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6" r:id="rId2"/>
    <p:sldMasterId id="2147483657" r:id="rId3"/>
    <p:sldMasterId id="2147483660" r:id="rId4"/>
  </p:sldMasterIdLst>
  <p:notesMasterIdLst>
    <p:notesMasterId r:id="rId19"/>
  </p:notesMasterIdLst>
  <p:handoutMasterIdLst>
    <p:handoutMasterId r:id="rId20"/>
  </p:handoutMasterIdLst>
  <p:sldIdLst>
    <p:sldId id="508" r:id="rId5"/>
    <p:sldId id="566" r:id="rId6"/>
    <p:sldId id="567" r:id="rId7"/>
    <p:sldId id="518" r:id="rId8"/>
    <p:sldId id="521" r:id="rId9"/>
    <p:sldId id="568" r:id="rId10"/>
    <p:sldId id="570" r:id="rId11"/>
    <p:sldId id="574" r:id="rId12"/>
    <p:sldId id="575" r:id="rId13"/>
    <p:sldId id="554" r:id="rId14"/>
    <p:sldId id="576" r:id="rId15"/>
    <p:sldId id="577" r:id="rId16"/>
    <p:sldId id="572" r:id="rId17"/>
    <p:sldId id="509" r:id="rId18"/>
  </p:sldIdLst>
  <p:sldSz cx="9144000" cy="6858000" type="screen4x3"/>
  <p:notesSz cx="6950075" cy="9236075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0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9790"/>
    <a:srgbClr val="FF3300"/>
    <a:srgbClr val="F7F7F9"/>
    <a:srgbClr val="F17C73"/>
    <a:srgbClr val="BDE2F6"/>
    <a:srgbClr val="79FF79"/>
    <a:srgbClr val="F7F7F7"/>
    <a:srgbClr val="4D4D4D"/>
    <a:srgbClr val="BDE2F8"/>
    <a:srgbClr val="5531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92" autoAdjust="0"/>
    <p:restoredTop sz="89876" autoAdjust="0"/>
  </p:normalViewPr>
  <p:slideViewPr>
    <p:cSldViewPr snapToGrid="0">
      <p:cViewPr>
        <p:scale>
          <a:sx n="75" d="100"/>
          <a:sy n="75" d="100"/>
        </p:scale>
        <p:origin x="-3090" y="-73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1992" y="-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gory.johnston\Documents\Affirmation%20Metrics\SEC%20January%202013%20Affirmation%20Report%20Annual%20Char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gory.johnston\Documents\DTCC\Top%20IDs%20for%20SIFMA%20%20August%202013%20T%20and%20T+2%20AM%20Final%20Book%20(1)%20(2)%20(2)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gory.johnston\AppData\Local\Microsoft\Windows\Temporary%20Internet%20Files\Content.Outlook\X0T6ZUH7\Target%20Accounts%20Affirmation%20Rates%20%20August%202013%20T%20and%20T+2%20AM%20Final%20Book%20(1)%20(2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gory.johnston\Documents\Affirmation%20Metrics\Target%20Accounts%20Affirmation%20Rates%20%20August%202013%20T%20and%20T+2%20AM%20Final%20Book%20(1)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gory.johnston\AppData\Local\Microsoft\Windows\Temporary%20Internet%20Files\Content.Outlook\X0T6ZUH7\Top%20Confirm%20Affirm%20Institution%20IDs%20for%20SIFMA%20%20August%202013%20T%20and%20T+2%20AM%20Final%20Book%20(1)%20(2)%20(2)%20(3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gory.johnston\Documents\Affirmation%20Metrics\OTM%20Tier%201%20Affirmation%20Rates%20%20August%202013%20T%20and%20T+2%20AM%20Final%20Book%20BDUG%20Char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gory.johnston\Documents\Affirmation%20Metrics\May%20and%20June%20affirmation%20rates%20with%20potential%20improvements%20(3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SDA Rate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9"/>
              <c:layout>
                <c:manualLayout>
                  <c:x val="-1.0446049035563724E-2"/>
                  <c:y val="8.6924588382466292E-2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Sheet1!$A$6:$A$15</c:f>
              <c:numCache>
                <c:formatCode>yy</c:formatCode>
                <c:ptCount val="10"/>
                <c:pt idx="0">
                  <c:v>37987</c:v>
                </c:pt>
                <c:pt idx="1">
                  <c:v>38353</c:v>
                </c:pt>
                <c:pt idx="2">
                  <c:v>38718</c:v>
                </c:pt>
                <c:pt idx="3">
                  <c:v>39083</c:v>
                </c:pt>
                <c:pt idx="4">
                  <c:v>39448</c:v>
                </c:pt>
                <c:pt idx="5">
                  <c:v>39814</c:v>
                </c:pt>
                <c:pt idx="6">
                  <c:v>40179</c:v>
                </c:pt>
                <c:pt idx="7">
                  <c:v>40544</c:v>
                </c:pt>
                <c:pt idx="8">
                  <c:v>40909</c:v>
                </c:pt>
                <c:pt idx="9">
                  <c:v>41275</c:v>
                </c:pt>
              </c:numCache>
            </c:numRef>
          </c:cat>
          <c:val>
            <c:numRef>
              <c:f>Sheet1!$B$6:$B$15</c:f>
              <c:numCache>
                <c:formatCode>0%</c:formatCode>
                <c:ptCount val="10"/>
                <c:pt idx="0">
                  <c:v>0.24</c:v>
                </c:pt>
                <c:pt idx="1">
                  <c:v>0.26</c:v>
                </c:pt>
                <c:pt idx="2">
                  <c:v>0.27</c:v>
                </c:pt>
                <c:pt idx="3">
                  <c:v>0.23</c:v>
                </c:pt>
                <c:pt idx="4">
                  <c:v>0.31</c:v>
                </c:pt>
                <c:pt idx="5">
                  <c:v>0.33</c:v>
                </c:pt>
                <c:pt idx="6">
                  <c:v>0.4</c:v>
                </c:pt>
                <c:pt idx="7">
                  <c:v>0.41</c:v>
                </c:pt>
                <c:pt idx="8">
                  <c:v>0.44</c:v>
                </c:pt>
                <c:pt idx="9" formatCode="0.0%">
                  <c:v>0.47499999999999998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9018368"/>
        <c:axId val="239019904"/>
      </c:lineChart>
      <c:dateAx>
        <c:axId val="239018368"/>
        <c:scaling>
          <c:orientation val="minMax"/>
        </c:scaling>
        <c:delete val="0"/>
        <c:axPos val="b"/>
        <c:numFmt formatCode="yy" sourceLinked="1"/>
        <c:majorTickMark val="out"/>
        <c:minorTickMark val="none"/>
        <c:tickLblPos val="nextTo"/>
        <c:crossAx val="239019904"/>
        <c:crosses val="autoZero"/>
        <c:auto val="1"/>
        <c:lblOffset val="100"/>
        <c:baseTimeUnit val="years"/>
      </c:dateAx>
      <c:valAx>
        <c:axId val="239019904"/>
        <c:scaling>
          <c:orientation val="minMax"/>
          <c:max val="0.5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39018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'Overall Vol and% of Affirmation'!$F$42</c:f>
              <c:strCache>
                <c:ptCount val="1"/>
                <c:pt idx="0">
                  <c:v>SDA Rate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</c:spPr>
          <c:invertIfNegative val="0"/>
          <c:cat>
            <c:strRef>
              <c:f>'Overall Vol and% of Affirmation'!$E$43:$E$45</c:f>
              <c:strCache>
                <c:ptCount val="3"/>
                <c:pt idx="0">
                  <c:v>Total</c:v>
                </c:pt>
                <c:pt idx="1">
                  <c:v>Confirm Affirm</c:v>
                </c:pt>
                <c:pt idx="2">
                  <c:v>OTM</c:v>
                </c:pt>
              </c:strCache>
            </c:strRef>
          </c:cat>
          <c:val>
            <c:numRef>
              <c:f>'Overall Vol and% of Affirmation'!$F$43:$F$45</c:f>
              <c:numCache>
                <c:formatCode>0.00%</c:formatCode>
                <c:ptCount val="3"/>
                <c:pt idx="0">
                  <c:v>0.47499999999999998</c:v>
                </c:pt>
                <c:pt idx="1">
                  <c:v>0.38800000000000001</c:v>
                </c:pt>
                <c:pt idx="2">
                  <c:v>0.74</c:v>
                </c:pt>
              </c:numCache>
            </c:numRef>
          </c:val>
        </c:ser>
        <c:ser>
          <c:idx val="1"/>
          <c:order val="1"/>
          <c:tx>
            <c:strRef>
              <c:f>'Overall Vol and% of Affirmation'!$G$42</c:f>
              <c:strCache>
                <c:ptCount val="1"/>
                <c:pt idx="0">
                  <c:v>T+2 rate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'Overall Vol and% of Affirmation'!$E$43:$E$45</c:f>
              <c:strCache>
                <c:ptCount val="3"/>
                <c:pt idx="0">
                  <c:v>Total</c:v>
                </c:pt>
                <c:pt idx="1">
                  <c:v>Confirm Affirm</c:v>
                </c:pt>
                <c:pt idx="2">
                  <c:v>OTM</c:v>
                </c:pt>
              </c:strCache>
            </c:strRef>
          </c:cat>
          <c:val>
            <c:numRef>
              <c:f>'Overall Vol and% of Affirmation'!$G$43:$G$45</c:f>
              <c:numCache>
                <c:formatCode>0.00%</c:formatCode>
                <c:ptCount val="3"/>
                <c:pt idx="0">
                  <c:v>0.89300000000000002</c:v>
                </c:pt>
                <c:pt idx="1">
                  <c:v>0.879</c:v>
                </c:pt>
                <c:pt idx="2">
                  <c:v>0.93400000000000005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243200"/>
        <c:axId val="239239936"/>
      </c:barChart>
      <c:catAx>
        <c:axId val="2162432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39239936"/>
        <c:crosses val="autoZero"/>
        <c:auto val="1"/>
        <c:lblAlgn val="ctr"/>
        <c:lblOffset val="100"/>
        <c:noMultiLvlLbl val="0"/>
      </c:catAx>
      <c:valAx>
        <c:axId val="2392399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162432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SDA Rate</c:v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F3300"/>
              </a:solidFill>
            </c:spPr>
          </c:dPt>
          <c:cat>
            <c:strRef>
              <c:f>'Prime Brokers'!$B$8:$B$15</c:f>
              <c:strCache>
                <c:ptCount val="8"/>
                <c:pt idx="0">
                  <c:v>MS</c:v>
                </c:pt>
                <c:pt idx="1">
                  <c:v>DB</c:v>
                </c:pt>
                <c:pt idx="2">
                  <c:v>ML</c:v>
                </c:pt>
                <c:pt idx="3">
                  <c:v>CS</c:v>
                </c:pt>
                <c:pt idx="4">
                  <c:v>GS</c:v>
                </c:pt>
                <c:pt idx="5">
                  <c:v>UBS</c:v>
                </c:pt>
                <c:pt idx="6">
                  <c:v>JPM</c:v>
                </c:pt>
                <c:pt idx="7">
                  <c:v>CITI</c:v>
                </c:pt>
              </c:strCache>
            </c:strRef>
          </c:cat>
          <c:val>
            <c:numRef>
              <c:f>'Prime Brokers'!$I$8:$I$15</c:f>
              <c:numCache>
                <c:formatCode>0.0%</c:formatCode>
                <c:ptCount val="8"/>
                <c:pt idx="0">
                  <c:v>0.44500000000000001</c:v>
                </c:pt>
                <c:pt idx="1">
                  <c:v>0.97199999999999998</c:v>
                </c:pt>
                <c:pt idx="2">
                  <c:v>0</c:v>
                </c:pt>
                <c:pt idx="3">
                  <c:v>0.96899999999999997</c:v>
                </c:pt>
                <c:pt idx="4">
                  <c:v>0</c:v>
                </c:pt>
                <c:pt idx="5">
                  <c:v>0.25800000000000001</c:v>
                </c:pt>
                <c:pt idx="6">
                  <c:v>0.93100000000000005</c:v>
                </c:pt>
                <c:pt idx="7">
                  <c:v>0.28100000000000003</c:v>
                </c:pt>
              </c:numCache>
            </c:numRef>
          </c:val>
        </c:ser>
        <c:ser>
          <c:idx val="1"/>
          <c:order val="1"/>
          <c:tx>
            <c:v>T+2 Rate</c:v>
          </c:tx>
          <c:spPr>
            <a:solidFill>
              <a:srgbClr val="00B0F0"/>
            </a:solidFill>
          </c:spPr>
          <c:invertIfNegative val="0"/>
          <c:dPt>
            <c:idx val="5"/>
            <c:invertIfNegative val="0"/>
            <c:bubble3D val="0"/>
            <c:spPr>
              <a:solidFill>
                <a:srgbClr val="F49790"/>
              </a:solidFill>
            </c:spPr>
          </c:dPt>
          <c:cat>
            <c:strRef>
              <c:f>'Prime Brokers'!$B$8:$B$15</c:f>
              <c:strCache>
                <c:ptCount val="8"/>
                <c:pt idx="0">
                  <c:v>MS</c:v>
                </c:pt>
                <c:pt idx="1">
                  <c:v>DB</c:v>
                </c:pt>
                <c:pt idx="2">
                  <c:v>ML</c:v>
                </c:pt>
                <c:pt idx="3">
                  <c:v>CS</c:v>
                </c:pt>
                <c:pt idx="4">
                  <c:v>GS</c:v>
                </c:pt>
                <c:pt idx="5">
                  <c:v>UBS</c:v>
                </c:pt>
                <c:pt idx="6">
                  <c:v>JPM</c:v>
                </c:pt>
                <c:pt idx="7">
                  <c:v>CITI</c:v>
                </c:pt>
              </c:strCache>
            </c:strRef>
          </c:cat>
          <c:val>
            <c:numRef>
              <c:f>'Prime Brokers'!$J$8:$J$15</c:f>
              <c:numCache>
                <c:formatCode>0.0%</c:formatCode>
                <c:ptCount val="8"/>
                <c:pt idx="0">
                  <c:v>0.996</c:v>
                </c:pt>
                <c:pt idx="1">
                  <c:v>0.999</c:v>
                </c:pt>
                <c:pt idx="2">
                  <c:v>0.996</c:v>
                </c:pt>
                <c:pt idx="3">
                  <c:v>0.99199999999999999</c:v>
                </c:pt>
                <c:pt idx="4">
                  <c:v>0.98699999999999999</c:v>
                </c:pt>
                <c:pt idx="5">
                  <c:v>0.27100000000000002</c:v>
                </c:pt>
                <c:pt idx="6">
                  <c:v>0.98799999999999999</c:v>
                </c:pt>
                <c:pt idx="7">
                  <c:v>0.98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309184"/>
        <c:axId val="239310720"/>
      </c:barChart>
      <c:catAx>
        <c:axId val="239309184"/>
        <c:scaling>
          <c:orientation val="minMax"/>
        </c:scaling>
        <c:delete val="1"/>
        <c:axPos val="b"/>
        <c:majorTickMark val="out"/>
        <c:minorTickMark val="none"/>
        <c:tickLblPos val="nextTo"/>
        <c:crossAx val="239310720"/>
        <c:crosses val="autoZero"/>
        <c:auto val="1"/>
        <c:lblAlgn val="ctr"/>
        <c:lblOffset val="100"/>
        <c:noMultiLvlLbl val="0"/>
      </c:catAx>
      <c:valAx>
        <c:axId val="23931072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93091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SDA Rate</c:v>
          </c:tx>
          <c:spPr>
            <a:solidFill>
              <a:srgbClr val="0070C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F3300"/>
              </a:solidFill>
            </c:spPr>
          </c:dPt>
          <c:cat>
            <c:strRef>
              <c:f>'Top 20 Agent Banks'!$B$8:$B$17</c:f>
              <c:strCache>
                <c:ptCount val="10"/>
                <c:pt idx="0">
                  <c:v>SSB&amp;T</c:v>
                </c:pt>
                <c:pt idx="1">
                  <c:v>SSB-CUST</c:v>
                </c:pt>
                <c:pt idx="2">
                  <c:v>NTRUST</c:v>
                </c:pt>
                <c:pt idx="3">
                  <c:v>MTONE-EBT</c:v>
                </c:pt>
                <c:pt idx="4">
                  <c:v>CHASE-DIR</c:v>
                </c:pt>
                <c:pt idx="5">
                  <c:v>BBH</c:v>
                </c:pt>
                <c:pt idx="6">
                  <c:v>BONY-GC</c:v>
                </c:pt>
                <c:pt idx="7">
                  <c:v>BONY-DP</c:v>
                </c:pt>
                <c:pt idx="8">
                  <c:v>BONY-DIR</c:v>
                </c:pt>
                <c:pt idx="9">
                  <c:v>BOA</c:v>
                </c:pt>
              </c:strCache>
            </c:strRef>
          </c:cat>
          <c:val>
            <c:numRef>
              <c:f>'Top 20 Agent Banks'!$I$8:$I$17</c:f>
              <c:numCache>
                <c:formatCode>0.0%</c:formatCode>
                <c:ptCount val="10"/>
                <c:pt idx="0">
                  <c:v>0.61</c:v>
                </c:pt>
                <c:pt idx="1">
                  <c:v>0.66300000000000003</c:v>
                </c:pt>
                <c:pt idx="2">
                  <c:v>0.56499999999999995</c:v>
                </c:pt>
                <c:pt idx="3">
                  <c:v>0.44600000000000001</c:v>
                </c:pt>
                <c:pt idx="4">
                  <c:v>0.55400000000000005</c:v>
                </c:pt>
                <c:pt idx="5">
                  <c:v>0.48899999999999999</c:v>
                </c:pt>
                <c:pt idx="6">
                  <c:v>0.43099999999999999</c:v>
                </c:pt>
                <c:pt idx="7">
                  <c:v>0.505</c:v>
                </c:pt>
                <c:pt idx="8">
                  <c:v>0.377</c:v>
                </c:pt>
                <c:pt idx="9">
                  <c:v>0.64800000000000002</c:v>
                </c:pt>
              </c:numCache>
            </c:numRef>
          </c:val>
        </c:ser>
        <c:ser>
          <c:idx val="1"/>
          <c:order val="1"/>
          <c:tx>
            <c:v>T+2 Rate</c:v>
          </c:tx>
          <c:spPr>
            <a:solidFill>
              <a:srgbClr val="00B0F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8"/>
            <c:invertIfNegative val="0"/>
            <c:bubble3D val="0"/>
            <c:spPr>
              <a:solidFill>
                <a:srgbClr val="F49790"/>
              </a:solidFill>
            </c:spPr>
          </c:dPt>
          <c:cat>
            <c:strRef>
              <c:f>'Top 20 Agent Banks'!$B$8:$B$17</c:f>
              <c:strCache>
                <c:ptCount val="10"/>
                <c:pt idx="0">
                  <c:v>SSB&amp;T</c:v>
                </c:pt>
                <c:pt idx="1">
                  <c:v>SSB-CUST</c:v>
                </c:pt>
                <c:pt idx="2">
                  <c:v>NTRUST</c:v>
                </c:pt>
                <c:pt idx="3">
                  <c:v>MTONE-EBT</c:v>
                </c:pt>
                <c:pt idx="4">
                  <c:v>CHASE-DIR</c:v>
                </c:pt>
                <c:pt idx="5">
                  <c:v>BBH</c:v>
                </c:pt>
                <c:pt idx="6">
                  <c:v>BONY-GC</c:v>
                </c:pt>
                <c:pt idx="7">
                  <c:v>BONY-DP</c:v>
                </c:pt>
                <c:pt idx="8">
                  <c:v>BONY-DIR</c:v>
                </c:pt>
                <c:pt idx="9">
                  <c:v>BOA</c:v>
                </c:pt>
              </c:strCache>
            </c:strRef>
          </c:cat>
          <c:val>
            <c:numRef>
              <c:f>'Top 20 Agent Banks'!$J$8:$J$17</c:f>
              <c:numCache>
                <c:formatCode>0.0%</c:formatCode>
                <c:ptCount val="10"/>
                <c:pt idx="0">
                  <c:v>0.9</c:v>
                </c:pt>
                <c:pt idx="1">
                  <c:v>0.84899999999999998</c:v>
                </c:pt>
                <c:pt idx="2">
                  <c:v>0.96</c:v>
                </c:pt>
                <c:pt idx="3">
                  <c:v>0.88600000000000001</c:v>
                </c:pt>
                <c:pt idx="4">
                  <c:v>0.873</c:v>
                </c:pt>
                <c:pt idx="5">
                  <c:v>0.88600000000000001</c:v>
                </c:pt>
                <c:pt idx="6">
                  <c:v>0.48399999999999999</c:v>
                </c:pt>
                <c:pt idx="7">
                  <c:v>0.80100000000000005</c:v>
                </c:pt>
                <c:pt idx="8">
                  <c:v>0.79100000000000004</c:v>
                </c:pt>
                <c:pt idx="9">
                  <c:v>0.98399999999999999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288832"/>
        <c:axId val="239174400"/>
      </c:barChart>
      <c:catAx>
        <c:axId val="215288832"/>
        <c:scaling>
          <c:orientation val="minMax"/>
        </c:scaling>
        <c:delete val="1"/>
        <c:axPos val="b"/>
        <c:majorTickMark val="out"/>
        <c:minorTickMark val="none"/>
        <c:tickLblPos val="nextTo"/>
        <c:crossAx val="239174400"/>
        <c:crosses val="autoZero"/>
        <c:auto val="1"/>
        <c:lblAlgn val="ctr"/>
        <c:lblOffset val="100"/>
        <c:noMultiLvlLbl val="0"/>
      </c:catAx>
      <c:valAx>
        <c:axId val="23917440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152888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SDA Rate</c:v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330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3300"/>
              </a:solidFill>
            </c:spPr>
          </c:dPt>
          <c:cat>
            <c:strRef>
              <c:f>'Top 10 Confirm Affirm Inst'!$B$8:$B$17</c:f>
              <c:strCache>
                <c:ptCount val="10"/>
                <c:pt idx="0">
                  <c:v>WELLS</c:v>
                </c:pt>
                <c:pt idx="1">
                  <c:v>NTC-GI</c:v>
                </c:pt>
                <c:pt idx="2">
                  <c:v>NTC-EB</c:v>
                </c:pt>
                <c:pt idx="3">
                  <c:v>MTONE</c:v>
                </c:pt>
                <c:pt idx="4">
                  <c:v>BONY GC</c:v>
                </c:pt>
                <c:pt idx="5">
                  <c:v>BONY UI</c:v>
                </c:pt>
                <c:pt idx="6">
                  <c:v>BOA TR</c:v>
                </c:pt>
                <c:pt idx="7">
                  <c:v>BGI</c:v>
                </c:pt>
                <c:pt idx="8">
                  <c:v>JPM AM</c:v>
                </c:pt>
                <c:pt idx="9">
                  <c:v>CHASE LON</c:v>
                </c:pt>
              </c:strCache>
            </c:strRef>
          </c:cat>
          <c:val>
            <c:numRef>
              <c:f>'Top 10 Confirm Affirm Inst'!$I$8:$I$17</c:f>
              <c:numCache>
                <c:formatCode>0.0%</c:formatCode>
                <c:ptCount val="10"/>
                <c:pt idx="0">
                  <c:v>0.34499999999999997</c:v>
                </c:pt>
                <c:pt idx="1">
                  <c:v>0.79600000000000004</c:v>
                </c:pt>
                <c:pt idx="2">
                  <c:v>0.37</c:v>
                </c:pt>
                <c:pt idx="3">
                  <c:v>5.3999999999999999E-2</c:v>
                </c:pt>
                <c:pt idx="4">
                  <c:v>0.03</c:v>
                </c:pt>
                <c:pt idx="5">
                  <c:v>0.52900000000000003</c:v>
                </c:pt>
                <c:pt idx="6">
                  <c:v>0.219</c:v>
                </c:pt>
                <c:pt idx="7">
                  <c:v>0.71099999999999997</c:v>
                </c:pt>
                <c:pt idx="8">
                  <c:v>0.96399999999999997</c:v>
                </c:pt>
                <c:pt idx="9">
                  <c:v>8.6999999999999994E-2</c:v>
                </c:pt>
              </c:numCache>
            </c:numRef>
          </c:val>
        </c:ser>
        <c:ser>
          <c:idx val="1"/>
          <c:order val="1"/>
          <c:tx>
            <c:v>T+2 Rate</c:v>
          </c:tx>
          <c:spPr>
            <a:solidFill>
              <a:srgbClr val="00B0F0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49790"/>
              </a:solidFill>
            </c:spPr>
          </c:dPt>
          <c:dPt>
            <c:idx val="7"/>
            <c:invertIfNegative val="0"/>
            <c:bubble3D val="0"/>
            <c:spPr>
              <a:solidFill>
                <a:srgbClr val="F49790"/>
              </a:solidFill>
            </c:spPr>
          </c:dPt>
          <c:cat>
            <c:strRef>
              <c:f>'Top 10 Confirm Affirm Inst'!$B$8:$B$17</c:f>
              <c:strCache>
                <c:ptCount val="10"/>
                <c:pt idx="0">
                  <c:v>WELLS</c:v>
                </c:pt>
                <c:pt idx="1">
                  <c:v>NTC-GI</c:v>
                </c:pt>
                <c:pt idx="2">
                  <c:v>NTC-EB</c:v>
                </c:pt>
                <c:pt idx="3">
                  <c:v>MTONE</c:v>
                </c:pt>
                <c:pt idx="4">
                  <c:v>BONY GC</c:v>
                </c:pt>
                <c:pt idx="5">
                  <c:v>BONY UI</c:v>
                </c:pt>
                <c:pt idx="6">
                  <c:v>BOA TR</c:v>
                </c:pt>
                <c:pt idx="7">
                  <c:v>BGI</c:v>
                </c:pt>
                <c:pt idx="8">
                  <c:v>JPM AM</c:v>
                </c:pt>
                <c:pt idx="9">
                  <c:v>CHASE LON</c:v>
                </c:pt>
              </c:strCache>
            </c:strRef>
          </c:cat>
          <c:val>
            <c:numRef>
              <c:f>'Top 10 Confirm Affirm Inst'!$J$8:$J$17</c:f>
              <c:numCache>
                <c:formatCode>0.0%</c:formatCode>
                <c:ptCount val="10"/>
                <c:pt idx="0">
                  <c:v>0.99399999999999999</c:v>
                </c:pt>
                <c:pt idx="1">
                  <c:v>0.95599999999999996</c:v>
                </c:pt>
                <c:pt idx="2">
                  <c:v>0.77300000000000002</c:v>
                </c:pt>
                <c:pt idx="3">
                  <c:v>0.54400000000000004</c:v>
                </c:pt>
                <c:pt idx="4">
                  <c:v>8.2000000000000003E-2</c:v>
                </c:pt>
                <c:pt idx="5">
                  <c:v>0.88300000000000001</c:v>
                </c:pt>
                <c:pt idx="6">
                  <c:v>1</c:v>
                </c:pt>
                <c:pt idx="7">
                  <c:v>0.752</c:v>
                </c:pt>
                <c:pt idx="8">
                  <c:v>0.98399999999999999</c:v>
                </c:pt>
                <c:pt idx="9">
                  <c:v>0.92600000000000005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729664"/>
        <c:axId val="239600384"/>
      </c:barChart>
      <c:catAx>
        <c:axId val="239729664"/>
        <c:scaling>
          <c:orientation val="minMax"/>
        </c:scaling>
        <c:delete val="1"/>
        <c:axPos val="b"/>
        <c:numFmt formatCode="@" sourceLinked="1"/>
        <c:majorTickMark val="out"/>
        <c:minorTickMark val="none"/>
        <c:tickLblPos val="nextTo"/>
        <c:crossAx val="239600384"/>
        <c:crosses val="autoZero"/>
        <c:auto val="1"/>
        <c:lblAlgn val="ctr"/>
        <c:lblOffset val="100"/>
        <c:noMultiLvlLbl val="0"/>
      </c:catAx>
      <c:valAx>
        <c:axId val="23960038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9729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70C0"/>
            </a:solidFill>
          </c:spPr>
          <c:invertIfNegative val="0"/>
          <c:val>
            <c:numRef>
              <c:f>OTM!$K$8:$K$17</c:f>
              <c:numCache>
                <c:formatCode>0.0%</c:formatCode>
                <c:ptCount val="10"/>
                <c:pt idx="0">
                  <c:v>0.79600000000000004</c:v>
                </c:pt>
                <c:pt idx="1">
                  <c:v>0.91700000000000004</c:v>
                </c:pt>
                <c:pt idx="2">
                  <c:v>0.95199999999999996</c:v>
                </c:pt>
                <c:pt idx="3">
                  <c:v>0.96699999999999997</c:v>
                </c:pt>
                <c:pt idx="4">
                  <c:v>0.95699999999999996</c:v>
                </c:pt>
                <c:pt idx="5">
                  <c:v>0.93899999999999995</c:v>
                </c:pt>
                <c:pt idx="6">
                  <c:v>0.73599999999999999</c:v>
                </c:pt>
                <c:pt idx="7">
                  <c:v>0.93300000000000005</c:v>
                </c:pt>
                <c:pt idx="8">
                  <c:v>0.95299999999999996</c:v>
                </c:pt>
                <c:pt idx="9">
                  <c:v>0.84699999999999998</c:v>
                </c:pt>
              </c:numCache>
            </c:numRef>
          </c:val>
        </c:ser>
        <c:ser>
          <c:idx val="1"/>
          <c:order val="1"/>
          <c:spPr>
            <a:solidFill>
              <a:srgbClr val="00B0F0"/>
            </a:solidFill>
            <a:ln>
              <a:solidFill>
                <a:schemeClr val="accent1"/>
              </a:solidFill>
            </a:ln>
          </c:spPr>
          <c:invertIfNegative val="0"/>
          <c:val>
            <c:numRef>
              <c:f>OTM!$L$8:$L$17</c:f>
              <c:numCache>
                <c:formatCode>0.0%</c:formatCode>
                <c:ptCount val="10"/>
                <c:pt idx="0">
                  <c:v>0.95599999999999996</c:v>
                </c:pt>
                <c:pt idx="1">
                  <c:v>0.97</c:v>
                </c:pt>
                <c:pt idx="2">
                  <c:v>0.99299999999999999</c:v>
                </c:pt>
                <c:pt idx="3">
                  <c:v>1</c:v>
                </c:pt>
                <c:pt idx="4">
                  <c:v>0.98699999999999999</c:v>
                </c:pt>
                <c:pt idx="5">
                  <c:v>0.99199999999999999</c:v>
                </c:pt>
                <c:pt idx="6">
                  <c:v>0.999</c:v>
                </c:pt>
                <c:pt idx="7">
                  <c:v>1</c:v>
                </c:pt>
                <c:pt idx="8">
                  <c:v>0.97</c:v>
                </c:pt>
                <c:pt idx="9">
                  <c:v>0.999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9637632"/>
        <c:axId val="239639168"/>
      </c:barChart>
      <c:catAx>
        <c:axId val="2396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9639168"/>
        <c:crosses val="autoZero"/>
        <c:auto val="1"/>
        <c:lblAlgn val="ctr"/>
        <c:lblOffset val="100"/>
        <c:noMultiLvlLbl val="0"/>
      </c:catAx>
      <c:valAx>
        <c:axId val="239639168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239637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'GOLDMAN PB'!$J$86</c:f>
              <c:strCache>
                <c:ptCount val="1"/>
                <c:pt idx="0">
                  <c:v>Current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'GOLDMAN PB'!$K$85:$M$85</c:f>
              <c:strCache>
                <c:ptCount val="3"/>
                <c:pt idx="0">
                  <c:v>May</c:v>
                </c:pt>
                <c:pt idx="1">
                  <c:v>June </c:v>
                </c:pt>
                <c:pt idx="2">
                  <c:v>July</c:v>
                </c:pt>
              </c:strCache>
            </c:strRef>
          </c:cat>
          <c:val>
            <c:numRef>
              <c:f>'GOLDMAN PB'!$K$86:$M$86</c:f>
              <c:numCache>
                <c:formatCode>0.00%</c:formatCode>
                <c:ptCount val="3"/>
                <c:pt idx="0">
                  <c:v>0.44800000000000001</c:v>
                </c:pt>
                <c:pt idx="1">
                  <c:v>0.46100000000000002</c:v>
                </c:pt>
                <c:pt idx="2">
                  <c:v>0.47399999999999998</c:v>
                </c:pt>
              </c:numCache>
            </c:numRef>
          </c:val>
        </c:ser>
        <c:ser>
          <c:idx val="1"/>
          <c:order val="1"/>
          <c:tx>
            <c:strRef>
              <c:f>'GOLDMAN PB'!$J$87</c:f>
              <c:strCache>
                <c:ptCount val="1"/>
                <c:pt idx="0">
                  <c:v>Prime Broker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'GOLDMAN PB'!$K$85:$M$85</c:f>
              <c:strCache>
                <c:ptCount val="3"/>
                <c:pt idx="0">
                  <c:v>May</c:v>
                </c:pt>
                <c:pt idx="1">
                  <c:v>June </c:v>
                </c:pt>
                <c:pt idx="2">
                  <c:v>July</c:v>
                </c:pt>
              </c:strCache>
            </c:strRef>
          </c:cat>
          <c:val>
            <c:numRef>
              <c:f>'GOLDMAN PB'!$K$87:$M$87</c:f>
              <c:numCache>
                <c:formatCode>0%</c:formatCode>
                <c:ptCount val="3"/>
                <c:pt idx="0">
                  <c:v>0.1</c:v>
                </c:pt>
                <c:pt idx="1">
                  <c:v>0.1</c:v>
                </c:pt>
                <c:pt idx="2">
                  <c:v>0.1</c:v>
                </c:pt>
              </c:numCache>
            </c:numRef>
          </c:val>
        </c:ser>
        <c:ser>
          <c:idx val="2"/>
          <c:order val="2"/>
          <c:tx>
            <c:strRef>
              <c:f>'GOLDMAN PB'!$J$88</c:f>
              <c:strCache>
                <c:ptCount val="1"/>
                <c:pt idx="0">
                  <c:v>Confirm Affirm Institutions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'GOLDMAN PB'!$K$85:$M$85</c:f>
              <c:strCache>
                <c:ptCount val="3"/>
                <c:pt idx="0">
                  <c:v>May</c:v>
                </c:pt>
                <c:pt idx="1">
                  <c:v>June </c:v>
                </c:pt>
                <c:pt idx="2">
                  <c:v>July</c:v>
                </c:pt>
              </c:strCache>
            </c:strRef>
          </c:cat>
          <c:val>
            <c:numRef>
              <c:f>'GOLDMAN PB'!$K$88:$M$88</c:f>
              <c:numCache>
                <c:formatCode>0%</c:formatCode>
                <c:ptCount val="3"/>
                <c:pt idx="0">
                  <c:v>0.04</c:v>
                </c:pt>
                <c:pt idx="1">
                  <c:v>0.04</c:v>
                </c:pt>
                <c:pt idx="2">
                  <c:v>0.04</c:v>
                </c:pt>
              </c:numCache>
            </c:numRef>
          </c:val>
        </c:ser>
        <c:ser>
          <c:idx val="3"/>
          <c:order val="3"/>
          <c:tx>
            <c:strRef>
              <c:f>'GOLDMAN PB'!$J$89</c:f>
              <c:strCache>
                <c:ptCount val="1"/>
                <c:pt idx="0">
                  <c:v>OTM Institutions</c:v>
                </c:pt>
              </c:strCache>
            </c:strRef>
          </c:tx>
          <c:spPr>
            <a:solidFill>
              <a:srgbClr val="F17C73"/>
            </a:solidFill>
          </c:spPr>
          <c:invertIfNegative val="0"/>
          <c:cat>
            <c:strRef>
              <c:f>'GOLDMAN PB'!$K$85:$M$85</c:f>
              <c:strCache>
                <c:ptCount val="3"/>
                <c:pt idx="0">
                  <c:v>May</c:v>
                </c:pt>
                <c:pt idx="1">
                  <c:v>June </c:v>
                </c:pt>
                <c:pt idx="2">
                  <c:v>July</c:v>
                </c:pt>
              </c:strCache>
            </c:strRef>
          </c:cat>
          <c:val>
            <c:numRef>
              <c:f>'GOLDMAN PB'!$K$89:$M$89</c:f>
              <c:numCache>
                <c:formatCode>0%</c:formatCode>
                <c:ptCount val="3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9806336"/>
        <c:axId val="239807872"/>
      </c:barChart>
      <c:catAx>
        <c:axId val="239806336"/>
        <c:scaling>
          <c:orientation val="minMax"/>
        </c:scaling>
        <c:delete val="0"/>
        <c:axPos val="b"/>
        <c:majorTickMark val="out"/>
        <c:minorTickMark val="none"/>
        <c:tickLblPos val="nextTo"/>
        <c:crossAx val="239807872"/>
        <c:crosses val="autoZero"/>
        <c:auto val="1"/>
        <c:lblAlgn val="ctr"/>
        <c:lblOffset val="100"/>
        <c:noMultiLvlLbl val="0"/>
      </c:catAx>
      <c:valAx>
        <c:axId val="23980787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2398063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4CEBB5-0232-441C-9FB1-E0C815F88EA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FA5BD4-BC52-4DD7-99A8-519E8C1B6D2B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Driven by SIFMA Objectives      </a:t>
          </a:r>
        </a:p>
      </dgm:t>
    </dgm:pt>
    <dgm:pt modelId="{AA392425-AF30-4E5C-80D9-78153467430B}" type="parTrans" cxnId="{7ABA396B-9087-4AB4-BD58-80DDF64DFDAC}">
      <dgm:prSet/>
      <dgm:spPr/>
      <dgm:t>
        <a:bodyPr/>
        <a:lstStyle/>
        <a:p>
          <a:endParaRPr lang="en-US"/>
        </a:p>
      </dgm:t>
    </dgm:pt>
    <dgm:pt modelId="{C774E8D3-8B29-4B38-8BD1-8C04988F7FE4}" type="sibTrans" cxnId="{7ABA396B-9087-4AB4-BD58-80DDF64DFDAC}">
      <dgm:prSet/>
      <dgm:spPr/>
      <dgm:t>
        <a:bodyPr/>
        <a:lstStyle/>
        <a:p>
          <a:endParaRPr lang="en-US"/>
        </a:p>
      </dgm:t>
    </dgm:pt>
    <dgm:pt modelId="{D07A023C-A9DD-4CC7-8600-9C289C8FAB70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Offer Economic Incentives </a:t>
          </a:r>
        </a:p>
        <a:p>
          <a:pPr rtl="0">
            <a:spcAft>
              <a:spcPts val="0"/>
            </a:spcAft>
          </a:pPr>
          <a:endParaRPr lang="en-US" sz="1400" b="1" dirty="0" smtClean="0">
            <a:solidFill>
              <a:srgbClr val="C00000"/>
            </a:solidFill>
          </a:endParaRPr>
        </a:p>
      </dgm:t>
    </dgm:pt>
    <dgm:pt modelId="{B978D152-1ADB-46EB-A257-DCB1E64A3B29}" type="parTrans" cxnId="{F5E71C50-0759-4BB0-B518-DCA53549FE3F}">
      <dgm:prSet/>
      <dgm:spPr/>
      <dgm:t>
        <a:bodyPr/>
        <a:lstStyle/>
        <a:p>
          <a:endParaRPr lang="en-US"/>
        </a:p>
      </dgm:t>
    </dgm:pt>
    <dgm:pt modelId="{5AD4C76C-96DF-4249-A6CE-A0A7FF516A59}" type="sibTrans" cxnId="{F5E71C50-0759-4BB0-B518-DCA53549FE3F}">
      <dgm:prSet/>
      <dgm:spPr/>
      <dgm:t>
        <a:bodyPr/>
        <a:lstStyle/>
        <a:p>
          <a:endParaRPr lang="en-US"/>
        </a:p>
      </dgm:t>
    </dgm:pt>
    <dgm:pt modelId="{FF53775F-DE5B-4162-80F7-B43998D32644}">
      <dgm:prSet custT="1"/>
      <dgm:spPr/>
      <dgm:t>
        <a:bodyPr/>
        <a:lstStyle/>
        <a:p>
          <a:pPr rtl="0">
            <a:spcAft>
              <a:spcPct val="35000"/>
            </a:spcAft>
          </a:pPr>
          <a:r>
            <a:rPr lang="en-US" sz="1400" b="1" i="1" dirty="0" smtClean="0">
              <a:solidFill>
                <a:srgbClr val="C00000"/>
              </a:solidFill>
            </a:rPr>
            <a:t>Provide Analysis Tools</a:t>
          </a:r>
        </a:p>
      </dgm:t>
    </dgm:pt>
    <dgm:pt modelId="{927F2BBB-230C-49BB-90F6-D40FDD795D9D}" type="parTrans" cxnId="{4E72C92D-BCC3-494D-A086-58A8B5638ADF}">
      <dgm:prSet/>
      <dgm:spPr/>
      <dgm:t>
        <a:bodyPr/>
        <a:lstStyle/>
        <a:p>
          <a:endParaRPr lang="en-US"/>
        </a:p>
      </dgm:t>
    </dgm:pt>
    <dgm:pt modelId="{A4400968-0956-44C6-8EC7-CF998AA0A68A}" type="sibTrans" cxnId="{4E72C92D-BCC3-494D-A086-58A8B5638ADF}">
      <dgm:prSet/>
      <dgm:spPr/>
      <dgm:t>
        <a:bodyPr/>
        <a:lstStyle/>
        <a:p>
          <a:endParaRPr lang="en-US"/>
        </a:p>
      </dgm:t>
    </dgm:pt>
    <dgm:pt modelId="{4C2FFA60-F305-43F0-A8BA-1267FAC27A85}">
      <dgm:prSet custT="1"/>
      <dgm:spPr/>
      <dgm:t>
        <a:bodyPr/>
        <a:lstStyle/>
        <a:p>
          <a:pPr rtl="0">
            <a:spcAft>
              <a:spcPct val="35000"/>
            </a:spcAft>
          </a:pPr>
          <a:endParaRPr lang="en-US" sz="1400" b="1" i="1" dirty="0" smtClean="0">
            <a:solidFill>
              <a:srgbClr val="C00000"/>
            </a:solidFill>
          </a:endParaRPr>
        </a:p>
        <a:p>
          <a:pPr rtl="0">
            <a:spcAft>
              <a:spcPct val="35000"/>
            </a:spcAft>
          </a:pPr>
          <a:r>
            <a:rPr lang="en-US" sz="1400" b="1" i="1" dirty="0" smtClean="0">
              <a:solidFill>
                <a:srgbClr val="C00000"/>
              </a:solidFill>
            </a:rPr>
            <a:t>Engage Clients</a:t>
          </a:r>
        </a:p>
      </dgm:t>
    </dgm:pt>
    <dgm:pt modelId="{195E433C-F60F-4114-BD94-2625DBC2A97B}" type="parTrans" cxnId="{97DC466A-21CB-4818-BE77-87051C50B6DF}">
      <dgm:prSet/>
      <dgm:spPr/>
      <dgm:t>
        <a:bodyPr/>
        <a:lstStyle/>
        <a:p>
          <a:endParaRPr lang="en-US"/>
        </a:p>
      </dgm:t>
    </dgm:pt>
    <dgm:pt modelId="{1AF1356D-7F87-4842-9140-906F6FBB0E70}" type="sibTrans" cxnId="{97DC466A-21CB-4818-BE77-87051C50B6DF}">
      <dgm:prSet/>
      <dgm:spPr/>
      <dgm:t>
        <a:bodyPr/>
        <a:lstStyle/>
        <a:p>
          <a:endParaRPr lang="en-US"/>
        </a:p>
      </dgm:t>
    </dgm:pt>
    <dgm:pt modelId="{E60A1400-D60B-4F62-A67B-7043BBC62FB6}">
      <dgm:prSet custT="1"/>
      <dgm:spPr/>
      <dgm:t>
        <a:bodyPr/>
        <a:lstStyle/>
        <a:p>
          <a:pPr rtl="0"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Support for </a:t>
          </a:r>
        </a:p>
        <a:p>
          <a:pPr rtl="0">
            <a:spcAft>
              <a:spcPts val="0"/>
            </a:spcAft>
          </a:pPr>
          <a:r>
            <a:rPr lang="en-US" sz="1400" b="1" dirty="0" smtClean="0">
              <a:solidFill>
                <a:srgbClr val="C00000"/>
              </a:solidFill>
            </a:rPr>
            <a:t>Industry Initiatives</a:t>
          </a:r>
        </a:p>
      </dgm:t>
    </dgm:pt>
    <dgm:pt modelId="{0888357E-999A-4134-AD11-8B0C8D49D4FD}" type="parTrans" cxnId="{7BE10B17-D462-4968-A94C-57CDD0944C95}">
      <dgm:prSet/>
      <dgm:spPr/>
      <dgm:t>
        <a:bodyPr/>
        <a:lstStyle/>
        <a:p>
          <a:endParaRPr lang="en-US"/>
        </a:p>
      </dgm:t>
    </dgm:pt>
    <dgm:pt modelId="{0484671E-0CA5-4FF1-AB0B-28FED6D949F1}" type="sibTrans" cxnId="{7BE10B17-D462-4968-A94C-57CDD0944C95}">
      <dgm:prSet/>
      <dgm:spPr/>
      <dgm:t>
        <a:bodyPr/>
        <a:lstStyle/>
        <a:p>
          <a:endParaRPr lang="en-US"/>
        </a:p>
      </dgm:t>
    </dgm:pt>
    <dgm:pt modelId="{3477E16C-9577-42E4-9D24-455BAD00740A}" type="pres">
      <dgm:prSet presAssocID="{6F4CEBB5-0232-441C-9FB1-E0C815F88EA4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934610-74D3-4229-9831-887CB8F4A3AC}" type="pres">
      <dgm:prSet presAssocID="{6F4CEBB5-0232-441C-9FB1-E0C815F88EA4}" presName="arrow" presStyleLbl="bgShp" presStyleIdx="0" presStyleCnt="1" custLinFactNeighborY="1071"/>
      <dgm:spPr>
        <a:solidFill>
          <a:srgbClr val="BDE2F6"/>
        </a:solidFill>
      </dgm:spPr>
    </dgm:pt>
    <dgm:pt modelId="{134F8F3A-FAA5-4EE9-AE20-6D373CF9A8C9}" type="pres">
      <dgm:prSet presAssocID="{6F4CEBB5-0232-441C-9FB1-E0C815F88EA4}" presName="arrowDiagram5" presStyleCnt="0"/>
      <dgm:spPr/>
    </dgm:pt>
    <dgm:pt modelId="{190A37E7-0330-4CE2-9005-8347CE644418}" type="pres">
      <dgm:prSet presAssocID="{A4FA5BD4-BC52-4DD7-99A8-519E8C1B6D2B}" presName="bullet5a" presStyleLbl="node1" presStyleIdx="0" presStyleCnt="5"/>
      <dgm:spPr>
        <a:solidFill>
          <a:srgbClr val="0069C0"/>
        </a:solidFill>
      </dgm:spPr>
      <dgm:t>
        <a:bodyPr/>
        <a:lstStyle/>
        <a:p>
          <a:endParaRPr lang="en-US"/>
        </a:p>
      </dgm:t>
    </dgm:pt>
    <dgm:pt modelId="{852D1ED8-87B7-4C56-B96B-A86485ACC5A6}" type="pres">
      <dgm:prSet presAssocID="{A4FA5BD4-BC52-4DD7-99A8-519E8C1B6D2B}" presName="textBox5a" presStyleLbl="revTx" presStyleIdx="0" presStyleCnt="5" custScaleX="156212" custScaleY="52724" custLinFactNeighborX="12541" custLinFactNeighborY="-109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F97D3D-7345-48D5-9E20-E30F466DD1BD}" type="pres">
      <dgm:prSet presAssocID="{E60A1400-D60B-4F62-A67B-7043BBC62FB6}" presName="bullet5b" presStyleLbl="node1" presStyleIdx="1" presStyleCnt="5" custLinFactNeighborX="-40560" custLinFactNeighborY="24336"/>
      <dgm:spPr>
        <a:solidFill>
          <a:srgbClr val="0069C0"/>
        </a:solidFill>
      </dgm:spPr>
      <dgm:t>
        <a:bodyPr/>
        <a:lstStyle/>
        <a:p>
          <a:endParaRPr lang="en-US"/>
        </a:p>
      </dgm:t>
    </dgm:pt>
    <dgm:pt modelId="{A1E3F967-A3ED-42FA-8A24-010FC511F5A5}" type="pres">
      <dgm:prSet presAssocID="{E60A1400-D60B-4F62-A67B-7043BBC62FB6}" presName="textBox5b" presStyleLbl="revTx" presStyleIdx="1" presStyleCnt="5" custScaleX="162772" custLinFactNeighborX="28499" custLinFactNeighborY="-1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65DE6-7ED4-4574-940F-3BF82D8DE52B}" type="pres">
      <dgm:prSet presAssocID="{D07A023C-A9DD-4CC7-8600-9C289C8FAB70}" presName="bullet5c" presStyleLbl="node1" presStyleIdx="2" presStyleCnt="5" custLinFactNeighborX="-33462" custLinFactNeighborY="12168"/>
      <dgm:spPr>
        <a:solidFill>
          <a:srgbClr val="0069C0"/>
        </a:solidFill>
      </dgm:spPr>
      <dgm:t>
        <a:bodyPr/>
        <a:lstStyle/>
        <a:p>
          <a:endParaRPr lang="en-US"/>
        </a:p>
      </dgm:t>
    </dgm:pt>
    <dgm:pt modelId="{5898354E-BB07-4773-B047-C05AE20596E7}" type="pres">
      <dgm:prSet presAssocID="{D07A023C-A9DD-4CC7-8600-9C289C8FAB70}" presName="textBox5c" presStyleLbl="revTx" presStyleIdx="2" presStyleCnt="5" custScaleX="143239" custLinFactNeighborX="17888" custLinFactNeighborY="-83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B41F05-8520-404E-A940-0054B90A159F}" type="pres">
      <dgm:prSet presAssocID="{FF53775F-DE5B-4162-80F7-B43998D32644}" presName="bullet5d" presStyleLbl="node1" presStyleIdx="3" presStyleCnt="5" custLinFactNeighborX="-32970" custLinFactNeighborY="9420"/>
      <dgm:spPr>
        <a:solidFill>
          <a:srgbClr val="0069C0"/>
        </a:solidFill>
      </dgm:spPr>
      <dgm:t>
        <a:bodyPr/>
        <a:lstStyle/>
        <a:p>
          <a:endParaRPr lang="en-US"/>
        </a:p>
      </dgm:t>
    </dgm:pt>
    <dgm:pt modelId="{41BFEE23-3DC5-4E30-B985-2F0704E9F9C7}" type="pres">
      <dgm:prSet presAssocID="{FF53775F-DE5B-4162-80F7-B43998D32644}" presName="textBox5d" presStyleLbl="revTx" presStyleIdx="3" presStyleCnt="5" custScaleX="126078" custLinFactNeighborX="6171" custLinFactNeighborY="-18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1BBB3-820C-4E87-B591-6DFE184C4EB3}" type="pres">
      <dgm:prSet presAssocID="{4C2FFA60-F305-43F0-A8BA-1267FAC27A85}" presName="bullet5e" presStyleLbl="node1" presStyleIdx="4" presStyleCnt="5" custLinFactNeighborX="25335" custLinFactNeighborY="-15401"/>
      <dgm:spPr>
        <a:solidFill>
          <a:srgbClr val="0069C0"/>
        </a:solidFill>
      </dgm:spPr>
      <dgm:t>
        <a:bodyPr/>
        <a:lstStyle/>
        <a:p>
          <a:endParaRPr lang="en-US"/>
        </a:p>
      </dgm:t>
    </dgm:pt>
    <dgm:pt modelId="{9039A084-6E53-4A73-B91D-886B82F1AB94}" type="pres">
      <dgm:prSet presAssocID="{4C2FFA60-F305-43F0-A8BA-1267FAC27A85}" presName="textBox5e" presStyleLbl="revTx" presStyleIdx="4" presStyleCnt="5" custScaleY="62229" custLinFactNeighborX="4636" custLinFactNeighborY="-234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D3B8B88-D8BF-4438-8240-CF22015B1D8C}" type="presOf" srcId="{A4FA5BD4-BC52-4DD7-99A8-519E8C1B6D2B}" destId="{852D1ED8-87B7-4C56-B96B-A86485ACC5A6}" srcOrd="0" destOrd="0" presId="urn:microsoft.com/office/officeart/2005/8/layout/arrow2"/>
    <dgm:cxn modelId="{7BE10B17-D462-4968-A94C-57CDD0944C95}" srcId="{6F4CEBB5-0232-441C-9FB1-E0C815F88EA4}" destId="{E60A1400-D60B-4F62-A67B-7043BBC62FB6}" srcOrd="1" destOrd="0" parTransId="{0888357E-999A-4134-AD11-8B0C8D49D4FD}" sibTransId="{0484671E-0CA5-4FF1-AB0B-28FED6D949F1}"/>
    <dgm:cxn modelId="{E6278E26-D091-4629-A8CF-E8A8F199B175}" type="presOf" srcId="{FF53775F-DE5B-4162-80F7-B43998D32644}" destId="{41BFEE23-3DC5-4E30-B985-2F0704E9F9C7}" srcOrd="0" destOrd="0" presId="urn:microsoft.com/office/officeart/2005/8/layout/arrow2"/>
    <dgm:cxn modelId="{7ABA396B-9087-4AB4-BD58-80DDF64DFDAC}" srcId="{6F4CEBB5-0232-441C-9FB1-E0C815F88EA4}" destId="{A4FA5BD4-BC52-4DD7-99A8-519E8C1B6D2B}" srcOrd="0" destOrd="0" parTransId="{AA392425-AF30-4E5C-80D9-78153467430B}" sibTransId="{C774E8D3-8B29-4B38-8BD1-8C04988F7FE4}"/>
    <dgm:cxn modelId="{F5E71C50-0759-4BB0-B518-DCA53549FE3F}" srcId="{6F4CEBB5-0232-441C-9FB1-E0C815F88EA4}" destId="{D07A023C-A9DD-4CC7-8600-9C289C8FAB70}" srcOrd="2" destOrd="0" parTransId="{B978D152-1ADB-46EB-A257-DCB1E64A3B29}" sibTransId="{5AD4C76C-96DF-4249-A6CE-A0A7FF516A59}"/>
    <dgm:cxn modelId="{2FB8C998-9D22-4D62-9FF7-6F3E3B5A3150}" type="presOf" srcId="{D07A023C-A9DD-4CC7-8600-9C289C8FAB70}" destId="{5898354E-BB07-4773-B047-C05AE20596E7}" srcOrd="0" destOrd="0" presId="urn:microsoft.com/office/officeart/2005/8/layout/arrow2"/>
    <dgm:cxn modelId="{A7F6516D-E350-4137-A943-C223AC551C7E}" type="presOf" srcId="{E60A1400-D60B-4F62-A67B-7043BBC62FB6}" destId="{A1E3F967-A3ED-42FA-8A24-010FC511F5A5}" srcOrd="0" destOrd="0" presId="urn:microsoft.com/office/officeart/2005/8/layout/arrow2"/>
    <dgm:cxn modelId="{97DC466A-21CB-4818-BE77-87051C50B6DF}" srcId="{6F4CEBB5-0232-441C-9FB1-E0C815F88EA4}" destId="{4C2FFA60-F305-43F0-A8BA-1267FAC27A85}" srcOrd="4" destOrd="0" parTransId="{195E433C-F60F-4114-BD94-2625DBC2A97B}" sibTransId="{1AF1356D-7F87-4842-9140-906F6FBB0E70}"/>
    <dgm:cxn modelId="{4456D68E-FAF6-4845-8A56-98C3071F5605}" type="presOf" srcId="{4C2FFA60-F305-43F0-A8BA-1267FAC27A85}" destId="{9039A084-6E53-4A73-B91D-886B82F1AB94}" srcOrd="0" destOrd="0" presId="urn:microsoft.com/office/officeart/2005/8/layout/arrow2"/>
    <dgm:cxn modelId="{DC43BF0C-1AB6-4992-ACDE-C3B5BA1196E0}" type="presOf" srcId="{6F4CEBB5-0232-441C-9FB1-E0C815F88EA4}" destId="{3477E16C-9577-42E4-9D24-455BAD00740A}" srcOrd="0" destOrd="0" presId="urn:microsoft.com/office/officeart/2005/8/layout/arrow2"/>
    <dgm:cxn modelId="{4E72C92D-BCC3-494D-A086-58A8B5638ADF}" srcId="{6F4CEBB5-0232-441C-9FB1-E0C815F88EA4}" destId="{FF53775F-DE5B-4162-80F7-B43998D32644}" srcOrd="3" destOrd="0" parTransId="{927F2BBB-230C-49BB-90F6-D40FDD795D9D}" sibTransId="{A4400968-0956-44C6-8EC7-CF998AA0A68A}"/>
    <dgm:cxn modelId="{6E639CFC-BCF2-4C76-8D30-83A8F65980D1}" type="presParOf" srcId="{3477E16C-9577-42E4-9D24-455BAD00740A}" destId="{17934610-74D3-4229-9831-887CB8F4A3AC}" srcOrd="0" destOrd="0" presId="urn:microsoft.com/office/officeart/2005/8/layout/arrow2"/>
    <dgm:cxn modelId="{14A6D9D9-74E9-4B8F-9988-454F7D0909BE}" type="presParOf" srcId="{3477E16C-9577-42E4-9D24-455BAD00740A}" destId="{134F8F3A-FAA5-4EE9-AE20-6D373CF9A8C9}" srcOrd="1" destOrd="0" presId="urn:microsoft.com/office/officeart/2005/8/layout/arrow2"/>
    <dgm:cxn modelId="{B270C228-A9F2-44E0-A301-9BFB1C01BD20}" type="presParOf" srcId="{134F8F3A-FAA5-4EE9-AE20-6D373CF9A8C9}" destId="{190A37E7-0330-4CE2-9005-8347CE644418}" srcOrd="0" destOrd="0" presId="urn:microsoft.com/office/officeart/2005/8/layout/arrow2"/>
    <dgm:cxn modelId="{F5C102E3-E5E6-485C-BBF5-5270AF1C8CB9}" type="presParOf" srcId="{134F8F3A-FAA5-4EE9-AE20-6D373CF9A8C9}" destId="{852D1ED8-87B7-4C56-B96B-A86485ACC5A6}" srcOrd="1" destOrd="0" presId="urn:microsoft.com/office/officeart/2005/8/layout/arrow2"/>
    <dgm:cxn modelId="{CEAD12B8-EFA8-49CF-9231-353912E606C6}" type="presParOf" srcId="{134F8F3A-FAA5-4EE9-AE20-6D373CF9A8C9}" destId="{EAF97D3D-7345-48D5-9E20-E30F466DD1BD}" srcOrd="2" destOrd="0" presId="urn:microsoft.com/office/officeart/2005/8/layout/arrow2"/>
    <dgm:cxn modelId="{A3513A80-79E5-4476-B9B7-1835AF30D9B5}" type="presParOf" srcId="{134F8F3A-FAA5-4EE9-AE20-6D373CF9A8C9}" destId="{A1E3F967-A3ED-42FA-8A24-010FC511F5A5}" srcOrd="3" destOrd="0" presId="urn:microsoft.com/office/officeart/2005/8/layout/arrow2"/>
    <dgm:cxn modelId="{4781A2E8-A67A-44C0-9C1C-55D068834D0C}" type="presParOf" srcId="{134F8F3A-FAA5-4EE9-AE20-6D373CF9A8C9}" destId="{87965DE6-7ED4-4574-940F-3BF82D8DE52B}" srcOrd="4" destOrd="0" presId="urn:microsoft.com/office/officeart/2005/8/layout/arrow2"/>
    <dgm:cxn modelId="{81767A9C-9E25-4E85-B567-CD8EF89E7031}" type="presParOf" srcId="{134F8F3A-FAA5-4EE9-AE20-6D373CF9A8C9}" destId="{5898354E-BB07-4773-B047-C05AE20596E7}" srcOrd="5" destOrd="0" presId="urn:microsoft.com/office/officeart/2005/8/layout/arrow2"/>
    <dgm:cxn modelId="{7E32964A-B4BB-4BE9-A193-BF32F2D1C0F4}" type="presParOf" srcId="{134F8F3A-FAA5-4EE9-AE20-6D373CF9A8C9}" destId="{DDB41F05-8520-404E-A940-0054B90A159F}" srcOrd="6" destOrd="0" presId="urn:microsoft.com/office/officeart/2005/8/layout/arrow2"/>
    <dgm:cxn modelId="{1DC781FF-7CBC-4DB2-A2FD-D696912B02CD}" type="presParOf" srcId="{134F8F3A-FAA5-4EE9-AE20-6D373CF9A8C9}" destId="{41BFEE23-3DC5-4E30-B985-2F0704E9F9C7}" srcOrd="7" destOrd="0" presId="urn:microsoft.com/office/officeart/2005/8/layout/arrow2"/>
    <dgm:cxn modelId="{8323A554-37D9-470E-AF02-E74B92C683C4}" type="presParOf" srcId="{134F8F3A-FAA5-4EE9-AE20-6D373CF9A8C9}" destId="{9561BBB3-820C-4E87-B591-6DFE184C4EB3}" srcOrd="8" destOrd="0" presId="urn:microsoft.com/office/officeart/2005/8/layout/arrow2"/>
    <dgm:cxn modelId="{CD4DBA56-A030-4D0B-AD93-33872CBA05D0}" type="presParOf" srcId="{134F8F3A-FAA5-4EE9-AE20-6D373CF9A8C9}" destId="{9039A084-6E53-4A73-B91D-886B82F1AB94}" srcOrd="9" destOrd="0" presId="urn:microsoft.com/office/officeart/2005/8/layout/arrow2"/>
  </dgm:cxnLst>
  <dgm:bg/>
  <dgm:whole>
    <a:ln w="19050"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934610-74D3-4229-9831-887CB8F4A3AC}">
      <dsp:nvSpPr>
        <dsp:cNvPr id="0" name=""/>
        <dsp:cNvSpPr/>
      </dsp:nvSpPr>
      <dsp:spPr>
        <a:xfrm>
          <a:off x="80645" y="0"/>
          <a:ext cx="8696958" cy="5435599"/>
        </a:xfrm>
        <a:prstGeom prst="swooshArrow">
          <a:avLst>
            <a:gd name="adj1" fmla="val 25000"/>
            <a:gd name="adj2" fmla="val 25000"/>
          </a:avLst>
        </a:prstGeom>
        <a:solidFill>
          <a:srgbClr val="BDE2F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A37E7-0330-4CE2-9005-8347CE644418}">
      <dsp:nvSpPr>
        <dsp:cNvPr id="0" name=""/>
        <dsp:cNvSpPr/>
      </dsp:nvSpPr>
      <dsp:spPr>
        <a:xfrm>
          <a:off x="937296" y="4041911"/>
          <a:ext cx="200030" cy="200030"/>
        </a:xfrm>
        <a:prstGeom prst="ellipse">
          <a:avLst/>
        </a:prstGeom>
        <a:solidFill>
          <a:srgbClr val="0069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2D1ED8-87B7-4C56-B96B-A86485ACC5A6}">
      <dsp:nvSpPr>
        <dsp:cNvPr id="0" name=""/>
        <dsp:cNvSpPr/>
      </dsp:nvSpPr>
      <dsp:spPr>
        <a:xfrm>
          <a:off x="859978" y="4306041"/>
          <a:ext cx="1779725" cy="682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992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Driven by SIFMA Objectives      </a:t>
          </a:r>
        </a:p>
      </dsp:txBody>
      <dsp:txXfrm>
        <a:off x="859978" y="4306041"/>
        <a:ext cx="1779725" cy="682075"/>
      </dsp:txXfrm>
    </dsp:sp>
    <dsp:sp modelId="{EAF97D3D-7345-48D5-9E20-E30F466DD1BD}">
      <dsp:nvSpPr>
        <dsp:cNvPr id="0" name=""/>
        <dsp:cNvSpPr/>
      </dsp:nvSpPr>
      <dsp:spPr>
        <a:xfrm>
          <a:off x="1893078" y="3077731"/>
          <a:ext cx="313090" cy="313090"/>
        </a:xfrm>
        <a:prstGeom prst="ellipse">
          <a:avLst/>
        </a:prstGeom>
        <a:solidFill>
          <a:srgbClr val="0069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3F967-A3ED-42FA-8A24-010FC511F5A5}">
      <dsp:nvSpPr>
        <dsp:cNvPr id="0" name=""/>
        <dsp:cNvSpPr/>
      </dsp:nvSpPr>
      <dsp:spPr>
        <a:xfrm>
          <a:off x="2134933" y="3132665"/>
          <a:ext cx="2349931" cy="2277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900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Support for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Industry Initiatives</a:t>
          </a:r>
        </a:p>
      </dsp:txBody>
      <dsp:txXfrm>
        <a:off x="2134933" y="3132665"/>
        <a:ext cx="2349931" cy="2277515"/>
      </dsp:txXfrm>
    </dsp:sp>
    <dsp:sp modelId="{87965DE6-7ED4-4574-940F-3BF82D8DE52B}">
      <dsp:nvSpPr>
        <dsp:cNvPr id="0" name=""/>
        <dsp:cNvSpPr/>
      </dsp:nvSpPr>
      <dsp:spPr>
        <a:xfrm>
          <a:off x="3271892" y="2222861"/>
          <a:ext cx="417454" cy="417454"/>
        </a:xfrm>
        <a:prstGeom prst="ellipse">
          <a:avLst/>
        </a:prstGeom>
        <a:solidFill>
          <a:srgbClr val="0069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98354E-BB07-4773-B047-C05AE20596E7}">
      <dsp:nvSpPr>
        <dsp:cNvPr id="0" name=""/>
        <dsp:cNvSpPr/>
      </dsp:nvSpPr>
      <dsp:spPr>
        <a:xfrm>
          <a:off x="3557674" y="2355376"/>
          <a:ext cx="2404285" cy="30548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1200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n-US" sz="1400" b="1" kern="1200" dirty="0" smtClean="0">
              <a:solidFill>
                <a:srgbClr val="C00000"/>
              </a:solidFill>
            </a:rPr>
            <a:t>Offer Economic Incentives </a:t>
          </a: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en-US" sz="1400" b="1" kern="1200" dirty="0" smtClean="0">
            <a:solidFill>
              <a:srgbClr val="C00000"/>
            </a:solidFill>
          </a:endParaRPr>
        </a:p>
      </dsp:txBody>
      <dsp:txXfrm>
        <a:off x="3557674" y="2355376"/>
        <a:ext cx="2404285" cy="3054806"/>
      </dsp:txXfrm>
    </dsp:sp>
    <dsp:sp modelId="{DDB41F05-8520-404E-A940-0054B90A159F}">
      <dsp:nvSpPr>
        <dsp:cNvPr id="0" name=""/>
        <dsp:cNvSpPr/>
      </dsp:nvSpPr>
      <dsp:spPr>
        <a:xfrm>
          <a:off x="4851437" y="1574935"/>
          <a:ext cx="539211" cy="539211"/>
        </a:xfrm>
        <a:prstGeom prst="ellipse">
          <a:avLst/>
        </a:prstGeom>
        <a:solidFill>
          <a:srgbClr val="0069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BFEE23-3DC5-4E30-B985-2F0704E9F9C7}">
      <dsp:nvSpPr>
        <dsp:cNvPr id="0" name=""/>
        <dsp:cNvSpPr/>
      </dsp:nvSpPr>
      <dsp:spPr>
        <a:xfrm>
          <a:off x="5179359" y="1726628"/>
          <a:ext cx="2192990" cy="364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17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C00000"/>
              </a:solidFill>
            </a:rPr>
            <a:t>Provide Analysis Tools</a:t>
          </a:r>
        </a:p>
      </dsp:txBody>
      <dsp:txXfrm>
        <a:off x="5179359" y="1726628"/>
        <a:ext cx="2192990" cy="3641851"/>
      </dsp:txXfrm>
    </dsp:sp>
    <dsp:sp modelId="{9561BBB3-820C-4E87-B591-6DFE184C4EB3}">
      <dsp:nvSpPr>
        <dsp:cNvPr id="0" name=""/>
        <dsp:cNvSpPr/>
      </dsp:nvSpPr>
      <dsp:spPr>
        <a:xfrm>
          <a:off x="6868749" y="985654"/>
          <a:ext cx="687059" cy="687059"/>
        </a:xfrm>
        <a:prstGeom prst="ellipse">
          <a:avLst/>
        </a:prstGeom>
        <a:solidFill>
          <a:srgbClr val="0069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39A084-6E53-4A73-B91D-886B82F1AB94}">
      <dsp:nvSpPr>
        <dsp:cNvPr id="0" name=""/>
        <dsp:cNvSpPr/>
      </dsp:nvSpPr>
      <dsp:spPr>
        <a:xfrm>
          <a:off x="7118850" y="1252070"/>
          <a:ext cx="1739391" cy="24895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4059" tIns="0" rIns="0" bIns="0" numCol="1" spcCol="1270" anchor="t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b="1" i="1" kern="1200" dirty="0" smtClean="0">
            <a:solidFill>
              <a:srgbClr val="C00000"/>
            </a:solidFill>
          </a:endParaRPr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i="1" kern="1200" dirty="0" smtClean="0">
              <a:solidFill>
                <a:srgbClr val="C00000"/>
              </a:solidFill>
            </a:rPr>
            <a:t>Engage Clients</a:t>
          </a:r>
        </a:p>
      </dsp:txBody>
      <dsp:txXfrm>
        <a:off x="7118850" y="1252070"/>
        <a:ext cx="1739391" cy="248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80" rIns="90758" bIns="4538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80" rIns="90758" bIns="453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80" rIns="90758" bIns="4538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80" rIns="90758" bIns="453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66620274-DBE5-4806-BFD0-CFA6EADE1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376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80" rIns="90758" bIns="4538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80" rIns="90758" bIns="4538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6" y="4387851"/>
            <a:ext cx="5559425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80" rIns="90758" bIns="453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80" rIns="90758" bIns="4538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72525"/>
            <a:ext cx="3013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58" tIns="45380" rIns="90758" bIns="4538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29C2B96-8BCC-4A62-B7FB-CA43A9963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072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106A2BD6-8110-41DF-B3A7-CE6B49F5FF4C}" type="slidenum">
              <a:rPr lang="en-US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z="1100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20E770-7120-40D1-BB84-E4E46A939BA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9D9ED7DD-FEDB-4E49-A77A-1518D054797C}" type="slidenum">
              <a:rPr lang="en-US" sz="1200" smtClean="0">
                <a:solidFill>
                  <a:schemeClr val="tx1"/>
                </a:solidFill>
              </a:rPr>
              <a:pPr eaLnBrk="1" hangingPunct="1">
                <a:defRPr/>
              </a:pPr>
              <a:t>3</a:t>
            </a:fld>
            <a:endParaRPr lang="en-US" sz="1200" smtClean="0">
              <a:solidFill>
                <a:schemeClr val="tx1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14" indent="-285736" eaLnBrk="0" hangingPunct="0">
              <a:defRPr sz="1000">
                <a:solidFill>
                  <a:schemeClr val="bg1"/>
                </a:solidFill>
                <a:latin typeface="Arial" charset="0"/>
              </a:defRPr>
            </a:lvl2pPr>
            <a:lvl3pPr marL="1142944" indent="-228589" eaLnBrk="0" hangingPunct="0">
              <a:defRPr sz="1000">
                <a:solidFill>
                  <a:schemeClr val="bg1"/>
                </a:solidFill>
                <a:latin typeface="Arial" charset="0"/>
              </a:defRPr>
            </a:lvl3pPr>
            <a:lvl4pPr marL="1600123" indent="-228589" eaLnBrk="0" hangingPunct="0">
              <a:defRPr sz="1000">
                <a:solidFill>
                  <a:schemeClr val="bg1"/>
                </a:solidFill>
                <a:latin typeface="Arial" charset="0"/>
              </a:defRPr>
            </a:lvl4pPr>
            <a:lvl5pPr marL="2057301" indent="-228589" eaLnBrk="0" hangingPunct="0">
              <a:defRPr sz="1000">
                <a:solidFill>
                  <a:schemeClr val="bg1"/>
                </a:solidFill>
                <a:latin typeface="Arial" charset="0"/>
              </a:defRPr>
            </a:lvl5pPr>
            <a:lvl6pPr marL="2514478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6pPr>
            <a:lvl7pPr marL="2971656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7pPr>
            <a:lvl8pPr marL="3428834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8pPr>
            <a:lvl9pPr marL="3886013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49E5336B-EE27-40E8-9C87-8DA4FB506741}" type="slidenum">
              <a:rPr lang="en-US" sz="1200">
                <a:solidFill>
                  <a:schemeClr val="tx1"/>
                </a:solidFill>
              </a:rPr>
              <a:pPr eaLnBrk="1" hangingPunct="1"/>
              <a:t>4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14" indent="-285736" eaLnBrk="0" hangingPunct="0">
              <a:defRPr sz="1000">
                <a:solidFill>
                  <a:schemeClr val="bg1"/>
                </a:solidFill>
                <a:latin typeface="Arial" charset="0"/>
              </a:defRPr>
            </a:lvl2pPr>
            <a:lvl3pPr marL="1142944" indent="-228589" eaLnBrk="0" hangingPunct="0">
              <a:defRPr sz="1000">
                <a:solidFill>
                  <a:schemeClr val="bg1"/>
                </a:solidFill>
                <a:latin typeface="Arial" charset="0"/>
              </a:defRPr>
            </a:lvl3pPr>
            <a:lvl4pPr marL="1600123" indent="-228589" eaLnBrk="0" hangingPunct="0">
              <a:defRPr sz="1000">
                <a:solidFill>
                  <a:schemeClr val="bg1"/>
                </a:solidFill>
                <a:latin typeface="Arial" charset="0"/>
              </a:defRPr>
            </a:lvl4pPr>
            <a:lvl5pPr marL="2057301" indent="-228589" eaLnBrk="0" hangingPunct="0">
              <a:defRPr sz="1000">
                <a:solidFill>
                  <a:schemeClr val="bg1"/>
                </a:solidFill>
                <a:latin typeface="Arial" charset="0"/>
              </a:defRPr>
            </a:lvl5pPr>
            <a:lvl6pPr marL="2514478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6pPr>
            <a:lvl7pPr marL="2971656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7pPr>
            <a:lvl8pPr marL="3428834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8pPr>
            <a:lvl9pPr marL="3886013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C951C69F-F320-44CB-B2E4-CDDFD096E593}" type="slidenum">
              <a:rPr lang="en-US" sz="1200">
                <a:solidFill>
                  <a:schemeClr val="tx1"/>
                </a:solidFill>
              </a:rPr>
              <a:pPr eaLnBrk="1" hangingPunct="1"/>
              <a:t>5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T+2 rate.  The majority are on early T+1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9C2B96-8BCC-4A62-B7FB-CA43A996361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2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195EA9-EEE4-47CB-A4F6-E549E939AD5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719138" y="4283075"/>
            <a:ext cx="5559425" cy="4606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14" indent="-285736" eaLnBrk="0" hangingPunct="0">
              <a:defRPr sz="1000">
                <a:solidFill>
                  <a:schemeClr val="bg1"/>
                </a:solidFill>
                <a:latin typeface="Arial" charset="0"/>
              </a:defRPr>
            </a:lvl2pPr>
            <a:lvl3pPr marL="1142944" indent="-228589" eaLnBrk="0" hangingPunct="0">
              <a:defRPr sz="1000">
                <a:solidFill>
                  <a:schemeClr val="bg1"/>
                </a:solidFill>
                <a:latin typeface="Arial" charset="0"/>
              </a:defRPr>
            </a:lvl3pPr>
            <a:lvl4pPr marL="1600123" indent="-228589" eaLnBrk="0" hangingPunct="0">
              <a:defRPr sz="1000">
                <a:solidFill>
                  <a:schemeClr val="bg1"/>
                </a:solidFill>
                <a:latin typeface="Arial" charset="0"/>
              </a:defRPr>
            </a:lvl4pPr>
            <a:lvl5pPr marL="2057301" indent="-228589" eaLnBrk="0" hangingPunct="0">
              <a:defRPr sz="1000">
                <a:solidFill>
                  <a:schemeClr val="bg1"/>
                </a:solidFill>
                <a:latin typeface="Arial" charset="0"/>
              </a:defRPr>
            </a:lvl5pPr>
            <a:lvl6pPr marL="2514478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6pPr>
            <a:lvl7pPr marL="2971656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7pPr>
            <a:lvl8pPr marL="3428834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8pPr>
            <a:lvl9pPr marL="3886013" indent="-228589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fld id="{63EF26F8-2B1E-4DB0-8B52-508353F87843}" type="slidenum">
              <a:rPr lang="en-US" sz="1200">
                <a:solidFill>
                  <a:schemeClr val="tx1"/>
                </a:solidFill>
              </a:rPr>
              <a:pPr eaLnBrk="1" hangingPunct="1">
                <a:defRPr/>
              </a:pPr>
              <a:t>13</a:t>
            </a:fld>
            <a:endParaRPr lang="en-US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algn="ctr" eaLnBrk="0" hangingPunct="0">
              <a:spcBef>
                <a:spcPct val="20000"/>
              </a:spcBef>
              <a:defRPr sz="2400">
                <a:solidFill>
                  <a:schemeClr val="bg1"/>
                </a:solidFill>
                <a:latin typeface="Arial" charset="0"/>
              </a:defRPr>
            </a:lvl1pPr>
            <a:lvl2pPr marL="742950" indent="-285750" algn="ctr" eaLnBrk="0" hangingPunct="0">
              <a:spcBef>
                <a:spcPct val="20000"/>
              </a:spcBef>
              <a:defRPr sz="2400">
                <a:solidFill>
                  <a:schemeClr val="bg1"/>
                </a:solidFill>
                <a:latin typeface="Arial" charset="0"/>
              </a:defRPr>
            </a:lvl2pPr>
            <a:lvl3pPr marL="1143000" indent="-228600" algn="ctr" eaLnBrk="0" hangingPunct="0">
              <a:spcBef>
                <a:spcPct val="20000"/>
              </a:spcBef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algn="ctr" eaLnBrk="0" hangingPunct="0">
              <a:spcBef>
                <a:spcPct val="20000"/>
              </a:spcBef>
              <a:defRPr sz="2400">
                <a:solidFill>
                  <a:schemeClr val="bg1"/>
                </a:solidFill>
                <a:latin typeface="Arial" charset="0"/>
              </a:defRPr>
            </a:lvl4pPr>
            <a:lvl5pPr marL="2057400" indent="-228600" algn="ctr" eaLnBrk="0" hangingPunct="0">
              <a:spcBef>
                <a:spcPct val="20000"/>
              </a:spcBef>
              <a:defRPr sz="24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defRPr/>
            </a:pPr>
            <a:fld id="{EFECF146-64D3-4E12-93FE-B0AC67D3659B}" type="slidenum">
              <a:rPr lang="en-US" sz="1200" smtClean="0">
                <a:solidFill>
                  <a:schemeClr val="tx1"/>
                </a:solidFill>
              </a:rPr>
              <a:pPr algn="r" eaLnBrk="1" hangingPunct="1">
                <a:spcBef>
                  <a:spcPct val="0"/>
                </a:spcBef>
                <a:defRPr/>
              </a:pPr>
              <a:t>14</a:t>
            </a:fld>
            <a:endParaRPr lang="en-US" sz="12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powerpoint10x7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550025" y="6075363"/>
            <a:ext cx="2368550" cy="655637"/>
            <a:chOff x="4126" y="3827"/>
            <a:chExt cx="1492" cy="413"/>
          </a:xfrm>
        </p:grpSpPr>
        <p:grpSp>
          <p:nvGrpSpPr>
            <p:cNvPr id="6" name="Group 22"/>
            <p:cNvGrpSpPr>
              <a:grpSpLocks/>
            </p:cNvGrpSpPr>
            <p:nvPr userDrawn="1"/>
          </p:nvGrpSpPr>
          <p:grpSpPr bwMode="auto">
            <a:xfrm>
              <a:off x="5231" y="3827"/>
              <a:ext cx="387" cy="413"/>
              <a:chOff x="5231" y="3827"/>
              <a:chExt cx="387" cy="413"/>
            </a:xfrm>
          </p:grpSpPr>
          <p:sp>
            <p:nvSpPr>
              <p:cNvPr id="10" name="Freeform 23"/>
              <p:cNvSpPr>
                <a:spLocks/>
              </p:cNvSpPr>
              <p:nvPr userDrawn="1"/>
            </p:nvSpPr>
            <p:spPr bwMode="auto">
              <a:xfrm>
                <a:off x="5309" y="4112"/>
                <a:ext cx="91" cy="64"/>
              </a:xfrm>
              <a:custGeom>
                <a:avLst/>
                <a:gdLst>
                  <a:gd name="T0" fmla="*/ 4 w 104"/>
                  <a:gd name="T1" fmla="*/ 3 h 74"/>
                  <a:gd name="T2" fmla="*/ 4 w 104"/>
                  <a:gd name="T3" fmla="*/ 3 h 74"/>
                  <a:gd name="T4" fmla="*/ 4 w 104"/>
                  <a:gd name="T5" fmla="*/ 0 h 74"/>
                  <a:gd name="T6" fmla="*/ 4 w 104"/>
                  <a:gd name="T7" fmla="*/ 3 h 74"/>
                  <a:gd name="T8" fmla="*/ 5 w 104"/>
                  <a:gd name="T9" fmla="*/ 0 h 74"/>
                  <a:gd name="T10" fmla="*/ 7 w 104"/>
                  <a:gd name="T11" fmla="*/ 3 h 74"/>
                  <a:gd name="T12" fmla="*/ 7 w 104"/>
                  <a:gd name="T13" fmla="*/ 3 h 74"/>
                  <a:gd name="T14" fmla="*/ 7 w 104"/>
                  <a:gd name="T15" fmla="*/ 3 h 74"/>
                  <a:gd name="T16" fmla="*/ 7 w 104"/>
                  <a:gd name="T17" fmla="*/ 3 h 74"/>
                  <a:gd name="T18" fmla="*/ 5 w 104"/>
                  <a:gd name="T19" fmla="*/ 3 h 74"/>
                  <a:gd name="T20" fmla="*/ 4 w 104"/>
                  <a:gd name="T21" fmla="*/ 3 h 74"/>
                  <a:gd name="T22" fmla="*/ 4 w 104"/>
                  <a:gd name="T23" fmla="*/ 3 h 74"/>
                  <a:gd name="T24" fmla="*/ 4 w 104"/>
                  <a:gd name="T25" fmla="*/ 3 h 74"/>
                  <a:gd name="T26" fmla="*/ 4 w 104"/>
                  <a:gd name="T27" fmla="*/ 3 h 74"/>
                  <a:gd name="T28" fmla="*/ 4 w 104"/>
                  <a:gd name="T29" fmla="*/ 3 h 74"/>
                  <a:gd name="T30" fmla="*/ 4 w 104"/>
                  <a:gd name="T31" fmla="*/ 3 h 74"/>
                  <a:gd name="T32" fmla="*/ 4 w 104"/>
                  <a:gd name="T33" fmla="*/ 3 h 74"/>
                  <a:gd name="T34" fmla="*/ 0 w 104"/>
                  <a:gd name="T35" fmla="*/ 3 h 74"/>
                  <a:gd name="T36" fmla="*/ 0 w 104"/>
                  <a:gd name="T37" fmla="*/ 2 h 74"/>
                  <a:gd name="T38" fmla="*/ 4 w 104"/>
                  <a:gd name="T39" fmla="*/ 2 h 74"/>
                  <a:gd name="T40" fmla="*/ 4 w 104"/>
                  <a:gd name="T41" fmla="*/ 3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4" h="74">
                    <a:moveTo>
                      <a:pt x="8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5" y="4"/>
                      <a:pt x="21" y="0"/>
                      <a:pt x="31" y="0"/>
                    </a:cubicBezTo>
                    <a:cubicBezTo>
                      <a:pt x="42" y="0"/>
                      <a:pt x="49" y="6"/>
                      <a:pt x="54" y="17"/>
                    </a:cubicBezTo>
                    <a:cubicBezTo>
                      <a:pt x="61" y="5"/>
                      <a:pt x="69" y="0"/>
                      <a:pt x="79" y="0"/>
                    </a:cubicBezTo>
                    <a:cubicBezTo>
                      <a:pt x="94" y="0"/>
                      <a:pt x="104" y="12"/>
                      <a:pt x="104" y="29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18"/>
                      <a:pt x="90" y="8"/>
                      <a:pt x="78" y="8"/>
                    </a:cubicBezTo>
                    <a:cubicBezTo>
                      <a:pt x="69" y="8"/>
                      <a:pt x="63" y="12"/>
                      <a:pt x="56" y="24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5"/>
                      <a:pt x="39" y="8"/>
                      <a:pt x="29" y="8"/>
                    </a:cubicBezTo>
                    <a:cubicBezTo>
                      <a:pt x="21" y="8"/>
                      <a:pt x="15" y="12"/>
                      <a:pt x="8" y="2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8" y="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24"/>
              <p:cNvSpPr>
                <a:spLocks noEditPoints="1"/>
              </p:cNvSpPr>
              <p:nvPr userDrawn="1"/>
            </p:nvSpPr>
            <p:spPr bwMode="auto">
              <a:xfrm>
                <a:off x="5406" y="4114"/>
                <a:ext cx="74" cy="126"/>
              </a:xfrm>
              <a:custGeom>
                <a:avLst/>
                <a:gdLst>
                  <a:gd name="T0" fmla="*/ 3 w 85"/>
                  <a:gd name="T1" fmla="*/ 3 h 145"/>
                  <a:gd name="T2" fmla="*/ 3 w 85"/>
                  <a:gd name="T3" fmla="*/ 3 h 145"/>
                  <a:gd name="T4" fmla="*/ 3 w 85"/>
                  <a:gd name="T5" fmla="*/ 3 h 145"/>
                  <a:gd name="T6" fmla="*/ 3 w 85"/>
                  <a:gd name="T7" fmla="*/ 3 h 145"/>
                  <a:gd name="T8" fmla="*/ 3 w 85"/>
                  <a:gd name="T9" fmla="*/ 3 h 145"/>
                  <a:gd name="T10" fmla="*/ 4 w 85"/>
                  <a:gd name="T11" fmla="*/ 0 h 145"/>
                  <a:gd name="T12" fmla="*/ 3 w 85"/>
                  <a:gd name="T13" fmla="*/ 0 h 145"/>
                  <a:gd name="T14" fmla="*/ 3 w 85"/>
                  <a:gd name="T15" fmla="*/ 3 h 145"/>
                  <a:gd name="T16" fmla="*/ 3 w 85"/>
                  <a:gd name="T17" fmla="*/ 3 h 145"/>
                  <a:gd name="T18" fmla="*/ 3 w 85"/>
                  <a:gd name="T19" fmla="*/ 3 h 145"/>
                  <a:gd name="T20" fmla="*/ 3 w 85"/>
                  <a:gd name="T21" fmla="*/ 4 h 145"/>
                  <a:gd name="T22" fmla="*/ 3 w 85"/>
                  <a:gd name="T23" fmla="*/ 5 h 145"/>
                  <a:gd name="T24" fmla="*/ 3 w 85"/>
                  <a:gd name="T25" fmla="*/ 5 h 145"/>
                  <a:gd name="T26" fmla="*/ 0 w 85"/>
                  <a:gd name="T27" fmla="*/ 7 h 145"/>
                  <a:gd name="T28" fmla="*/ 3 w 85"/>
                  <a:gd name="T29" fmla="*/ 8 h 145"/>
                  <a:gd name="T30" fmla="*/ 4 w 85"/>
                  <a:gd name="T31" fmla="*/ 6 h 145"/>
                  <a:gd name="T32" fmla="*/ 3 w 85"/>
                  <a:gd name="T33" fmla="*/ 4 h 145"/>
                  <a:gd name="T34" fmla="*/ 4 w 85"/>
                  <a:gd name="T35" fmla="*/ 3 h 145"/>
                  <a:gd name="T36" fmla="*/ 3 w 85"/>
                  <a:gd name="T37" fmla="*/ 3 h 145"/>
                  <a:gd name="T38" fmla="*/ 4 w 85"/>
                  <a:gd name="T39" fmla="*/ 3 h 145"/>
                  <a:gd name="T40" fmla="*/ 4 w 85"/>
                  <a:gd name="T41" fmla="*/ 0 h 145"/>
                  <a:gd name="T42" fmla="*/ 4 w 85"/>
                  <a:gd name="T43" fmla="*/ 7 h 145"/>
                  <a:gd name="T44" fmla="*/ 3 w 85"/>
                  <a:gd name="T45" fmla="*/ 8 h 145"/>
                  <a:gd name="T46" fmla="*/ 3 w 85"/>
                  <a:gd name="T47" fmla="*/ 7 h 145"/>
                  <a:gd name="T48" fmla="*/ 3 w 85"/>
                  <a:gd name="T49" fmla="*/ 5 h 145"/>
                  <a:gd name="T50" fmla="*/ 4 w 85"/>
                  <a:gd name="T51" fmla="*/ 7 h 1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5" h="145">
                    <a:moveTo>
                      <a:pt x="68" y="34"/>
                    </a:moveTo>
                    <a:cubicBezTo>
                      <a:pt x="68" y="49"/>
                      <a:pt x="56" y="61"/>
                      <a:pt x="41" y="61"/>
                    </a:cubicBezTo>
                    <a:cubicBezTo>
                      <a:pt x="25" y="61"/>
                      <a:pt x="14" y="49"/>
                      <a:pt x="14" y="34"/>
                    </a:cubicBezTo>
                    <a:cubicBezTo>
                      <a:pt x="14" y="19"/>
                      <a:pt x="25" y="7"/>
                      <a:pt x="41" y="7"/>
                    </a:cubicBezTo>
                    <a:cubicBezTo>
                      <a:pt x="56" y="7"/>
                      <a:pt x="68" y="19"/>
                      <a:pt x="68" y="34"/>
                    </a:cubicBezTo>
                    <a:close/>
                    <a:moveTo>
                      <a:pt x="85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16" y="0"/>
                      <a:pt x="5" y="18"/>
                      <a:pt x="5" y="34"/>
                    </a:cubicBezTo>
                    <a:cubicBezTo>
                      <a:pt x="5" y="46"/>
                      <a:pt x="12" y="60"/>
                      <a:pt x="31" y="66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0" y="70"/>
                      <a:pt x="12" y="73"/>
                      <a:pt x="12" y="82"/>
                    </a:cubicBezTo>
                    <a:cubicBezTo>
                      <a:pt x="12" y="89"/>
                      <a:pt x="17" y="93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10" y="99"/>
                      <a:pt x="0" y="107"/>
                      <a:pt x="0" y="119"/>
                    </a:cubicBezTo>
                    <a:cubicBezTo>
                      <a:pt x="0" y="133"/>
                      <a:pt x="12" y="145"/>
                      <a:pt x="42" y="145"/>
                    </a:cubicBezTo>
                    <a:cubicBezTo>
                      <a:pt x="69" y="145"/>
                      <a:pt x="85" y="135"/>
                      <a:pt x="85" y="117"/>
                    </a:cubicBezTo>
                    <a:cubicBezTo>
                      <a:pt x="85" y="76"/>
                      <a:pt x="22" y="102"/>
                      <a:pt x="22" y="81"/>
                    </a:cubicBezTo>
                    <a:cubicBezTo>
                      <a:pt x="22" y="63"/>
                      <a:pt x="76" y="77"/>
                      <a:pt x="76" y="34"/>
                    </a:cubicBezTo>
                    <a:cubicBezTo>
                      <a:pt x="76" y="24"/>
                      <a:pt x="72" y="17"/>
                      <a:pt x="63" y="8"/>
                    </a:cubicBezTo>
                    <a:cubicBezTo>
                      <a:pt x="85" y="8"/>
                      <a:pt x="85" y="8"/>
                      <a:pt x="85" y="8"/>
                    </a:cubicBezTo>
                    <a:lnTo>
                      <a:pt x="85" y="0"/>
                    </a:lnTo>
                    <a:close/>
                    <a:moveTo>
                      <a:pt x="77" y="118"/>
                    </a:moveTo>
                    <a:cubicBezTo>
                      <a:pt x="77" y="130"/>
                      <a:pt x="64" y="138"/>
                      <a:pt x="42" y="138"/>
                    </a:cubicBezTo>
                    <a:cubicBezTo>
                      <a:pt x="19" y="138"/>
                      <a:pt x="7" y="131"/>
                      <a:pt x="7" y="119"/>
                    </a:cubicBezTo>
                    <a:cubicBezTo>
                      <a:pt x="7" y="101"/>
                      <a:pt x="31" y="100"/>
                      <a:pt x="44" y="100"/>
                    </a:cubicBezTo>
                    <a:cubicBezTo>
                      <a:pt x="63" y="100"/>
                      <a:pt x="77" y="103"/>
                      <a:pt x="77" y="1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25"/>
              <p:cNvSpPr>
                <a:spLocks noEditPoints="1"/>
              </p:cNvSpPr>
              <p:nvPr userDrawn="1"/>
            </p:nvSpPr>
            <p:spPr bwMode="auto">
              <a:xfrm>
                <a:off x="5487" y="4112"/>
                <a:ext cx="56" cy="65"/>
              </a:xfrm>
              <a:custGeom>
                <a:avLst/>
                <a:gdLst>
                  <a:gd name="T0" fmla="*/ 3 w 65"/>
                  <a:gd name="T1" fmla="*/ 3 h 75"/>
                  <a:gd name="T2" fmla="*/ 3 w 65"/>
                  <a:gd name="T3" fmla="*/ 3 h 75"/>
                  <a:gd name="T4" fmla="*/ 3 w 65"/>
                  <a:gd name="T5" fmla="*/ 3 h 75"/>
                  <a:gd name="T6" fmla="*/ 3 w 65"/>
                  <a:gd name="T7" fmla="*/ 3 h 75"/>
                  <a:gd name="T8" fmla="*/ 3 w 65"/>
                  <a:gd name="T9" fmla="*/ 3 h 75"/>
                  <a:gd name="T10" fmla="*/ 3 w 65"/>
                  <a:gd name="T11" fmla="*/ 0 h 75"/>
                  <a:gd name="T12" fmla="*/ 0 w 65"/>
                  <a:gd name="T13" fmla="*/ 3 h 75"/>
                  <a:gd name="T14" fmla="*/ 3 w 65"/>
                  <a:gd name="T15" fmla="*/ 3 h 75"/>
                  <a:gd name="T16" fmla="*/ 3 w 65"/>
                  <a:gd name="T17" fmla="*/ 3 h 75"/>
                  <a:gd name="T18" fmla="*/ 3 w 65"/>
                  <a:gd name="T19" fmla="*/ 3 h 75"/>
                  <a:gd name="T20" fmla="*/ 3 w 65"/>
                  <a:gd name="T21" fmla="*/ 3 h 75"/>
                  <a:gd name="T22" fmla="*/ 3 w 65"/>
                  <a:gd name="T23" fmla="*/ 3 h 75"/>
                  <a:gd name="T24" fmla="*/ 3 w 65"/>
                  <a:gd name="T25" fmla="*/ 3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75">
                    <a:moveTo>
                      <a:pt x="9" y="29"/>
                    </a:moveTo>
                    <a:cubicBezTo>
                      <a:pt x="12" y="15"/>
                      <a:pt x="21" y="8"/>
                      <a:pt x="33" y="8"/>
                    </a:cubicBezTo>
                    <a:cubicBezTo>
                      <a:pt x="45" y="8"/>
                      <a:pt x="53" y="15"/>
                      <a:pt x="56" y="29"/>
                    </a:cubicBezTo>
                    <a:lnTo>
                      <a:pt x="9" y="29"/>
                    </a:lnTo>
                    <a:close/>
                    <a:moveTo>
                      <a:pt x="65" y="35"/>
                    </a:moveTo>
                    <a:cubicBezTo>
                      <a:pt x="65" y="11"/>
                      <a:pt x="48" y="0"/>
                      <a:pt x="33" y="0"/>
                    </a:cubicBezTo>
                    <a:cubicBezTo>
                      <a:pt x="14" y="0"/>
                      <a:pt x="0" y="15"/>
                      <a:pt x="0" y="37"/>
                    </a:cubicBezTo>
                    <a:cubicBezTo>
                      <a:pt x="0" y="59"/>
                      <a:pt x="15" y="75"/>
                      <a:pt x="36" y="75"/>
                    </a:cubicBezTo>
                    <a:cubicBezTo>
                      <a:pt x="46" y="75"/>
                      <a:pt x="55" y="72"/>
                      <a:pt x="63" y="6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4" y="64"/>
                      <a:pt x="46" y="67"/>
                      <a:pt x="37" y="67"/>
                    </a:cubicBezTo>
                    <a:cubicBezTo>
                      <a:pt x="20" y="67"/>
                      <a:pt x="6" y="53"/>
                      <a:pt x="8" y="35"/>
                    </a:cubicBezTo>
                    <a:lnTo>
                      <a:pt x="65" y="3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26"/>
              <p:cNvSpPr>
                <a:spLocks noEditPoints="1"/>
              </p:cNvSpPr>
              <p:nvPr userDrawn="1"/>
            </p:nvSpPr>
            <p:spPr bwMode="auto">
              <a:xfrm>
                <a:off x="5555" y="4112"/>
                <a:ext cx="63" cy="65"/>
              </a:xfrm>
              <a:custGeom>
                <a:avLst/>
                <a:gdLst>
                  <a:gd name="T0" fmla="*/ 3 w 73"/>
                  <a:gd name="T1" fmla="*/ 3 h 75"/>
                  <a:gd name="T2" fmla="*/ 3 w 73"/>
                  <a:gd name="T3" fmla="*/ 3 h 75"/>
                  <a:gd name="T4" fmla="*/ 3 w 73"/>
                  <a:gd name="T5" fmla="*/ 3 h 75"/>
                  <a:gd name="T6" fmla="*/ 3 w 73"/>
                  <a:gd name="T7" fmla="*/ 3 h 75"/>
                  <a:gd name="T8" fmla="*/ 3 w 73"/>
                  <a:gd name="T9" fmla="*/ 3 h 75"/>
                  <a:gd name="T10" fmla="*/ 3 w 73"/>
                  <a:gd name="T11" fmla="*/ 3 h 75"/>
                  <a:gd name="T12" fmla="*/ 3 w 73"/>
                  <a:gd name="T13" fmla="*/ 0 h 75"/>
                  <a:gd name="T14" fmla="*/ 0 w 73"/>
                  <a:gd name="T15" fmla="*/ 3 h 75"/>
                  <a:gd name="T16" fmla="*/ 3 w 73"/>
                  <a:gd name="T17" fmla="*/ 3 h 75"/>
                  <a:gd name="T18" fmla="*/ 3 w 73"/>
                  <a:gd name="T19" fmla="*/ 3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5">
                    <a:moveTo>
                      <a:pt x="65" y="37"/>
                    </a:moveTo>
                    <a:cubicBezTo>
                      <a:pt x="65" y="55"/>
                      <a:pt x="52" y="67"/>
                      <a:pt x="36" y="67"/>
                    </a:cubicBezTo>
                    <a:cubicBezTo>
                      <a:pt x="20" y="67"/>
                      <a:pt x="8" y="55"/>
                      <a:pt x="8" y="37"/>
                    </a:cubicBezTo>
                    <a:cubicBezTo>
                      <a:pt x="8" y="20"/>
                      <a:pt x="20" y="8"/>
                      <a:pt x="36" y="8"/>
                    </a:cubicBezTo>
                    <a:cubicBezTo>
                      <a:pt x="52" y="8"/>
                      <a:pt x="65" y="20"/>
                      <a:pt x="65" y="37"/>
                    </a:cubicBezTo>
                    <a:close/>
                    <a:moveTo>
                      <a:pt x="73" y="37"/>
                    </a:moveTo>
                    <a:cubicBezTo>
                      <a:pt x="73" y="16"/>
                      <a:pt x="57" y="0"/>
                      <a:pt x="36" y="0"/>
                    </a:cubicBezTo>
                    <a:cubicBezTo>
                      <a:pt x="15" y="0"/>
                      <a:pt x="0" y="16"/>
                      <a:pt x="0" y="37"/>
                    </a:cubicBezTo>
                    <a:cubicBezTo>
                      <a:pt x="0" y="59"/>
                      <a:pt x="15" y="75"/>
                      <a:pt x="36" y="75"/>
                    </a:cubicBezTo>
                    <a:cubicBezTo>
                      <a:pt x="57" y="75"/>
                      <a:pt x="73" y="59"/>
                      <a:pt x="73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7"/>
              <p:cNvSpPr>
                <a:spLocks noEditPoints="1"/>
              </p:cNvSpPr>
              <p:nvPr userDrawn="1"/>
            </p:nvSpPr>
            <p:spPr bwMode="auto">
              <a:xfrm>
                <a:off x="5231" y="4112"/>
                <a:ext cx="64" cy="65"/>
              </a:xfrm>
              <a:custGeom>
                <a:avLst/>
                <a:gdLst>
                  <a:gd name="T0" fmla="*/ 4 w 73"/>
                  <a:gd name="T1" fmla="*/ 3 h 75"/>
                  <a:gd name="T2" fmla="*/ 4 w 73"/>
                  <a:gd name="T3" fmla="*/ 3 h 75"/>
                  <a:gd name="T4" fmla="*/ 4 w 73"/>
                  <a:gd name="T5" fmla="*/ 3 h 75"/>
                  <a:gd name="T6" fmla="*/ 4 w 73"/>
                  <a:gd name="T7" fmla="*/ 3 h 75"/>
                  <a:gd name="T8" fmla="*/ 4 w 73"/>
                  <a:gd name="T9" fmla="*/ 3 h 75"/>
                  <a:gd name="T10" fmla="*/ 4 w 73"/>
                  <a:gd name="T11" fmla="*/ 3 h 75"/>
                  <a:gd name="T12" fmla="*/ 4 w 73"/>
                  <a:gd name="T13" fmla="*/ 0 h 75"/>
                  <a:gd name="T14" fmla="*/ 0 w 73"/>
                  <a:gd name="T15" fmla="*/ 3 h 75"/>
                  <a:gd name="T16" fmla="*/ 4 w 73"/>
                  <a:gd name="T17" fmla="*/ 3 h 75"/>
                  <a:gd name="T18" fmla="*/ 4 w 73"/>
                  <a:gd name="T19" fmla="*/ 3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5">
                    <a:moveTo>
                      <a:pt x="65" y="37"/>
                    </a:moveTo>
                    <a:cubicBezTo>
                      <a:pt x="65" y="55"/>
                      <a:pt x="53" y="67"/>
                      <a:pt x="37" y="67"/>
                    </a:cubicBezTo>
                    <a:cubicBezTo>
                      <a:pt x="20" y="67"/>
                      <a:pt x="8" y="55"/>
                      <a:pt x="8" y="37"/>
                    </a:cubicBezTo>
                    <a:cubicBezTo>
                      <a:pt x="8" y="20"/>
                      <a:pt x="20" y="8"/>
                      <a:pt x="37" y="8"/>
                    </a:cubicBezTo>
                    <a:cubicBezTo>
                      <a:pt x="53" y="8"/>
                      <a:pt x="65" y="20"/>
                      <a:pt x="65" y="37"/>
                    </a:cubicBezTo>
                    <a:close/>
                    <a:moveTo>
                      <a:pt x="73" y="37"/>
                    </a:moveTo>
                    <a:cubicBezTo>
                      <a:pt x="73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cubicBezTo>
                      <a:pt x="0" y="59"/>
                      <a:pt x="16" y="75"/>
                      <a:pt x="37" y="75"/>
                    </a:cubicBezTo>
                    <a:cubicBezTo>
                      <a:pt x="57" y="75"/>
                      <a:pt x="73" y="59"/>
                      <a:pt x="73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8"/>
              <p:cNvSpPr>
                <a:spLocks noEditPoints="1"/>
              </p:cNvSpPr>
              <p:nvPr userDrawn="1"/>
            </p:nvSpPr>
            <p:spPr bwMode="auto">
              <a:xfrm>
                <a:off x="5282" y="3827"/>
                <a:ext cx="287" cy="287"/>
              </a:xfrm>
              <a:custGeom>
                <a:avLst/>
                <a:gdLst>
                  <a:gd name="T0" fmla="*/ 16 w 330"/>
                  <a:gd name="T1" fmla="*/ 12 h 330"/>
                  <a:gd name="T2" fmla="*/ 6 w 330"/>
                  <a:gd name="T3" fmla="*/ 16 h 330"/>
                  <a:gd name="T4" fmla="*/ 3 w 330"/>
                  <a:gd name="T5" fmla="*/ 6 h 330"/>
                  <a:gd name="T6" fmla="*/ 12 w 330"/>
                  <a:gd name="T7" fmla="*/ 3 h 330"/>
                  <a:gd name="T8" fmla="*/ 16 w 330"/>
                  <a:gd name="T9" fmla="*/ 12 h 330"/>
                  <a:gd name="T10" fmla="*/ 11 w 330"/>
                  <a:gd name="T11" fmla="*/ 3 h 330"/>
                  <a:gd name="T12" fmla="*/ 3 w 330"/>
                  <a:gd name="T13" fmla="*/ 7 h 330"/>
                  <a:gd name="T14" fmla="*/ 6 w 330"/>
                  <a:gd name="T15" fmla="*/ 16 h 330"/>
                  <a:gd name="T16" fmla="*/ 15 w 330"/>
                  <a:gd name="T17" fmla="*/ 12 h 330"/>
                  <a:gd name="T18" fmla="*/ 11 w 330"/>
                  <a:gd name="T19" fmla="*/ 3 h 3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0" h="330">
                    <a:moveTo>
                      <a:pt x="296" y="226"/>
                    </a:moveTo>
                    <a:cubicBezTo>
                      <a:pt x="262" y="299"/>
                      <a:pt x="176" y="330"/>
                      <a:pt x="103" y="297"/>
                    </a:cubicBezTo>
                    <a:cubicBezTo>
                      <a:pt x="31" y="263"/>
                      <a:pt x="0" y="176"/>
                      <a:pt x="33" y="104"/>
                    </a:cubicBezTo>
                    <a:cubicBezTo>
                      <a:pt x="67" y="31"/>
                      <a:pt x="153" y="0"/>
                      <a:pt x="226" y="34"/>
                    </a:cubicBezTo>
                    <a:cubicBezTo>
                      <a:pt x="299" y="68"/>
                      <a:pt x="330" y="154"/>
                      <a:pt x="296" y="226"/>
                    </a:cubicBezTo>
                    <a:close/>
                    <a:moveTo>
                      <a:pt x="213" y="63"/>
                    </a:moveTo>
                    <a:cubicBezTo>
                      <a:pt x="149" y="33"/>
                      <a:pt x="72" y="61"/>
                      <a:pt x="42" y="125"/>
                    </a:cubicBezTo>
                    <a:cubicBezTo>
                      <a:pt x="13" y="190"/>
                      <a:pt x="40" y="266"/>
                      <a:pt x="105" y="296"/>
                    </a:cubicBezTo>
                    <a:cubicBezTo>
                      <a:pt x="169" y="326"/>
                      <a:pt x="245" y="298"/>
                      <a:pt x="275" y="234"/>
                    </a:cubicBezTo>
                    <a:cubicBezTo>
                      <a:pt x="305" y="170"/>
                      <a:pt x="277" y="93"/>
                      <a:pt x="213" y="6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29"/>
            <p:cNvGrpSpPr>
              <a:grpSpLocks/>
            </p:cNvGrpSpPr>
            <p:nvPr userDrawn="1"/>
          </p:nvGrpSpPr>
          <p:grpSpPr bwMode="auto">
            <a:xfrm>
              <a:off x="4126" y="4086"/>
              <a:ext cx="1110" cy="125"/>
              <a:chOff x="4126" y="4086"/>
              <a:chExt cx="1110" cy="125"/>
            </a:xfrm>
          </p:grpSpPr>
          <p:sp>
            <p:nvSpPr>
              <p:cNvPr id="8" name="Text Box 30"/>
              <p:cNvSpPr txBox="1">
                <a:spLocks noChangeArrowheads="1"/>
              </p:cNvSpPr>
              <p:nvPr userDrawn="1"/>
            </p:nvSpPr>
            <p:spPr bwMode="auto">
              <a:xfrm>
                <a:off x="4126" y="4086"/>
                <a:ext cx="111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r>
                  <a:rPr lang="en-US" sz="700" smtClean="0">
                    <a:solidFill>
                      <a:schemeClr val="accent1"/>
                    </a:solidFill>
                  </a:rPr>
                  <a:t>A DTCC	Thomson Reuters Company</a:t>
                </a:r>
              </a:p>
            </p:txBody>
          </p:sp>
          <p:sp>
            <p:nvSpPr>
              <p:cNvPr id="9" name="Line 31"/>
              <p:cNvSpPr>
                <a:spLocks noChangeShapeType="1"/>
              </p:cNvSpPr>
              <p:nvPr userDrawn="1"/>
            </p:nvSpPr>
            <p:spPr bwMode="auto">
              <a:xfrm>
                <a:off x="4411" y="4128"/>
                <a:ext cx="0" cy="52"/>
              </a:xfrm>
              <a:prstGeom prst="line">
                <a:avLst/>
              </a:prstGeom>
              <a:noFill/>
              <a:ln w="6350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9575" y="1735138"/>
            <a:ext cx="8324850" cy="406400"/>
          </a:xfrm>
        </p:spPr>
        <p:txBody>
          <a:bodyPr tIns="0" bIns="0" anchor="b">
            <a:spAutoFit/>
          </a:bodyPr>
          <a:lstStyle>
            <a:lvl1pPr algn="ctr">
              <a:defRPr sz="2800">
                <a:solidFill>
                  <a:srgbClr val="B9E0F7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9575" y="2101850"/>
            <a:ext cx="8324850" cy="365125"/>
          </a:xfrm>
        </p:spPr>
        <p:txBody>
          <a:bodyPr tIns="0" bIns="0">
            <a:spAutoFit/>
          </a:bodyPr>
          <a:lstStyle>
            <a:lvl1pPr marL="0" indent="0" algn="ct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2563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29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40488" y="255588"/>
            <a:ext cx="1827212" cy="5035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4088" y="255588"/>
            <a:ext cx="5334000" cy="5035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006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54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277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07362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3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12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537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967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3923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494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301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48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85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1799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7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1046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1877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59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1413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848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4187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2820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3474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67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93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73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241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538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91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112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4088" y="1635125"/>
            <a:ext cx="3579812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635125"/>
            <a:ext cx="35814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731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27905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68738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14926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3535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21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82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9832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92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0158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powerpoint10x7_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63638" y="255588"/>
            <a:ext cx="71040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4088" y="1635125"/>
            <a:ext cx="7313612" cy="365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grpSp>
        <p:nvGrpSpPr>
          <p:cNvPr id="1029" name="Group 11"/>
          <p:cNvGrpSpPr>
            <a:grpSpLocks/>
          </p:cNvGrpSpPr>
          <p:nvPr/>
        </p:nvGrpSpPr>
        <p:grpSpPr bwMode="auto">
          <a:xfrm>
            <a:off x="6550025" y="6075363"/>
            <a:ext cx="2368550" cy="655637"/>
            <a:chOff x="4126" y="3827"/>
            <a:chExt cx="1492" cy="413"/>
          </a:xfrm>
        </p:grpSpPr>
        <p:grpSp>
          <p:nvGrpSpPr>
            <p:cNvPr id="1031" name="Group 12"/>
            <p:cNvGrpSpPr>
              <a:grpSpLocks/>
            </p:cNvGrpSpPr>
            <p:nvPr/>
          </p:nvGrpSpPr>
          <p:grpSpPr bwMode="auto">
            <a:xfrm>
              <a:off x="5231" y="3827"/>
              <a:ext cx="387" cy="413"/>
              <a:chOff x="5231" y="3827"/>
              <a:chExt cx="387" cy="413"/>
            </a:xfrm>
          </p:grpSpPr>
          <p:sp>
            <p:nvSpPr>
              <p:cNvPr id="1035" name="Freeform 13"/>
              <p:cNvSpPr>
                <a:spLocks/>
              </p:cNvSpPr>
              <p:nvPr/>
            </p:nvSpPr>
            <p:spPr bwMode="auto">
              <a:xfrm>
                <a:off x="5309" y="4112"/>
                <a:ext cx="91" cy="64"/>
              </a:xfrm>
              <a:custGeom>
                <a:avLst/>
                <a:gdLst>
                  <a:gd name="T0" fmla="*/ 4 w 104"/>
                  <a:gd name="T1" fmla="*/ 3 h 74"/>
                  <a:gd name="T2" fmla="*/ 4 w 104"/>
                  <a:gd name="T3" fmla="*/ 3 h 74"/>
                  <a:gd name="T4" fmla="*/ 4 w 104"/>
                  <a:gd name="T5" fmla="*/ 0 h 74"/>
                  <a:gd name="T6" fmla="*/ 4 w 104"/>
                  <a:gd name="T7" fmla="*/ 3 h 74"/>
                  <a:gd name="T8" fmla="*/ 5 w 104"/>
                  <a:gd name="T9" fmla="*/ 0 h 74"/>
                  <a:gd name="T10" fmla="*/ 7 w 104"/>
                  <a:gd name="T11" fmla="*/ 3 h 74"/>
                  <a:gd name="T12" fmla="*/ 7 w 104"/>
                  <a:gd name="T13" fmla="*/ 3 h 74"/>
                  <a:gd name="T14" fmla="*/ 7 w 104"/>
                  <a:gd name="T15" fmla="*/ 3 h 74"/>
                  <a:gd name="T16" fmla="*/ 7 w 104"/>
                  <a:gd name="T17" fmla="*/ 3 h 74"/>
                  <a:gd name="T18" fmla="*/ 5 w 104"/>
                  <a:gd name="T19" fmla="*/ 3 h 74"/>
                  <a:gd name="T20" fmla="*/ 4 w 104"/>
                  <a:gd name="T21" fmla="*/ 3 h 74"/>
                  <a:gd name="T22" fmla="*/ 4 w 104"/>
                  <a:gd name="T23" fmla="*/ 3 h 74"/>
                  <a:gd name="T24" fmla="*/ 4 w 104"/>
                  <a:gd name="T25" fmla="*/ 3 h 74"/>
                  <a:gd name="T26" fmla="*/ 4 w 104"/>
                  <a:gd name="T27" fmla="*/ 3 h 74"/>
                  <a:gd name="T28" fmla="*/ 4 w 104"/>
                  <a:gd name="T29" fmla="*/ 3 h 74"/>
                  <a:gd name="T30" fmla="*/ 4 w 104"/>
                  <a:gd name="T31" fmla="*/ 3 h 74"/>
                  <a:gd name="T32" fmla="*/ 4 w 104"/>
                  <a:gd name="T33" fmla="*/ 3 h 74"/>
                  <a:gd name="T34" fmla="*/ 0 w 104"/>
                  <a:gd name="T35" fmla="*/ 3 h 74"/>
                  <a:gd name="T36" fmla="*/ 0 w 104"/>
                  <a:gd name="T37" fmla="*/ 2 h 74"/>
                  <a:gd name="T38" fmla="*/ 4 w 104"/>
                  <a:gd name="T39" fmla="*/ 2 h 74"/>
                  <a:gd name="T40" fmla="*/ 4 w 104"/>
                  <a:gd name="T41" fmla="*/ 3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4" h="74">
                    <a:moveTo>
                      <a:pt x="8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5" y="4"/>
                      <a:pt x="21" y="0"/>
                      <a:pt x="31" y="0"/>
                    </a:cubicBezTo>
                    <a:cubicBezTo>
                      <a:pt x="42" y="0"/>
                      <a:pt x="49" y="6"/>
                      <a:pt x="54" y="17"/>
                    </a:cubicBezTo>
                    <a:cubicBezTo>
                      <a:pt x="61" y="5"/>
                      <a:pt x="69" y="0"/>
                      <a:pt x="79" y="0"/>
                    </a:cubicBezTo>
                    <a:cubicBezTo>
                      <a:pt x="94" y="0"/>
                      <a:pt x="104" y="12"/>
                      <a:pt x="104" y="29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18"/>
                      <a:pt x="90" y="8"/>
                      <a:pt x="78" y="8"/>
                    </a:cubicBezTo>
                    <a:cubicBezTo>
                      <a:pt x="69" y="8"/>
                      <a:pt x="63" y="12"/>
                      <a:pt x="56" y="24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5"/>
                      <a:pt x="39" y="8"/>
                      <a:pt x="29" y="8"/>
                    </a:cubicBezTo>
                    <a:cubicBezTo>
                      <a:pt x="21" y="8"/>
                      <a:pt x="15" y="12"/>
                      <a:pt x="8" y="2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14"/>
              <p:cNvSpPr>
                <a:spLocks noEditPoints="1"/>
              </p:cNvSpPr>
              <p:nvPr/>
            </p:nvSpPr>
            <p:spPr bwMode="auto">
              <a:xfrm>
                <a:off x="5406" y="4114"/>
                <a:ext cx="74" cy="126"/>
              </a:xfrm>
              <a:custGeom>
                <a:avLst/>
                <a:gdLst>
                  <a:gd name="T0" fmla="*/ 3 w 85"/>
                  <a:gd name="T1" fmla="*/ 3 h 145"/>
                  <a:gd name="T2" fmla="*/ 3 w 85"/>
                  <a:gd name="T3" fmla="*/ 3 h 145"/>
                  <a:gd name="T4" fmla="*/ 3 w 85"/>
                  <a:gd name="T5" fmla="*/ 3 h 145"/>
                  <a:gd name="T6" fmla="*/ 3 w 85"/>
                  <a:gd name="T7" fmla="*/ 3 h 145"/>
                  <a:gd name="T8" fmla="*/ 3 w 85"/>
                  <a:gd name="T9" fmla="*/ 3 h 145"/>
                  <a:gd name="T10" fmla="*/ 4 w 85"/>
                  <a:gd name="T11" fmla="*/ 0 h 145"/>
                  <a:gd name="T12" fmla="*/ 3 w 85"/>
                  <a:gd name="T13" fmla="*/ 0 h 145"/>
                  <a:gd name="T14" fmla="*/ 3 w 85"/>
                  <a:gd name="T15" fmla="*/ 3 h 145"/>
                  <a:gd name="T16" fmla="*/ 3 w 85"/>
                  <a:gd name="T17" fmla="*/ 3 h 145"/>
                  <a:gd name="T18" fmla="*/ 3 w 85"/>
                  <a:gd name="T19" fmla="*/ 3 h 145"/>
                  <a:gd name="T20" fmla="*/ 3 w 85"/>
                  <a:gd name="T21" fmla="*/ 4 h 145"/>
                  <a:gd name="T22" fmla="*/ 3 w 85"/>
                  <a:gd name="T23" fmla="*/ 5 h 145"/>
                  <a:gd name="T24" fmla="*/ 3 w 85"/>
                  <a:gd name="T25" fmla="*/ 5 h 145"/>
                  <a:gd name="T26" fmla="*/ 0 w 85"/>
                  <a:gd name="T27" fmla="*/ 7 h 145"/>
                  <a:gd name="T28" fmla="*/ 3 w 85"/>
                  <a:gd name="T29" fmla="*/ 8 h 145"/>
                  <a:gd name="T30" fmla="*/ 4 w 85"/>
                  <a:gd name="T31" fmla="*/ 6 h 145"/>
                  <a:gd name="T32" fmla="*/ 3 w 85"/>
                  <a:gd name="T33" fmla="*/ 4 h 145"/>
                  <a:gd name="T34" fmla="*/ 4 w 85"/>
                  <a:gd name="T35" fmla="*/ 3 h 145"/>
                  <a:gd name="T36" fmla="*/ 3 w 85"/>
                  <a:gd name="T37" fmla="*/ 3 h 145"/>
                  <a:gd name="T38" fmla="*/ 4 w 85"/>
                  <a:gd name="T39" fmla="*/ 3 h 145"/>
                  <a:gd name="T40" fmla="*/ 4 w 85"/>
                  <a:gd name="T41" fmla="*/ 0 h 145"/>
                  <a:gd name="T42" fmla="*/ 4 w 85"/>
                  <a:gd name="T43" fmla="*/ 7 h 145"/>
                  <a:gd name="T44" fmla="*/ 3 w 85"/>
                  <a:gd name="T45" fmla="*/ 8 h 145"/>
                  <a:gd name="T46" fmla="*/ 3 w 85"/>
                  <a:gd name="T47" fmla="*/ 7 h 145"/>
                  <a:gd name="T48" fmla="*/ 3 w 85"/>
                  <a:gd name="T49" fmla="*/ 5 h 145"/>
                  <a:gd name="T50" fmla="*/ 4 w 85"/>
                  <a:gd name="T51" fmla="*/ 7 h 1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5" h="145">
                    <a:moveTo>
                      <a:pt x="68" y="34"/>
                    </a:moveTo>
                    <a:cubicBezTo>
                      <a:pt x="68" y="49"/>
                      <a:pt x="56" y="61"/>
                      <a:pt x="41" y="61"/>
                    </a:cubicBezTo>
                    <a:cubicBezTo>
                      <a:pt x="25" y="61"/>
                      <a:pt x="14" y="49"/>
                      <a:pt x="14" y="34"/>
                    </a:cubicBezTo>
                    <a:cubicBezTo>
                      <a:pt x="14" y="19"/>
                      <a:pt x="25" y="7"/>
                      <a:pt x="41" y="7"/>
                    </a:cubicBezTo>
                    <a:cubicBezTo>
                      <a:pt x="56" y="7"/>
                      <a:pt x="68" y="19"/>
                      <a:pt x="68" y="34"/>
                    </a:cubicBezTo>
                    <a:close/>
                    <a:moveTo>
                      <a:pt x="85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16" y="0"/>
                      <a:pt x="5" y="18"/>
                      <a:pt x="5" y="34"/>
                    </a:cubicBezTo>
                    <a:cubicBezTo>
                      <a:pt x="5" y="46"/>
                      <a:pt x="12" y="60"/>
                      <a:pt x="31" y="66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0" y="70"/>
                      <a:pt x="12" y="73"/>
                      <a:pt x="12" y="82"/>
                    </a:cubicBezTo>
                    <a:cubicBezTo>
                      <a:pt x="12" y="89"/>
                      <a:pt x="17" y="93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10" y="99"/>
                      <a:pt x="0" y="107"/>
                      <a:pt x="0" y="119"/>
                    </a:cubicBezTo>
                    <a:cubicBezTo>
                      <a:pt x="0" y="133"/>
                      <a:pt x="12" y="145"/>
                      <a:pt x="42" y="145"/>
                    </a:cubicBezTo>
                    <a:cubicBezTo>
                      <a:pt x="69" y="145"/>
                      <a:pt x="85" y="135"/>
                      <a:pt x="85" y="117"/>
                    </a:cubicBezTo>
                    <a:cubicBezTo>
                      <a:pt x="85" y="76"/>
                      <a:pt x="22" y="102"/>
                      <a:pt x="22" y="81"/>
                    </a:cubicBezTo>
                    <a:cubicBezTo>
                      <a:pt x="22" y="63"/>
                      <a:pt x="76" y="77"/>
                      <a:pt x="76" y="34"/>
                    </a:cubicBezTo>
                    <a:cubicBezTo>
                      <a:pt x="76" y="24"/>
                      <a:pt x="72" y="17"/>
                      <a:pt x="63" y="8"/>
                    </a:cubicBezTo>
                    <a:cubicBezTo>
                      <a:pt x="85" y="8"/>
                      <a:pt x="85" y="8"/>
                      <a:pt x="85" y="8"/>
                    </a:cubicBezTo>
                    <a:lnTo>
                      <a:pt x="85" y="0"/>
                    </a:lnTo>
                    <a:close/>
                    <a:moveTo>
                      <a:pt x="77" y="118"/>
                    </a:moveTo>
                    <a:cubicBezTo>
                      <a:pt x="77" y="130"/>
                      <a:pt x="64" y="138"/>
                      <a:pt x="42" y="138"/>
                    </a:cubicBezTo>
                    <a:cubicBezTo>
                      <a:pt x="19" y="138"/>
                      <a:pt x="7" y="131"/>
                      <a:pt x="7" y="119"/>
                    </a:cubicBezTo>
                    <a:cubicBezTo>
                      <a:pt x="7" y="101"/>
                      <a:pt x="31" y="100"/>
                      <a:pt x="44" y="100"/>
                    </a:cubicBezTo>
                    <a:cubicBezTo>
                      <a:pt x="63" y="100"/>
                      <a:pt x="77" y="103"/>
                      <a:pt x="77" y="118"/>
                    </a:cubicBez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15"/>
              <p:cNvSpPr>
                <a:spLocks noEditPoints="1"/>
              </p:cNvSpPr>
              <p:nvPr/>
            </p:nvSpPr>
            <p:spPr bwMode="auto">
              <a:xfrm>
                <a:off x="5487" y="4112"/>
                <a:ext cx="56" cy="65"/>
              </a:xfrm>
              <a:custGeom>
                <a:avLst/>
                <a:gdLst>
                  <a:gd name="T0" fmla="*/ 3 w 65"/>
                  <a:gd name="T1" fmla="*/ 3 h 75"/>
                  <a:gd name="T2" fmla="*/ 3 w 65"/>
                  <a:gd name="T3" fmla="*/ 3 h 75"/>
                  <a:gd name="T4" fmla="*/ 3 w 65"/>
                  <a:gd name="T5" fmla="*/ 3 h 75"/>
                  <a:gd name="T6" fmla="*/ 3 w 65"/>
                  <a:gd name="T7" fmla="*/ 3 h 75"/>
                  <a:gd name="T8" fmla="*/ 3 w 65"/>
                  <a:gd name="T9" fmla="*/ 3 h 75"/>
                  <a:gd name="T10" fmla="*/ 3 w 65"/>
                  <a:gd name="T11" fmla="*/ 0 h 75"/>
                  <a:gd name="T12" fmla="*/ 0 w 65"/>
                  <a:gd name="T13" fmla="*/ 3 h 75"/>
                  <a:gd name="T14" fmla="*/ 3 w 65"/>
                  <a:gd name="T15" fmla="*/ 3 h 75"/>
                  <a:gd name="T16" fmla="*/ 3 w 65"/>
                  <a:gd name="T17" fmla="*/ 3 h 75"/>
                  <a:gd name="T18" fmla="*/ 3 w 65"/>
                  <a:gd name="T19" fmla="*/ 3 h 75"/>
                  <a:gd name="T20" fmla="*/ 3 w 65"/>
                  <a:gd name="T21" fmla="*/ 3 h 75"/>
                  <a:gd name="T22" fmla="*/ 3 w 65"/>
                  <a:gd name="T23" fmla="*/ 3 h 75"/>
                  <a:gd name="T24" fmla="*/ 3 w 65"/>
                  <a:gd name="T25" fmla="*/ 3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75">
                    <a:moveTo>
                      <a:pt x="9" y="29"/>
                    </a:moveTo>
                    <a:cubicBezTo>
                      <a:pt x="12" y="15"/>
                      <a:pt x="21" y="8"/>
                      <a:pt x="33" y="8"/>
                    </a:cubicBezTo>
                    <a:cubicBezTo>
                      <a:pt x="45" y="8"/>
                      <a:pt x="53" y="15"/>
                      <a:pt x="56" y="29"/>
                    </a:cubicBezTo>
                    <a:lnTo>
                      <a:pt x="9" y="29"/>
                    </a:lnTo>
                    <a:close/>
                    <a:moveTo>
                      <a:pt x="65" y="35"/>
                    </a:moveTo>
                    <a:cubicBezTo>
                      <a:pt x="65" y="11"/>
                      <a:pt x="48" y="0"/>
                      <a:pt x="33" y="0"/>
                    </a:cubicBezTo>
                    <a:cubicBezTo>
                      <a:pt x="14" y="0"/>
                      <a:pt x="0" y="15"/>
                      <a:pt x="0" y="37"/>
                    </a:cubicBezTo>
                    <a:cubicBezTo>
                      <a:pt x="0" y="59"/>
                      <a:pt x="15" y="75"/>
                      <a:pt x="36" y="75"/>
                    </a:cubicBezTo>
                    <a:cubicBezTo>
                      <a:pt x="46" y="75"/>
                      <a:pt x="55" y="72"/>
                      <a:pt x="63" y="6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4" y="64"/>
                      <a:pt x="46" y="67"/>
                      <a:pt x="37" y="67"/>
                    </a:cubicBezTo>
                    <a:cubicBezTo>
                      <a:pt x="20" y="67"/>
                      <a:pt x="6" y="53"/>
                      <a:pt x="8" y="35"/>
                    </a:cubicBez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16"/>
              <p:cNvSpPr>
                <a:spLocks noEditPoints="1"/>
              </p:cNvSpPr>
              <p:nvPr/>
            </p:nvSpPr>
            <p:spPr bwMode="auto">
              <a:xfrm>
                <a:off x="5555" y="4112"/>
                <a:ext cx="63" cy="65"/>
              </a:xfrm>
              <a:custGeom>
                <a:avLst/>
                <a:gdLst>
                  <a:gd name="T0" fmla="*/ 3 w 73"/>
                  <a:gd name="T1" fmla="*/ 3 h 75"/>
                  <a:gd name="T2" fmla="*/ 3 w 73"/>
                  <a:gd name="T3" fmla="*/ 3 h 75"/>
                  <a:gd name="T4" fmla="*/ 3 w 73"/>
                  <a:gd name="T5" fmla="*/ 3 h 75"/>
                  <a:gd name="T6" fmla="*/ 3 w 73"/>
                  <a:gd name="T7" fmla="*/ 3 h 75"/>
                  <a:gd name="T8" fmla="*/ 3 w 73"/>
                  <a:gd name="T9" fmla="*/ 3 h 75"/>
                  <a:gd name="T10" fmla="*/ 3 w 73"/>
                  <a:gd name="T11" fmla="*/ 3 h 75"/>
                  <a:gd name="T12" fmla="*/ 3 w 73"/>
                  <a:gd name="T13" fmla="*/ 0 h 75"/>
                  <a:gd name="T14" fmla="*/ 0 w 73"/>
                  <a:gd name="T15" fmla="*/ 3 h 75"/>
                  <a:gd name="T16" fmla="*/ 3 w 73"/>
                  <a:gd name="T17" fmla="*/ 3 h 75"/>
                  <a:gd name="T18" fmla="*/ 3 w 73"/>
                  <a:gd name="T19" fmla="*/ 3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5">
                    <a:moveTo>
                      <a:pt x="65" y="37"/>
                    </a:moveTo>
                    <a:cubicBezTo>
                      <a:pt x="65" y="55"/>
                      <a:pt x="52" y="67"/>
                      <a:pt x="36" y="67"/>
                    </a:cubicBezTo>
                    <a:cubicBezTo>
                      <a:pt x="20" y="67"/>
                      <a:pt x="8" y="55"/>
                      <a:pt x="8" y="37"/>
                    </a:cubicBezTo>
                    <a:cubicBezTo>
                      <a:pt x="8" y="20"/>
                      <a:pt x="20" y="8"/>
                      <a:pt x="36" y="8"/>
                    </a:cubicBezTo>
                    <a:cubicBezTo>
                      <a:pt x="52" y="8"/>
                      <a:pt x="65" y="20"/>
                      <a:pt x="65" y="37"/>
                    </a:cubicBezTo>
                    <a:close/>
                    <a:moveTo>
                      <a:pt x="73" y="37"/>
                    </a:moveTo>
                    <a:cubicBezTo>
                      <a:pt x="73" y="16"/>
                      <a:pt x="57" y="0"/>
                      <a:pt x="36" y="0"/>
                    </a:cubicBezTo>
                    <a:cubicBezTo>
                      <a:pt x="15" y="0"/>
                      <a:pt x="0" y="16"/>
                      <a:pt x="0" y="37"/>
                    </a:cubicBezTo>
                    <a:cubicBezTo>
                      <a:pt x="0" y="59"/>
                      <a:pt x="15" y="75"/>
                      <a:pt x="36" y="75"/>
                    </a:cubicBezTo>
                    <a:cubicBezTo>
                      <a:pt x="57" y="75"/>
                      <a:pt x="73" y="59"/>
                      <a:pt x="73" y="37"/>
                    </a:cubicBez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7"/>
              <p:cNvSpPr>
                <a:spLocks noEditPoints="1"/>
              </p:cNvSpPr>
              <p:nvPr/>
            </p:nvSpPr>
            <p:spPr bwMode="auto">
              <a:xfrm>
                <a:off x="5231" y="4112"/>
                <a:ext cx="64" cy="65"/>
              </a:xfrm>
              <a:custGeom>
                <a:avLst/>
                <a:gdLst>
                  <a:gd name="T0" fmla="*/ 4 w 73"/>
                  <a:gd name="T1" fmla="*/ 3 h 75"/>
                  <a:gd name="T2" fmla="*/ 4 w 73"/>
                  <a:gd name="T3" fmla="*/ 3 h 75"/>
                  <a:gd name="T4" fmla="*/ 4 w 73"/>
                  <a:gd name="T5" fmla="*/ 3 h 75"/>
                  <a:gd name="T6" fmla="*/ 4 w 73"/>
                  <a:gd name="T7" fmla="*/ 3 h 75"/>
                  <a:gd name="T8" fmla="*/ 4 w 73"/>
                  <a:gd name="T9" fmla="*/ 3 h 75"/>
                  <a:gd name="T10" fmla="*/ 4 w 73"/>
                  <a:gd name="T11" fmla="*/ 3 h 75"/>
                  <a:gd name="T12" fmla="*/ 4 w 73"/>
                  <a:gd name="T13" fmla="*/ 0 h 75"/>
                  <a:gd name="T14" fmla="*/ 0 w 73"/>
                  <a:gd name="T15" fmla="*/ 3 h 75"/>
                  <a:gd name="T16" fmla="*/ 4 w 73"/>
                  <a:gd name="T17" fmla="*/ 3 h 75"/>
                  <a:gd name="T18" fmla="*/ 4 w 73"/>
                  <a:gd name="T19" fmla="*/ 3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5">
                    <a:moveTo>
                      <a:pt x="65" y="37"/>
                    </a:moveTo>
                    <a:cubicBezTo>
                      <a:pt x="65" y="55"/>
                      <a:pt x="53" y="67"/>
                      <a:pt x="37" y="67"/>
                    </a:cubicBezTo>
                    <a:cubicBezTo>
                      <a:pt x="20" y="67"/>
                      <a:pt x="8" y="55"/>
                      <a:pt x="8" y="37"/>
                    </a:cubicBezTo>
                    <a:cubicBezTo>
                      <a:pt x="8" y="20"/>
                      <a:pt x="20" y="8"/>
                      <a:pt x="37" y="8"/>
                    </a:cubicBezTo>
                    <a:cubicBezTo>
                      <a:pt x="53" y="8"/>
                      <a:pt x="65" y="20"/>
                      <a:pt x="65" y="37"/>
                    </a:cubicBezTo>
                    <a:close/>
                    <a:moveTo>
                      <a:pt x="73" y="37"/>
                    </a:moveTo>
                    <a:cubicBezTo>
                      <a:pt x="73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cubicBezTo>
                      <a:pt x="0" y="59"/>
                      <a:pt x="16" y="75"/>
                      <a:pt x="37" y="75"/>
                    </a:cubicBezTo>
                    <a:cubicBezTo>
                      <a:pt x="57" y="75"/>
                      <a:pt x="73" y="59"/>
                      <a:pt x="73" y="37"/>
                    </a:cubicBez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0" name="Freeform 18"/>
              <p:cNvSpPr>
                <a:spLocks noEditPoints="1"/>
              </p:cNvSpPr>
              <p:nvPr/>
            </p:nvSpPr>
            <p:spPr bwMode="auto">
              <a:xfrm>
                <a:off x="5282" y="3827"/>
                <a:ext cx="287" cy="287"/>
              </a:xfrm>
              <a:custGeom>
                <a:avLst/>
                <a:gdLst>
                  <a:gd name="T0" fmla="*/ 16 w 330"/>
                  <a:gd name="T1" fmla="*/ 12 h 330"/>
                  <a:gd name="T2" fmla="*/ 6 w 330"/>
                  <a:gd name="T3" fmla="*/ 16 h 330"/>
                  <a:gd name="T4" fmla="*/ 3 w 330"/>
                  <a:gd name="T5" fmla="*/ 6 h 330"/>
                  <a:gd name="T6" fmla="*/ 12 w 330"/>
                  <a:gd name="T7" fmla="*/ 3 h 330"/>
                  <a:gd name="T8" fmla="*/ 16 w 330"/>
                  <a:gd name="T9" fmla="*/ 12 h 330"/>
                  <a:gd name="T10" fmla="*/ 11 w 330"/>
                  <a:gd name="T11" fmla="*/ 3 h 330"/>
                  <a:gd name="T12" fmla="*/ 3 w 330"/>
                  <a:gd name="T13" fmla="*/ 7 h 330"/>
                  <a:gd name="T14" fmla="*/ 6 w 330"/>
                  <a:gd name="T15" fmla="*/ 16 h 330"/>
                  <a:gd name="T16" fmla="*/ 15 w 330"/>
                  <a:gd name="T17" fmla="*/ 12 h 330"/>
                  <a:gd name="T18" fmla="*/ 11 w 330"/>
                  <a:gd name="T19" fmla="*/ 3 h 3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0" h="330">
                    <a:moveTo>
                      <a:pt x="296" y="226"/>
                    </a:moveTo>
                    <a:cubicBezTo>
                      <a:pt x="262" y="299"/>
                      <a:pt x="176" y="330"/>
                      <a:pt x="103" y="297"/>
                    </a:cubicBezTo>
                    <a:cubicBezTo>
                      <a:pt x="31" y="263"/>
                      <a:pt x="0" y="176"/>
                      <a:pt x="33" y="104"/>
                    </a:cubicBezTo>
                    <a:cubicBezTo>
                      <a:pt x="67" y="31"/>
                      <a:pt x="153" y="0"/>
                      <a:pt x="226" y="34"/>
                    </a:cubicBezTo>
                    <a:cubicBezTo>
                      <a:pt x="299" y="68"/>
                      <a:pt x="330" y="154"/>
                      <a:pt x="296" y="226"/>
                    </a:cubicBezTo>
                    <a:close/>
                    <a:moveTo>
                      <a:pt x="213" y="63"/>
                    </a:moveTo>
                    <a:cubicBezTo>
                      <a:pt x="149" y="33"/>
                      <a:pt x="72" y="61"/>
                      <a:pt x="42" y="125"/>
                    </a:cubicBezTo>
                    <a:cubicBezTo>
                      <a:pt x="13" y="190"/>
                      <a:pt x="40" y="266"/>
                      <a:pt x="105" y="296"/>
                    </a:cubicBezTo>
                    <a:cubicBezTo>
                      <a:pt x="169" y="326"/>
                      <a:pt x="245" y="298"/>
                      <a:pt x="275" y="234"/>
                    </a:cubicBezTo>
                    <a:cubicBezTo>
                      <a:pt x="305" y="170"/>
                      <a:pt x="277" y="93"/>
                      <a:pt x="213" y="63"/>
                    </a:cubicBez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2" name="Group 19"/>
            <p:cNvGrpSpPr>
              <a:grpSpLocks/>
            </p:cNvGrpSpPr>
            <p:nvPr/>
          </p:nvGrpSpPr>
          <p:grpSpPr bwMode="auto">
            <a:xfrm>
              <a:off x="4126" y="4086"/>
              <a:ext cx="1110" cy="125"/>
              <a:chOff x="4126" y="4086"/>
              <a:chExt cx="1110" cy="125"/>
            </a:xfrm>
          </p:grpSpPr>
          <p:sp>
            <p:nvSpPr>
              <p:cNvPr id="1033" name="Text Box 20"/>
              <p:cNvSpPr txBox="1">
                <a:spLocks noChangeArrowheads="1"/>
              </p:cNvSpPr>
              <p:nvPr/>
            </p:nvSpPr>
            <p:spPr bwMode="auto">
              <a:xfrm>
                <a:off x="4126" y="4086"/>
                <a:ext cx="111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r>
                  <a:rPr lang="en-US" sz="700" smtClean="0">
                    <a:solidFill>
                      <a:srgbClr val="00549C"/>
                    </a:solidFill>
                  </a:rPr>
                  <a:t>A DTCC	Thomson Reuters Company</a:t>
                </a:r>
              </a:p>
            </p:txBody>
          </p:sp>
          <p:sp>
            <p:nvSpPr>
              <p:cNvPr id="1034" name="Line 21"/>
              <p:cNvSpPr>
                <a:spLocks noChangeShapeType="1"/>
              </p:cNvSpPr>
              <p:nvPr/>
            </p:nvSpPr>
            <p:spPr bwMode="auto">
              <a:xfrm>
                <a:off x="4411" y="4128"/>
                <a:ext cx="0" cy="52"/>
              </a:xfrm>
              <a:prstGeom prst="line">
                <a:avLst/>
              </a:prstGeom>
              <a:noFill/>
              <a:ln w="6350">
                <a:solidFill>
                  <a:srgbClr val="0054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30" name="Text Box 38"/>
          <p:cNvSpPr txBox="1">
            <a:spLocks noChangeArrowheads="1"/>
          </p:cNvSpPr>
          <p:nvPr/>
        </p:nvSpPr>
        <p:spPr bwMode="auto">
          <a:xfrm>
            <a:off x="158750" y="6484938"/>
            <a:ext cx="30797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0"/>
              </a:spcBef>
              <a:defRPr/>
            </a:pPr>
            <a:fld id="{87CC070C-6FB6-4FD6-B872-BEFF16DC3877}" type="slidenum">
              <a:rPr lang="en-US" sz="800" smtClean="0">
                <a:solidFill>
                  <a:schemeClr val="tx1"/>
                </a:solidFill>
              </a:rPr>
              <a:pPr algn="l" eaLnBrk="1" hangingPunct="1">
                <a:spcBef>
                  <a:spcPct val="0"/>
                </a:spcBef>
                <a:defRPr/>
              </a:pPr>
              <a:t>‹#›</a:t>
            </a:fld>
            <a:endParaRPr lang="en-US" sz="800" smtClean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40" r:id="rId2"/>
    <p:sldLayoutId id="2147484741" r:id="rId3"/>
    <p:sldLayoutId id="2147484742" r:id="rId4"/>
    <p:sldLayoutId id="2147484743" r:id="rId5"/>
    <p:sldLayoutId id="2147484744" r:id="rId6"/>
    <p:sldLayoutId id="2147484745" r:id="rId7"/>
    <p:sldLayoutId id="2147484746" r:id="rId8"/>
    <p:sldLayoutId id="2147484747" r:id="rId9"/>
    <p:sldLayoutId id="2147484748" r:id="rId10"/>
    <p:sldLayoutId id="2147484749" r:id="rId11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+mn-lt"/>
          <a:ea typeface="+mn-ea"/>
          <a:cs typeface="+mn-cs"/>
        </a:defRPr>
      </a:lvl1pPr>
      <a:lvl2pPr marL="569913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600">
          <a:solidFill>
            <a:srgbClr val="000000"/>
          </a:solidFill>
          <a:latin typeface="+mn-lt"/>
        </a:defRPr>
      </a:lvl2pPr>
      <a:lvl3pPr marL="796925" indent="-112713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rgbClr val="000000"/>
          </a:solidFill>
          <a:latin typeface="+mn-lt"/>
        </a:defRPr>
      </a:lvl3pPr>
      <a:lvl4pPr marL="1079500" indent="-168275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rgbClr val="000000"/>
          </a:solidFill>
          <a:latin typeface="+mn-lt"/>
        </a:defRPr>
      </a:lvl4pPr>
      <a:lvl5pPr marL="1316038" indent="-122238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rgbClr val="000000"/>
          </a:solidFill>
          <a:latin typeface="+mn-lt"/>
        </a:defRPr>
      </a:lvl5pPr>
      <a:lvl6pPr marL="17732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rgbClr val="000000"/>
          </a:solidFill>
          <a:latin typeface="+mn-lt"/>
        </a:defRPr>
      </a:lvl6pPr>
      <a:lvl7pPr marL="22304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rgbClr val="000000"/>
          </a:solidFill>
          <a:latin typeface="+mn-lt"/>
        </a:defRPr>
      </a:lvl7pPr>
      <a:lvl8pPr marL="26876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rgbClr val="000000"/>
          </a:solidFill>
          <a:latin typeface="+mn-lt"/>
        </a:defRPr>
      </a:lvl8pPr>
      <a:lvl9pPr marL="31448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7289800" y="6588125"/>
            <a:ext cx="1762125" cy="198438"/>
            <a:chOff x="4126" y="4086"/>
            <a:chExt cx="1110" cy="125"/>
          </a:xfrm>
        </p:grpSpPr>
        <p:sp>
          <p:nvSpPr>
            <p:cNvPr id="2058" name="Text Box 17"/>
            <p:cNvSpPr txBox="1">
              <a:spLocks noChangeArrowheads="1"/>
            </p:cNvSpPr>
            <p:nvPr/>
          </p:nvSpPr>
          <p:spPr bwMode="auto">
            <a:xfrm>
              <a:off x="4126" y="4086"/>
              <a:ext cx="111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sz="700" smtClean="0">
                  <a:solidFill>
                    <a:srgbClr val="00549C"/>
                  </a:solidFill>
                </a:rPr>
                <a:t>A DTCC	Thomson Reuters Company</a:t>
              </a:r>
            </a:p>
          </p:txBody>
        </p:sp>
        <p:sp>
          <p:nvSpPr>
            <p:cNvPr id="2059" name="Line 18"/>
            <p:cNvSpPr>
              <a:spLocks noChangeShapeType="1"/>
            </p:cNvSpPr>
            <p:nvPr/>
          </p:nvSpPr>
          <p:spPr bwMode="auto">
            <a:xfrm>
              <a:off x="4411" y="4128"/>
              <a:ext cx="0" cy="52"/>
            </a:xfrm>
            <a:prstGeom prst="line">
              <a:avLst/>
            </a:prstGeom>
            <a:noFill/>
            <a:ln w="6350">
              <a:solidFill>
                <a:srgbClr val="0054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51" name="Group 19"/>
          <p:cNvGrpSpPr>
            <a:grpSpLocks/>
          </p:cNvGrpSpPr>
          <p:nvPr/>
        </p:nvGrpSpPr>
        <p:grpSpPr bwMode="auto">
          <a:xfrm>
            <a:off x="3924300" y="2738438"/>
            <a:ext cx="1289050" cy="1374775"/>
            <a:chOff x="2472" y="1725"/>
            <a:chExt cx="812" cy="866"/>
          </a:xfrm>
        </p:grpSpPr>
        <p:sp>
          <p:nvSpPr>
            <p:cNvPr id="2052" name="Freeform 20"/>
            <p:cNvSpPr>
              <a:spLocks/>
            </p:cNvSpPr>
            <p:nvPr/>
          </p:nvSpPr>
          <p:spPr bwMode="auto">
            <a:xfrm>
              <a:off x="2636" y="2323"/>
              <a:ext cx="190" cy="135"/>
            </a:xfrm>
            <a:custGeom>
              <a:avLst/>
              <a:gdLst>
                <a:gd name="T0" fmla="*/ 2528376 w 104"/>
                <a:gd name="T1" fmla="*/ 4306208 h 74"/>
                <a:gd name="T2" fmla="*/ 2528376 w 104"/>
                <a:gd name="T3" fmla="*/ 4306208 h 74"/>
                <a:gd name="T4" fmla="*/ 9764719 w 104"/>
                <a:gd name="T5" fmla="*/ 0 h 74"/>
                <a:gd name="T6" fmla="*/ 17022078 w 104"/>
                <a:gd name="T7" fmla="*/ 5224256 h 74"/>
                <a:gd name="T8" fmla="*/ 24672161 w 104"/>
                <a:gd name="T9" fmla="*/ 0 h 74"/>
                <a:gd name="T10" fmla="*/ 32591193 w 104"/>
                <a:gd name="T11" fmla="*/ 8869887 h 74"/>
                <a:gd name="T12" fmla="*/ 32591193 w 104"/>
                <a:gd name="T13" fmla="*/ 22190339 h 74"/>
                <a:gd name="T14" fmla="*/ 30074974 w 104"/>
                <a:gd name="T15" fmla="*/ 22190339 h 74"/>
                <a:gd name="T16" fmla="*/ 30074974 w 104"/>
                <a:gd name="T17" fmla="*/ 9969575 h 74"/>
                <a:gd name="T18" fmla="*/ 24506573 w 104"/>
                <a:gd name="T19" fmla="*/ 2441856 h 74"/>
                <a:gd name="T20" fmla="*/ 17481832 w 104"/>
                <a:gd name="T21" fmla="*/ 7303573 h 74"/>
                <a:gd name="T22" fmla="*/ 17481832 w 104"/>
                <a:gd name="T23" fmla="*/ 22190339 h 74"/>
                <a:gd name="T24" fmla="*/ 15106131 w 104"/>
                <a:gd name="T25" fmla="*/ 22190339 h 74"/>
                <a:gd name="T26" fmla="*/ 15106131 w 104"/>
                <a:gd name="T27" fmla="*/ 9661361 h 74"/>
                <a:gd name="T28" fmla="*/ 9084074 w 104"/>
                <a:gd name="T29" fmla="*/ 2441856 h 74"/>
                <a:gd name="T30" fmla="*/ 2528376 w 104"/>
                <a:gd name="T31" fmla="*/ 6996506 h 74"/>
                <a:gd name="T32" fmla="*/ 2528376 w 104"/>
                <a:gd name="T33" fmla="*/ 22492033 h 74"/>
                <a:gd name="T34" fmla="*/ 0 w 104"/>
                <a:gd name="T35" fmla="*/ 22492033 h 74"/>
                <a:gd name="T36" fmla="*/ 0 w 104"/>
                <a:gd name="T37" fmla="*/ 659367 h 74"/>
                <a:gd name="T38" fmla="*/ 2528376 w 104"/>
                <a:gd name="T39" fmla="*/ 659367 h 74"/>
                <a:gd name="T40" fmla="*/ 2528376 w 104"/>
                <a:gd name="T41" fmla="*/ 4306208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4" h="74"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5" y="4"/>
                    <a:pt x="21" y="0"/>
                    <a:pt x="31" y="0"/>
                  </a:cubicBezTo>
                  <a:cubicBezTo>
                    <a:pt x="42" y="0"/>
                    <a:pt x="49" y="6"/>
                    <a:pt x="54" y="17"/>
                  </a:cubicBezTo>
                  <a:cubicBezTo>
                    <a:pt x="61" y="5"/>
                    <a:pt x="69" y="0"/>
                    <a:pt x="79" y="0"/>
                  </a:cubicBezTo>
                  <a:cubicBezTo>
                    <a:pt x="94" y="0"/>
                    <a:pt x="104" y="12"/>
                    <a:pt x="104" y="2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0" y="8"/>
                    <a:pt x="78" y="8"/>
                  </a:cubicBezTo>
                  <a:cubicBezTo>
                    <a:pt x="69" y="8"/>
                    <a:pt x="63" y="12"/>
                    <a:pt x="56" y="24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15"/>
                    <a:pt x="39" y="8"/>
                    <a:pt x="29" y="8"/>
                  </a:cubicBezTo>
                  <a:cubicBezTo>
                    <a:pt x="21" y="8"/>
                    <a:pt x="15" y="12"/>
                    <a:pt x="8" y="2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8" y="14"/>
                  </a:lnTo>
                  <a:close/>
                </a:path>
              </a:pathLst>
            </a:custGeom>
            <a:solidFill>
              <a:srgbClr val="00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" name="Freeform 21"/>
            <p:cNvSpPr>
              <a:spLocks noEditPoints="1"/>
            </p:cNvSpPr>
            <p:nvPr/>
          </p:nvSpPr>
          <p:spPr bwMode="auto">
            <a:xfrm>
              <a:off x="2839" y="2326"/>
              <a:ext cx="155" cy="265"/>
            </a:xfrm>
            <a:custGeom>
              <a:avLst/>
              <a:gdLst>
                <a:gd name="T0" fmla="*/ 20464240 w 85"/>
                <a:gd name="T1" fmla="*/ 10703896 h 145"/>
                <a:gd name="T2" fmla="*/ 12435097 w 85"/>
                <a:gd name="T3" fmla="*/ 19191563 h 145"/>
                <a:gd name="T4" fmla="*/ 4279785 w 85"/>
                <a:gd name="T5" fmla="*/ 10703896 h 145"/>
                <a:gd name="T6" fmla="*/ 12435097 w 85"/>
                <a:gd name="T7" fmla="*/ 2263042 h 145"/>
                <a:gd name="T8" fmla="*/ 20464240 w 85"/>
                <a:gd name="T9" fmla="*/ 10703896 h 145"/>
                <a:gd name="T10" fmla="*/ 25651707 w 85"/>
                <a:gd name="T11" fmla="*/ 0 h 145"/>
                <a:gd name="T12" fmla="*/ 13869987 w 85"/>
                <a:gd name="T13" fmla="*/ 0 h 145"/>
                <a:gd name="T14" fmla="*/ 1451396 w 85"/>
                <a:gd name="T15" fmla="*/ 10703896 h 145"/>
                <a:gd name="T16" fmla="*/ 9436289 w 85"/>
                <a:gd name="T17" fmla="*/ 20892648 h 145"/>
                <a:gd name="T18" fmla="*/ 9436289 w 85"/>
                <a:gd name="T19" fmla="*/ 20892648 h 145"/>
                <a:gd name="T20" fmla="*/ 3631490 w 85"/>
                <a:gd name="T21" fmla="*/ 25928015 h 145"/>
                <a:gd name="T22" fmla="*/ 8444373 w 85"/>
                <a:gd name="T23" fmla="*/ 30265688 h 145"/>
                <a:gd name="T24" fmla="*/ 8444373 w 85"/>
                <a:gd name="T25" fmla="*/ 30265688 h 145"/>
                <a:gd name="T26" fmla="*/ 0 w 85"/>
                <a:gd name="T27" fmla="*/ 37563805 h 145"/>
                <a:gd name="T28" fmla="*/ 12674722 w 85"/>
                <a:gd name="T29" fmla="*/ 45777893 h 145"/>
                <a:gd name="T30" fmla="*/ 25651707 w 85"/>
                <a:gd name="T31" fmla="*/ 37002639 h 145"/>
                <a:gd name="T32" fmla="*/ 6622129 w 85"/>
                <a:gd name="T33" fmla="*/ 25513021 h 145"/>
                <a:gd name="T34" fmla="*/ 22927264 w 85"/>
                <a:gd name="T35" fmla="*/ 10703896 h 145"/>
                <a:gd name="T36" fmla="*/ 19024682 w 85"/>
                <a:gd name="T37" fmla="*/ 2542024 h 145"/>
                <a:gd name="T38" fmla="*/ 25651707 w 85"/>
                <a:gd name="T39" fmla="*/ 2542024 h 145"/>
                <a:gd name="T40" fmla="*/ 25651707 w 85"/>
                <a:gd name="T41" fmla="*/ 0 h 145"/>
                <a:gd name="T42" fmla="*/ 23112728 w 85"/>
                <a:gd name="T43" fmla="*/ 37360782 h 145"/>
                <a:gd name="T44" fmla="*/ 12674722 w 85"/>
                <a:gd name="T45" fmla="*/ 43615953 h 145"/>
                <a:gd name="T46" fmla="*/ 2179601 w 85"/>
                <a:gd name="T47" fmla="*/ 37563805 h 145"/>
                <a:gd name="T48" fmla="*/ 13216467 w 85"/>
                <a:gd name="T49" fmla="*/ 31571764 h 145"/>
                <a:gd name="T50" fmla="*/ 23112728 w 85"/>
                <a:gd name="T51" fmla="*/ 37360782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5" h="145">
                  <a:moveTo>
                    <a:pt x="68" y="34"/>
                  </a:moveTo>
                  <a:cubicBezTo>
                    <a:pt x="68" y="49"/>
                    <a:pt x="56" y="61"/>
                    <a:pt x="41" y="61"/>
                  </a:cubicBezTo>
                  <a:cubicBezTo>
                    <a:pt x="25" y="61"/>
                    <a:pt x="14" y="49"/>
                    <a:pt x="14" y="34"/>
                  </a:cubicBezTo>
                  <a:cubicBezTo>
                    <a:pt x="14" y="19"/>
                    <a:pt x="25" y="7"/>
                    <a:pt x="41" y="7"/>
                  </a:cubicBezTo>
                  <a:cubicBezTo>
                    <a:pt x="56" y="7"/>
                    <a:pt x="68" y="19"/>
                    <a:pt x="68" y="34"/>
                  </a:cubicBezTo>
                  <a:close/>
                  <a:moveTo>
                    <a:pt x="85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0"/>
                    <a:pt x="5" y="18"/>
                    <a:pt x="5" y="34"/>
                  </a:cubicBezTo>
                  <a:cubicBezTo>
                    <a:pt x="5" y="46"/>
                    <a:pt x="12" y="60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0" y="70"/>
                    <a:pt x="12" y="73"/>
                    <a:pt x="12" y="82"/>
                  </a:cubicBezTo>
                  <a:cubicBezTo>
                    <a:pt x="12" y="89"/>
                    <a:pt x="17" y="93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10" y="99"/>
                    <a:pt x="0" y="107"/>
                    <a:pt x="0" y="119"/>
                  </a:cubicBezTo>
                  <a:cubicBezTo>
                    <a:pt x="0" y="133"/>
                    <a:pt x="12" y="145"/>
                    <a:pt x="42" y="145"/>
                  </a:cubicBezTo>
                  <a:cubicBezTo>
                    <a:pt x="69" y="145"/>
                    <a:pt x="85" y="135"/>
                    <a:pt x="85" y="117"/>
                  </a:cubicBezTo>
                  <a:cubicBezTo>
                    <a:pt x="85" y="76"/>
                    <a:pt x="22" y="102"/>
                    <a:pt x="22" y="81"/>
                  </a:cubicBezTo>
                  <a:cubicBezTo>
                    <a:pt x="22" y="63"/>
                    <a:pt x="76" y="77"/>
                    <a:pt x="76" y="34"/>
                  </a:cubicBezTo>
                  <a:cubicBezTo>
                    <a:pt x="76" y="24"/>
                    <a:pt x="72" y="17"/>
                    <a:pt x="63" y="8"/>
                  </a:cubicBezTo>
                  <a:cubicBezTo>
                    <a:pt x="85" y="8"/>
                    <a:pt x="85" y="8"/>
                    <a:pt x="85" y="8"/>
                  </a:cubicBezTo>
                  <a:lnTo>
                    <a:pt x="85" y="0"/>
                  </a:lnTo>
                  <a:close/>
                  <a:moveTo>
                    <a:pt x="77" y="118"/>
                  </a:moveTo>
                  <a:cubicBezTo>
                    <a:pt x="77" y="130"/>
                    <a:pt x="64" y="138"/>
                    <a:pt x="42" y="138"/>
                  </a:cubicBezTo>
                  <a:cubicBezTo>
                    <a:pt x="19" y="138"/>
                    <a:pt x="7" y="131"/>
                    <a:pt x="7" y="119"/>
                  </a:cubicBezTo>
                  <a:cubicBezTo>
                    <a:pt x="7" y="101"/>
                    <a:pt x="31" y="100"/>
                    <a:pt x="44" y="100"/>
                  </a:cubicBezTo>
                  <a:cubicBezTo>
                    <a:pt x="63" y="100"/>
                    <a:pt x="77" y="103"/>
                    <a:pt x="77" y="118"/>
                  </a:cubicBezTo>
                  <a:close/>
                </a:path>
              </a:pathLst>
            </a:custGeom>
            <a:solidFill>
              <a:srgbClr val="00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4" name="Freeform 22"/>
            <p:cNvSpPr>
              <a:spLocks noEditPoints="1"/>
            </p:cNvSpPr>
            <p:nvPr/>
          </p:nvSpPr>
          <p:spPr bwMode="auto">
            <a:xfrm>
              <a:off x="3008" y="2323"/>
              <a:ext cx="119" cy="137"/>
            </a:xfrm>
            <a:custGeom>
              <a:avLst/>
              <a:gdLst>
                <a:gd name="T0" fmla="*/ 2836497 w 65"/>
                <a:gd name="T1" fmla="*/ 9068510 h 75"/>
                <a:gd name="T2" fmla="*/ 10735671 w 65"/>
                <a:gd name="T3" fmla="*/ 2522660 h 75"/>
                <a:gd name="T4" fmla="*/ 18462022 w 65"/>
                <a:gd name="T5" fmla="*/ 9068510 h 75"/>
                <a:gd name="T6" fmla="*/ 2836497 w 65"/>
                <a:gd name="T7" fmla="*/ 9068510 h 75"/>
                <a:gd name="T8" fmla="*/ 21279320 w 65"/>
                <a:gd name="T9" fmla="*/ 10968907 h 75"/>
                <a:gd name="T10" fmla="*/ 10735671 w 65"/>
                <a:gd name="T11" fmla="*/ 0 h 75"/>
                <a:gd name="T12" fmla="*/ 0 w 65"/>
                <a:gd name="T13" fmla="*/ 11649309 h 75"/>
                <a:gd name="T14" fmla="*/ 11832919 w 65"/>
                <a:gd name="T15" fmla="*/ 23435733 h 75"/>
                <a:gd name="T16" fmla="*/ 20608270 w 65"/>
                <a:gd name="T17" fmla="*/ 20298735 h 75"/>
                <a:gd name="T18" fmla="*/ 20608270 w 65"/>
                <a:gd name="T19" fmla="*/ 17419698 h 75"/>
                <a:gd name="T20" fmla="*/ 12137392 w 65"/>
                <a:gd name="T21" fmla="*/ 20850580 h 75"/>
                <a:gd name="T22" fmla="*/ 2626801 w 65"/>
                <a:gd name="T23" fmla="*/ 10968907 h 75"/>
                <a:gd name="T24" fmla="*/ 21279320 w 65"/>
                <a:gd name="T25" fmla="*/ 10968907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75">
                  <a:moveTo>
                    <a:pt x="9" y="29"/>
                  </a:moveTo>
                  <a:cubicBezTo>
                    <a:pt x="12" y="15"/>
                    <a:pt x="21" y="8"/>
                    <a:pt x="33" y="8"/>
                  </a:cubicBezTo>
                  <a:cubicBezTo>
                    <a:pt x="45" y="8"/>
                    <a:pt x="53" y="15"/>
                    <a:pt x="56" y="29"/>
                  </a:cubicBezTo>
                  <a:lnTo>
                    <a:pt x="9" y="29"/>
                  </a:lnTo>
                  <a:close/>
                  <a:moveTo>
                    <a:pt x="65" y="35"/>
                  </a:moveTo>
                  <a:cubicBezTo>
                    <a:pt x="65" y="11"/>
                    <a:pt x="48" y="0"/>
                    <a:pt x="33" y="0"/>
                  </a:cubicBezTo>
                  <a:cubicBezTo>
                    <a:pt x="14" y="0"/>
                    <a:pt x="0" y="15"/>
                    <a:pt x="0" y="37"/>
                  </a:cubicBezTo>
                  <a:cubicBezTo>
                    <a:pt x="0" y="59"/>
                    <a:pt x="15" y="75"/>
                    <a:pt x="36" y="75"/>
                  </a:cubicBezTo>
                  <a:cubicBezTo>
                    <a:pt x="46" y="75"/>
                    <a:pt x="55" y="72"/>
                    <a:pt x="63" y="65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4"/>
                    <a:pt x="46" y="67"/>
                    <a:pt x="37" y="67"/>
                  </a:cubicBezTo>
                  <a:cubicBezTo>
                    <a:pt x="20" y="67"/>
                    <a:pt x="6" y="53"/>
                    <a:pt x="8" y="35"/>
                  </a:cubicBezTo>
                  <a:lnTo>
                    <a:pt x="65" y="35"/>
                  </a:lnTo>
                  <a:close/>
                </a:path>
              </a:pathLst>
            </a:custGeom>
            <a:solidFill>
              <a:srgbClr val="00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5" name="Freeform 23"/>
            <p:cNvSpPr>
              <a:spLocks noEditPoints="1"/>
            </p:cNvSpPr>
            <p:nvPr/>
          </p:nvSpPr>
          <p:spPr bwMode="auto">
            <a:xfrm>
              <a:off x="3151" y="2323"/>
              <a:ext cx="133" cy="137"/>
            </a:xfrm>
            <a:custGeom>
              <a:avLst/>
              <a:gdLst>
                <a:gd name="T0" fmla="*/ 19173123 w 73"/>
                <a:gd name="T1" fmla="*/ 11649309 h 75"/>
                <a:gd name="T2" fmla="*/ 10718419 w 73"/>
                <a:gd name="T3" fmla="*/ 20850580 h 75"/>
                <a:gd name="T4" fmla="*/ 2383998 w 73"/>
                <a:gd name="T5" fmla="*/ 11649309 h 75"/>
                <a:gd name="T6" fmla="*/ 10718419 w 73"/>
                <a:gd name="T7" fmla="*/ 2522660 h 75"/>
                <a:gd name="T8" fmla="*/ 19173123 w 73"/>
                <a:gd name="T9" fmla="*/ 11649309 h 75"/>
                <a:gd name="T10" fmla="*/ 21556361 w 73"/>
                <a:gd name="T11" fmla="*/ 11649309 h 75"/>
                <a:gd name="T12" fmla="*/ 10718419 w 73"/>
                <a:gd name="T13" fmla="*/ 0 h 75"/>
                <a:gd name="T14" fmla="*/ 0 w 73"/>
                <a:gd name="T15" fmla="*/ 11649309 h 75"/>
                <a:gd name="T16" fmla="*/ 10718419 w 73"/>
                <a:gd name="T17" fmla="*/ 23435733 h 75"/>
                <a:gd name="T18" fmla="*/ 21556361 w 73"/>
                <a:gd name="T19" fmla="*/ 11649309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75">
                  <a:moveTo>
                    <a:pt x="65" y="37"/>
                  </a:moveTo>
                  <a:cubicBezTo>
                    <a:pt x="65" y="55"/>
                    <a:pt x="52" y="67"/>
                    <a:pt x="36" y="67"/>
                  </a:cubicBezTo>
                  <a:cubicBezTo>
                    <a:pt x="20" y="67"/>
                    <a:pt x="8" y="55"/>
                    <a:pt x="8" y="37"/>
                  </a:cubicBezTo>
                  <a:cubicBezTo>
                    <a:pt x="8" y="20"/>
                    <a:pt x="20" y="8"/>
                    <a:pt x="36" y="8"/>
                  </a:cubicBezTo>
                  <a:cubicBezTo>
                    <a:pt x="52" y="8"/>
                    <a:pt x="65" y="20"/>
                    <a:pt x="65" y="37"/>
                  </a:cubicBezTo>
                  <a:close/>
                  <a:moveTo>
                    <a:pt x="73" y="37"/>
                  </a:moveTo>
                  <a:cubicBezTo>
                    <a:pt x="73" y="16"/>
                    <a:pt x="57" y="0"/>
                    <a:pt x="36" y="0"/>
                  </a:cubicBezTo>
                  <a:cubicBezTo>
                    <a:pt x="15" y="0"/>
                    <a:pt x="0" y="16"/>
                    <a:pt x="0" y="37"/>
                  </a:cubicBezTo>
                  <a:cubicBezTo>
                    <a:pt x="0" y="59"/>
                    <a:pt x="15" y="75"/>
                    <a:pt x="36" y="75"/>
                  </a:cubicBezTo>
                  <a:cubicBezTo>
                    <a:pt x="57" y="75"/>
                    <a:pt x="73" y="59"/>
                    <a:pt x="73" y="37"/>
                  </a:cubicBezTo>
                  <a:close/>
                </a:path>
              </a:pathLst>
            </a:custGeom>
            <a:solidFill>
              <a:srgbClr val="00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6" name="Freeform 24"/>
            <p:cNvSpPr>
              <a:spLocks noEditPoints="1"/>
            </p:cNvSpPr>
            <p:nvPr/>
          </p:nvSpPr>
          <p:spPr bwMode="auto">
            <a:xfrm>
              <a:off x="2472" y="2323"/>
              <a:ext cx="133" cy="137"/>
            </a:xfrm>
            <a:custGeom>
              <a:avLst/>
              <a:gdLst>
                <a:gd name="T0" fmla="*/ 19173123 w 73"/>
                <a:gd name="T1" fmla="*/ 11649309 h 75"/>
                <a:gd name="T2" fmla="*/ 10847300 w 73"/>
                <a:gd name="T3" fmla="*/ 20850580 h 75"/>
                <a:gd name="T4" fmla="*/ 2383998 w 73"/>
                <a:gd name="T5" fmla="*/ 11649309 h 75"/>
                <a:gd name="T6" fmla="*/ 10847300 w 73"/>
                <a:gd name="T7" fmla="*/ 2522660 h 75"/>
                <a:gd name="T8" fmla="*/ 19173123 w 73"/>
                <a:gd name="T9" fmla="*/ 11649309 h 75"/>
                <a:gd name="T10" fmla="*/ 21556361 w 73"/>
                <a:gd name="T11" fmla="*/ 11649309 h 75"/>
                <a:gd name="T12" fmla="*/ 10847300 w 73"/>
                <a:gd name="T13" fmla="*/ 0 h 75"/>
                <a:gd name="T14" fmla="*/ 0 w 73"/>
                <a:gd name="T15" fmla="*/ 11649309 h 75"/>
                <a:gd name="T16" fmla="*/ 10847300 w 73"/>
                <a:gd name="T17" fmla="*/ 23435733 h 75"/>
                <a:gd name="T18" fmla="*/ 21556361 w 73"/>
                <a:gd name="T19" fmla="*/ 11649309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75">
                  <a:moveTo>
                    <a:pt x="65" y="37"/>
                  </a:moveTo>
                  <a:cubicBezTo>
                    <a:pt x="65" y="55"/>
                    <a:pt x="53" y="67"/>
                    <a:pt x="37" y="67"/>
                  </a:cubicBezTo>
                  <a:cubicBezTo>
                    <a:pt x="20" y="67"/>
                    <a:pt x="8" y="55"/>
                    <a:pt x="8" y="37"/>
                  </a:cubicBezTo>
                  <a:cubicBezTo>
                    <a:pt x="8" y="20"/>
                    <a:pt x="20" y="8"/>
                    <a:pt x="37" y="8"/>
                  </a:cubicBezTo>
                  <a:cubicBezTo>
                    <a:pt x="53" y="8"/>
                    <a:pt x="65" y="20"/>
                    <a:pt x="65" y="37"/>
                  </a:cubicBezTo>
                  <a:close/>
                  <a:moveTo>
                    <a:pt x="73" y="37"/>
                  </a:moveTo>
                  <a:cubicBezTo>
                    <a:pt x="73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9"/>
                    <a:pt x="16" y="75"/>
                    <a:pt x="37" y="75"/>
                  </a:cubicBezTo>
                  <a:cubicBezTo>
                    <a:pt x="57" y="75"/>
                    <a:pt x="73" y="59"/>
                    <a:pt x="73" y="37"/>
                  </a:cubicBezTo>
                  <a:close/>
                </a:path>
              </a:pathLst>
            </a:custGeom>
            <a:solidFill>
              <a:srgbClr val="00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7" name="Freeform 25"/>
            <p:cNvSpPr>
              <a:spLocks noEditPoints="1"/>
            </p:cNvSpPr>
            <p:nvPr/>
          </p:nvSpPr>
          <p:spPr bwMode="auto">
            <a:xfrm>
              <a:off x="2580" y="1725"/>
              <a:ext cx="602" cy="601"/>
            </a:xfrm>
            <a:custGeom>
              <a:avLst/>
              <a:gdLst>
                <a:gd name="T0" fmla="*/ 89954915 w 330"/>
                <a:gd name="T1" fmla="*/ 66370535 h 330"/>
                <a:gd name="T2" fmla="*/ 31334085 w 330"/>
                <a:gd name="T3" fmla="*/ 87154341 h 330"/>
                <a:gd name="T4" fmla="*/ 9963202 w 330"/>
                <a:gd name="T5" fmla="*/ 30409974 h 330"/>
                <a:gd name="T6" fmla="*/ 68680246 w 330"/>
                <a:gd name="T7" fmla="*/ 10007171 h 330"/>
                <a:gd name="T8" fmla="*/ 89954915 w 330"/>
                <a:gd name="T9" fmla="*/ 66370535 h 330"/>
                <a:gd name="T10" fmla="*/ 64819593 w 330"/>
                <a:gd name="T11" fmla="*/ 18513730 h 330"/>
                <a:gd name="T12" fmla="*/ 12755191 w 330"/>
                <a:gd name="T13" fmla="*/ 36738901 h 330"/>
                <a:gd name="T14" fmla="*/ 31934854 w 330"/>
                <a:gd name="T15" fmla="*/ 86861481 h 330"/>
                <a:gd name="T16" fmla="*/ 83636832 w 330"/>
                <a:gd name="T17" fmla="*/ 68635338 h 330"/>
                <a:gd name="T18" fmla="*/ 64819593 w 330"/>
                <a:gd name="T19" fmla="*/ 18513730 h 3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" h="330">
                  <a:moveTo>
                    <a:pt x="296" y="226"/>
                  </a:moveTo>
                  <a:cubicBezTo>
                    <a:pt x="262" y="299"/>
                    <a:pt x="176" y="330"/>
                    <a:pt x="103" y="297"/>
                  </a:cubicBezTo>
                  <a:cubicBezTo>
                    <a:pt x="31" y="263"/>
                    <a:pt x="0" y="176"/>
                    <a:pt x="33" y="104"/>
                  </a:cubicBezTo>
                  <a:cubicBezTo>
                    <a:pt x="67" y="31"/>
                    <a:pt x="153" y="0"/>
                    <a:pt x="226" y="34"/>
                  </a:cubicBezTo>
                  <a:cubicBezTo>
                    <a:pt x="299" y="68"/>
                    <a:pt x="330" y="154"/>
                    <a:pt x="296" y="226"/>
                  </a:cubicBezTo>
                  <a:close/>
                  <a:moveTo>
                    <a:pt x="213" y="63"/>
                  </a:moveTo>
                  <a:cubicBezTo>
                    <a:pt x="149" y="33"/>
                    <a:pt x="72" y="61"/>
                    <a:pt x="42" y="125"/>
                  </a:cubicBezTo>
                  <a:cubicBezTo>
                    <a:pt x="13" y="190"/>
                    <a:pt x="40" y="266"/>
                    <a:pt x="105" y="296"/>
                  </a:cubicBezTo>
                  <a:cubicBezTo>
                    <a:pt x="169" y="326"/>
                    <a:pt x="245" y="298"/>
                    <a:pt x="275" y="234"/>
                  </a:cubicBezTo>
                  <a:cubicBezTo>
                    <a:pt x="305" y="170"/>
                    <a:pt x="277" y="93"/>
                    <a:pt x="213" y="63"/>
                  </a:cubicBezTo>
                  <a:close/>
                </a:path>
              </a:pathLst>
            </a:custGeom>
            <a:solidFill>
              <a:srgbClr val="005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50" r:id="rId1"/>
    <p:sldLayoutId id="2147484751" r:id="rId2"/>
    <p:sldLayoutId id="2147484752" r:id="rId3"/>
    <p:sldLayoutId id="2147484753" r:id="rId4"/>
    <p:sldLayoutId id="2147484754" r:id="rId5"/>
    <p:sldLayoutId id="2147484755" r:id="rId6"/>
    <p:sldLayoutId id="2147484756" r:id="rId7"/>
    <p:sldLayoutId id="2147484757" r:id="rId8"/>
    <p:sldLayoutId id="2147484758" r:id="rId9"/>
    <p:sldLayoutId id="2147484759" r:id="rId10"/>
    <p:sldLayoutId id="2147484760" r:id="rId11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2"/>
          </a:solidFill>
          <a:latin typeface="+mn-lt"/>
        </a:defRPr>
      </a:lvl2pPr>
      <a:lvl3pPr marL="796925" indent="-112713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3pPr>
      <a:lvl4pPr marL="1079500" indent="-168275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bg2"/>
          </a:solidFill>
          <a:latin typeface="+mn-lt"/>
        </a:defRPr>
      </a:lvl4pPr>
      <a:lvl5pPr marL="1316038" indent="-122238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5pPr>
      <a:lvl6pPr marL="17732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6pPr>
      <a:lvl7pPr marL="22304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7pPr>
      <a:lvl8pPr marL="26876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8pPr>
      <a:lvl9pPr marL="31448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owerpoint10x7_1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ltGray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5" name="Group 13"/>
          <p:cNvGrpSpPr>
            <a:grpSpLocks/>
          </p:cNvGrpSpPr>
          <p:nvPr/>
        </p:nvGrpSpPr>
        <p:grpSpPr bwMode="auto">
          <a:xfrm>
            <a:off x="3933825" y="2517775"/>
            <a:ext cx="1276350" cy="1362075"/>
            <a:chOff x="2353" y="1575"/>
            <a:chExt cx="1051" cy="1122"/>
          </a:xfrm>
        </p:grpSpPr>
        <p:sp>
          <p:nvSpPr>
            <p:cNvPr id="3079" name="Freeform 14"/>
            <p:cNvSpPr>
              <a:spLocks/>
            </p:cNvSpPr>
            <p:nvPr/>
          </p:nvSpPr>
          <p:spPr bwMode="gray">
            <a:xfrm>
              <a:off x="2565" y="2350"/>
              <a:ext cx="246" cy="174"/>
            </a:xfrm>
            <a:custGeom>
              <a:avLst/>
              <a:gdLst>
                <a:gd name="T0" fmla="*/ 570355920 w 104"/>
                <a:gd name="T1" fmla="*/ 882637140 h 74"/>
                <a:gd name="T2" fmla="*/ 570355920 w 104"/>
                <a:gd name="T3" fmla="*/ 882637140 h 74"/>
                <a:gd name="T4" fmla="*/ 2147483647 w 104"/>
                <a:gd name="T5" fmla="*/ 0 h 74"/>
                <a:gd name="T6" fmla="*/ 2147483647 w 104"/>
                <a:gd name="T7" fmla="*/ 1067878702 h 74"/>
                <a:gd name="T8" fmla="*/ 2147483647 w 104"/>
                <a:gd name="T9" fmla="*/ 0 h 74"/>
                <a:gd name="T10" fmla="*/ 2147483647 w 104"/>
                <a:gd name="T11" fmla="*/ 1815006681 h 74"/>
                <a:gd name="T12" fmla="*/ 2147483647 w 104"/>
                <a:gd name="T13" fmla="*/ 2147483647 h 74"/>
                <a:gd name="T14" fmla="*/ 2147483647 w 104"/>
                <a:gd name="T15" fmla="*/ 2147483647 h 74"/>
                <a:gd name="T16" fmla="*/ 2147483647 w 104"/>
                <a:gd name="T17" fmla="*/ 2075390032 h 74"/>
                <a:gd name="T18" fmla="*/ 2147483647 w 104"/>
                <a:gd name="T19" fmla="*/ 510915960 h 74"/>
                <a:gd name="T20" fmla="*/ 2147483647 w 104"/>
                <a:gd name="T21" fmla="*/ 1496434407 h 74"/>
                <a:gd name="T22" fmla="*/ 2147483647 w 104"/>
                <a:gd name="T23" fmla="*/ 2147483647 h 74"/>
                <a:gd name="T24" fmla="*/ 2147483647 w 104"/>
                <a:gd name="T25" fmla="*/ 2147483647 h 74"/>
                <a:gd name="T26" fmla="*/ 2147483647 w 104"/>
                <a:gd name="T27" fmla="*/ 1997756231 h 74"/>
                <a:gd name="T28" fmla="*/ 2074324478 w 104"/>
                <a:gd name="T29" fmla="*/ 510915960 h 74"/>
                <a:gd name="T30" fmla="*/ 570355920 w 104"/>
                <a:gd name="T31" fmla="*/ 1443398093 h 74"/>
                <a:gd name="T32" fmla="*/ 570355920 w 104"/>
                <a:gd name="T33" fmla="*/ 2147483647 h 74"/>
                <a:gd name="T34" fmla="*/ 0 w 104"/>
                <a:gd name="T35" fmla="*/ 2147483647 h 74"/>
                <a:gd name="T36" fmla="*/ 0 w 104"/>
                <a:gd name="T37" fmla="*/ 135190356 h 74"/>
                <a:gd name="T38" fmla="*/ 570355920 w 104"/>
                <a:gd name="T39" fmla="*/ 135190356 h 74"/>
                <a:gd name="T40" fmla="*/ 570355920 w 104"/>
                <a:gd name="T41" fmla="*/ 882637140 h 7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04" h="74">
                  <a:moveTo>
                    <a:pt x="8" y="14"/>
                  </a:moveTo>
                  <a:cubicBezTo>
                    <a:pt x="8" y="14"/>
                    <a:pt x="8" y="14"/>
                    <a:pt x="8" y="14"/>
                  </a:cubicBezTo>
                  <a:cubicBezTo>
                    <a:pt x="15" y="4"/>
                    <a:pt x="21" y="0"/>
                    <a:pt x="31" y="0"/>
                  </a:cubicBezTo>
                  <a:cubicBezTo>
                    <a:pt x="42" y="0"/>
                    <a:pt x="49" y="6"/>
                    <a:pt x="54" y="17"/>
                  </a:cubicBezTo>
                  <a:cubicBezTo>
                    <a:pt x="61" y="5"/>
                    <a:pt x="69" y="0"/>
                    <a:pt x="79" y="0"/>
                  </a:cubicBezTo>
                  <a:cubicBezTo>
                    <a:pt x="94" y="0"/>
                    <a:pt x="104" y="12"/>
                    <a:pt x="104" y="29"/>
                  </a:cubicBezTo>
                  <a:cubicBezTo>
                    <a:pt x="104" y="73"/>
                    <a:pt x="104" y="73"/>
                    <a:pt x="104" y="73"/>
                  </a:cubicBezTo>
                  <a:cubicBezTo>
                    <a:pt x="96" y="73"/>
                    <a:pt x="96" y="73"/>
                    <a:pt x="96" y="73"/>
                  </a:cubicBezTo>
                  <a:cubicBezTo>
                    <a:pt x="96" y="33"/>
                    <a:pt x="96" y="33"/>
                    <a:pt x="96" y="33"/>
                  </a:cubicBezTo>
                  <a:cubicBezTo>
                    <a:pt x="96" y="18"/>
                    <a:pt x="90" y="8"/>
                    <a:pt x="78" y="8"/>
                  </a:cubicBezTo>
                  <a:cubicBezTo>
                    <a:pt x="69" y="8"/>
                    <a:pt x="63" y="12"/>
                    <a:pt x="56" y="24"/>
                  </a:cubicBezTo>
                  <a:cubicBezTo>
                    <a:pt x="56" y="73"/>
                    <a:pt x="56" y="73"/>
                    <a:pt x="56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15"/>
                    <a:pt x="39" y="8"/>
                    <a:pt x="29" y="8"/>
                  </a:cubicBezTo>
                  <a:cubicBezTo>
                    <a:pt x="21" y="8"/>
                    <a:pt x="15" y="12"/>
                    <a:pt x="8" y="23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lnTo>
                    <a:pt x="8" y="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0" name="Freeform 15"/>
            <p:cNvSpPr>
              <a:spLocks noEditPoints="1"/>
            </p:cNvSpPr>
            <p:nvPr/>
          </p:nvSpPr>
          <p:spPr bwMode="gray">
            <a:xfrm>
              <a:off x="2828" y="2354"/>
              <a:ext cx="200" cy="343"/>
            </a:xfrm>
            <a:custGeom>
              <a:avLst/>
              <a:gdLst>
                <a:gd name="T0" fmla="*/ 2147483647 w 85"/>
                <a:gd name="T1" fmla="*/ 2147483647 h 145"/>
                <a:gd name="T2" fmla="*/ 2147483647 w 85"/>
                <a:gd name="T3" fmla="*/ 2147483647 h 145"/>
                <a:gd name="T4" fmla="*/ 899442374 w 85"/>
                <a:gd name="T5" fmla="*/ 2147483647 h 145"/>
                <a:gd name="T6" fmla="*/ 2147483647 w 85"/>
                <a:gd name="T7" fmla="*/ 511219737 h 145"/>
                <a:gd name="T8" fmla="*/ 2147483647 w 85"/>
                <a:gd name="T9" fmla="*/ 2147483647 h 145"/>
                <a:gd name="T10" fmla="*/ 2147483647 w 85"/>
                <a:gd name="T11" fmla="*/ 0 h 145"/>
                <a:gd name="T12" fmla="*/ 2147483647 w 85"/>
                <a:gd name="T13" fmla="*/ 0 h 145"/>
                <a:gd name="T14" fmla="*/ 322173824 w 85"/>
                <a:gd name="T15" fmla="*/ 2147483647 h 145"/>
                <a:gd name="T16" fmla="*/ 1978804174 w 85"/>
                <a:gd name="T17" fmla="*/ 2147483647 h 145"/>
                <a:gd name="T18" fmla="*/ 1978804174 w 85"/>
                <a:gd name="T19" fmla="*/ 2147483647 h 145"/>
                <a:gd name="T20" fmla="*/ 758056056 w 85"/>
                <a:gd name="T21" fmla="*/ 2147483647 h 145"/>
                <a:gd name="T22" fmla="*/ 1783661308 w 85"/>
                <a:gd name="T23" fmla="*/ 2147483647 h 145"/>
                <a:gd name="T24" fmla="*/ 1783661308 w 85"/>
                <a:gd name="T25" fmla="*/ 2147483647 h 145"/>
                <a:gd name="T26" fmla="*/ 0 w 85"/>
                <a:gd name="T27" fmla="*/ 2147483647 h 145"/>
                <a:gd name="T28" fmla="*/ 2147483647 w 85"/>
                <a:gd name="T29" fmla="*/ 2147483647 h 145"/>
                <a:gd name="T30" fmla="*/ 2147483647 w 85"/>
                <a:gd name="T31" fmla="*/ 2147483647 h 145"/>
                <a:gd name="T32" fmla="*/ 1401532889 w 85"/>
                <a:gd name="T33" fmla="*/ 2147483647 h 145"/>
                <a:gd name="T34" fmla="*/ 2147483647 w 85"/>
                <a:gd name="T35" fmla="*/ 2147483647 h 145"/>
                <a:gd name="T36" fmla="*/ 2147483647 w 85"/>
                <a:gd name="T37" fmla="*/ 570989354 h 145"/>
                <a:gd name="T38" fmla="*/ 2147483647 w 85"/>
                <a:gd name="T39" fmla="*/ 570989354 h 145"/>
                <a:gd name="T40" fmla="*/ 2147483647 w 85"/>
                <a:gd name="T41" fmla="*/ 0 h 145"/>
                <a:gd name="T42" fmla="*/ 2147483647 w 85"/>
                <a:gd name="T43" fmla="*/ 2147483647 h 145"/>
                <a:gd name="T44" fmla="*/ 2147483647 w 85"/>
                <a:gd name="T45" fmla="*/ 2147483647 h 145"/>
                <a:gd name="T46" fmla="*/ 434447762 w 85"/>
                <a:gd name="T47" fmla="*/ 2147483647 h 145"/>
                <a:gd name="T48" fmla="*/ 2147483647 w 85"/>
                <a:gd name="T49" fmla="*/ 2147483647 h 145"/>
                <a:gd name="T50" fmla="*/ 2147483647 w 85"/>
                <a:gd name="T51" fmla="*/ 2147483647 h 1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85" h="145">
                  <a:moveTo>
                    <a:pt x="68" y="34"/>
                  </a:moveTo>
                  <a:cubicBezTo>
                    <a:pt x="68" y="49"/>
                    <a:pt x="56" y="61"/>
                    <a:pt x="41" y="61"/>
                  </a:cubicBezTo>
                  <a:cubicBezTo>
                    <a:pt x="25" y="61"/>
                    <a:pt x="14" y="49"/>
                    <a:pt x="14" y="34"/>
                  </a:cubicBezTo>
                  <a:cubicBezTo>
                    <a:pt x="14" y="19"/>
                    <a:pt x="25" y="7"/>
                    <a:pt x="41" y="7"/>
                  </a:cubicBezTo>
                  <a:cubicBezTo>
                    <a:pt x="56" y="7"/>
                    <a:pt x="68" y="19"/>
                    <a:pt x="68" y="34"/>
                  </a:cubicBezTo>
                  <a:close/>
                  <a:moveTo>
                    <a:pt x="85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16" y="0"/>
                    <a:pt x="5" y="18"/>
                    <a:pt x="5" y="34"/>
                  </a:cubicBezTo>
                  <a:cubicBezTo>
                    <a:pt x="5" y="46"/>
                    <a:pt x="12" y="60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20" y="70"/>
                    <a:pt x="12" y="73"/>
                    <a:pt x="12" y="82"/>
                  </a:cubicBezTo>
                  <a:cubicBezTo>
                    <a:pt x="12" y="89"/>
                    <a:pt x="17" y="93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10" y="99"/>
                    <a:pt x="0" y="107"/>
                    <a:pt x="0" y="119"/>
                  </a:cubicBezTo>
                  <a:cubicBezTo>
                    <a:pt x="0" y="133"/>
                    <a:pt x="12" y="145"/>
                    <a:pt x="42" y="145"/>
                  </a:cubicBezTo>
                  <a:cubicBezTo>
                    <a:pt x="69" y="145"/>
                    <a:pt x="85" y="135"/>
                    <a:pt x="85" y="117"/>
                  </a:cubicBezTo>
                  <a:cubicBezTo>
                    <a:pt x="85" y="76"/>
                    <a:pt x="22" y="102"/>
                    <a:pt x="22" y="81"/>
                  </a:cubicBezTo>
                  <a:cubicBezTo>
                    <a:pt x="22" y="63"/>
                    <a:pt x="76" y="77"/>
                    <a:pt x="76" y="34"/>
                  </a:cubicBezTo>
                  <a:cubicBezTo>
                    <a:pt x="76" y="24"/>
                    <a:pt x="72" y="17"/>
                    <a:pt x="63" y="8"/>
                  </a:cubicBezTo>
                  <a:cubicBezTo>
                    <a:pt x="85" y="8"/>
                    <a:pt x="85" y="8"/>
                    <a:pt x="85" y="8"/>
                  </a:cubicBezTo>
                  <a:lnTo>
                    <a:pt x="85" y="0"/>
                  </a:lnTo>
                  <a:close/>
                  <a:moveTo>
                    <a:pt x="77" y="118"/>
                  </a:moveTo>
                  <a:cubicBezTo>
                    <a:pt x="77" y="130"/>
                    <a:pt x="64" y="138"/>
                    <a:pt x="42" y="138"/>
                  </a:cubicBezTo>
                  <a:cubicBezTo>
                    <a:pt x="19" y="138"/>
                    <a:pt x="7" y="131"/>
                    <a:pt x="7" y="119"/>
                  </a:cubicBezTo>
                  <a:cubicBezTo>
                    <a:pt x="7" y="101"/>
                    <a:pt x="31" y="100"/>
                    <a:pt x="44" y="100"/>
                  </a:cubicBezTo>
                  <a:cubicBezTo>
                    <a:pt x="63" y="100"/>
                    <a:pt x="77" y="103"/>
                    <a:pt x="77" y="11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1" name="Freeform 16"/>
            <p:cNvSpPr>
              <a:spLocks noEditPoints="1"/>
            </p:cNvSpPr>
            <p:nvPr/>
          </p:nvSpPr>
          <p:spPr bwMode="gray">
            <a:xfrm>
              <a:off x="3047" y="2350"/>
              <a:ext cx="154" cy="177"/>
            </a:xfrm>
            <a:custGeom>
              <a:avLst/>
              <a:gdLst>
                <a:gd name="T0" fmla="*/ 653533067 w 65"/>
                <a:gd name="T1" fmla="*/ 1949176932 h 75"/>
                <a:gd name="T2" fmla="*/ 2147483647 w 65"/>
                <a:gd name="T3" fmla="*/ 546166193 h 75"/>
                <a:gd name="T4" fmla="*/ 2147483647 w 65"/>
                <a:gd name="T5" fmla="*/ 1949176932 h 75"/>
                <a:gd name="T6" fmla="*/ 653533067 w 65"/>
                <a:gd name="T7" fmla="*/ 1949176932 h 75"/>
                <a:gd name="T8" fmla="*/ 2147483647 w 65"/>
                <a:gd name="T9" fmla="*/ 2147483647 h 75"/>
                <a:gd name="T10" fmla="*/ 2147483647 w 65"/>
                <a:gd name="T11" fmla="*/ 0 h 75"/>
                <a:gd name="T12" fmla="*/ 0 w 65"/>
                <a:gd name="T13" fmla="*/ 2147483647 h 75"/>
                <a:gd name="T14" fmla="*/ 2147483647 w 65"/>
                <a:gd name="T15" fmla="*/ 2147483647 h 75"/>
                <a:gd name="T16" fmla="*/ 2147483647 w 65"/>
                <a:gd name="T17" fmla="*/ 2147483647 h 75"/>
                <a:gd name="T18" fmla="*/ 2147483647 w 65"/>
                <a:gd name="T19" fmla="*/ 2147483647 h 75"/>
                <a:gd name="T20" fmla="*/ 2147483647 w 65"/>
                <a:gd name="T21" fmla="*/ 2147483647 h 75"/>
                <a:gd name="T22" fmla="*/ 593352855 w 65"/>
                <a:gd name="T23" fmla="*/ 2147483647 h 75"/>
                <a:gd name="T24" fmla="*/ 2147483647 w 65"/>
                <a:gd name="T25" fmla="*/ 2147483647 h 7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5" h="75">
                  <a:moveTo>
                    <a:pt x="9" y="29"/>
                  </a:moveTo>
                  <a:cubicBezTo>
                    <a:pt x="12" y="15"/>
                    <a:pt x="21" y="8"/>
                    <a:pt x="33" y="8"/>
                  </a:cubicBezTo>
                  <a:cubicBezTo>
                    <a:pt x="45" y="8"/>
                    <a:pt x="53" y="15"/>
                    <a:pt x="56" y="29"/>
                  </a:cubicBezTo>
                  <a:lnTo>
                    <a:pt x="9" y="29"/>
                  </a:lnTo>
                  <a:close/>
                  <a:moveTo>
                    <a:pt x="65" y="35"/>
                  </a:moveTo>
                  <a:cubicBezTo>
                    <a:pt x="65" y="11"/>
                    <a:pt x="48" y="0"/>
                    <a:pt x="33" y="0"/>
                  </a:cubicBezTo>
                  <a:cubicBezTo>
                    <a:pt x="14" y="0"/>
                    <a:pt x="0" y="15"/>
                    <a:pt x="0" y="37"/>
                  </a:cubicBezTo>
                  <a:cubicBezTo>
                    <a:pt x="0" y="59"/>
                    <a:pt x="15" y="75"/>
                    <a:pt x="36" y="75"/>
                  </a:cubicBezTo>
                  <a:cubicBezTo>
                    <a:pt x="46" y="75"/>
                    <a:pt x="55" y="72"/>
                    <a:pt x="63" y="65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64"/>
                    <a:pt x="46" y="67"/>
                    <a:pt x="37" y="67"/>
                  </a:cubicBezTo>
                  <a:cubicBezTo>
                    <a:pt x="20" y="67"/>
                    <a:pt x="6" y="53"/>
                    <a:pt x="8" y="35"/>
                  </a:cubicBezTo>
                  <a:lnTo>
                    <a:pt x="65" y="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2" name="Freeform 17"/>
            <p:cNvSpPr>
              <a:spLocks noEditPoints="1"/>
            </p:cNvSpPr>
            <p:nvPr/>
          </p:nvSpPr>
          <p:spPr bwMode="gray">
            <a:xfrm>
              <a:off x="3231" y="2350"/>
              <a:ext cx="173" cy="177"/>
            </a:xfrm>
            <a:custGeom>
              <a:avLst/>
              <a:gdLst>
                <a:gd name="T0" fmla="*/ 2147483647 w 73"/>
                <a:gd name="T1" fmla="*/ 2147483647 h 75"/>
                <a:gd name="T2" fmla="*/ 2147483647 w 73"/>
                <a:gd name="T3" fmla="*/ 2147483647 h 75"/>
                <a:gd name="T4" fmla="*/ 596066526 w 73"/>
                <a:gd name="T5" fmla="*/ 2147483647 h 75"/>
                <a:gd name="T6" fmla="*/ 2147483647 w 73"/>
                <a:gd name="T7" fmla="*/ 546166193 h 75"/>
                <a:gd name="T8" fmla="*/ 2147483647 w 73"/>
                <a:gd name="T9" fmla="*/ 2147483647 h 75"/>
                <a:gd name="T10" fmla="*/ 2147483647 w 73"/>
                <a:gd name="T11" fmla="*/ 2147483647 h 75"/>
                <a:gd name="T12" fmla="*/ 2147483647 w 73"/>
                <a:gd name="T13" fmla="*/ 0 h 75"/>
                <a:gd name="T14" fmla="*/ 0 w 73"/>
                <a:gd name="T15" fmla="*/ 2147483647 h 75"/>
                <a:gd name="T16" fmla="*/ 2147483647 w 73"/>
                <a:gd name="T17" fmla="*/ 2147483647 h 75"/>
                <a:gd name="T18" fmla="*/ 2147483647 w 73"/>
                <a:gd name="T19" fmla="*/ 2147483647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75">
                  <a:moveTo>
                    <a:pt x="65" y="37"/>
                  </a:moveTo>
                  <a:cubicBezTo>
                    <a:pt x="65" y="55"/>
                    <a:pt x="52" y="67"/>
                    <a:pt x="36" y="67"/>
                  </a:cubicBezTo>
                  <a:cubicBezTo>
                    <a:pt x="20" y="67"/>
                    <a:pt x="8" y="55"/>
                    <a:pt x="8" y="37"/>
                  </a:cubicBezTo>
                  <a:cubicBezTo>
                    <a:pt x="8" y="20"/>
                    <a:pt x="20" y="8"/>
                    <a:pt x="36" y="8"/>
                  </a:cubicBezTo>
                  <a:cubicBezTo>
                    <a:pt x="52" y="8"/>
                    <a:pt x="65" y="20"/>
                    <a:pt x="65" y="37"/>
                  </a:cubicBezTo>
                  <a:close/>
                  <a:moveTo>
                    <a:pt x="73" y="37"/>
                  </a:moveTo>
                  <a:cubicBezTo>
                    <a:pt x="73" y="16"/>
                    <a:pt x="57" y="0"/>
                    <a:pt x="36" y="0"/>
                  </a:cubicBezTo>
                  <a:cubicBezTo>
                    <a:pt x="15" y="0"/>
                    <a:pt x="0" y="16"/>
                    <a:pt x="0" y="37"/>
                  </a:cubicBezTo>
                  <a:cubicBezTo>
                    <a:pt x="0" y="59"/>
                    <a:pt x="15" y="75"/>
                    <a:pt x="36" y="75"/>
                  </a:cubicBezTo>
                  <a:cubicBezTo>
                    <a:pt x="57" y="75"/>
                    <a:pt x="73" y="59"/>
                    <a:pt x="7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3" name="Freeform 18"/>
            <p:cNvSpPr>
              <a:spLocks noEditPoints="1"/>
            </p:cNvSpPr>
            <p:nvPr/>
          </p:nvSpPr>
          <p:spPr bwMode="gray">
            <a:xfrm>
              <a:off x="2353" y="2350"/>
              <a:ext cx="173" cy="177"/>
            </a:xfrm>
            <a:custGeom>
              <a:avLst/>
              <a:gdLst>
                <a:gd name="T0" fmla="*/ 2147483647 w 73"/>
                <a:gd name="T1" fmla="*/ 2147483647 h 75"/>
                <a:gd name="T2" fmla="*/ 2147483647 w 73"/>
                <a:gd name="T3" fmla="*/ 2147483647 h 75"/>
                <a:gd name="T4" fmla="*/ 596066526 w 73"/>
                <a:gd name="T5" fmla="*/ 2147483647 h 75"/>
                <a:gd name="T6" fmla="*/ 2147483647 w 73"/>
                <a:gd name="T7" fmla="*/ 546166193 h 75"/>
                <a:gd name="T8" fmla="*/ 2147483647 w 73"/>
                <a:gd name="T9" fmla="*/ 2147483647 h 75"/>
                <a:gd name="T10" fmla="*/ 2147483647 w 73"/>
                <a:gd name="T11" fmla="*/ 2147483647 h 75"/>
                <a:gd name="T12" fmla="*/ 2147483647 w 73"/>
                <a:gd name="T13" fmla="*/ 0 h 75"/>
                <a:gd name="T14" fmla="*/ 0 w 73"/>
                <a:gd name="T15" fmla="*/ 2147483647 h 75"/>
                <a:gd name="T16" fmla="*/ 2147483647 w 73"/>
                <a:gd name="T17" fmla="*/ 2147483647 h 75"/>
                <a:gd name="T18" fmla="*/ 2147483647 w 73"/>
                <a:gd name="T19" fmla="*/ 2147483647 h 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3" h="75">
                  <a:moveTo>
                    <a:pt x="65" y="37"/>
                  </a:moveTo>
                  <a:cubicBezTo>
                    <a:pt x="65" y="55"/>
                    <a:pt x="53" y="67"/>
                    <a:pt x="37" y="67"/>
                  </a:cubicBezTo>
                  <a:cubicBezTo>
                    <a:pt x="20" y="67"/>
                    <a:pt x="8" y="55"/>
                    <a:pt x="8" y="37"/>
                  </a:cubicBezTo>
                  <a:cubicBezTo>
                    <a:pt x="8" y="20"/>
                    <a:pt x="20" y="8"/>
                    <a:pt x="37" y="8"/>
                  </a:cubicBezTo>
                  <a:cubicBezTo>
                    <a:pt x="53" y="8"/>
                    <a:pt x="65" y="20"/>
                    <a:pt x="65" y="37"/>
                  </a:cubicBezTo>
                  <a:close/>
                  <a:moveTo>
                    <a:pt x="73" y="37"/>
                  </a:moveTo>
                  <a:cubicBezTo>
                    <a:pt x="73" y="16"/>
                    <a:pt x="5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59"/>
                    <a:pt x="16" y="75"/>
                    <a:pt x="37" y="75"/>
                  </a:cubicBezTo>
                  <a:cubicBezTo>
                    <a:pt x="57" y="75"/>
                    <a:pt x="73" y="59"/>
                    <a:pt x="73" y="3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19"/>
            <p:cNvSpPr>
              <a:spLocks noEditPoints="1"/>
            </p:cNvSpPr>
            <p:nvPr/>
          </p:nvSpPr>
          <p:spPr bwMode="gray">
            <a:xfrm>
              <a:off x="2492" y="1575"/>
              <a:ext cx="780" cy="779"/>
            </a:xfrm>
            <a:custGeom>
              <a:avLst/>
              <a:gdLst>
                <a:gd name="T0" fmla="*/ 2147483647 w 330"/>
                <a:gd name="T1" fmla="*/ 2147483647 h 330"/>
                <a:gd name="T2" fmla="*/ 2147483647 w 330"/>
                <a:gd name="T3" fmla="*/ 2147483647 h 330"/>
                <a:gd name="T4" fmla="*/ 2147483647 w 330"/>
                <a:gd name="T5" fmla="*/ 2147483647 h 330"/>
                <a:gd name="T6" fmla="*/ 2147483647 w 330"/>
                <a:gd name="T7" fmla="*/ 2147483647 h 330"/>
                <a:gd name="T8" fmla="*/ 2147483647 w 330"/>
                <a:gd name="T9" fmla="*/ 2147483647 h 330"/>
                <a:gd name="T10" fmla="*/ 2147483647 w 330"/>
                <a:gd name="T11" fmla="*/ 2147483647 h 330"/>
                <a:gd name="T12" fmla="*/ 2147483647 w 330"/>
                <a:gd name="T13" fmla="*/ 2147483647 h 330"/>
                <a:gd name="T14" fmla="*/ 2147483647 w 330"/>
                <a:gd name="T15" fmla="*/ 2147483647 h 330"/>
                <a:gd name="T16" fmla="*/ 2147483647 w 330"/>
                <a:gd name="T17" fmla="*/ 2147483647 h 330"/>
                <a:gd name="T18" fmla="*/ 2147483647 w 330"/>
                <a:gd name="T19" fmla="*/ 2147483647 h 3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30" h="330">
                  <a:moveTo>
                    <a:pt x="296" y="226"/>
                  </a:moveTo>
                  <a:cubicBezTo>
                    <a:pt x="262" y="299"/>
                    <a:pt x="176" y="330"/>
                    <a:pt x="103" y="297"/>
                  </a:cubicBezTo>
                  <a:cubicBezTo>
                    <a:pt x="31" y="263"/>
                    <a:pt x="0" y="176"/>
                    <a:pt x="33" y="104"/>
                  </a:cubicBezTo>
                  <a:cubicBezTo>
                    <a:pt x="67" y="31"/>
                    <a:pt x="153" y="0"/>
                    <a:pt x="226" y="34"/>
                  </a:cubicBezTo>
                  <a:cubicBezTo>
                    <a:pt x="299" y="68"/>
                    <a:pt x="330" y="154"/>
                    <a:pt x="296" y="226"/>
                  </a:cubicBezTo>
                  <a:close/>
                  <a:moveTo>
                    <a:pt x="213" y="63"/>
                  </a:moveTo>
                  <a:cubicBezTo>
                    <a:pt x="149" y="33"/>
                    <a:pt x="72" y="61"/>
                    <a:pt x="42" y="125"/>
                  </a:cubicBezTo>
                  <a:cubicBezTo>
                    <a:pt x="13" y="190"/>
                    <a:pt x="40" y="266"/>
                    <a:pt x="105" y="296"/>
                  </a:cubicBezTo>
                  <a:cubicBezTo>
                    <a:pt x="169" y="326"/>
                    <a:pt x="245" y="298"/>
                    <a:pt x="275" y="234"/>
                  </a:cubicBezTo>
                  <a:cubicBezTo>
                    <a:pt x="305" y="170"/>
                    <a:pt x="277" y="93"/>
                    <a:pt x="213" y="6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6" name="Group 20"/>
          <p:cNvGrpSpPr>
            <a:grpSpLocks/>
          </p:cNvGrpSpPr>
          <p:nvPr/>
        </p:nvGrpSpPr>
        <p:grpSpPr bwMode="auto">
          <a:xfrm>
            <a:off x="7289800" y="6496050"/>
            <a:ext cx="1762125" cy="198438"/>
            <a:chOff x="4126" y="4086"/>
            <a:chExt cx="1110" cy="125"/>
          </a:xfrm>
        </p:grpSpPr>
        <p:sp>
          <p:nvSpPr>
            <p:cNvPr id="3077" name="Text Box 21"/>
            <p:cNvSpPr txBox="1">
              <a:spLocks noChangeArrowheads="1"/>
            </p:cNvSpPr>
            <p:nvPr/>
          </p:nvSpPr>
          <p:spPr bwMode="auto">
            <a:xfrm>
              <a:off x="4126" y="4086"/>
              <a:ext cx="1110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tabLst>
                  <a:tab pos="404813" algn="l"/>
                </a:tabLst>
                <a:defRPr sz="1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l" eaLnBrk="1" hangingPunct="1">
                <a:spcBef>
                  <a:spcPct val="0"/>
                </a:spcBef>
                <a:defRPr/>
              </a:pPr>
              <a:r>
                <a:rPr lang="en-US" sz="700" smtClean="0"/>
                <a:t>A DTCC	Thomson Reuters Company</a:t>
              </a:r>
            </a:p>
          </p:txBody>
        </p:sp>
        <p:sp>
          <p:nvSpPr>
            <p:cNvPr id="3078" name="Line 22"/>
            <p:cNvSpPr>
              <a:spLocks noChangeShapeType="1"/>
            </p:cNvSpPr>
            <p:nvPr/>
          </p:nvSpPr>
          <p:spPr bwMode="auto">
            <a:xfrm>
              <a:off x="4411" y="4128"/>
              <a:ext cx="0" cy="52"/>
            </a:xfrm>
            <a:prstGeom prst="line">
              <a:avLst/>
            </a:prstGeom>
            <a:noFill/>
            <a:ln w="63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2"/>
          </a:solidFill>
          <a:latin typeface="+mn-lt"/>
        </a:defRPr>
      </a:lvl2pPr>
      <a:lvl3pPr marL="796925" indent="-112713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3pPr>
      <a:lvl4pPr marL="1079500" indent="-168275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bg2"/>
          </a:solidFill>
          <a:latin typeface="+mn-lt"/>
        </a:defRPr>
      </a:lvl4pPr>
      <a:lvl5pPr marL="1316038" indent="-122238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5pPr>
      <a:lvl6pPr marL="17732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6pPr>
      <a:lvl7pPr marL="22304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7pPr>
      <a:lvl8pPr marL="26876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8pPr>
      <a:lvl9pPr marL="31448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7F7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3"/>
          <p:cNvGrpSpPr>
            <a:grpSpLocks/>
          </p:cNvGrpSpPr>
          <p:nvPr/>
        </p:nvGrpSpPr>
        <p:grpSpPr bwMode="auto">
          <a:xfrm>
            <a:off x="1577975" y="2751138"/>
            <a:ext cx="5856288" cy="1135062"/>
            <a:chOff x="994" y="1733"/>
            <a:chExt cx="3689" cy="715"/>
          </a:xfrm>
        </p:grpSpPr>
        <p:sp>
          <p:nvSpPr>
            <p:cNvPr id="4110" name="Freeform 14"/>
            <p:cNvSpPr>
              <a:spLocks noEditPoints="1"/>
            </p:cNvSpPr>
            <p:nvPr/>
          </p:nvSpPr>
          <p:spPr bwMode="auto">
            <a:xfrm>
              <a:off x="1503" y="2129"/>
              <a:ext cx="48" cy="138"/>
            </a:xfrm>
            <a:custGeom>
              <a:avLst/>
              <a:gdLst>
                <a:gd name="T0" fmla="*/ 8 w 52"/>
                <a:gd name="T1" fmla="*/ 20 h 151"/>
                <a:gd name="T2" fmla="*/ 7 w 52"/>
                <a:gd name="T3" fmla="*/ 15 h 151"/>
                <a:gd name="T4" fmla="*/ 7 w 52"/>
                <a:gd name="T5" fmla="*/ 12 h 151"/>
                <a:gd name="T6" fmla="*/ 8 w 52"/>
                <a:gd name="T7" fmla="*/ 11 h 151"/>
                <a:gd name="T8" fmla="*/ 8 w 52"/>
                <a:gd name="T9" fmla="*/ 10 h 151"/>
                <a:gd name="T10" fmla="*/ 8 w 52"/>
                <a:gd name="T11" fmla="*/ 8 h 151"/>
                <a:gd name="T12" fmla="*/ 7 w 52"/>
                <a:gd name="T13" fmla="*/ 5 h 151"/>
                <a:gd name="T14" fmla="*/ 6 w 52"/>
                <a:gd name="T15" fmla="*/ 5 h 151"/>
                <a:gd name="T16" fmla="*/ 6 w 52"/>
                <a:gd name="T17" fmla="*/ 5 h 151"/>
                <a:gd name="T18" fmla="*/ 6 w 52"/>
                <a:gd name="T19" fmla="*/ 5 h 151"/>
                <a:gd name="T20" fmla="*/ 6 w 52"/>
                <a:gd name="T21" fmla="*/ 5 h 151"/>
                <a:gd name="T22" fmla="*/ 6 w 52"/>
                <a:gd name="T23" fmla="*/ 5 h 151"/>
                <a:gd name="T24" fmla="*/ 6 w 52"/>
                <a:gd name="T25" fmla="*/ 3 h 151"/>
                <a:gd name="T26" fmla="*/ 6 w 52"/>
                <a:gd name="T27" fmla="*/ 1 h 151"/>
                <a:gd name="T28" fmla="*/ 6 w 52"/>
                <a:gd name="T29" fmla="*/ 4 h 151"/>
                <a:gd name="T30" fmla="*/ 6 w 52"/>
                <a:gd name="T31" fmla="*/ 5 h 151"/>
                <a:gd name="T32" fmla="*/ 6 w 52"/>
                <a:gd name="T33" fmla="*/ 5 h 151"/>
                <a:gd name="T34" fmla="*/ 6 w 52"/>
                <a:gd name="T35" fmla="*/ 5 h 151"/>
                <a:gd name="T36" fmla="*/ 3 w 52"/>
                <a:gd name="T37" fmla="*/ 5 h 151"/>
                <a:gd name="T38" fmla="*/ 2 w 52"/>
                <a:gd name="T39" fmla="*/ 10 h 151"/>
                <a:gd name="T40" fmla="*/ 3 w 52"/>
                <a:gd name="T41" fmla="*/ 11 h 151"/>
                <a:gd name="T42" fmla="*/ 6 w 52"/>
                <a:gd name="T43" fmla="*/ 11 h 151"/>
                <a:gd name="T44" fmla="*/ 6 w 52"/>
                <a:gd name="T45" fmla="*/ 12 h 151"/>
                <a:gd name="T46" fmla="*/ 6 w 52"/>
                <a:gd name="T47" fmla="*/ 16 h 151"/>
                <a:gd name="T48" fmla="*/ 6 w 52"/>
                <a:gd name="T49" fmla="*/ 18 h 151"/>
                <a:gd name="T50" fmla="*/ 5 w 52"/>
                <a:gd name="T51" fmla="*/ 22 h 151"/>
                <a:gd name="T52" fmla="*/ 6 w 52"/>
                <a:gd name="T53" fmla="*/ 22 h 151"/>
                <a:gd name="T54" fmla="*/ 6 w 52"/>
                <a:gd name="T55" fmla="*/ 22 h 151"/>
                <a:gd name="T56" fmla="*/ 6 w 52"/>
                <a:gd name="T57" fmla="*/ 16 h 151"/>
                <a:gd name="T58" fmla="*/ 6 w 52"/>
                <a:gd name="T59" fmla="*/ 16 h 151"/>
                <a:gd name="T60" fmla="*/ 6 w 52"/>
                <a:gd name="T61" fmla="*/ 14 h 151"/>
                <a:gd name="T62" fmla="*/ 6 w 52"/>
                <a:gd name="T63" fmla="*/ 16 h 151"/>
                <a:gd name="T64" fmla="*/ 6 w 52"/>
                <a:gd name="T65" fmla="*/ 21 h 151"/>
                <a:gd name="T66" fmla="*/ 7 w 52"/>
                <a:gd name="T67" fmla="*/ 22 h 151"/>
                <a:gd name="T68" fmla="*/ 9 w 52"/>
                <a:gd name="T69" fmla="*/ 21 h 151"/>
                <a:gd name="T70" fmla="*/ 6 w 52"/>
                <a:gd name="T71" fmla="*/ 10 h 151"/>
                <a:gd name="T72" fmla="*/ 6 w 52"/>
                <a:gd name="T73" fmla="*/ 7 h 151"/>
                <a:gd name="T74" fmla="*/ 6 w 52"/>
                <a:gd name="T75" fmla="*/ 9 h 1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151">
                  <a:moveTo>
                    <a:pt x="50" y="137"/>
                  </a:moveTo>
                  <a:cubicBezTo>
                    <a:pt x="48" y="137"/>
                    <a:pt x="43" y="135"/>
                    <a:pt x="43" y="134"/>
                  </a:cubicBezTo>
                  <a:cubicBezTo>
                    <a:pt x="42" y="133"/>
                    <a:pt x="41" y="110"/>
                    <a:pt x="40" y="107"/>
                  </a:cubicBezTo>
                  <a:cubicBezTo>
                    <a:pt x="40" y="105"/>
                    <a:pt x="40" y="103"/>
                    <a:pt x="40" y="102"/>
                  </a:cubicBezTo>
                  <a:cubicBezTo>
                    <a:pt x="40" y="102"/>
                    <a:pt x="42" y="85"/>
                    <a:pt x="42" y="84"/>
                  </a:cubicBezTo>
                  <a:cubicBezTo>
                    <a:pt x="42" y="84"/>
                    <a:pt x="40" y="75"/>
                    <a:pt x="42" y="72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4" y="68"/>
                    <a:pt x="44" y="67"/>
                  </a:cubicBezTo>
                  <a:cubicBezTo>
                    <a:pt x="44" y="66"/>
                    <a:pt x="45" y="67"/>
                    <a:pt x="46" y="66"/>
                  </a:cubicBezTo>
                  <a:cubicBezTo>
                    <a:pt x="46" y="65"/>
                    <a:pt x="45" y="64"/>
                    <a:pt x="45" y="64"/>
                  </a:cubicBezTo>
                  <a:cubicBezTo>
                    <a:pt x="45" y="64"/>
                    <a:pt x="45" y="62"/>
                    <a:pt x="44" y="62"/>
                  </a:cubicBezTo>
                  <a:cubicBezTo>
                    <a:pt x="44" y="62"/>
                    <a:pt x="45" y="56"/>
                    <a:pt x="45" y="54"/>
                  </a:cubicBezTo>
                  <a:cubicBezTo>
                    <a:pt x="44" y="52"/>
                    <a:pt x="46" y="54"/>
                    <a:pt x="45" y="49"/>
                  </a:cubicBezTo>
                  <a:cubicBezTo>
                    <a:pt x="44" y="44"/>
                    <a:pt x="43" y="33"/>
                    <a:pt x="40" y="31"/>
                  </a:cubicBezTo>
                  <a:cubicBezTo>
                    <a:pt x="40" y="31"/>
                    <a:pt x="39" y="30"/>
                    <a:pt x="39" y="29"/>
                  </a:cubicBezTo>
                  <a:cubicBezTo>
                    <a:pt x="37" y="29"/>
                    <a:pt x="36" y="28"/>
                    <a:pt x="36" y="28"/>
                  </a:cubicBezTo>
                  <a:cubicBezTo>
                    <a:pt x="36" y="28"/>
                    <a:pt x="34" y="27"/>
                    <a:pt x="34" y="27"/>
                  </a:cubicBezTo>
                  <a:cubicBezTo>
                    <a:pt x="33" y="27"/>
                    <a:pt x="31" y="24"/>
                    <a:pt x="31" y="24"/>
                  </a:cubicBezTo>
                  <a:cubicBezTo>
                    <a:pt x="31" y="23"/>
                    <a:pt x="30" y="23"/>
                    <a:pt x="30" y="23"/>
                  </a:cubicBezTo>
                  <a:cubicBezTo>
                    <a:pt x="29" y="23"/>
                    <a:pt x="30" y="18"/>
                    <a:pt x="30" y="17"/>
                  </a:cubicBezTo>
                  <a:cubicBezTo>
                    <a:pt x="31" y="17"/>
                    <a:pt x="33" y="13"/>
                    <a:pt x="33" y="13"/>
                  </a:cubicBezTo>
                  <a:cubicBezTo>
                    <a:pt x="32" y="13"/>
                    <a:pt x="33" y="11"/>
                    <a:pt x="33" y="11"/>
                  </a:cubicBezTo>
                  <a:cubicBezTo>
                    <a:pt x="33" y="11"/>
                    <a:pt x="35" y="10"/>
                    <a:pt x="34" y="8"/>
                  </a:cubicBezTo>
                  <a:cubicBezTo>
                    <a:pt x="34" y="7"/>
                    <a:pt x="34" y="7"/>
                    <a:pt x="33" y="6"/>
                  </a:cubicBezTo>
                  <a:cubicBezTo>
                    <a:pt x="33" y="5"/>
                    <a:pt x="33" y="4"/>
                    <a:pt x="32" y="4"/>
                  </a:cubicBezTo>
                  <a:cubicBezTo>
                    <a:pt x="31" y="3"/>
                    <a:pt x="32" y="2"/>
                    <a:pt x="30" y="3"/>
                  </a:cubicBezTo>
                  <a:cubicBezTo>
                    <a:pt x="29" y="3"/>
                    <a:pt x="30" y="0"/>
                    <a:pt x="27" y="2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4" y="2"/>
                    <a:pt x="22" y="2"/>
                    <a:pt x="22" y="2"/>
                  </a:cubicBezTo>
                  <a:cubicBezTo>
                    <a:pt x="22" y="2"/>
                    <a:pt x="20" y="3"/>
                    <a:pt x="20" y="4"/>
                  </a:cubicBezTo>
                  <a:cubicBezTo>
                    <a:pt x="20" y="4"/>
                    <a:pt x="19" y="6"/>
                    <a:pt x="19" y="9"/>
                  </a:cubicBezTo>
                  <a:cubicBezTo>
                    <a:pt x="20" y="11"/>
                    <a:pt x="20" y="12"/>
                    <a:pt x="19" y="12"/>
                  </a:cubicBezTo>
                  <a:cubicBezTo>
                    <a:pt x="19" y="11"/>
                    <a:pt x="19" y="15"/>
                    <a:pt x="19" y="16"/>
                  </a:cubicBezTo>
                  <a:cubicBezTo>
                    <a:pt x="20" y="16"/>
                    <a:pt x="20" y="16"/>
                    <a:pt x="20" y="17"/>
                  </a:cubicBezTo>
                  <a:cubicBezTo>
                    <a:pt x="21" y="18"/>
                    <a:pt x="20" y="21"/>
                    <a:pt x="20" y="21"/>
                  </a:cubicBezTo>
                  <a:cubicBezTo>
                    <a:pt x="20" y="22"/>
                    <a:pt x="19" y="20"/>
                    <a:pt x="17" y="25"/>
                  </a:cubicBezTo>
                  <a:cubicBezTo>
                    <a:pt x="17" y="25"/>
                    <a:pt x="14" y="27"/>
                    <a:pt x="11" y="28"/>
                  </a:cubicBezTo>
                  <a:cubicBezTo>
                    <a:pt x="7" y="30"/>
                    <a:pt x="4" y="34"/>
                    <a:pt x="3" y="41"/>
                  </a:cubicBezTo>
                  <a:cubicBezTo>
                    <a:pt x="3" y="43"/>
                    <a:pt x="2" y="43"/>
                    <a:pt x="1" y="51"/>
                  </a:cubicBezTo>
                  <a:cubicBezTo>
                    <a:pt x="0" y="59"/>
                    <a:pt x="2" y="61"/>
                    <a:pt x="2" y="61"/>
                  </a:cubicBezTo>
                  <a:cubicBezTo>
                    <a:pt x="2" y="61"/>
                    <a:pt x="3" y="63"/>
                    <a:pt x="2" y="64"/>
                  </a:cubicBezTo>
                  <a:cubicBezTo>
                    <a:pt x="2" y="64"/>
                    <a:pt x="3" y="66"/>
                    <a:pt x="3" y="66"/>
                  </a:cubicBezTo>
                  <a:cubicBezTo>
                    <a:pt x="3" y="66"/>
                    <a:pt x="3" y="68"/>
                    <a:pt x="3" y="69"/>
                  </a:cubicBezTo>
                  <a:cubicBezTo>
                    <a:pt x="3" y="69"/>
                    <a:pt x="6" y="71"/>
                    <a:pt x="7" y="71"/>
                  </a:cubicBezTo>
                  <a:cubicBezTo>
                    <a:pt x="7" y="71"/>
                    <a:pt x="7" y="74"/>
                    <a:pt x="8" y="73"/>
                  </a:cubicBezTo>
                  <a:cubicBezTo>
                    <a:pt x="9" y="73"/>
                    <a:pt x="10" y="76"/>
                    <a:pt x="10" y="76"/>
                  </a:cubicBezTo>
                  <a:cubicBezTo>
                    <a:pt x="10" y="77"/>
                    <a:pt x="8" y="82"/>
                    <a:pt x="9" y="85"/>
                  </a:cubicBezTo>
                  <a:cubicBezTo>
                    <a:pt x="10" y="86"/>
                    <a:pt x="6" y="88"/>
                    <a:pt x="9" y="104"/>
                  </a:cubicBezTo>
                  <a:cubicBezTo>
                    <a:pt x="9" y="105"/>
                    <a:pt x="9" y="108"/>
                    <a:pt x="8" y="111"/>
                  </a:cubicBezTo>
                  <a:cubicBezTo>
                    <a:pt x="8" y="112"/>
                    <a:pt x="8" y="114"/>
                    <a:pt x="9" y="117"/>
                  </a:cubicBezTo>
                  <a:cubicBezTo>
                    <a:pt x="9" y="119"/>
                    <a:pt x="7" y="113"/>
                    <a:pt x="7" y="140"/>
                  </a:cubicBezTo>
                  <a:cubicBezTo>
                    <a:pt x="7" y="140"/>
                    <a:pt x="7" y="143"/>
                    <a:pt x="5" y="146"/>
                  </a:cubicBezTo>
                  <a:cubicBezTo>
                    <a:pt x="2" y="151"/>
                    <a:pt x="10" y="151"/>
                    <a:pt x="12" y="148"/>
                  </a:cubicBezTo>
                  <a:cubicBezTo>
                    <a:pt x="13" y="147"/>
                    <a:pt x="13" y="144"/>
                    <a:pt x="13" y="143"/>
                  </a:cubicBezTo>
                  <a:cubicBezTo>
                    <a:pt x="13" y="143"/>
                    <a:pt x="13" y="143"/>
                    <a:pt x="14" y="143"/>
                  </a:cubicBezTo>
                  <a:cubicBezTo>
                    <a:pt x="17" y="142"/>
                    <a:pt x="15" y="140"/>
                    <a:pt x="15" y="140"/>
                  </a:cubicBezTo>
                  <a:cubicBezTo>
                    <a:pt x="16" y="137"/>
                    <a:pt x="18" y="133"/>
                    <a:pt x="18" y="121"/>
                  </a:cubicBezTo>
                  <a:cubicBezTo>
                    <a:pt x="18" y="116"/>
                    <a:pt x="19" y="117"/>
                    <a:pt x="18" y="111"/>
                  </a:cubicBezTo>
                  <a:cubicBezTo>
                    <a:pt x="18" y="110"/>
                    <a:pt x="19" y="110"/>
                    <a:pt x="19" y="109"/>
                  </a:cubicBezTo>
                  <a:cubicBezTo>
                    <a:pt x="20" y="107"/>
                    <a:pt x="21" y="105"/>
                    <a:pt x="21" y="103"/>
                  </a:cubicBezTo>
                  <a:cubicBezTo>
                    <a:pt x="21" y="101"/>
                    <a:pt x="22" y="97"/>
                    <a:pt x="23" y="94"/>
                  </a:cubicBezTo>
                  <a:cubicBezTo>
                    <a:pt x="24" y="90"/>
                    <a:pt x="26" y="88"/>
                    <a:pt x="26" y="88"/>
                  </a:cubicBezTo>
                  <a:cubicBezTo>
                    <a:pt x="26" y="88"/>
                    <a:pt x="27" y="91"/>
                    <a:pt x="28" y="96"/>
                  </a:cubicBezTo>
                  <a:cubicBezTo>
                    <a:pt x="28" y="99"/>
                    <a:pt x="29" y="105"/>
                    <a:pt x="30" y="105"/>
                  </a:cubicBezTo>
                  <a:cubicBezTo>
                    <a:pt x="30" y="105"/>
                    <a:pt x="27" y="107"/>
                    <a:pt x="32" y="127"/>
                  </a:cubicBezTo>
                  <a:cubicBezTo>
                    <a:pt x="32" y="129"/>
                    <a:pt x="31" y="135"/>
                    <a:pt x="31" y="136"/>
                  </a:cubicBezTo>
                  <a:cubicBezTo>
                    <a:pt x="31" y="137"/>
                    <a:pt x="36" y="138"/>
                    <a:pt x="36" y="137"/>
                  </a:cubicBezTo>
                  <a:cubicBezTo>
                    <a:pt x="37" y="137"/>
                    <a:pt x="40" y="139"/>
                    <a:pt x="41" y="140"/>
                  </a:cubicBezTo>
                  <a:cubicBezTo>
                    <a:pt x="41" y="140"/>
                    <a:pt x="50" y="141"/>
                    <a:pt x="51" y="139"/>
                  </a:cubicBezTo>
                  <a:cubicBezTo>
                    <a:pt x="52" y="137"/>
                    <a:pt x="51" y="138"/>
                    <a:pt x="50" y="137"/>
                  </a:cubicBezTo>
                  <a:close/>
                  <a:moveTo>
                    <a:pt x="12" y="59"/>
                  </a:moveTo>
                  <a:cubicBezTo>
                    <a:pt x="10" y="61"/>
                    <a:pt x="11" y="64"/>
                    <a:pt x="11" y="64"/>
                  </a:cubicBezTo>
                  <a:cubicBezTo>
                    <a:pt x="11" y="64"/>
                    <a:pt x="11" y="66"/>
                    <a:pt x="10" y="63"/>
                  </a:cubicBezTo>
                  <a:cubicBezTo>
                    <a:pt x="9" y="59"/>
                    <a:pt x="10" y="49"/>
                    <a:pt x="10" y="49"/>
                  </a:cubicBezTo>
                  <a:cubicBezTo>
                    <a:pt x="10" y="50"/>
                    <a:pt x="12" y="55"/>
                    <a:pt x="12" y="55"/>
                  </a:cubicBezTo>
                  <a:cubicBezTo>
                    <a:pt x="12" y="55"/>
                    <a:pt x="13" y="58"/>
                    <a:pt x="12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1" name="Freeform 15"/>
            <p:cNvSpPr>
              <a:spLocks noEditPoints="1"/>
            </p:cNvSpPr>
            <p:nvPr/>
          </p:nvSpPr>
          <p:spPr bwMode="auto">
            <a:xfrm>
              <a:off x="1278" y="1836"/>
              <a:ext cx="40" cy="117"/>
            </a:xfrm>
            <a:custGeom>
              <a:avLst/>
              <a:gdLst>
                <a:gd name="T0" fmla="*/ 5 w 44"/>
                <a:gd name="T1" fmla="*/ 17 h 128"/>
                <a:gd name="T2" fmla="*/ 5 w 44"/>
                <a:gd name="T3" fmla="*/ 14 h 128"/>
                <a:gd name="T4" fmla="*/ 5 w 44"/>
                <a:gd name="T5" fmla="*/ 10 h 128"/>
                <a:gd name="T6" fmla="*/ 5 w 44"/>
                <a:gd name="T7" fmla="*/ 9 h 128"/>
                <a:gd name="T8" fmla="*/ 5 w 44"/>
                <a:gd name="T9" fmla="*/ 8 h 128"/>
                <a:gd name="T10" fmla="*/ 5 w 44"/>
                <a:gd name="T11" fmla="*/ 6 h 128"/>
                <a:gd name="T12" fmla="*/ 5 w 44"/>
                <a:gd name="T13" fmla="*/ 5 h 128"/>
                <a:gd name="T14" fmla="*/ 5 w 44"/>
                <a:gd name="T15" fmla="*/ 5 h 128"/>
                <a:gd name="T16" fmla="*/ 5 w 44"/>
                <a:gd name="T17" fmla="*/ 5 h 128"/>
                <a:gd name="T18" fmla="*/ 5 w 44"/>
                <a:gd name="T19" fmla="*/ 5 h 128"/>
                <a:gd name="T20" fmla="*/ 5 w 44"/>
                <a:gd name="T21" fmla="*/ 5 h 128"/>
                <a:gd name="T22" fmla="*/ 5 w 44"/>
                <a:gd name="T23" fmla="*/ 4 h 128"/>
                <a:gd name="T24" fmla="*/ 5 w 44"/>
                <a:gd name="T25" fmla="*/ 2 h 128"/>
                <a:gd name="T26" fmla="*/ 5 w 44"/>
                <a:gd name="T27" fmla="*/ 1 h 128"/>
                <a:gd name="T28" fmla="*/ 5 w 44"/>
                <a:gd name="T29" fmla="*/ 3 h 128"/>
                <a:gd name="T30" fmla="*/ 5 w 44"/>
                <a:gd name="T31" fmla="*/ 5 h 128"/>
                <a:gd name="T32" fmla="*/ 5 w 44"/>
                <a:gd name="T33" fmla="*/ 5 h 128"/>
                <a:gd name="T34" fmla="*/ 5 w 44"/>
                <a:gd name="T35" fmla="*/ 5 h 128"/>
                <a:gd name="T36" fmla="*/ 3 w 44"/>
                <a:gd name="T37" fmla="*/ 5 h 128"/>
                <a:gd name="T38" fmla="*/ 2 w 44"/>
                <a:gd name="T39" fmla="*/ 8 h 128"/>
                <a:gd name="T40" fmla="*/ 2 w 44"/>
                <a:gd name="T41" fmla="*/ 9 h 128"/>
                <a:gd name="T42" fmla="*/ 5 w 44"/>
                <a:gd name="T43" fmla="*/ 10 h 128"/>
                <a:gd name="T44" fmla="*/ 5 w 44"/>
                <a:gd name="T45" fmla="*/ 10 h 128"/>
                <a:gd name="T46" fmla="*/ 5 w 44"/>
                <a:gd name="T47" fmla="*/ 14 h 128"/>
                <a:gd name="T48" fmla="*/ 5 w 44"/>
                <a:gd name="T49" fmla="*/ 15 h 128"/>
                <a:gd name="T50" fmla="*/ 4 w 44"/>
                <a:gd name="T51" fmla="*/ 19 h 128"/>
                <a:gd name="T52" fmla="*/ 5 w 44"/>
                <a:gd name="T53" fmla="*/ 18 h 128"/>
                <a:gd name="T54" fmla="*/ 5 w 44"/>
                <a:gd name="T55" fmla="*/ 18 h 128"/>
                <a:gd name="T56" fmla="*/ 5 w 44"/>
                <a:gd name="T57" fmla="*/ 15 h 128"/>
                <a:gd name="T58" fmla="*/ 5 w 44"/>
                <a:gd name="T59" fmla="*/ 14 h 128"/>
                <a:gd name="T60" fmla="*/ 5 w 44"/>
                <a:gd name="T61" fmla="*/ 12 h 128"/>
                <a:gd name="T62" fmla="*/ 5 w 44"/>
                <a:gd name="T63" fmla="*/ 14 h 128"/>
                <a:gd name="T64" fmla="*/ 5 w 44"/>
                <a:gd name="T65" fmla="*/ 17 h 128"/>
                <a:gd name="T66" fmla="*/ 5 w 44"/>
                <a:gd name="T67" fmla="*/ 18 h 128"/>
                <a:gd name="T68" fmla="*/ 5 w 44"/>
                <a:gd name="T69" fmla="*/ 18 h 128"/>
                <a:gd name="T70" fmla="*/ 5 w 44"/>
                <a:gd name="T71" fmla="*/ 8 h 128"/>
                <a:gd name="T72" fmla="*/ 5 w 44"/>
                <a:gd name="T73" fmla="*/ 5 h 128"/>
                <a:gd name="T74" fmla="*/ 5 w 44"/>
                <a:gd name="T75" fmla="*/ 8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28">
                  <a:moveTo>
                    <a:pt x="42" y="116"/>
                  </a:moveTo>
                  <a:cubicBezTo>
                    <a:pt x="41" y="116"/>
                    <a:pt x="36" y="114"/>
                    <a:pt x="36" y="113"/>
                  </a:cubicBezTo>
                  <a:cubicBezTo>
                    <a:pt x="35" y="113"/>
                    <a:pt x="35" y="93"/>
                    <a:pt x="34" y="90"/>
                  </a:cubicBezTo>
                  <a:cubicBezTo>
                    <a:pt x="33" y="89"/>
                    <a:pt x="34" y="87"/>
                    <a:pt x="34" y="86"/>
                  </a:cubicBezTo>
                  <a:cubicBezTo>
                    <a:pt x="34" y="86"/>
                    <a:pt x="35" y="72"/>
                    <a:pt x="36" y="71"/>
                  </a:cubicBezTo>
                  <a:cubicBezTo>
                    <a:pt x="36" y="71"/>
                    <a:pt x="34" y="63"/>
                    <a:pt x="35" y="61"/>
                  </a:cubicBezTo>
                  <a:cubicBezTo>
                    <a:pt x="36" y="59"/>
                    <a:pt x="36" y="58"/>
                    <a:pt x="36" y="58"/>
                  </a:cubicBezTo>
                  <a:cubicBezTo>
                    <a:pt x="36" y="58"/>
                    <a:pt x="37" y="57"/>
                    <a:pt x="37" y="56"/>
                  </a:cubicBezTo>
                  <a:cubicBezTo>
                    <a:pt x="37" y="56"/>
                    <a:pt x="38" y="56"/>
                    <a:pt x="39" y="56"/>
                  </a:cubicBezTo>
                  <a:cubicBezTo>
                    <a:pt x="39" y="55"/>
                    <a:pt x="38" y="54"/>
                    <a:pt x="38" y="54"/>
                  </a:cubicBezTo>
                  <a:cubicBezTo>
                    <a:pt x="38" y="54"/>
                    <a:pt x="38" y="53"/>
                    <a:pt x="37" y="52"/>
                  </a:cubicBezTo>
                  <a:cubicBezTo>
                    <a:pt x="37" y="52"/>
                    <a:pt x="38" y="47"/>
                    <a:pt x="38" y="45"/>
                  </a:cubicBezTo>
                  <a:cubicBezTo>
                    <a:pt x="38" y="44"/>
                    <a:pt x="39" y="45"/>
                    <a:pt x="38" y="41"/>
                  </a:cubicBezTo>
                  <a:cubicBezTo>
                    <a:pt x="37" y="37"/>
                    <a:pt x="36" y="28"/>
                    <a:pt x="34" y="26"/>
                  </a:cubicBezTo>
                  <a:cubicBezTo>
                    <a:pt x="33" y="26"/>
                    <a:pt x="33" y="25"/>
                    <a:pt x="33" y="25"/>
                  </a:cubicBezTo>
                  <a:cubicBezTo>
                    <a:pt x="32" y="24"/>
                    <a:pt x="30" y="24"/>
                    <a:pt x="30" y="24"/>
                  </a:cubicBezTo>
                  <a:cubicBezTo>
                    <a:pt x="30" y="24"/>
                    <a:pt x="29" y="22"/>
                    <a:pt x="28" y="23"/>
                  </a:cubicBezTo>
                  <a:cubicBezTo>
                    <a:pt x="28" y="23"/>
                    <a:pt x="26" y="20"/>
                    <a:pt x="26" y="20"/>
                  </a:cubicBezTo>
                  <a:cubicBezTo>
                    <a:pt x="26" y="19"/>
                    <a:pt x="26" y="19"/>
                    <a:pt x="25" y="19"/>
                  </a:cubicBezTo>
                  <a:cubicBezTo>
                    <a:pt x="25" y="19"/>
                    <a:pt x="25" y="15"/>
                    <a:pt x="26" y="15"/>
                  </a:cubicBezTo>
                  <a:cubicBezTo>
                    <a:pt x="26" y="14"/>
                    <a:pt x="28" y="11"/>
                    <a:pt x="27" y="11"/>
                  </a:cubicBezTo>
                  <a:cubicBezTo>
                    <a:pt x="27" y="11"/>
                    <a:pt x="28" y="9"/>
                    <a:pt x="28" y="9"/>
                  </a:cubicBezTo>
                  <a:cubicBezTo>
                    <a:pt x="28" y="9"/>
                    <a:pt x="29" y="8"/>
                    <a:pt x="29" y="7"/>
                  </a:cubicBezTo>
                  <a:cubicBezTo>
                    <a:pt x="28" y="6"/>
                    <a:pt x="29" y="5"/>
                    <a:pt x="28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6" y="3"/>
                    <a:pt x="27" y="2"/>
                    <a:pt x="25" y="2"/>
                  </a:cubicBezTo>
                  <a:cubicBezTo>
                    <a:pt x="24" y="2"/>
                    <a:pt x="25" y="0"/>
                    <a:pt x="23" y="1"/>
                  </a:cubicBezTo>
                  <a:cubicBezTo>
                    <a:pt x="22" y="1"/>
                    <a:pt x="22" y="0"/>
                    <a:pt x="21" y="1"/>
                  </a:cubicBezTo>
                  <a:cubicBezTo>
                    <a:pt x="20" y="1"/>
                    <a:pt x="18" y="2"/>
                    <a:pt x="18" y="2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7" y="3"/>
                    <a:pt x="16" y="5"/>
                    <a:pt x="16" y="7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9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7"/>
                    <a:pt x="17" y="18"/>
                  </a:cubicBezTo>
                  <a:cubicBezTo>
                    <a:pt x="17" y="19"/>
                    <a:pt x="16" y="17"/>
                    <a:pt x="14" y="21"/>
                  </a:cubicBezTo>
                  <a:cubicBezTo>
                    <a:pt x="14" y="21"/>
                    <a:pt x="12" y="23"/>
                    <a:pt x="9" y="24"/>
                  </a:cubicBezTo>
                  <a:cubicBezTo>
                    <a:pt x="6" y="25"/>
                    <a:pt x="3" y="29"/>
                    <a:pt x="3" y="35"/>
                  </a:cubicBezTo>
                  <a:cubicBezTo>
                    <a:pt x="2" y="36"/>
                    <a:pt x="2" y="36"/>
                    <a:pt x="1" y="43"/>
                  </a:cubicBezTo>
                  <a:cubicBezTo>
                    <a:pt x="0" y="50"/>
                    <a:pt x="2" y="51"/>
                    <a:pt x="2" y="51"/>
                  </a:cubicBezTo>
                  <a:cubicBezTo>
                    <a:pt x="2" y="51"/>
                    <a:pt x="3" y="53"/>
                    <a:pt x="2" y="54"/>
                  </a:cubicBezTo>
                  <a:cubicBezTo>
                    <a:pt x="2" y="54"/>
                    <a:pt x="2" y="55"/>
                    <a:pt x="2" y="55"/>
                  </a:cubicBezTo>
                  <a:cubicBezTo>
                    <a:pt x="3" y="55"/>
                    <a:pt x="2" y="57"/>
                    <a:pt x="3" y="58"/>
                  </a:cubicBezTo>
                  <a:cubicBezTo>
                    <a:pt x="3" y="59"/>
                    <a:pt x="5" y="60"/>
                    <a:pt x="6" y="60"/>
                  </a:cubicBezTo>
                  <a:cubicBezTo>
                    <a:pt x="6" y="60"/>
                    <a:pt x="5" y="62"/>
                    <a:pt x="7" y="62"/>
                  </a:cubicBezTo>
                  <a:cubicBezTo>
                    <a:pt x="7" y="62"/>
                    <a:pt x="8" y="64"/>
                    <a:pt x="8" y="65"/>
                  </a:cubicBezTo>
                  <a:cubicBezTo>
                    <a:pt x="8" y="65"/>
                    <a:pt x="7" y="70"/>
                    <a:pt x="8" y="71"/>
                  </a:cubicBezTo>
                  <a:cubicBezTo>
                    <a:pt x="8" y="73"/>
                    <a:pt x="5" y="75"/>
                    <a:pt x="8" y="88"/>
                  </a:cubicBezTo>
                  <a:cubicBezTo>
                    <a:pt x="8" y="89"/>
                    <a:pt x="7" y="92"/>
                    <a:pt x="7" y="93"/>
                  </a:cubicBezTo>
                  <a:cubicBezTo>
                    <a:pt x="7" y="94"/>
                    <a:pt x="7" y="97"/>
                    <a:pt x="7" y="99"/>
                  </a:cubicBezTo>
                  <a:cubicBezTo>
                    <a:pt x="8" y="100"/>
                    <a:pt x="6" y="96"/>
                    <a:pt x="6" y="118"/>
                  </a:cubicBezTo>
                  <a:cubicBezTo>
                    <a:pt x="6" y="118"/>
                    <a:pt x="6" y="121"/>
                    <a:pt x="4" y="124"/>
                  </a:cubicBezTo>
                  <a:cubicBezTo>
                    <a:pt x="2" y="128"/>
                    <a:pt x="8" y="127"/>
                    <a:pt x="10" y="125"/>
                  </a:cubicBezTo>
                  <a:cubicBezTo>
                    <a:pt x="11" y="124"/>
                    <a:pt x="11" y="122"/>
                    <a:pt x="11" y="121"/>
                  </a:cubicBezTo>
                  <a:cubicBezTo>
                    <a:pt x="11" y="121"/>
                    <a:pt x="11" y="121"/>
                    <a:pt x="12" y="121"/>
                  </a:cubicBezTo>
                  <a:cubicBezTo>
                    <a:pt x="14" y="120"/>
                    <a:pt x="13" y="118"/>
                    <a:pt x="13" y="118"/>
                  </a:cubicBezTo>
                  <a:cubicBezTo>
                    <a:pt x="14" y="116"/>
                    <a:pt x="15" y="112"/>
                    <a:pt x="15" y="103"/>
                  </a:cubicBezTo>
                  <a:cubicBezTo>
                    <a:pt x="15" y="98"/>
                    <a:pt x="16" y="99"/>
                    <a:pt x="15" y="94"/>
                  </a:cubicBezTo>
                  <a:cubicBezTo>
                    <a:pt x="15" y="93"/>
                    <a:pt x="16" y="93"/>
                    <a:pt x="16" y="92"/>
                  </a:cubicBezTo>
                  <a:cubicBezTo>
                    <a:pt x="17" y="90"/>
                    <a:pt x="18" y="89"/>
                    <a:pt x="18" y="87"/>
                  </a:cubicBezTo>
                  <a:cubicBezTo>
                    <a:pt x="18" y="86"/>
                    <a:pt x="19" y="82"/>
                    <a:pt x="20" y="79"/>
                  </a:cubicBezTo>
                  <a:cubicBezTo>
                    <a:pt x="20" y="76"/>
                    <a:pt x="22" y="74"/>
                    <a:pt x="22" y="74"/>
                  </a:cubicBezTo>
                  <a:cubicBezTo>
                    <a:pt x="22" y="74"/>
                    <a:pt x="23" y="76"/>
                    <a:pt x="23" y="81"/>
                  </a:cubicBezTo>
                  <a:cubicBezTo>
                    <a:pt x="24" y="83"/>
                    <a:pt x="24" y="88"/>
                    <a:pt x="25" y="89"/>
                  </a:cubicBezTo>
                  <a:cubicBezTo>
                    <a:pt x="26" y="89"/>
                    <a:pt x="23" y="91"/>
                    <a:pt x="27" y="107"/>
                  </a:cubicBezTo>
                  <a:cubicBezTo>
                    <a:pt x="27" y="109"/>
                    <a:pt x="26" y="114"/>
                    <a:pt x="26" y="115"/>
                  </a:cubicBezTo>
                  <a:cubicBezTo>
                    <a:pt x="26" y="116"/>
                    <a:pt x="30" y="117"/>
                    <a:pt x="31" y="116"/>
                  </a:cubicBezTo>
                  <a:cubicBezTo>
                    <a:pt x="31" y="116"/>
                    <a:pt x="34" y="117"/>
                    <a:pt x="34" y="118"/>
                  </a:cubicBezTo>
                  <a:cubicBezTo>
                    <a:pt x="35" y="119"/>
                    <a:pt x="42" y="119"/>
                    <a:pt x="43" y="118"/>
                  </a:cubicBezTo>
                  <a:cubicBezTo>
                    <a:pt x="44" y="116"/>
                    <a:pt x="43" y="117"/>
                    <a:pt x="42" y="116"/>
                  </a:cubicBezTo>
                  <a:close/>
                  <a:moveTo>
                    <a:pt x="10" y="50"/>
                  </a:moveTo>
                  <a:cubicBezTo>
                    <a:pt x="9" y="52"/>
                    <a:pt x="9" y="54"/>
                    <a:pt x="9" y="54"/>
                  </a:cubicBezTo>
                  <a:cubicBezTo>
                    <a:pt x="9" y="54"/>
                    <a:pt x="10" y="56"/>
                    <a:pt x="8" y="53"/>
                  </a:cubicBezTo>
                  <a:cubicBezTo>
                    <a:pt x="7" y="50"/>
                    <a:pt x="8" y="41"/>
                    <a:pt x="8" y="41"/>
                  </a:cubicBezTo>
                  <a:cubicBezTo>
                    <a:pt x="9" y="42"/>
                    <a:pt x="10" y="46"/>
                    <a:pt x="10" y="46"/>
                  </a:cubicBezTo>
                  <a:cubicBezTo>
                    <a:pt x="10" y="46"/>
                    <a:pt x="11" y="49"/>
                    <a:pt x="10" y="5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2" name="Freeform 16"/>
            <p:cNvSpPr>
              <a:spLocks noEditPoints="1"/>
            </p:cNvSpPr>
            <p:nvPr/>
          </p:nvSpPr>
          <p:spPr bwMode="auto">
            <a:xfrm>
              <a:off x="1198" y="1823"/>
              <a:ext cx="43" cy="122"/>
            </a:xfrm>
            <a:custGeom>
              <a:avLst/>
              <a:gdLst>
                <a:gd name="T0" fmla="*/ 9 w 46"/>
                <a:gd name="T1" fmla="*/ 16 h 134"/>
                <a:gd name="T2" fmla="*/ 8 w 46"/>
                <a:gd name="T3" fmla="*/ 13 h 134"/>
                <a:gd name="T4" fmla="*/ 9 w 46"/>
                <a:gd name="T5" fmla="*/ 9 h 134"/>
                <a:gd name="T6" fmla="*/ 9 w 46"/>
                <a:gd name="T7" fmla="*/ 8 h 134"/>
                <a:gd name="T8" fmla="*/ 9 w 46"/>
                <a:gd name="T9" fmla="*/ 8 h 134"/>
                <a:gd name="T10" fmla="*/ 9 w 46"/>
                <a:gd name="T11" fmla="*/ 6 h 134"/>
                <a:gd name="T12" fmla="*/ 8 w 46"/>
                <a:gd name="T13" fmla="*/ 5 h 134"/>
                <a:gd name="T14" fmla="*/ 7 w 46"/>
                <a:gd name="T15" fmla="*/ 5 h 134"/>
                <a:gd name="T16" fmla="*/ 7 w 46"/>
                <a:gd name="T17" fmla="*/ 5 h 134"/>
                <a:gd name="T18" fmla="*/ 7 w 46"/>
                <a:gd name="T19" fmla="*/ 5 h 134"/>
                <a:gd name="T20" fmla="*/ 7 w 46"/>
                <a:gd name="T21" fmla="*/ 5 h 134"/>
                <a:gd name="T22" fmla="*/ 7 w 46"/>
                <a:gd name="T23" fmla="*/ 4 h 134"/>
                <a:gd name="T24" fmla="*/ 7 w 46"/>
                <a:gd name="T25" fmla="*/ 2 h 134"/>
                <a:gd name="T26" fmla="*/ 7 w 46"/>
                <a:gd name="T27" fmla="*/ 0 h 134"/>
                <a:gd name="T28" fmla="*/ 7 w 46"/>
                <a:gd name="T29" fmla="*/ 3 h 134"/>
                <a:gd name="T30" fmla="*/ 7 w 46"/>
                <a:gd name="T31" fmla="*/ 5 h 134"/>
                <a:gd name="T32" fmla="*/ 7 w 46"/>
                <a:gd name="T33" fmla="*/ 5 h 134"/>
                <a:gd name="T34" fmla="*/ 7 w 46"/>
                <a:gd name="T35" fmla="*/ 5 h 134"/>
                <a:gd name="T36" fmla="*/ 2 w 46"/>
                <a:gd name="T37" fmla="*/ 5 h 134"/>
                <a:gd name="T38" fmla="*/ 1 w 46"/>
                <a:gd name="T39" fmla="*/ 7 h 134"/>
                <a:gd name="T40" fmla="*/ 2 w 46"/>
                <a:gd name="T41" fmla="*/ 8 h 134"/>
                <a:gd name="T42" fmla="*/ 5 w 46"/>
                <a:gd name="T43" fmla="*/ 9 h 134"/>
                <a:gd name="T44" fmla="*/ 7 w 46"/>
                <a:gd name="T45" fmla="*/ 10 h 134"/>
                <a:gd name="T46" fmla="*/ 7 w 46"/>
                <a:gd name="T47" fmla="*/ 13 h 134"/>
                <a:gd name="T48" fmla="*/ 7 w 46"/>
                <a:gd name="T49" fmla="*/ 14 h 134"/>
                <a:gd name="T50" fmla="*/ 3 w 46"/>
                <a:gd name="T51" fmla="*/ 18 h 134"/>
                <a:gd name="T52" fmla="*/ 7 w 46"/>
                <a:gd name="T53" fmla="*/ 18 h 134"/>
                <a:gd name="T54" fmla="*/ 7 w 46"/>
                <a:gd name="T55" fmla="*/ 17 h 134"/>
                <a:gd name="T56" fmla="*/ 7 w 46"/>
                <a:gd name="T57" fmla="*/ 14 h 134"/>
                <a:gd name="T58" fmla="*/ 7 w 46"/>
                <a:gd name="T59" fmla="*/ 13 h 134"/>
                <a:gd name="T60" fmla="*/ 7 w 46"/>
                <a:gd name="T61" fmla="*/ 11 h 134"/>
                <a:gd name="T62" fmla="*/ 7 w 46"/>
                <a:gd name="T63" fmla="*/ 13 h 134"/>
                <a:gd name="T64" fmla="*/ 7 w 46"/>
                <a:gd name="T65" fmla="*/ 17 h 134"/>
                <a:gd name="T66" fmla="*/ 8 w 46"/>
                <a:gd name="T67" fmla="*/ 17 h 134"/>
                <a:gd name="T68" fmla="*/ 11 w 46"/>
                <a:gd name="T69" fmla="*/ 17 h 134"/>
                <a:gd name="T70" fmla="*/ 7 w 46"/>
                <a:gd name="T71" fmla="*/ 8 h 134"/>
                <a:gd name="T72" fmla="*/ 7 w 46"/>
                <a:gd name="T73" fmla="*/ 5 h 134"/>
                <a:gd name="T74" fmla="*/ 7 w 46"/>
                <a:gd name="T75" fmla="*/ 7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4">
                  <a:moveTo>
                    <a:pt x="44" y="122"/>
                  </a:moveTo>
                  <a:cubicBezTo>
                    <a:pt x="42" y="122"/>
                    <a:pt x="38" y="120"/>
                    <a:pt x="37" y="120"/>
                  </a:cubicBezTo>
                  <a:cubicBezTo>
                    <a:pt x="37" y="119"/>
                    <a:pt x="36" y="98"/>
                    <a:pt x="35" y="95"/>
                  </a:cubicBezTo>
                  <a:cubicBezTo>
                    <a:pt x="35" y="93"/>
                    <a:pt x="35" y="92"/>
                    <a:pt x="35" y="91"/>
                  </a:cubicBezTo>
                  <a:cubicBezTo>
                    <a:pt x="35" y="91"/>
                    <a:pt x="37" y="76"/>
                    <a:pt x="37" y="75"/>
                  </a:cubicBezTo>
                  <a:cubicBezTo>
                    <a:pt x="37" y="74"/>
                    <a:pt x="35" y="66"/>
                    <a:pt x="37" y="64"/>
                  </a:cubicBezTo>
                  <a:cubicBezTo>
                    <a:pt x="38" y="62"/>
                    <a:pt x="38" y="61"/>
                    <a:pt x="38" y="61"/>
                  </a:cubicBezTo>
                  <a:cubicBezTo>
                    <a:pt x="38" y="61"/>
                    <a:pt x="39" y="60"/>
                    <a:pt x="39" y="59"/>
                  </a:cubicBezTo>
                  <a:cubicBezTo>
                    <a:pt x="39" y="59"/>
                    <a:pt x="39" y="59"/>
                    <a:pt x="40" y="58"/>
                  </a:cubicBezTo>
                  <a:cubicBezTo>
                    <a:pt x="40" y="58"/>
                    <a:pt x="39" y="57"/>
                    <a:pt x="39" y="57"/>
                  </a:cubicBezTo>
                  <a:cubicBezTo>
                    <a:pt x="39" y="57"/>
                    <a:pt x="39" y="55"/>
                    <a:pt x="39" y="55"/>
                  </a:cubicBezTo>
                  <a:cubicBezTo>
                    <a:pt x="39" y="55"/>
                    <a:pt x="40" y="50"/>
                    <a:pt x="39" y="48"/>
                  </a:cubicBezTo>
                  <a:cubicBezTo>
                    <a:pt x="39" y="46"/>
                    <a:pt x="40" y="47"/>
                    <a:pt x="39" y="43"/>
                  </a:cubicBezTo>
                  <a:cubicBezTo>
                    <a:pt x="38" y="39"/>
                    <a:pt x="38" y="29"/>
                    <a:pt x="35" y="27"/>
                  </a:cubicBezTo>
                  <a:cubicBezTo>
                    <a:pt x="35" y="27"/>
                    <a:pt x="34" y="26"/>
                    <a:pt x="34" y="26"/>
                  </a:cubicBezTo>
                  <a:cubicBezTo>
                    <a:pt x="33" y="25"/>
                    <a:pt x="31" y="25"/>
                    <a:pt x="31" y="25"/>
                  </a:cubicBezTo>
                  <a:cubicBezTo>
                    <a:pt x="31" y="25"/>
                    <a:pt x="30" y="23"/>
                    <a:pt x="29" y="24"/>
                  </a:cubicBezTo>
                  <a:cubicBezTo>
                    <a:pt x="29" y="24"/>
                    <a:pt x="27" y="21"/>
                    <a:pt x="27" y="21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5" y="20"/>
                    <a:pt x="26" y="16"/>
                    <a:pt x="26" y="15"/>
                  </a:cubicBezTo>
                  <a:cubicBezTo>
                    <a:pt x="27" y="15"/>
                    <a:pt x="29" y="11"/>
                    <a:pt x="28" y="11"/>
                  </a:cubicBezTo>
                  <a:cubicBezTo>
                    <a:pt x="28" y="11"/>
                    <a:pt x="29" y="9"/>
                    <a:pt x="29" y="9"/>
                  </a:cubicBezTo>
                  <a:cubicBezTo>
                    <a:pt x="29" y="9"/>
                    <a:pt x="30" y="8"/>
                    <a:pt x="30" y="7"/>
                  </a:cubicBezTo>
                  <a:cubicBezTo>
                    <a:pt x="29" y="6"/>
                    <a:pt x="30" y="5"/>
                    <a:pt x="29" y="4"/>
                  </a:cubicBezTo>
                  <a:cubicBezTo>
                    <a:pt x="29" y="4"/>
                    <a:pt x="29" y="3"/>
                    <a:pt x="28" y="3"/>
                  </a:cubicBezTo>
                  <a:cubicBezTo>
                    <a:pt x="27" y="2"/>
                    <a:pt x="28" y="1"/>
                    <a:pt x="26" y="2"/>
                  </a:cubicBezTo>
                  <a:cubicBezTo>
                    <a:pt x="25" y="2"/>
                    <a:pt x="26" y="0"/>
                    <a:pt x="23" y="1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21" y="1"/>
                    <a:pt x="19" y="1"/>
                    <a:pt x="19" y="1"/>
                  </a:cubicBezTo>
                  <a:cubicBezTo>
                    <a:pt x="19" y="1"/>
                    <a:pt x="17" y="2"/>
                    <a:pt x="17" y="3"/>
                  </a:cubicBezTo>
                  <a:cubicBezTo>
                    <a:pt x="17" y="3"/>
                    <a:pt x="16" y="5"/>
                    <a:pt x="16" y="7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0"/>
                    <a:pt x="16" y="13"/>
                    <a:pt x="17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6"/>
                    <a:pt x="17" y="18"/>
                    <a:pt x="17" y="18"/>
                  </a:cubicBezTo>
                  <a:cubicBezTo>
                    <a:pt x="17" y="19"/>
                    <a:pt x="16" y="18"/>
                    <a:pt x="15" y="21"/>
                  </a:cubicBezTo>
                  <a:cubicBezTo>
                    <a:pt x="15" y="21"/>
                    <a:pt x="12" y="24"/>
                    <a:pt x="9" y="25"/>
                  </a:cubicBezTo>
                  <a:cubicBezTo>
                    <a:pt x="6" y="26"/>
                    <a:pt x="3" y="30"/>
                    <a:pt x="2" y="36"/>
                  </a:cubicBezTo>
                  <a:cubicBezTo>
                    <a:pt x="2" y="38"/>
                    <a:pt x="1" y="38"/>
                    <a:pt x="0" y="45"/>
                  </a:cubicBezTo>
                  <a:cubicBezTo>
                    <a:pt x="0" y="52"/>
                    <a:pt x="1" y="54"/>
                    <a:pt x="1" y="54"/>
                  </a:cubicBezTo>
                  <a:cubicBezTo>
                    <a:pt x="1" y="54"/>
                    <a:pt x="2" y="56"/>
                    <a:pt x="1" y="57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2" y="58"/>
                    <a:pt x="2" y="60"/>
                    <a:pt x="2" y="61"/>
                  </a:cubicBezTo>
                  <a:cubicBezTo>
                    <a:pt x="2" y="62"/>
                    <a:pt x="5" y="63"/>
                    <a:pt x="5" y="63"/>
                  </a:cubicBezTo>
                  <a:cubicBezTo>
                    <a:pt x="6" y="63"/>
                    <a:pt x="5" y="65"/>
                    <a:pt x="7" y="65"/>
                  </a:cubicBezTo>
                  <a:cubicBezTo>
                    <a:pt x="7" y="65"/>
                    <a:pt x="8" y="67"/>
                    <a:pt x="8" y="68"/>
                  </a:cubicBezTo>
                  <a:cubicBezTo>
                    <a:pt x="8" y="68"/>
                    <a:pt x="7" y="73"/>
                    <a:pt x="7" y="75"/>
                  </a:cubicBezTo>
                  <a:cubicBezTo>
                    <a:pt x="8" y="77"/>
                    <a:pt x="5" y="78"/>
                    <a:pt x="7" y="92"/>
                  </a:cubicBezTo>
                  <a:cubicBezTo>
                    <a:pt x="8" y="94"/>
                    <a:pt x="7" y="96"/>
                    <a:pt x="7" y="98"/>
                  </a:cubicBezTo>
                  <a:cubicBezTo>
                    <a:pt x="6" y="99"/>
                    <a:pt x="6" y="102"/>
                    <a:pt x="7" y="104"/>
                  </a:cubicBezTo>
                  <a:cubicBezTo>
                    <a:pt x="7" y="106"/>
                    <a:pt x="6" y="101"/>
                    <a:pt x="5" y="125"/>
                  </a:cubicBezTo>
                  <a:cubicBezTo>
                    <a:pt x="5" y="125"/>
                    <a:pt x="5" y="127"/>
                    <a:pt x="3" y="130"/>
                  </a:cubicBezTo>
                  <a:cubicBezTo>
                    <a:pt x="1" y="134"/>
                    <a:pt x="8" y="134"/>
                    <a:pt x="10" y="132"/>
                  </a:cubicBezTo>
                  <a:cubicBezTo>
                    <a:pt x="11" y="131"/>
                    <a:pt x="11" y="129"/>
                    <a:pt x="11" y="127"/>
                  </a:cubicBezTo>
                  <a:cubicBezTo>
                    <a:pt x="11" y="127"/>
                    <a:pt x="11" y="127"/>
                    <a:pt x="12" y="127"/>
                  </a:cubicBezTo>
                  <a:cubicBezTo>
                    <a:pt x="14" y="127"/>
                    <a:pt x="13" y="125"/>
                    <a:pt x="13" y="124"/>
                  </a:cubicBezTo>
                  <a:cubicBezTo>
                    <a:pt x="14" y="122"/>
                    <a:pt x="16" y="118"/>
                    <a:pt x="15" y="108"/>
                  </a:cubicBezTo>
                  <a:cubicBezTo>
                    <a:pt x="15" y="103"/>
                    <a:pt x="16" y="104"/>
                    <a:pt x="16" y="99"/>
                  </a:cubicBezTo>
                  <a:cubicBezTo>
                    <a:pt x="16" y="98"/>
                    <a:pt x="16" y="98"/>
                    <a:pt x="17" y="97"/>
                  </a:cubicBezTo>
                  <a:cubicBezTo>
                    <a:pt x="17" y="95"/>
                    <a:pt x="18" y="94"/>
                    <a:pt x="18" y="92"/>
                  </a:cubicBezTo>
                  <a:cubicBezTo>
                    <a:pt x="18" y="90"/>
                    <a:pt x="19" y="86"/>
                    <a:pt x="20" y="83"/>
                  </a:cubicBezTo>
                  <a:cubicBezTo>
                    <a:pt x="21" y="80"/>
                    <a:pt x="22" y="78"/>
                    <a:pt x="22" y="78"/>
                  </a:cubicBezTo>
                  <a:cubicBezTo>
                    <a:pt x="22" y="78"/>
                    <a:pt x="24" y="80"/>
                    <a:pt x="24" y="85"/>
                  </a:cubicBezTo>
                  <a:cubicBezTo>
                    <a:pt x="24" y="88"/>
                    <a:pt x="25" y="93"/>
                    <a:pt x="26" y="93"/>
                  </a:cubicBezTo>
                  <a:cubicBezTo>
                    <a:pt x="26" y="94"/>
                    <a:pt x="24" y="95"/>
                    <a:pt x="28" y="113"/>
                  </a:cubicBezTo>
                  <a:cubicBezTo>
                    <a:pt x="28" y="115"/>
                    <a:pt x="27" y="120"/>
                    <a:pt x="27" y="121"/>
                  </a:cubicBezTo>
                  <a:cubicBezTo>
                    <a:pt x="27" y="122"/>
                    <a:pt x="31" y="123"/>
                    <a:pt x="32" y="122"/>
                  </a:cubicBezTo>
                  <a:cubicBezTo>
                    <a:pt x="32" y="122"/>
                    <a:pt x="35" y="124"/>
                    <a:pt x="35" y="124"/>
                  </a:cubicBezTo>
                  <a:cubicBezTo>
                    <a:pt x="36" y="125"/>
                    <a:pt x="44" y="126"/>
                    <a:pt x="45" y="124"/>
                  </a:cubicBezTo>
                  <a:cubicBezTo>
                    <a:pt x="46" y="122"/>
                    <a:pt x="45" y="123"/>
                    <a:pt x="44" y="122"/>
                  </a:cubicBezTo>
                  <a:close/>
                  <a:moveTo>
                    <a:pt x="10" y="52"/>
                  </a:moveTo>
                  <a:cubicBezTo>
                    <a:pt x="8" y="54"/>
                    <a:pt x="9" y="57"/>
                    <a:pt x="9" y="57"/>
                  </a:cubicBezTo>
                  <a:cubicBezTo>
                    <a:pt x="9" y="57"/>
                    <a:pt x="9" y="59"/>
                    <a:pt x="8" y="55"/>
                  </a:cubicBezTo>
                  <a:cubicBezTo>
                    <a:pt x="7" y="52"/>
                    <a:pt x="8" y="43"/>
                    <a:pt x="8" y="43"/>
                  </a:cubicBezTo>
                  <a:cubicBezTo>
                    <a:pt x="8" y="44"/>
                    <a:pt x="10" y="48"/>
                    <a:pt x="10" y="48"/>
                  </a:cubicBezTo>
                  <a:cubicBezTo>
                    <a:pt x="10" y="48"/>
                    <a:pt x="11" y="51"/>
                    <a:pt x="10" y="5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523" y="1853"/>
              <a:ext cx="56" cy="120"/>
            </a:xfrm>
            <a:custGeom>
              <a:avLst/>
              <a:gdLst>
                <a:gd name="T0" fmla="*/ 6 w 61"/>
                <a:gd name="T1" fmla="*/ 5 h 131"/>
                <a:gd name="T2" fmla="*/ 6 w 61"/>
                <a:gd name="T3" fmla="*/ 5 h 131"/>
                <a:gd name="T4" fmla="*/ 6 w 61"/>
                <a:gd name="T5" fmla="*/ 5 h 131"/>
                <a:gd name="T6" fmla="*/ 6 w 61"/>
                <a:gd name="T7" fmla="*/ 5 h 131"/>
                <a:gd name="T8" fmla="*/ 6 w 61"/>
                <a:gd name="T9" fmla="*/ 2 h 131"/>
                <a:gd name="T10" fmla="*/ 6 w 61"/>
                <a:gd name="T11" fmla="*/ 5 h 131"/>
                <a:gd name="T12" fmla="*/ 6 w 61"/>
                <a:gd name="T13" fmla="*/ 5 h 131"/>
                <a:gd name="T14" fmla="*/ 9 w 61"/>
                <a:gd name="T15" fmla="*/ 5 h 131"/>
                <a:gd name="T16" fmla="*/ 9 w 61"/>
                <a:gd name="T17" fmla="*/ 9 h 131"/>
                <a:gd name="T18" fmla="*/ 8 w 61"/>
                <a:gd name="T19" fmla="*/ 10 h 131"/>
                <a:gd name="T20" fmla="*/ 7 w 61"/>
                <a:gd name="T21" fmla="*/ 12 h 131"/>
                <a:gd name="T22" fmla="*/ 7 w 61"/>
                <a:gd name="T23" fmla="*/ 14 h 131"/>
                <a:gd name="T24" fmla="*/ 7 w 61"/>
                <a:gd name="T25" fmla="*/ 14 h 131"/>
                <a:gd name="T26" fmla="*/ 9 w 61"/>
                <a:gd name="T27" fmla="*/ 16 h 131"/>
                <a:gd name="T28" fmla="*/ 11 w 61"/>
                <a:gd name="T29" fmla="*/ 19 h 131"/>
                <a:gd name="T30" fmla="*/ 10 w 61"/>
                <a:gd name="T31" fmla="*/ 20 h 131"/>
                <a:gd name="T32" fmla="*/ 6 w 61"/>
                <a:gd name="T33" fmla="*/ 21 h 131"/>
                <a:gd name="T34" fmla="*/ 8 w 61"/>
                <a:gd name="T35" fmla="*/ 19 h 131"/>
                <a:gd name="T36" fmla="*/ 6 w 61"/>
                <a:gd name="T37" fmla="*/ 17 h 131"/>
                <a:gd name="T38" fmla="*/ 6 w 61"/>
                <a:gd name="T39" fmla="*/ 15 h 131"/>
                <a:gd name="T40" fmla="*/ 6 w 61"/>
                <a:gd name="T41" fmla="*/ 17 h 131"/>
                <a:gd name="T42" fmla="*/ 6 w 61"/>
                <a:gd name="T43" fmla="*/ 20 h 131"/>
                <a:gd name="T44" fmla="*/ 6 w 61"/>
                <a:gd name="T45" fmla="*/ 21 h 131"/>
                <a:gd name="T46" fmla="*/ 6 w 61"/>
                <a:gd name="T47" fmla="*/ 19 h 131"/>
                <a:gd name="T48" fmla="*/ 6 w 61"/>
                <a:gd name="T49" fmla="*/ 19 h 131"/>
                <a:gd name="T50" fmla="*/ 6 w 61"/>
                <a:gd name="T51" fmla="*/ 15 h 131"/>
                <a:gd name="T52" fmla="*/ 6 w 61"/>
                <a:gd name="T53" fmla="*/ 12 h 131"/>
                <a:gd name="T54" fmla="*/ 6 w 61"/>
                <a:gd name="T55" fmla="*/ 11 h 131"/>
                <a:gd name="T56" fmla="*/ 6 w 61"/>
                <a:gd name="T57" fmla="*/ 11 h 131"/>
                <a:gd name="T58" fmla="*/ 6 w 61"/>
                <a:gd name="T59" fmla="*/ 11 h 131"/>
                <a:gd name="T60" fmla="*/ 6 w 61"/>
                <a:gd name="T61" fmla="*/ 8 h 131"/>
                <a:gd name="T62" fmla="*/ 6 w 61"/>
                <a:gd name="T63" fmla="*/ 5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1">
                  <a:moveTo>
                    <a:pt x="25" y="27"/>
                  </a:moveTo>
                  <a:cubicBezTo>
                    <a:pt x="26" y="26"/>
                    <a:pt x="27" y="23"/>
                    <a:pt x="28" y="22"/>
                  </a:cubicBezTo>
                  <a:cubicBezTo>
                    <a:pt x="28" y="22"/>
                    <a:pt x="25" y="18"/>
                    <a:pt x="25" y="17"/>
                  </a:cubicBezTo>
                  <a:cubicBezTo>
                    <a:pt x="25" y="16"/>
                    <a:pt x="24" y="16"/>
                    <a:pt x="25" y="15"/>
                  </a:cubicBezTo>
                  <a:cubicBezTo>
                    <a:pt x="25" y="14"/>
                    <a:pt x="25" y="12"/>
                    <a:pt x="25" y="12"/>
                  </a:cubicBezTo>
                  <a:cubicBezTo>
                    <a:pt x="25" y="12"/>
                    <a:pt x="24" y="11"/>
                    <a:pt x="25" y="10"/>
                  </a:cubicBezTo>
                  <a:cubicBezTo>
                    <a:pt x="26" y="10"/>
                    <a:pt x="25" y="7"/>
                    <a:pt x="25" y="7"/>
                  </a:cubicBezTo>
                  <a:cubicBezTo>
                    <a:pt x="25" y="6"/>
                    <a:pt x="24" y="6"/>
                    <a:pt x="25" y="6"/>
                  </a:cubicBezTo>
                  <a:cubicBezTo>
                    <a:pt x="25" y="5"/>
                    <a:pt x="30" y="2"/>
                    <a:pt x="31" y="2"/>
                  </a:cubicBezTo>
                  <a:cubicBezTo>
                    <a:pt x="33" y="2"/>
                    <a:pt x="35" y="0"/>
                    <a:pt x="37" y="2"/>
                  </a:cubicBezTo>
                  <a:cubicBezTo>
                    <a:pt x="39" y="3"/>
                    <a:pt x="41" y="8"/>
                    <a:pt x="41" y="9"/>
                  </a:cubicBezTo>
                  <a:cubicBezTo>
                    <a:pt x="41" y="9"/>
                    <a:pt x="41" y="12"/>
                    <a:pt x="40" y="13"/>
                  </a:cubicBezTo>
                  <a:cubicBezTo>
                    <a:pt x="40" y="14"/>
                    <a:pt x="41" y="15"/>
                    <a:pt x="39" y="18"/>
                  </a:cubicBezTo>
                  <a:cubicBezTo>
                    <a:pt x="37" y="20"/>
                    <a:pt x="39" y="20"/>
                    <a:pt x="39" y="21"/>
                  </a:cubicBezTo>
                  <a:cubicBezTo>
                    <a:pt x="40" y="21"/>
                    <a:pt x="41" y="23"/>
                    <a:pt x="41" y="23"/>
                  </a:cubicBezTo>
                  <a:cubicBezTo>
                    <a:pt x="41" y="24"/>
                    <a:pt x="47" y="25"/>
                    <a:pt x="50" y="37"/>
                  </a:cubicBezTo>
                  <a:cubicBezTo>
                    <a:pt x="51" y="41"/>
                    <a:pt x="51" y="45"/>
                    <a:pt x="52" y="46"/>
                  </a:cubicBezTo>
                  <a:cubicBezTo>
                    <a:pt x="53" y="48"/>
                    <a:pt x="54" y="51"/>
                    <a:pt x="53" y="53"/>
                  </a:cubicBezTo>
                  <a:cubicBezTo>
                    <a:pt x="52" y="54"/>
                    <a:pt x="54" y="55"/>
                    <a:pt x="53" y="56"/>
                  </a:cubicBezTo>
                  <a:cubicBezTo>
                    <a:pt x="53" y="57"/>
                    <a:pt x="49" y="58"/>
                    <a:pt x="48" y="59"/>
                  </a:cubicBezTo>
                  <a:cubicBezTo>
                    <a:pt x="48" y="60"/>
                    <a:pt x="49" y="67"/>
                    <a:pt x="47" y="69"/>
                  </a:cubicBezTo>
                  <a:cubicBezTo>
                    <a:pt x="46" y="70"/>
                    <a:pt x="44" y="70"/>
                    <a:pt x="44" y="70"/>
                  </a:cubicBezTo>
                  <a:cubicBezTo>
                    <a:pt x="44" y="70"/>
                    <a:pt x="41" y="78"/>
                    <a:pt x="40" y="79"/>
                  </a:cubicBezTo>
                  <a:cubicBezTo>
                    <a:pt x="39" y="79"/>
                    <a:pt x="42" y="83"/>
                    <a:pt x="43" y="84"/>
                  </a:cubicBezTo>
                  <a:cubicBezTo>
                    <a:pt x="43" y="84"/>
                    <a:pt x="43" y="86"/>
                    <a:pt x="43" y="86"/>
                  </a:cubicBezTo>
                  <a:cubicBezTo>
                    <a:pt x="43" y="86"/>
                    <a:pt x="44" y="87"/>
                    <a:pt x="44" y="88"/>
                  </a:cubicBezTo>
                  <a:cubicBezTo>
                    <a:pt x="45" y="88"/>
                    <a:pt x="50" y="100"/>
                    <a:pt x="50" y="101"/>
                  </a:cubicBezTo>
                  <a:cubicBezTo>
                    <a:pt x="50" y="102"/>
                    <a:pt x="51" y="102"/>
                    <a:pt x="51" y="103"/>
                  </a:cubicBezTo>
                  <a:cubicBezTo>
                    <a:pt x="54" y="111"/>
                    <a:pt x="61" y="120"/>
                    <a:pt x="61" y="121"/>
                  </a:cubicBezTo>
                  <a:cubicBezTo>
                    <a:pt x="60" y="122"/>
                    <a:pt x="59" y="122"/>
                    <a:pt x="59" y="122"/>
                  </a:cubicBezTo>
                  <a:cubicBezTo>
                    <a:pt x="59" y="122"/>
                    <a:pt x="60" y="124"/>
                    <a:pt x="60" y="125"/>
                  </a:cubicBezTo>
                  <a:cubicBezTo>
                    <a:pt x="60" y="126"/>
                    <a:pt x="57" y="127"/>
                    <a:pt x="56" y="126"/>
                  </a:cubicBezTo>
                  <a:cubicBezTo>
                    <a:pt x="55" y="126"/>
                    <a:pt x="51" y="129"/>
                    <a:pt x="50" y="129"/>
                  </a:cubicBezTo>
                  <a:cubicBezTo>
                    <a:pt x="49" y="129"/>
                    <a:pt x="42" y="130"/>
                    <a:pt x="41" y="129"/>
                  </a:cubicBezTo>
                  <a:cubicBezTo>
                    <a:pt x="40" y="128"/>
                    <a:pt x="41" y="126"/>
                    <a:pt x="43" y="126"/>
                  </a:cubicBezTo>
                  <a:cubicBezTo>
                    <a:pt x="45" y="126"/>
                    <a:pt x="46" y="124"/>
                    <a:pt x="48" y="123"/>
                  </a:cubicBezTo>
                  <a:cubicBezTo>
                    <a:pt x="50" y="122"/>
                    <a:pt x="46" y="118"/>
                    <a:pt x="46" y="115"/>
                  </a:cubicBezTo>
                  <a:cubicBezTo>
                    <a:pt x="45" y="112"/>
                    <a:pt x="45" y="119"/>
                    <a:pt x="41" y="107"/>
                  </a:cubicBezTo>
                  <a:cubicBezTo>
                    <a:pt x="40" y="104"/>
                    <a:pt x="36" y="100"/>
                    <a:pt x="36" y="100"/>
                  </a:cubicBezTo>
                  <a:cubicBezTo>
                    <a:pt x="35" y="99"/>
                    <a:pt x="33" y="96"/>
                    <a:pt x="33" y="96"/>
                  </a:cubicBezTo>
                  <a:cubicBezTo>
                    <a:pt x="33" y="95"/>
                    <a:pt x="28" y="106"/>
                    <a:pt x="28" y="107"/>
                  </a:cubicBezTo>
                  <a:cubicBezTo>
                    <a:pt x="28" y="107"/>
                    <a:pt x="28" y="108"/>
                    <a:pt x="27" y="111"/>
                  </a:cubicBezTo>
                  <a:cubicBezTo>
                    <a:pt x="24" y="114"/>
                    <a:pt x="22" y="120"/>
                    <a:pt x="22" y="122"/>
                  </a:cubicBezTo>
                  <a:cubicBezTo>
                    <a:pt x="22" y="124"/>
                    <a:pt x="21" y="126"/>
                    <a:pt x="20" y="125"/>
                  </a:cubicBezTo>
                  <a:cubicBezTo>
                    <a:pt x="18" y="125"/>
                    <a:pt x="18" y="130"/>
                    <a:pt x="17" y="131"/>
                  </a:cubicBezTo>
                  <a:cubicBezTo>
                    <a:pt x="16" y="131"/>
                    <a:pt x="12" y="130"/>
                    <a:pt x="13" y="128"/>
                  </a:cubicBezTo>
                  <a:cubicBezTo>
                    <a:pt x="13" y="128"/>
                    <a:pt x="0" y="126"/>
                    <a:pt x="1" y="123"/>
                  </a:cubicBezTo>
                  <a:cubicBezTo>
                    <a:pt x="1" y="121"/>
                    <a:pt x="4" y="123"/>
                    <a:pt x="7" y="123"/>
                  </a:cubicBezTo>
                  <a:cubicBezTo>
                    <a:pt x="9" y="122"/>
                    <a:pt x="10" y="122"/>
                    <a:pt x="11" y="122"/>
                  </a:cubicBezTo>
                  <a:cubicBezTo>
                    <a:pt x="12" y="121"/>
                    <a:pt x="10" y="119"/>
                    <a:pt x="10" y="118"/>
                  </a:cubicBezTo>
                  <a:cubicBezTo>
                    <a:pt x="10" y="118"/>
                    <a:pt x="13" y="111"/>
                    <a:pt x="14" y="111"/>
                  </a:cubicBezTo>
                  <a:cubicBezTo>
                    <a:pt x="14" y="110"/>
                    <a:pt x="20" y="92"/>
                    <a:pt x="22" y="91"/>
                  </a:cubicBezTo>
                  <a:cubicBezTo>
                    <a:pt x="23" y="89"/>
                    <a:pt x="23" y="81"/>
                    <a:pt x="22" y="76"/>
                  </a:cubicBezTo>
                  <a:cubicBezTo>
                    <a:pt x="22" y="75"/>
                    <a:pt x="20" y="75"/>
                    <a:pt x="21" y="69"/>
                  </a:cubicBezTo>
                  <a:cubicBezTo>
                    <a:pt x="21" y="68"/>
                    <a:pt x="19" y="67"/>
                    <a:pt x="19" y="66"/>
                  </a:cubicBezTo>
                  <a:cubicBezTo>
                    <a:pt x="19" y="64"/>
                    <a:pt x="15" y="68"/>
                    <a:pt x="14" y="68"/>
                  </a:cubicBezTo>
                  <a:cubicBezTo>
                    <a:pt x="14" y="68"/>
                    <a:pt x="13" y="69"/>
                    <a:pt x="13" y="70"/>
                  </a:cubicBezTo>
                  <a:cubicBezTo>
                    <a:pt x="12" y="72"/>
                    <a:pt x="9" y="68"/>
                    <a:pt x="9" y="67"/>
                  </a:cubicBezTo>
                  <a:cubicBezTo>
                    <a:pt x="9" y="66"/>
                    <a:pt x="11" y="64"/>
                    <a:pt x="11" y="64"/>
                  </a:cubicBezTo>
                  <a:cubicBezTo>
                    <a:pt x="11" y="64"/>
                    <a:pt x="13" y="63"/>
                    <a:pt x="15" y="63"/>
                  </a:cubicBezTo>
                  <a:cubicBezTo>
                    <a:pt x="17" y="63"/>
                    <a:pt x="18" y="59"/>
                    <a:pt x="20" y="58"/>
                  </a:cubicBezTo>
                  <a:cubicBezTo>
                    <a:pt x="21" y="58"/>
                    <a:pt x="22" y="52"/>
                    <a:pt x="22" y="51"/>
                  </a:cubicBezTo>
                  <a:cubicBezTo>
                    <a:pt x="23" y="50"/>
                    <a:pt x="21" y="44"/>
                    <a:pt x="22" y="40"/>
                  </a:cubicBezTo>
                  <a:cubicBezTo>
                    <a:pt x="24" y="37"/>
                    <a:pt x="20" y="31"/>
                    <a:pt x="25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4" name="Freeform 18"/>
            <p:cNvSpPr>
              <a:spLocks noEditPoints="1"/>
            </p:cNvSpPr>
            <p:nvPr/>
          </p:nvSpPr>
          <p:spPr bwMode="auto">
            <a:xfrm>
              <a:off x="1122" y="2137"/>
              <a:ext cx="80" cy="128"/>
            </a:xfrm>
            <a:custGeom>
              <a:avLst/>
              <a:gdLst>
                <a:gd name="T0" fmla="*/ 11 w 87"/>
                <a:gd name="T1" fmla="*/ 21 h 140"/>
                <a:gd name="T2" fmla="*/ 10 w 87"/>
                <a:gd name="T3" fmla="*/ 20 h 140"/>
                <a:gd name="T4" fmla="*/ 10 w 87"/>
                <a:gd name="T5" fmla="*/ 19 h 140"/>
                <a:gd name="T6" fmla="*/ 10 w 87"/>
                <a:gd name="T7" fmla="*/ 16 h 140"/>
                <a:gd name="T8" fmla="*/ 10 w 87"/>
                <a:gd name="T9" fmla="*/ 15 h 140"/>
                <a:gd name="T10" fmla="*/ 9 w 87"/>
                <a:gd name="T11" fmla="*/ 12 h 140"/>
                <a:gd name="T12" fmla="*/ 9 w 87"/>
                <a:gd name="T13" fmla="*/ 9 h 140"/>
                <a:gd name="T14" fmla="*/ 10 w 87"/>
                <a:gd name="T15" fmla="*/ 10 h 140"/>
                <a:gd name="T16" fmla="*/ 10 w 87"/>
                <a:gd name="T17" fmla="*/ 11 h 140"/>
                <a:gd name="T18" fmla="*/ 12 w 87"/>
                <a:gd name="T19" fmla="*/ 14 h 140"/>
                <a:gd name="T20" fmla="*/ 13 w 87"/>
                <a:gd name="T21" fmla="*/ 9 h 140"/>
                <a:gd name="T22" fmla="*/ 12 w 87"/>
                <a:gd name="T23" fmla="*/ 9 h 140"/>
                <a:gd name="T24" fmla="*/ 11 w 87"/>
                <a:gd name="T25" fmla="*/ 9 h 140"/>
                <a:gd name="T26" fmla="*/ 10 w 87"/>
                <a:gd name="T27" fmla="*/ 8 h 140"/>
                <a:gd name="T28" fmla="*/ 8 w 87"/>
                <a:gd name="T29" fmla="*/ 5 h 140"/>
                <a:gd name="T30" fmla="*/ 8 w 87"/>
                <a:gd name="T31" fmla="*/ 5 h 140"/>
                <a:gd name="T32" fmla="*/ 9 w 87"/>
                <a:gd name="T33" fmla="*/ 5 h 140"/>
                <a:gd name="T34" fmla="*/ 9 w 87"/>
                <a:gd name="T35" fmla="*/ 5 h 140"/>
                <a:gd name="T36" fmla="*/ 10 w 87"/>
                <a:gd name="T37" fmla="*/ 5 h 140"/>
                <a:gd name="T38" fmla="*/ 9 w 87"/>
                <a:gd name="T39" fmla="*/ 5 h 140"/>
                <a:gd name="T40" fmla="*/ 9 w 87"/>
                <a:gd name="T41" fmla="*/ 2 h 140"/>
                <a:gd name="T42" fmla="*/ 7 w 87"/>
                <a:gd name="T43" fmla="*/ 1 h 140"/>
                <a:gd name="T44" fmla="*/ 6 w 87"/>
                <a:gd name="T45" fmla="*/ 3 h 140"/>
                <a:gd name="T46" fmla="*/ 6 w 87"/>
                <a:gd name="T47" fmla="*/ 5 h 140"/>
                <a:gd name="T48" fmla="*/ 6 w 87"/>
                <a:gd name="T49" fmla="*/ 5 h 140"/>
                <a:gd name="T50" fmla="*/ 6 w 87"/>
                <a:gd name="T51" fmla="*/ 7 h 140"/>
                <a:gd name="T52" fmla="*/ 6 w 87"/>
                <a:gd name="T53" fmla="*/ 13 h 140"/>
                <a:gd name="T54" fmla="*/ 6 w 87"/>
                <a:gd name="T55" fmla="*/ 15 h 140"/>
                <a:gd name="T56" fmla="*/ 6 w 87"/>
                <a:gd name="T57" fmla="*/ 15 h 140"/>
                <a:gd name="T58" fmla="*/ 6 w 87"/>
                <a:gd name="T59" fmla="*/ 15 h 140"/>
                <a:gd name="T60" fmla="*/ 6 w 87"/>
                <a:gd name="T61" fmla="*/ 16 h 140"/>
                <a:gd name="T62" fmla="*/ 4 w 87"/>
                <a:gd name="T63" fmla="*/ 17 h 140"/>
                <a:gd name="T64" fmla="*/ 4 w 87"/>
                <a:gd name="T65" fmla="*/ 18 h 140"/>
                <a:gd name="T66" fmla="*/ 6 w 87"/>
                <a:gd name="T67" fmla="*/ 20 h 140"/>
                <a:gd name="T68" fmla="*/ 6 w 87"/>
                <a:gd name="T69" fmla="*/ 20 h 140"/>
                <a:gd name="T70" fmla="*/ 6 w 87"/>
                <a:gd name="T71" fmla="*/ 19 h 140"/>
                <a:gd name="T72" fmla="*/ 6 w 87"/>
                <a:gd name="T73" fmla="*/ 18 h 140"/>
                <a:gd name="T74" fmla="*/ 7 w 87"/>
                <a:gd name="T75" fmla="*/ 16 h 140"/>
                <a:gd name="T76" fmla="*/ 7 w 87"/>
                <a:gd name="T77" fmla="*/ 17 h 140"/>
                <a:gd name="T78" fmla="*/ 7 w 87"/>
                <a:gd name="T79" fmla="*/ 20 h 140"/>
                <a:gd name="T80" fmla="*/ 7 w 87"/>
                <a:gd name="T81" fmla="*/ 21 h 140"/>
                <a:gd name="T82" fmla="*/ 9 w 87"/>
                <a:gd name="T83" fmla="*/ 22 h 140"/>
                <a:gd name="T84" fmla="*/ 10 w 87"/>
                <a:gd name="T85" fmla="*/ 22 h 140"/>
                <a:gd name="T86" fmla="*/ 12 w 87"/>
                <a:gd name="T87" fmla="*/ 21 h 140"/>
                <a:gd name="T88" fmla="*/ 11 w 87"/>
                <a:gd name="T89" fmla="*/ 10 h 140"/>
                <a:gd name="T90" fmla="*/ 11 w 87"/>
                <a:gd name="T91" fmla="*/ 10 h 140"/>
                <a:gd name="T92" fmla="*/ 12 w 87"/>
                <a:gd name="T93" fmla="*/ 10 h 140"/>
                <a:gd name="T94" fmla="*/ 12 w 87"/>
                <a:gd name="T95" fmla="*/ 10 h 140"/>
                <a:gd name="T96" fmla="*/ 11 w 87"/>
                <a:gd name="T97" fmla="*/ 10 h 14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87" h="140">
                  <a:moveTo>
                    <a:pt x="66" y="137"/>
                  </a:moveTo>
                  <a:cubicBezTo>
                    <a:pt x="66" y="137"/>
                    <a:pt x="64" y="136"/>
                    <a:pt x="63" y="137"/>
                  </a:cubicBezTo>
                  <a:cubicBezTo>
                    <a:pt x="61" y="137"/>
                    <a:pt x="62" y="136"/>
                    <a:pt x="58" y="134"/>
                  </a:cubicBezTo>
                  <a:cubicBezTo>
                    <a:pt x="58" y="134"/>
                    <a:pt x="58" y="132"/>
                    <a:pt x="57" y="132"/>
                  </a:cubicBezTo>
                  <a:cubicBezTo>
                    <a:pt x="57" y="132"/>
                    <a:pt x="55" y="130"/>
                    <a:pt x="54" y="130"/>
                  </a:cubicBezTo>
                  <a:cubicBezTo>
                    <a:pt x="54" y="130"/>
                    <a:pt x="56" y="127"/>
                    <a:pt x="56" y="126"/>
                  </a:cubicBezTo>
                  <a:cubicBezTo>
                    <a:pt x="55" y="126"/>
                    <a:pt x="57" y="123"/>
                    <a:pt x="56" y="122"/>
                  </a:cubicBezTo>
                  <a:cubicBezTo>
                    <a:pt x="56" y="121"/>
                    <a:pt x="56" y="113"/>
                    <a:pt x="57" y="112"/>
                  </a:cubicBezTo>
                  <a:cubicBezTo>
                    <a:pt x="57" y="111"/>
                    <a:pt x="58" y="110"/>
                    <a:pt x="58" y="103"/>
                  </a:cubicBezTo>
                  <a:cubicBezTo>
                    <a:pt x="57" y="97"/>
                    <a:pt x="55" y="95"/>
                    <a:pt x="55" y="94"/>
                  </a:cubicBezTo>
                  <a:cubicBezTo>
                    <a:pt x="56" y="93"/>
                    <a:pt x="56" y="91"/>
                    <a:pt x="56" y="89"/>
                  </a:cubicBezTo>
                  <a:cubicBezTo>
                    <a:pt x="56" y="77"/>
                    <a:pt x="53" y="78"/>
                    <a:pt x="52" y="73"/>
                  </a:cubicBezTo>
                  <a:cubicBezTo>
                    <a:pt x="52" y="65"/>
                    <a:pt x="51" y="61"/>
                    <a:pt x="51" y="61"/>
                  </a:cubicBezTo>
                  <a:cubicBezTo>
                    <a:pt x="51" y="61"/>
                    <a:pt x="52" y="59"/>
                    <a:pt x="52" y="58"/>
                  </a:cubicBezTo>
                  <a:cubicBezTo>
                    <a:pt x="52" y="58"/>
                    <a:pt x="53" y="59"/>
                    <a:pt x="53" y="59"/>
                  </a:cubicBezTo>
                  <a:cubicBezTo>
                    <a:pt x="53" y="59"/>
                    <a:pt x="56" y="63"/>
                    <a:pt x="57" y="62"/>
                  </a:cubicBezTo>
                  <a:cubicBezTo>
                    <a:pt x="58" y="61"/>
                    <a:pt x="58" y="63"/>
                    <a:pt x="58" y="63"/>
                  </a:cubicBezTo>
                  <a:cubicBezTo>
                    <a:pt x="58" y="63"/>
                    <a:pt x="58" y="66"/>
                    <a:pt x="58" y="66"/>
                  </a:cubicBezTo>
                  <a:cubicBezTo>
                    <a:pt x="59" y="67"/>
                    <a:pt x="53" y="70"/>
                    <a:pt x="53" y="71"/>
                  </a:cubicBezTo>
                  <a:cubicBezTo>
                    <a:pt x="53" y="72"/>
                    <a:pt x="62" y="87"/>
                    <a:pt x="64" y="87"/>
                  </a:cubicBezTo>
                  <a:cubicBezTo>
                    <a:pt x="67" y="86"/>
                    <a:pt x="86" y="72"/>
                    <a:pt x="86" y="72"/>
                  </a:cubicBezTo>
                  <a:cubicBezTo>
                    <a:pt x="87" y="71"/>
                    <a:pt x="76" y="57"/>
                    <a:pt x="74" y="57"/>
                  </a:cubicBezTo>
                  <a:cubicBezTo>
                    <a:pt x="73" y="57"/>
                    <a:pt x="69" y="60"/>
                    <a:pt x="67" y="61"/>
                  </a:cubicBezTo>
                  <a:cubicBezTo>
                    <a:pt x="67" y="61"/>
                    <a:pt x="66" y="59"/>
                    <a:pt x="65" y="59"/>
                  </a:cubicBezTo>
                  <a:cubicBezTo>
                    <a:pt x="65" y="59"/>
                    <a:pt x="63" y="59"/>
                    <a:pt x="63" y="59"/>
                  </a:cubicBezTo>
                  <a:cubicBezTo>
                    <a:pt x="63" y="59"/>
                    <a:pt x="62" y="57"/>
                    <a:pt x="60" y="57"/>
                  </a:cubicBezTo>
                  <a:cubicBezTo>
                    <a:pt x="58" y="57"/>
                    <a:pt x="58" y="55"/>
                    <a:pt x="58" y="55"/>
                  </a:cubicBezTo>
                  <a:cubicBezTo>
                    <a:pt x="58" y="55"/>
                    <a:pt x="55" y="53"/>
                    <a:pt x="55" y="51"/>
                  </a:cubicBezTo>
                  <a:cubicBezTo>
                    <a:pt x="54" y="50"/>
                    <a:pt x="52" y="46"/>
                    <a:pt x="52" y="46"/>
                  </a:cubicBezTo>
                  <a:cubicBezTo>
                    <a:pt x="51" y="46"/>
                    <a:pt x="51" y="34"/>
                    <a:pt x="48" y="29"/>
                  </a:cubicBezTo>
                  <a:cubicBezTo>
                    <a:pt x="48" y="29"/>
                    <a:pt x="48" y="27"/>
                    <a:pt x="47" y="27"/>
                  </a:cubicBezTo>
                  <a:cubicBezTo>
                    <a:pt x="47" y="26"/>
                    <a:pt x="47" y="22"/>
                    <a:pt x="47" y="22"/>
                  </a:cubicBezTo>
                  <a:cubicBezTo>
                    <a:pt x="46" y="21"/>
                    <a:pt x="48" y="20"/>
                    <a:pt x="48" y="20"/>
                  </a:cubicBezTo>
                  <a:cubicBezTo>
                    <a:pt x="48" y="20"/>
                    <a:pt x="52" y="20"/>
                    <a:pt x="52" y="20"/>
                  </a:cubicBezTo>
                  <a:cubicBezTo>
                    <a:pt x="53" y="19"/>
                    <a:pt x="52" y="17"/>
                    <a:pt x="52" y="17"/>
                  </a:cubicBezTo>
                  <a:cubicBezTo>
                    <a:pt x="53" y="17"/>
                    <a:pt x="53" y="17"/>
                    <a:pt x="53" y="16"/>
                  </a:cubicBezTo>
                  <a:cubicBezTo>
                    <a:pt x="53" y="16"/>
                    <a:pt x="53" y="15"/>
                    <a:pt x="53" y="15"/>
                  </a:cubicBezTo>
                  <a:cubicBezTo>
                    <a:pt x="53" y="14"/>
                    <a:pt x="54" y="14"/>
                    <a:pt x="54" y="14"/>
                  </a:cubicBezTo>
                  <a:cubicBezTo>
                    <a:pt x="55" y="14"/>
                    <a:pt x="55" y="14"/>
                    <a:pt x="53" y="11"/>
                  </a:cubicBezTo>
                  <a:cubicBezTo>
                    <a:pt x="53" y="11"/>
                    <a:pt x="53" y="8"/>
                    <a:pt x="53" y="7"/>
                  </a:cubicBezTo>
                  <a:cubicBezTo>
                    <a:pt x="53" y="5"/>
                    <a:pt x="54" y="6"/>
                    <a:pt x="54" y="5"/>
                  </a:cubicBezTo>
                  <a:cubicBezTo>
                    <a:pt x="54" y="4"/>
                    <a:pt x="52" y="2"/>
                    <a:pt x="50" y="2"/>
                  </a:cubicBezTo>
                  <a:cubicBezTo>
                    <a:pt x="49" y="2"/>
                    <a:pt x="50" y="2"/>
                    <a:pt x="49" y="2"/>
                  </a:cubicBezTo>
                  <a:cubicBezTo>
                    <a:pt x="48" y="2"/>
                    <a:pt x="46" y="0"/>
                    <a:pt x="44" y="1"/>
                  </a:cubicBezTo>
                  <a:cubicBezTo>
                    <a:pt x="43" y="2"/>
                    <a:pt x="43" y="2"/>
                    <a:pt x="42" y="2"/>
                  </a:cubicBezTo>
                  <a:cubicBezTo>
                    <a:pt x="41" y="2"/>
                    <a:pt x="40" y="2"/>
                    <a:pt x="40" y="3"/>
                  </a:cubicBezTo>
                  <a:cubicBezTo>
                    <a:pt x="40" y="3"/>
                    <a:pt x="38" y="4"/>
                    <a:pt x="38" y="5"/>
                  </a:cubicBezTo>
                  <a:cubicBezTo>
                    <a:pt x="38" y="5"/>
                    <a:pt x="37" y="8"/>
                    <a:pt x="37" y="11"/>
                  </a:cubicBezTo>
                  <a:cubicBezTo>
                    <a:pt x="38" y="13"/>
                    <a:pt x="39" y="16"/>
                    <a:pt x="39" y="17"/>
                  </a:cubicBezTo>
                  <a:cubicBezTo>
                    <a:pt x="40" y="17"/>
                    <a:pt x="39" y="18"/>
                    <a:pt x="39" y="18"/>
                  </a:cubicBezTo>
                  <a:cubicBezTo>
                    <a:pt x="39" y="19"/>
                    <a:pt x="36" y="21"/>
                    <a:pt x="34" y="24"/>
                  </a:cubicBezTo>
                  <a:cubicBezTo>
                    <a:pt x="32" y="27"/>
                    <a:pt x="28" y="28"/>
                    <a:pt x="26" y="4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4" y="68"/>
                    <a:pt x="22" y="78"/>
                    <a:pt x="24" y="79"/>
                  </a:cubicBezTo>
                  <a:cubicBezTo>
                    <a:pt x="27" y="79"/>
                    <a:pt x="31" y="80"/>
                    <a:pt x="31" y="81"/>
                  </a:cubicBezTo>
                  <a:cubicBezTo>
                    <a:pt x="32" y="82"/>
                    <a:pt x="33" y="96"/>
                    <a:pt x="33" y="96"/>
                  </a:cubicBezTo>
                  <a:cubicBezTo>
                    <a:pt x="34" y="97"/>
                    <a:pt x="34" y="97"/>
                    <a:pt x="33" y="97"/>
                  </a:cubicBezTo>
                  <a:cubicBezTo>
                    <a:pt x="33" y="97"/>
                    <a:pt x="31" y="97"/>
                    <a:pt x="30" y="99"/>
                  </a:cubicBezTo>
                  <a:cubicBezTo>
                    <a:pt x="30" y="101"/>
                    <a:pt x="28" y="100"/>
                    <a:pt x="28" y="100"/>
                  </a:cubicBezTo>
                  <a:cubicBezTo>
                    <a:pt x="28" y="100"/>
                    <a:pt x="26" y="100"/>
                    <a:pt x="25" y="102"/>
                  </a:cubicBezTo>
                  <a:cubicBezTo>
                    <a:pt x="24" y="104"/>
                    <a:pt x="19" y="106"/>
                    <a:pt x="18" y="107"/>
                  </a:cubicBezTo>
                  <a:cubicBezTo>
                    <a:pt x="18" y="108"/>
                    <a:pt x="14" y="110"/>
                    <a:pt x="14" y="110"/>
                  </a:cubicBezTo>
                  <a:cubicBezTo>
                    <a:pt x="13" y="110"/>
                    <a:pt x="4" y="114"/>
                    <a:pt x="4" y="114"/>
                  </a:cubicBezTo>
                  <a:cubicBezTo>
                    <a:pt x="4" y="115"/>
                    <a:pt x="4" y="115"/>
                    <a:pt x="4" y="115"/>
                  </a:cubicBezTo>
                  <a:cubicBezTo>
                    <a:pt x="4" y="115"/>
                    <a:pt x="0" y="116"/>
                    <a:pt x="1" y="118"/>
                  </a:cubicBezTo>
                  <a:cubicBezTo>
                    <a:pt x="3" y="121"/>
                    <a:pt x="4" y="123"/>
                    <a:pt x="4" y="123"/>
                  </a:cubicBezTo>
                  <a:cubicBezTo>
                    <a:pt x="4" y="123"/>
                    <a:pt x="4" y="127"/>
                    <a:pt x="6" y="130"/>
                  </a:cubicBezTo>
                  <a:cubicBezTo>
                    <a:pt x="7" y="133"/>
                    <a:pt x="8" y="135"/>
                    <a:pt x="9" y="135"/>
                  </a:cubicBezTo>
                  <a:cubicBezTo>
                    <a:pt x="10" y="135"/>
                    <a:pt x="11" y="135"/>
                    <a:pt x="11" y="135"/>
                  </a:cubicBezTo>
                  <a:cubicBezTo>
                    <a:pt x="10" y="134"/>
                    <a:pt x="9" y="130"/>
                    <a:pt x="9" y="129"/>
                  </a:cubicBezTo>
                  <a:cubicBezTo>
                    <a:pt x="10" y="128"/>
                    <a:pt x="9" y="127"/>
                    <a:pt x="9" y="127"/>
                  </a:cubicBezTo>
                  <a:cubicBezTo>
                    <a:pt x="9" y="127"/>
                    <a:pt x="10" y="125"/>
                    <a:pt x="11" y="124"/>
                  </a:cubicBezTo>
                  <a:cubicBezTo>
                    <a:pt x="13" y="124"/>
                    <a:pt x="13" y="122"/>
                    <a:pt x="15" y="122"/>
                  </a:cubicBezTo>
                  <a:cubicBezTo>
                    <a:pt x="17" y="121"/>
                    <a:pt x="21" y="119"/>
                    <a:pt x="21" y="119"/>
                  </a:cubicBezTo>
                  <a:cubicBezTo>
                    <a:pt x="30" y="117"/>
                    <a:pt x="41" y="105"/>
                    <a:pt x="44" y="102"/>
                  </a:cubicBezTo>
                  <a:cubicBezTo>
                    <a:pt x="43" y="102"/>
                    <a:pt x="43" y="103"/>
                    <a:pt x="43" y="103"/>
                  </a:cubicBezTo>
                  <a:cubicBezTo>
                    <a:pt x="43" y="103"/>
                    <a:pt x="43" y="106"/>
                    <a:pt x="43" y="106"/>
                  </a:cubicBezTo>
                  <a:cubicBezTo>
                    <a:pt x="43" y="106"/>
                    <a:pt x="42" y="108"/>
                    <a:pt x="44" y="113"/>
                  </a:cubicBezTo>
                  <a:cubicBezTo>
                    <a:pt x="44" y="113"/>
                    <a:pt x="43" y="120"/>
                    <a:pt x="43" y="120"/>
                  </a:cubicBezTo>
                  <a:cubicBezTo>
                    <a:pt x="43" y="121"/>
                    <a:pt x="43" y="130"/>
                    <a:pt x="44" y="131"/>
                  </a:cubicBezTo>
                  <a:cubicBezTo>
                    <a:pt x="44" y="132"/>
                    <a:pt x="43" y="134"/>
                    <a:pt x="44" y="135"/>
                  </a:cubicBezTo>
                  <a:cubicBezTo>
                    <a:pt x="44" y="135"/>
                    <a:pt x="44" y="137"/>
                    <a:pt x="44" y="138"/>
                  </a:cubicBezTo>
                  <a:cubicBezTo>
                    <a:pt x="45" y="138"/>
                    <a:pt x="44" y="140"/>
                    <a:pt x="45" y="140"/>
                  </a:cubicBezTo>
                  <a:cubicBezTo>
                    <a:pt x="46" y="140"/>
                    <a:pt x="49" y="140"/>
                    <a:pt x="50" y="139"/>
                  </a:cubicBezTo>
                  <a:cubicBezTo>
                    <a:pt x="51" y="138"/>
                    <a:pt x="51" y="138"/>
                    <a:pt x="51" y="138"/>
                  </a:cubicBezTo>
                  <a:cubicBezTo>
                    <a:pt x="51" y="138"/>
                    <a:pt x="56" y="140"/>
                    <a:pt x="57" y="140"/>
                  </a:cubicBezTo>
                  <a:cubicBezTo>
                    <a:pt x="58" y="140"/>
                    <a:pt x="66" y="140"/>
                    <a:pt x="67" y="139"/>
                  </a:cubicBezTo>
                  <a:cubicBezTo>
                    <a:pt x="67" y="139"/>
                    <a:pt x="67" y="137"/>
                    <a:pt x="66" y="137"/>
                  </a:cubicBezTo>
                  <a:close/>
                  <a:moveTo>
                    <a:pt x="59" y="64"/>
                  </a:moveTo>
                  <a:cubicBezTo>
                    <a:pt x="60" y="63"/>
                    <a:pt x="60" y="64"/>
                    <a:pt x="61" y="64"/>
                  </a:cubicBezTo>
                  <a:cubicBezTo>
                    <a:pt x="61" y="64"/>
                    <a:pt x="61" y="63"/>
                    <a:pt x="62" y="63"/>
                  </a:cubicBezTo>
                  <a:cubicBezTo>
                    <a:pt x="62" y="63"/>
                    <a:pt x="63" y="63"/>
                    <a:pt x="63" y="63"/>
                  </a:cubicBezTo>
                  <a:cubicBezTo>
                    <a:pt x="63" y="63"/>
                    <a:pt x="63" y="62"/>
                    <a:pt x="63" y="62"/>
                  </a:cubicBezTo>
                  <a:cubicBezTo>
                    <a:pt x="64" y="62"/>
                    <a:pt x="64" y="62"/>
                    <a:pt x="64" y="62"/>
                  </a:cubicBezTo>
                  <a:cubicBezTo>
                    <a:pt x="64" y="61"/>
                    <a:pt x="65" y="61"/>
                    <a:pt x="65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61"/>
                    <a:pt x="60" y="66"/>
                    <a:pt x="60" y="66"/>
                  </a:cubicBezTo>
                  <a:cubicBezTo>
                    <a:pt x="59" y="66"/>
                    <a:pt x="59" y="64"/>
                    <a:pt x="59" y="6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5" name="Freeform 19"/>
            <p:cNvSpPr>
              <a:spLocks noEditPoints="1"/>
            </p:cNvSpPr>
            <p:nvPr/>
          </p:nvSpPr>
          <p:spPr bwMode="auto">
            <a:xfrm>
              <a:off x="1287" y="1949"/>
              <a:ext cx="59" cy="124"/>
            </a:xfrm>
            <a:custGeom>
              <a:avLst/>
              <a:gdLst>
                <a:gd name="T0" fmla="*/ 11 w 64"/>
                <a:gd name="T1" fmla="*/ 20 h 135"/>
                <a:gd name="T2" fmla="*/ 10 w 64"/>
                <a:gd name="T3" fmla="*/ 20 h 135"/>
                <a:gd name="T4" fmla="*/ 10 w 64"/>
                <a:gd name="T5" fmla="*/ 17 h 135"/>
                <a:gd name="T6" fmla="*/ 9 w 64"/>
                <a:gd name="T7" fmla="*/ 14 h 135"/>
                <a:gd name="T8" fmla="*/ 9 w 64"/>
                <a:gd name="T9" fmla="*/ 12 h 135"/>
                <a:gd name="T10" fmla="*/ 11 w 64"/>
                <a:gd name="T11" fmla="*/ 12 h 135"/>
                <a:gd name="T12" fmla="*/ 12 w 64"/>
                <a:gd name="T13" fmla="*/ 7 h 135"/>
                <a:gd name="T14" fmla="*/ 12 w 64"/>
                <a:gd name="T15" fmla="*/ 6 h 135"/>
                <a:gd name="T16" fmla="*/ 9 w 64"/>
                <a:gd name="T17" fmla="*/ 6 h 135"/>
                <a:gd name="T18" fmla="*/ 6 w 64"/>
                <a:gd name="T19" fmla="*/ 6 h 135"/>
                <a:gd name="T20" fmla="*/ 6 w 64"/>
                <a:gd name="T21" fmla="*/ 6 h 135"/>
                <a:gd name="T22" fmla="*/ 6 w 64"/>
                <a:gd name="T23" fmla="*/ 6 h 135"/>
                <a:gd name="T24" fmla="*/ 6 w 64"/>
                <a:gd name="T25" fmla="*/ 6 h 135"/>
                <a:gd name="T26" fmla="*/ 6 w 64"/>
                <a:gd name="T27" fmla="*/ 1 h 135"/>
                <a:gd name="T28" fmla="*/ 6 w 64"/>
                <a:gd name="T29" fmla="*/ 6 h 135"/>
                <a:gd name="T30" fmla="*/ 6 w 64"/>
                <a:gd name="T31" fmla="*/ 6 h 135"/>
                <a:gd name="T32" fmla="*/ 6 w 64"/>
                <a:gd name="T33" fmla="*/ 6 h 135"/>
                <a:gd name="T34" fmla="*/ 6 w 64"/>
                <a:gd name="T35" fmla="*/ 6 h 135"/>
                <a:gd name="T36" fmla="*/ 5 w 64"/>
                <a:gd name="T37" fmla="*/ 6 h 135"/>
                <a:gd name="T38" fmla="*/ 4 w 64"/>
                <a:gd name="T39" fmla="*/ 10 h 135"/>
                <a:gd name="T40" fmla="*/ 6 w 64"/>
                <a:gd name="T41" fmla="*/ 11 h 135"/>
                <a:gd name="T42" fmla="*/ 6 w 64"/>
                <a:gd name="T43" fmla="*/ 14 h 135"/>
                <a:gd name="T44" fmla="*/ 6 w 64"/>
                <a:gd name="T45" fmla="*/ 15 h 135"/>
                <a:gd name="T46" fmla="*/ 6 w 64"/>
                <a:gd name="T47" fmla="*/ 18 h 135"/>
                <a:gd name="T48" fmla="*/ 6 w 64"/>
                <a:gd name="T49" fmla="*/ 22 h 135"/>
                <a:gd name="T50" fmla="*/ 6 w 64"/>
                <a:gd name="T51" fmla="*/ 22 h 135"/>
                <a:gd name="T52" fmla="*/ 6 w 64"/>
                <a:gd name="T53" fmla="*/ 22 h 135"/>
                <a:gd name="T54" fmla="*/ 6 w 64"/>
                <a:gd name="T55" fmla="*/ 22 h 135"/>
                <a:gd name="T56" fmla="*/ 6 w 64"/>
                <a:gd name="T57" fmla="*/ 17 h 135"/>
                <a:gd name="T58" fmla="*/ 6 w 64"/>
                <a:gd name="T59" fmla="*/ 14 h 135"/>
                <a:gd name="T60" fmla="*/ 6 w 64"/>
                <a:gd name="T61" fmla="*/ 16 h 135"/>
                <a:gd name="T62" fmla="*/ 8 w 64"/>
                <a:gd name="T63" fmla="*/ 20 h 135"/>
                <a:gd name="T64" fmla="*/ 9 w 64"/>
                <a:gd name="T65" fmla="*/ 22 h 135"/>
                <a:gd name="T66" fmla="*/ 12 w 64"/>
                <a:gd name="T67" fmla="*/ 22 h 135"/>
                <a:gd name="T68" fmla="*/ 6 w 64"/>
                <a:gd name="T69" fmla="*/ 9 h 135"/>
                <a:gd name="T70" fmla="*/ 6 w 64"/>
                <a:gd name="T71" fmla="*/ 10 h 135"/>
                <a:gd name="T72" fmla="*/ 6 w 64"/>
                <a:gd name="T73" fmla="*/ 9 h 135"/>
                <a:gd name="T74" fmla="*/ 6 w 64"/>
                <a:gd name="T75" fmla="*/ 7 h 135"/>
                <a:gd name="T76" fmla="*/ 6 w 64"/>
                <a:gd name="T77" fmla="*/ 8 h 135"/>
                <a:gd name="T78" fmla="*/ 9 w 64"/>
                <a:gd name="T79" fmla="*/ 11 h 135"/>
                <a:gd name="T80" fmla="*/ 10 w 64"/>
                <a:gd name="T81" fmla="*/ 6 h 135"/>
                <a:gd name="T82" fmla="*/ 9 w 64"/>
                <a:gd name="T83" fmla="*/ 10 h 135"/>
                <a:gd name="T84" fmla="*/ 9 w 64"/>
                <a:gd name="T85" fmla="*/ 11 h 1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" h="135">
                  <a:moveTo>
                    <a:pt x="60" y="129"/>
                  </a:moveTo>
                  <a:cubicBezTo>
                    <a:pt x="60" y="129"/>
                    <a:pt x="56" y="124"/>
                    <a:pt x="56" y="124"/>
                  </a:cubicBezTo>
                  <a:cubicBezTo>
                    <a:pt x="55" y="124"/>
                    <a:pt x="55" y="123"/>
                    <a:pt x="55" y="122"/>
                  </a:cubicBezTo>
                  <a:cubicBezTo>
                    <a:pt x="55" y="122"/>
                    <a:pt x="55" y="120"/>
                    <a:pt x="54" y="119"/>
                  </a:cubicBezTo>
                  <a:cubicBezTo>
                    <a:pt x="54" y="118"/>
                    <a:pt x="53" y="109"/>
                    <a:pt x="53" y="107"/>
                  </a:cubicBezTo>
                  <a:cubicBezTo>
                    <a:pt x="53" y="106"/>
                    <a:pt x="52" y="102"/>
                    <a:pt x="52" y="100"/>
                  </a:cubicBezTo>
                  <a:cubicBezTo>
                    <a:pt x="51" y="98"/>
                    <a:pt x="49" y="80"/>
                    <a:pt x="49" y="78"/>
                  </a:cubicBezTo>
                  <a:cubicBezTo>
                    <a:pt x="48" y="77"/>
                    <a:pt x="49" y="77"/>
                    <a:pt x="50" y="76"/>
                  </a:cubicBezTo>
                  <a:cubicBezTo>
                    <a:pt x="50" y="76"/>
                    <a:pt x="47" y="69"/>
                    <a:pt x="47" y="69"/>
                  </a:cubicBezTo>
                  <a:cubicBezTo>
                    <a:pt x="48" y="68"/>
                    <a:pt x="50" y="69"/>
                    <a:pt x="50" y="67"/>
                  </a:cubicBezTo>
                  <a:cubicBezTo>
                    <a:pt x="51" y="66"/>
                    <a:pt x="52" y="67"/>
                    <a:pt x="54" y="65"/>
                  </a:cubicBezTo>
                  <a:cubicBezTo>
                    <a:pt x="54" y="64"/>
                    <a:pt x="54" y="65"/>
                    <a:pt x="55" y="65"/>
                  </a:cubicBezTo>
                  <a:cubicBezTo>
                    <a:pt x="55" y="65"/>
                    <a:pt x="56" y="62"/>
                    <a:pt x="56" y="61"/>
                  </a:cubicBezTo>
                  <a:cubicBezTo>
                    <a:pt x="57" y="61"/>
                    <a:pt x="64" y="47"/>
                    <a:pt x="63" y="44"/>
                  </a:cubicBezTo>
                  <a:cubicBezTo>
                    <a:pt x="63" y="42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0"/>
                    <a:pt x="57" y="35"/>
                    <a:pt x="56" y="33"/>
                  </a:cubicBezTo>
                  <a:cubicBezTo>
                    <a:pt x="55" y="31"/>
                    <a:pt x="51" y="23"/>
                    <a:pt x="48" y="23"/>
                  </a:cubicBezTo>
                  <a:cubicBezTo>
                    <a:pt x="44" y="22"/>
                    <a:pt x="40" y="21"/>
                    <a:pt x="40" y="21"/>
                  </a:cubicBezTo>
                  <a:cubicBezTo>
                    <a:pt x="40" y="21"/>
                    <a:pt x="39" y="18"/>
                    <a:pt x="39" y="18"/>
                  </a:cubicBezTo>
                  <a:cubicBezTo>
                    <a:pt x="38" y="18"/>
                    <a:pt x="36" y="18"/>
                    <a:pt x="36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1"/>
                    <a:pt x="35" y="11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2" y="2"/>
                    <a:pt x="31" y="1"/>
                  </a:cubicBezTo>
                  <a:cubicBezTo>
                    <a:pt x="30" y="1"/>
                    <a:pt x="28" y="0"/>
                    <a:pt x="26" y="1"/>
                  </a:cubicBezTo>
                  <a:cubicBezTo>
                    <a:pt x="24" y="1"/>
                    <a:pt x="20" y="2"/>
                    <a:pt x="21" y="7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1" y="12"/>
                    <a:pt x="22" y="13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4" y="18"/>
                    <a:pt x="24" y="19"/>
                  </a:cubicBezTo>
                  <a:cubicBezTo>
                    <a:pt x="24" y="20"/>
                    <a:pt x="23" y="21"/>
                    <a:pt x="23" y="21"/>
                  </a:cubicBezTo>
                  <a:cubicBezTo>
                    <a:pt x="23" y="22"/>
                    <a:pt x="17" y="23"/>
                    <a:pt x="17" y="24"/>
                  </a:cubicBezTo>
                  <a:cubicBezTo>
                    <a:pt x="16" y="25"/>
                    <a:pt x="9" y="29"/>
                    <a:pt x="8" y="31"/>
                  </a:cubicBezTo>
                  <a:cubicBezTo>
                    <a:pt x="7" y="32"/>
                    <a:pt x="6" y="34"/>
                    <a:pt x="5" y="36"/>
                  </a:cubicBezTo>
                  <a:cubicBezTo>
                    <a:pt x="3" y="37"/>
                    <a:pt x="0" y="40"/>
                    <a:pt x="0" y="44"/>
                  </a:cubicBezTo>
                  <a:cubicBezTo>
                    <a:pt x="0" y="44"/>
                    <a:pt x="3" y="55"/>
                    <a:pt x="4" y="55"/>
                  </a:cubicBezTo>
                  <a:cubicBezTo>
                    <a:pt x="6" y="55"/>
                    <a:pt x="10" y="62"/>
                    <a:pt x="10" y="62"/>
                  </a:cubicBezTo>
                  <a:cubicBezTo>
                    <a:pt x="11" y="63"/>
                    <a:pt x="12" y="62"/>
                    <a:pt x="13" y="62"/>
                  </a:cubicBezTo>
                  <a:cubicBezTo>
                    <a:pt x="13" y="62"/>
                    <a:pt x="16" y="65"/>
                    <a:pt x="17" y="66"/>
                  </a:cubicBezTo>
                  <a:cubicBezTo>
                    <a:pt x="18" y="67"/>
                    <a:pt x="16" y="79"/>
                    <a:pt x="16" y="79"/>
                  </a:cubicBezTo>
                  <a:cubicBezTo>
                    <a:pt x="16" y="79"/>
                    <a:pt x="17" y="80"/>
                    <a:pt x="17" y="80"/>
                  </a:cubicBezTo>
                  <a:cubicBezTo>
                    <a:pt x="17" y="80"/>
                    <a:pt x="17" y="84"/>
                    <a:pt x="16" y="84"/>
                  </a:cubicBezTo>
                  <a:cubicBezTo>
                    <a:pt x="16" y="85"/>
                    <a:pt x="16" y="93"/>
                    <a:pt x="17" y="94"/>
                  </a:cubicBezTo>
                  <a:cubicBezTo>
                    <a:pt x="17" y="95"/>
                    <a:pt x="12" y="104"/>
                    <a:pt x="15" y="110"/>
                  </a:cubicBezTo>
                  <a:cubicBezTo>
                    <a:pt x="15" y="110"/>
                    <a:pt x="15" y="123"/>
                    <a:pt x="15" y="124"/>
                  </a:cubicBezTo>
                  <a:cubicBezTo>
                    <a:pt x="16" y="125"/>
                    <a:pt x="13" y="126"/>
                    <a:pt x="14" y="127"/>
                  </a:cubicBezTo>
                  <a:cubicBezTo>
                    <a:pt x="15" y="129"/>
                    <a:pt x="10" y="133"/>
                    <a:pt x="10" y="133"/>
                  </a:cubicBezTo>
                  <a:cubicBezTo>
                    <a:pt x="10" y="133"/>
                    <a:pt x="11" y="135"/>
                    <a:pt x="15" y="135"/>
                  </a:cubicBezTo>
                  <a:cubicBezTo>
                    <a:pt x="19" y="135"/>
                    <a:pt x="20" y="131"/>
                    <a:pt x="21" y="130"/>
                  </a:cubicBezTo>
                  <a:cubicBezTo>
                    <a:pt x="23" y="128"/>
                    <a:pt x="23" y="130"/>
                    <a:pt x="23" y="130"/>
                  </a:cubicBezTo>
                  <a:cubicBezTo>
                    <a:pt x="23" y="130"/>
                    <a:pt x="25" y="129"/>
                    <a:pt x="25" y="129"/>
                  </a:cubicBezTo>
                  <a:cubicBezTo>
                    <a:pt x="25" y="128"/>
                    <a:pt x="25" y="126"/>
                    <a:pt x="25" y="126"/>
                  </a:cubicBezTo>
                  <a:cubicBezTo>
                    <a:pt x="25" y="126"/>
                    <a:pt x="26" y="122"/>
                    <a:pt x="25" y="119"/>
                  </a:cubicBezTo>
                  <a:cubicBezTo>
                    <a:pt x="24" y="116"/>
                    <a:pt x="24" y="106"/>
                    <a:pt x="24" y="106"/>
                  </a:cubicBezTo>
                  <a:cubicBezTo>
                    <a:pt x="24" y="106"/>
                    <a:pt x="26" y="103"/>
                    <a:pt x="27" y="95"/>
                  </a:cubicBezTo>
                  <a:cubicBezTo>
                    <a:pt x="28" y="87"/>
                    <a:pt x="30" y="83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4" y="120"/>
                    <a:pt x="44" y="121"/>
                  </a:cubicBezTo>
                  <a:cubicBezTo>
                    <a:pt x="44" y="123"/>
                    <a:pt x="43" y="126"/>
                    <a:pt x="48" y="128"/>
                  </a:cubicBezTo>
                  <a:cubicBezTo>
                    <a:pt x="49" y="129"/>
                    <a:pt x="50" y="129"/>
                    <a:pt x="50" y="129"/>
                  </a:cubicBezTo>
                  <a:cubicBezTo>
                    <a:pt x="51" y="130"/>
                    <a:pt x="52" y="131"/>
                    <a:pt x="53" y="131"/>
                  </a:cubicBezTo>
                  <a:cubicBezTo>
                    <a:pt x="55" y="132"/>
                    <a:pt x="59" y="132"/>
                    <a:pt x="60" y="131"/>
                  </a:cubicBezTo>
                  <a:cubicBezTo>
                    <a:pt x="61" y="130"/>
                    <a:pt x="61" y="129"/>
                    <a:pt x="60" y="129"/>
                  </a:cubicBezTo>
                  <a:close/>
                  <a:moveTo>
                    <a:pt x="18" y="50"/>
                  </a:moveTo>
                  <a:cubicBezTo>
                    <a:pt x="18" y="52"/>
                    <a:pt x="17" y="56"/>
                    <a:pt x="18" y="58"/>
                  </a:cubicBezTo>
                  <a:cubicBezTo>
                    <a:pt x="18" y="59"/>
                    <a:pt x="15" y="57"/>
                    <a:pt x="14" y="58"/>
                  </a:cubicBezTo>
                  <a:cubicBezTo>
                    <a:pt x="14" y="58"/>
                    <a:pt x="15" y="55"/>
                    <a:pt x="15" y="55"/>
                  </a:cubicBezTo>
                  <a:cubicBezTo>
                    <a:pt x="14" y="55"/>
                    <a:pt x="12" y="52"/>
                    <a:pt x="12" y="52"/>
                  </a:cubicBezTo>
                  <a:cubicBezTo>
                    <a:pt x="12" y="51"/>
                    <a:pt x="11" y="49"/>
                    <a:pt x="10" y="48"/>
                  </a:cubicBezTo>
                  <a:cubicBezTo>
                    <a:pt x="10" y="47"/>
                    <a:pt x="9" y="45"/>
                    <a:pt x="9" y="4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45"/>
                    <a:pt x="18" y="46"/>
                  </a:cubicBezTo>
                  <a:cubicBezTo>
                    <a:pt x="19" y="47"/>
                    <a:pt x="19" y="49"/>
                    <a:pt x="18" y="50"/>
                  </a:cubicBezTo>
                  <a:close/>
                  <a:moveTo>
                    <a:pt x="47" y="60"/>
                  </a:moveTo>
                  <a:cubicBezTo>
                    <a:pt x="47" y="60"/>
                    <a:pt x="45" y="42"/>
                    <a:pt x="48" y="36"/>
                  </a:cubicBezTo>
                  <a:cubicBezTo>
                    <a:pt x="48" y="36"/>
                    <a:pt x="50" y="38"/>
                    <a:pt x="51" y="41"/>
                  </a:cubicBezTo>
                  <a:cubicBezTo>
                    <a:pt x="52" y="42"/>
                    <a:pt x="54" y="45"/>
                    <a:pt x="54" y="47"/>
                  </a:cubicBezTo>
                  <a:cubicBezTo>
                    <a:pt x="54" y="48"/>
                    <a:pt x="50" y="57"/>
                    <a:pt x="49" y="58"/>
                  </a:cubicBezTo>
                  <a:cubicBezTo>
                    <a:pt x="48" y="60"/>
                    <a:pt x="50" y="60"/>
                    <a:pt x="50" y="60"/>
                  </a:cubicBezTo>
                  <a:cubicBezTo>
                    <a:pt x="50" y="60"/>
                    <a:pt x="47" y="61"/>
                    <a:pt x="47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6" name="Freeform 20"/>
            <p:cNvSpPr>
              <a:spLocks noEditPoints="1"/>
            </p:cNvSpPr>
            <p:nvPr/>
          </p:nvSpPr>
          <p:spPr bwMode="auto">
            <a:xfrm>
              <a:off x="1445" y="1745"/>
              <a:ext cx="41" cy="121"/>
            </a:xfrm>
            <a:custGeom>
              <a:avLst/>
              <a:gdLst>
                <a:gd name="T0" fmla="*/ 5 w 45"/>
                <a:gd name="T1" fmla="*/ 9 h 132"/>
                <a:gd name="T2" fmla="*/ 5 w 45"/>
                <a:gd name="T3" fmla="*/ 6 h 132"/>
                <a:gd name="T4" fmla="*/ 5 w 45"/>
                <a:gd name="T5" fmla="*/ 6 h 132"/>
                <a:gd name="T6" fmla="*/ 5 w 45"/>
                <a:gd name="T7" fmla="*/ 6 h 132"/>
                <a:gd name="T8" fmla="*/ 5 w 45"/>
                <a:gd name="T9" fmla="*/ 6 h 132"/>
                <a:gd name="T10" fmla="*/ 5 w 45"/>
                <a:gd name="T11" fmla="*/ 6 h 132"/>
                <a:gd name="T12" fmla="*/ 5 w 45"/>
                <a:gd name="T13" fmla="*/ 6 h 132"/>
                <a:gd name="T14" fmla="*/ 5 w 45"/>
                <a:gd name="T15" fmla="*/ 2 h 132"/>
                <a:gd name="T16" fmla="*/ 5 w 45"/>
                <a:gd name="T17" fmla="*/ 6 h 132"/>
                <a:gd name="T18" fmla="*/ 5 w 45"/>
                <a:gd name="T19" fmla="*/ 6 h 132"/>
                <a:gd name="T20" fmla="*/ 5 w 45"/>
                <a:gd name="T21" fmla="*/ 6 h 132"/>
                <a:gd name="T22" fmla="*/ 5 w 45"/>
                <a:gd name="T23" fmla="*/ 6 h 132"/>
                <a:gd name="T24" fmla="*/ 5 w 45"/>
                <a:gd name="T25" fmla="*/ 6 h 132"/>
                <a:gd name="T26" fmla="*/ 2 w 45"/>
                <a:gd name="T27" fmla="*/ 6 h 132"/>
                <a:gd name="T28" fmla="*/ 5 w 45"/>
                <a:gd name="T29" fmla="*/ 7 h 132"/>
                <a:gd name="T30" fmla="*/ 5 w 45"/>
                <a:gd name="T31" fmla="*/ 8 h 132"/>
                <a:gd name="T32" fmla="*/ 5 w 45"/>
                <a:gd name="T33" fmla="*/ 10 h 132"/>
                <a:gd name="T34" fmla="*/ 5 w 45"/>
                <a:gd name="T35" fmla="*/ 13 h 132"/>
                <a:gd name="T36" fmla="*/ 5 w 45"/>
                <a:gd name="T37" fmla="*/ 20 h 132"/>
                <a:gd name="T38" fmla="*/ 5 w 45"/>
                <a:gd name="T39" fmla="*/ 20 h 132"/>
                <a:gd name="T40" fmla="*/ 5 w 45"/>
                <a:gd name="T41" fmla="*/ 20 h 132"/>
                <a:gd name="T42" fmla="*/ 5 w 45"/>
                <a:gd name="T43" fmla="*/ 22 h 132"/>
                <a:gd name="T44" fmla="*/ 5 w 45"/>
                <a:gd name="T45" fmla="*/ 21 h 132"/>
                <a:gd name="T46" fmla="*/ 5 w 45"/>
                <a:gd name="T47" fmla="*/ 22 h 132"/>
                <a:gd name="T48" fmla="*/ 5 w 45"/>
                <a:gd name="T49" fmla="*/ 22 h 132"/>
                <a:gd name="T50" fmla="*/ 5 w 45"/>
                <a:gd name="T51" fmla="*/ 22 h 132"/>
                <a:gd name="T52" fmla="*/ 5 w 45"/>
                <a:gd name="T53" fmla="*/ 18 h 132"/>
                <a:gd name="T54" fmla="*/ 5 w 45"/>
                <a:gd name="T55" fmla="*/ 16 h 132"/>
                <a:gd name="T56" fmla="*/ 5 w 45"/>
                <a:gd name="T57" fmla="*/ 14 h 132"/>
                <a:gd name="T58" fmla="*/ 6 w 45"/>
                <a:gd name="T59" fmla="*/ 11 h 132"/>
                <a:gd name="T60" fmla="*/ 5 w 45"/>
                <a:gd name="T61" fmla="*/ 6 h 132"/>
                <a:gd name="T62" fmla="*/ 5 w 45"/>
                <a:gd name="T63" fmla="*/ 6 h 132"/>
                <a:gd name="T64" fmla="*/ 5 w 45"/>
                <a:gd name="T65" fmla="*/ 6 h 132"/>
                <a:gd name="T66" fmla="*/ 5 w 45"/>
                <a:gd name="T67" fmla="*/ 6 h 132"/>
                <a:gd name="T68" fmla="*/ 5 w 45"/>
                <a:gd name="T69" fmla="*/ 6 h 132"/>
                <a:gd name="T70" fmla="*/ 5 w 45"/>
                <a:gd name="T71" fmla="*/ 6 h 132"/>
                <a:gd name="T72" fmla="*/ 5 w 45"/>
                <a:gd name="T73" fmla="*/ 6 h 132"/>
                <a:gd name="T74" fmla="*/ 5 w 45"/>
                <a:gd name="T75" fmla="*/ 6 h 1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132">
                  <a:moveTo>
                    <a:pt x="41" y="58"/>
                  </a:moveTo>
                  <a:cubicBezTo>
                    <a:pt x="41" y="58"/>
                    <a:pt x="43" y="53"/>
                    <a:pt x="41" y="52"/>
                  </a:cubicBezTo>
                  <a:cubicBezTo>
                    <a:pt x="40" y="51"/>
                    <a:pt x="42" y="45"/>
                    <a:pt x="41" y="45"/>
                  </a:cubicBezTo>
                  <a:cubicBezTo>
                    <a:pt x="40" y="44"/>
                    <a:pt x="42" y="41"/>
                    <a:pt x="41" y="39"/>
                  </a:cubicBezTo>
                  <a:cubicBezTo>
                    <a:pt x="41" y="37"/>
                    <a:pt x="44" y="35"/>
                    <a:pt x="42" y="33"/>
                  </a:cubicBezTo>
                  <a:cubicBezTo>
                    <a:pt x="41" y="31"/>
                    <a:pt x="40" y="26"/>
                    <a:pt x="39" y="25"/>
                  </a:cubicBezTo>
                  <a:cubicBezTo>
                    <a:pt x="39" y="24"/>
                    <a:pt x="33" y="20"/>
                    <a:pt x="33" y="20"/>
                  </a:cubicBezTo>
                  <a:cubicBezTo>
                    <a:pt x="32" y="20"/>
                    <a:pt x="32" y="18"/>
                    <a:pt x="32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3" y="14"/>
                    <a:pt x="34" y="13"/>
                  </a:cubicBezTo>
                  <a:cubicBezTo>
                    <a:pt x="34" y="12"/>
                    <a:pt x="34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7"/>
                    <a:pt x="31" y="6"/>
                  </a:cubicBezTo>
                  <a:cubicBezTo>
                    <a:pt x="31" y="4"/>
                    <a:pt x="29" y="0"/>
                    <a:pt x="27" y="0"/>
                  </a:cubicBezTo>
                  <a:cubicBezTo>
                    <a:pt x="25" y="0"/>
                    <a:pt x="21" y="1"/>
                    <a:pt x="20" y="2"/>
                  </a:cubicBezTo>
                  <a:cubicBezTo>
                    <a:pt x="19" y="3"/>
                    <a:pt x="17" y="4"/>
                    <a:pt x="17" y="5"/>
                  </a:cubicBezTo>
                  <a:cubicBezTo>
                    <a:pt x="16" y="6"/>
                    <a:pt x="17" y="6"/>
                    <a:pt x="16" y="7"/>
                  </a:cubicBezTo>
                  <a:cubicBezTo>
                    <a:pt x="16" y="8"/>
                    <a:pt x="16" y="11"/>
                    <a:pt x="17" y="12"/>
                  </a:cubicBezTo>
                  <a:cubicBezTo>
                    <a:pt x="17" y="12"/>
                    <a:pt x="18" y="12"/>
                    <a:pt x="18" y="13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4"/>
                    <a:pt x="13" y="14"/>
                    <a:pt x="13" y="14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0" y="18"/>
                    <a:pt x="10" y="18"/>
                  </a:cubicBezTo>
                  <a:cubicBezTo>
                    <a:pt x="10" y="18"/>
                    <a:pt x="10" y="23"/>
                    <a:pt x="10" y="23"/>
                  </a:cubicBezTo>
                  <a:cubicBezTo>
                    <a:pt x="9" y="24"/>
                    <a:pt x="8" y="26"/>
                    <a:pt x="8" y="27"/>
                  </a:cubicBezTo>
                  <a:cubicBezTo>
                    <a:pt x="7" y="27"/>
                    <a:pt x="5" y="31"/>
                    <a:pt x="4" y="31"/>
                  </a:cubicBezTo>
                  <a:cubicBezTo>
                    <a:pt x="3" y="32"/>
                    <a:pt x="2" y="34"/>
                    <a:pt x="2" y="35"/>
                  </a:cubicBezTo>
                  <a:cubicBezTo>
                    <a:pt x="3" y="36"/>
                    <a:pt x="0" y="39"/>
                    <a:pt x="1" y="40"/>
                  </a:cubicBezTo>
                  <a:cubicBezTo>
                    <a:pt x="2" y="41"/>
                    <a:pt x="1" y="47"/>
                    <a:pt x="5" y="45"/>
                  </a:cubicBezTo>
                  <a:cubicBezTo>
                    <a:pt x="10" y="44"/>
                    <a:pt x="13" y="42"/>
                    <a:pt x="13" y="41"/>
                  </a:cubicBezTo>
                  <a:cubicBezTo>
                    <a:pt x="14" y="40"/>
                    <a:pt x="14" y="48"/>
                    <a:pt x="13" y="49"/>
                  </a:cubicBezTo>
                  <a:cubicBezTo>
                    <a:pt x="13" y="50"/>
                    <a:pt x="14" y="54"/>
                    <a:pt x="15" y="55"/>
                  </a:cubicBezTo>
                  <a:cubicBezTo>
                    <a:pt x="16" y="57"/>
                    <a:pt x="14" y="55"/>
                    <a:pt x="15" y="57"/>
                  </a:cubicBezTo>
                  <a:cubicBezTo>
                    <a:pt x="15" y="59"/>
                    <a:pt x="15" y="58"/>
                    <a:pt x="15" y="59"/>
                  </a:cubicBezTo>
                  <a:cubicBezTo>
                    <a:pt x="15" y="60"/>
                    <a:pt x="13" y="71"/>
                    <a:pt x="14" y="72"/>
                  </a:cubicBezTo>
                  <a:cubicBezTo>
                    <a:pt x="15" y="74"/>
                    <a:pt x="19" y="115"/>
                    <a:pt x="18" y="116"/>
                  </a:cubicBezTo>
                  <a:cubicBezTo>
                    <a:pt x="18" y="117"/>
                    <a:pt x="18" y="117"/>
                    <a:pt x="19" y="117"/>
                  </a:cubicBezTo>
                  <a:cubicBezTo>
                    <a:pt x="18" y="117"/>
                    <a:pt x="18" y="117"/>
                    <a:pt x="17" y="118"/>
                  </a:cubicBezTo>
                  <a:cubicBezTo>
                    <a:pt x="17" y="119"/>
                    <a:pt x="15" y="122"/>
                    <a:pt x="15" y="122"/>
                  </a:cubicBezTo>
                  <a:cubicBezTo>
                    <a:pt x="16" y="123"/>
                    <a:pt x="11" y="124"/>
                    <a:pt x="11" y="124"/>
                  </a:cubicBezTo>
                  <a:cubicBezTo>
                    <a:pt x="10" y="125"/>
                    <a:pt x="7" y="124"/>
                    <a:pt x="7" y="124"/>
                  </a:cubicBezTo>
                  <a:cubicBezTo>
                    <a:pt x="6" y="126"/>
                    <a:pt x="5" y="127"/>
                    <a:pt x="6" y="127"/>
                  </a:cubicBezTo>
                  <a:cubicBezTo>
                    <a:pt x="7" y="127"/>
                    <a:pt x="12" y="128"/>
                    <a:pt x="13" y="128"/>
                  </a:cubicBezTo>
                  <a:cubicBezTo>
                    <a:pt x="15" y="127"/>
                    <a:pt x="21" y="126"/>
                    <a:pt x="21" y="126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7"/>
                    <a:pt x="19" y="129"/>
                    <a:pt x="18" y="129"/>
                  </a:cubicBezTo>
                  <a:cubicBezTo>
                    <a:pt x="17" y="129"/>
                    <a:pt x="16" y="131"/>
                    <a:pt x="17" y="131"/>
                  </a:cubicBezTo>
                  <a:cubicBezTo>
                    <a:pt x="18" y="132"/>
                    <a:pt x="25" y="131"/>
                    <a:pt x="26" y="131"/>
                  </a:cubicBezTo>
                  <a:cubicBezTo>
                    <a:pt x="28" y="132"/>
                    <a:pt x="31" y="130"/>
                    <a:pt x="32" y="131"/>
                  </a:cubicBezTo>
                  <a:cubicBezTo>
                    <a:pt x="33" y="131"/>
                    <a:pt x="33" y="132"/>
                    <a:pt x="33" y="132"/>
                  </a:cubicBezTo>
                  <a:cubicBezTo>
                    <a:pt x="33" y="132"/>
                    <a:pt x="36" y="131"/>
                    <a:pt x="37" y="131"/>
                  </a:cubicBezTo>
                  <a:cubicBezTo>
                    <a:pt x="38" y="131"/>
                    <a:pt x="38" y="128"/>
                    <a:pt x="38" y="128"/>
                  </a:cubicBezTo>
                  <a:cubicBezTo>
                    <a:pt x="38" y="128"/>
                    <a:pt x="36" y="114"/>
                    <a:pt x="35" y="112"/>
                  </a:cubicBezTo>
                  <a:cubicBezTo>
                    <a:pt x="35" y="110"/>
                    <a:pt x="36" y="104"/>
                    <a:pt x="37" y="103"/>
                  </a:cubicBezTo>
                  <a:cubicBezTo>
                    <a:pt x="37" y="101"/>
                    <a:pt x="35" y="91"/>
                    <a:pt x="35" y="90"/>
                  </a:cubicBezTo>
                  <a:cubicBezTo>
                    <a:pt x="35" y="90"/>
                    <a:pt x="36" y="77"/>
                    <a:pt x="36" y="77"/>
                  </a:cubicBezTo>
                  <a:cubicBezTo>
                    <a:pt x="36" y="76"/>
                    <a:pt x="41" y="77"/>
                    <a:pt x="41" y="77"/>
                  </a:cubicBezTo>
                  <a:cubicBezTo>
                    <a:pt x="41" y="77"/>
                    <a:pt x="43" y="78"/>
                    <a:pt x="43" y="77"/>
                  </a:cubicBezTo>
                  <a:cubicBezTo>
                    <a:pt x="44" y="76"/>
                    <a:pt x="45" y="59"/>
                    <a:pt x="45" y="59"/>
                  </a:cubicBezTo>
                  <a:cubicBezTo>
                    <a:pt x="45" y="59"/>
                    <a:pt x="42" y="58"/>
                    <a:pt x="41" y="58"/>
                  </a:cubicBezTo>
                  <a:close/>
                  <a:moveTo>
                    <a:pt x="14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9"/>
                    <a:pt x="14" y="19"/>
                  </a:cubicBezTo>
                  <a:cubicBezTo>
                    <a:pt x="13" y="19"/>
                    <a:pt x="14" y="18"/>
                    <a:pt x="14" y="18"/>
                  </a:cubicBezTo>
                  <a:close/>
                  <a:moveTo>
                    <a:pt x="22" y="23"/>
                  </a:moveTo>
                  <a:cubicBezTo>
                    <a:pt x="21" y="23"/>
                    <a:pt x="19" y="24"/>
                    <a:pt x="19" y="24"/>
                  </a:cubicBezTo>
                  <a:cubicBezTo>
                    <a:pt x="19" y="24"/>
                    <a:pt x="21" y="25"/>
                    <a:pt x="21" y="25"/>
                  </a:cubicBezTo>
                  <a:cubicBezTo>
                    <a:pt x="20" y="25"/>
                    <a:pt x="17" y="26"/>
                    <a:pt x="16" y="26"/>
                  </a:cubicBezTo>
                  <a:cubicBezTo>
                    <a:pt x="14" y="27"/>
                    <a:pt x="11" y="30"/>
                    <a:pt x="11" y="30"/>
                  </a:cubicBezTo>
                  <a:cubicBezTo>
                    <a:pt x="11" y="30"/>
                    <a:pt x="11" y="28"/>
                    <a:pt x="12" y="27"/>
                  </a:cubicBezTo>
                  <a:cubicBezTo>
                    <a:pt x="12" y="25"/>
                    <a:pt x="14" y="24"/>
                    <a:pt x="15" y="23"/>
                  </a:cubicBezTo>
                  <a:cubicBezTo>
                    <a:pt x="15" y="22"/>
                    <a:pt x="17" y="18"/>
                    <a:pt x="17" y="17"/>
                  </a:cubicBezTo>
                  <a:cubicBezTo>
                    <a:pt x="17" y="16"/>
                    <a:pt x="19" y="16"/>
                    <a:pt x="19" y="16"/>
                  </a:cubicBezTo>
                  <a:cubicBezTo>
                    <a:pt x="20" y="20"/>
                    <a:pt x="23" y="20"/>
                    <a:pt x="23" y="20"/>
                  </a:cubicBezTo>
                  <a:cubicBezTo>
                    <a:pt x="23" y="20"/>
                    <a:pt x="23" y="22"/>
                    <a:pt x="22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7" name="Freeform 21"/>
            <p:cNvSpPr>
              <a:spLocks noEditPoints="1"/>
            </p:cNvSpPr>
            <p:nvPr/>
          </p:nvSpPr>
          <p:spPr bwMode="auto">
            <a:xfrm>
              <a:off x="1353" y="2132"/>
              <a:ext cx="46" cy="134"/>
            </a:xfrm>
            <a:custGeom>
              <a:avLst/>
              <a:gdLst>
                <a:gd name="T0" fmla="*/ 8 w 50"/>
                <a:gd name="T1" fmla="*/ 10 h 146"/>
                <a:gd name="T2" fmla="*/ 8 w 50"/>
                <a:gd name="T3" fmla="*/ 7 h 146"/>
                <a:gd name="T4" fmla="*/ 7 w 50"/>
                <a:gd name="T5" fmla="*/ 6 h 146"/>
                <a:gd name="T6" fmla="*/ 6 w 50"/>
                <a:gd name="T7" fmla="*/ 6 h 146"/>
                <a:gd name="T8" fmla="*/ 6 w 50"/>
                <a:gd name="T9" fmla="*/ 6 h 146"/>
                <a:gd name="T10" fmla="*/ 6 w 50"/>
                <a:gd name="T11" fmla="*/ 6 h 146"/>
                <a:gd name="T12" fmla="*/ 6 w 50"/>
                <a:gd name="T13" fmla="*/ 6 h 146"/>
                <a:gd name="T14" fmla="*/ 6 w 50"/>
                <a:gd name="T15" fmla="*/ 2 h 146"/>
                <a:gd name="T16" fmla="*/ 6 w 50"/>
                <a:gd name="T17" fmla="*/ 6 h 146"/>
                <a:gd name="T18" fmla="*/ 6 w 50"/>
                <a:gd name="T19" fmla="*/ 6 h 146"/>
                <a:gd name="T20" fmla="*/ 6 w 50"/>
                <a:gd name="T21" fmla="*/ 6 h 146"/>
                <a:gd name="T22" fmla="*/ 6 w 50"/>
                <a:gd name="T23" fmla="*/ 6 h 146"/>
                <a:gd name="T24" fmla="*/ 6 w 50"/>
                <a:gd name="T25" fmla="*/ 6 h 146"/>
                <a:gd name="T26" fmla="*/ 3 w 50"/>
                <a:gd name="T27" fmla="*/ 6 h 146"/>
                <a:gd name="T28" fmla="*/ 6 w 50"/>
                <a:gd name="T29" fmla="*/ 9 h 146"/>
                <a:gd name="T30" fmla="*/ 6 w 50"/>
                <a:gd name="T31" fmla="*/ 10 h 146"/>
                <a:gd name="T32" fmla="*/ 6 w 50"/>
                <a:gd name="T33" fmla="*/ 11 h 146"/>
                <a:gd name="T34" fmla="*/ 6 w 50"/>
                <a:gd name="T35" fmla="*/ 14 h 146"/>
                <a:gd name="T36" fmla="*/ 6 w 50"/>
                <a:gd name="T37" fmla="*/ 22 h 146"/>
                <a:gd name="T38" fmla="*/ 6 w 50"/>
                <a:gd name="T39" fmla="*/ 22 h 146"/>
                <a:gd name="T40" fmla="*/ 6 w 50"/>
                <a:gd name="T41" fmla="*/ 23 h 146"/>
                <a:gd name="T42" fmla="*/ 6 w 50"/>
                <a:gd name="T43" fmla="*/ 24 h 146"/>
                <a:gd name="T44" fmla="*/ 6 w 50"/>
                <a:gd name="T45" fmla="*/ 24 h 146"/>
                <a:gd name="T46" fmla="*/ 6 w 50"/>
                <a:gd name="T47" fmla="*/ 24 h 146"/>
                <a:gd name="T48" fmla="*/ 6 w 50"/>
                <a:gd name="T49" fmla="*/ 24 h 146"/>
                <a:gd name="T50" fmla="*/ 6 w 50"/>
                <a:gd name="T51" fmla="*/ 24 h 146"/>
                <a:gd name="T52" fmla="*/ 6 w 50"/>
                <a:gd name="T53" fmla="*/ 20 h 146"/>
                <a:gd name="T54" fmla="*/ 6 w 50"/>
                <a:gd name="T55" fmla="*/ 17 h 146"/>
                <a:gd name="T56" fmla="*/ 7 w 50"/>
                <a:gd name="T57" fmla="*/ 15 h 146"/>
                <a:gd name="T58" fmla="*/ 9 w 50"/>
                <a:gd name="T59" fmla="*/ 12 h 146"/>
                <a:gd name="T60" fmla="*/ 6 w 50"/>
                <a:gd name="T61" fmla="*/ 6 h 146"/>
                <a:gd name="T62" fmla="*/ 6 w 50"/>
                <a:gd name="T63" fmla="*/ 6 h 146"/>
                <a:gd name="T64" fmla="*/ 6 w 50"/>
                <a:gd name="T65" fmla="*/ 6 h 146"/>
                <a:gd name="T66" fmla="*/ 6 w 50"/>
                <a:gd name="T67" fmla="*/ 6 h 146"/>
                <a:gd name="T68" fmla="*/ 6 w 50"/>
                <a:gd name="T69" fmla="*/ 6 h 146"/>
                <a:gd name="T70" fmla="*/ 6 w 50"/>
                <a:gd name="T71" fmla="*/ 6 h 146"/>
                <a:gd name="T72" fmla="*/ 6 w 50"/>
                <a:gd name="T73" fmla="*/ 6 h 146"/>
                <a:gd name="T74" fmla="*/ 6 w 50"/>
                <a:gd name="T75" fmla="*/ 6 h 1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6">
                  <a:moveTo>
                    <a:pt x="46" y="64"/>
                  </a:moveTo>
                  <a:cubicBezTo>
                    <a:pt x="45" y="64"/>
                    <a:pt x="47" y="59"/>
                    <a:pt x="46" y="58"/>
                  </a:cubicBezTo>
                  <a:cubicBezTo>
                    <a:pt x="45" y="56"/>
                    <a:pt x="46" y="50"/>
                    <a:pt x="45" y="49"/>
                  </a:cubicBezTo>
                  <a:cubicBezTo>
                    <a:pt x="44" y="48"/>
                    <a:pt x="47" y="45"/>
                    <a:pt x="46" y="43"/>
                  </a:cubicBezTo>
                  <a:cubicBezTo>
                    <a:pt x="45" y="41"/>
                    <a:pt x="48" y="39"/>
                    <a:pt x="47" y="36"/>
                  </a:cubicBezTo>
                  <a:cubicBezTo>
                    <a:pt x="45" y="34"/>
                    <a:pt x="45" y="28"/>
                    <a:pt x="44" y="27"/>
                  </a:cubicBezTo>
                  <a:cubicBezTo>
                    <a:pt x="43" y="26"/>
                    <a:pt x="37" y="22"/>
                    <a:pt x="36" y="22"/>
                  </a:cubicBezTo>
                  <a:cubicBezTo>
                    <a:pt x="36" y="22"/>
                    <a:pt x="35" y="20"/>
                    <a:pt x="35" y="2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7" y="15"/>
                    <a:pt x="38" y="13"/>
                  </a:cubicBezTo>
                  <a:cubicBezTo>
                    <a:pt x="38" y="12"/>
                    <a:pt x="38" y="8"/>
                    <a:pt x="38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7"/>
                    <a:pt x="35" y="6"/>
                  </a:cubicBezTo>
                  <a:cubicBezTo>
                    <a:pt x="34" y="4"/>
                    <a:pt x="32" y="0"/>
                    <a:pt x="30" y="0"/>
                  </a:cubicBezTo>
                  <a:cubicBezTo>
                    <a:pt x="28" y="0"/>
                    <a:pt x="23" y="0"/>
                    <a:pt x="22" y="2"/>
                  </a:cubicBezTo>
                  <a:cubicBezTo>
                    <a:pt x="21" y="3"/>
                    <a:pt x="19" y="4"/>
                    <a:pt x="19" y="5"/>
                  </a:cubicBezTo>
                  <a:cubicBezTo>
                    <a:pt x="18" y="6"/>
                    <a:pt x="19" y="7"/>
                    <a:pt x="18" y="8"/>
                  </a:cubicBezTo>
                  <a:cubicBezTo>
                    <a:pt x="18" y="8"/>
                    <a:pt x="17" y="12"/>
                    <a:pt x="18" y="12"/>
                  </a:cubicBezTo>
                  <a:cubicBezTo>
                    <a:pt x="19" y="12"/>
                    <a:pt x="20" y="13"/>
                    <a:pt x="20" y="13"/>
                  </a:cubicBezTo>
                  <a:cubicBezTo>
                    <a:pt x="19" y="14"/>
                    <a:pt x="18" y="14"/>
                    <a:pt x="17" y="14"/>
                  </a:cubicBezTo>
                  <a:cubicBezTo>
                    <a:pt x="16" y="15"/>
                    <a:pt x="14" y="15"/>
                    <a:pt x="14" y="15"/>
                  </a:cubicBezTo>
                  <a:cubicBezTo>
                    <a:pt x="14" y="15"/>
                    <a:pt x="14" y="16"/>
                    <a:pt x="14" y="17"/>
                  </a:cubicBezTo>
                  <a:cubicBezTo>
                    <a:pt x="13" y="18"/>
                    <a:pt x="11" y="20"/>
                    <a:pt x="11" y="20"/>
                  </a:cubicBezTo>
                  <a:cubicBezTo>
                    <a:pt x="11" y="20"/>
                    <a:pt x="11" y="25"/>
                    <a:pt x="11" y="25"/>
                  </a:cubicBezTo>
                  <a:cubicBezTo>
                    <a:pt x="11" y="26"/>
                    <a:pt x="9" y="28"/>
                    <a:pt x="9" y="29"/>
                  </a:cubicBezTo>
                  <a:cubicBezTo>
                    <a:pt x="8" y="30"/>
                    <a:pt x="5" y="34"/>
                    <a:pt x="5" y="34"/>
                  </a:cubicBezTo>
                  <a:cubicBezTo>
                    <a:pt x="4" y="35"/>
                    <a:pt x="2" y="37"/>
                    <a:pt x="3" y="38"/>
                  </a:cubicBezTo>
                  <a:cubicBezTo>
                    <a:pt x="3" y="39"/>
                    <a:pt x="0" y="42"/>
                    <a:pt x="1" y="44"/>
                  </a:cubicBezTo>
                  <a:cubicBezTo>
                    <a:pt x="2" y="45"/>
                    <a:pt x="1" y="51"/>
                    <a:pt x="6" y="50"/>
                  </a:cubicBezTo>
                  <a:cubicBezTo>
                    <a:pt x="11" y="49"/>
                    <a:pt x="14" y="46"/>
                    <a:pt x="15" y="45"/>
                  </a:cubicBezTo>
                  <a:cubicBezTo>
                    <a:pt x="16" y="44"/>
                    <a:pt x="15" y="53"/>
                    <a:pt x="15" y="54"/>
                  </a:cubicBezTo>
                  <a:cubicBezTo>
                    <a:pt x="15" y="55"/>
                    <a:pt x="15" y="59"/>
                    <a:pt x="17" y="61"/>
                  </a:cubicBezTo>
                  <a:cubicBezTo>
                    <a:pt x="18" y="62"/>
                    <a:pt x="16" y="60"/>
                    <a:pt x="16" y="63"/>
                  </a:cubicBezTo>
                  <a:cubicBezTo>
                    <a:pt x="17" y="65"/>
                    <a:pt x="17" y="64"/>
                    <a:pt x="17" y="65"/>
                  </a:cubicBezTo>
                  <a:cubicBezTo>
                    <a:pt x="17" y="66"/>
                    <a:pt x="15" y="78"/>
                    <a:pt x="16" y="80"/>
                  </a:cubicBezTo>
                  <a:cubicBezTo>
                    <a:pt x="16" y="81"/>
                    <a:pt x="21" y="127"/>
                    <a:pt x="20" y="128"/>
                  </a:cubicBezTo>
                  <a:cubicBezTo>
                    <a:pt x="20" y="129"/>
                    <a:pt x="20" y="129"/>
                    <a:pt x="21" y="129"/>
                  </a:cubicBezTo>
                  <a:cubicBezTo>
                    <a:pt x="20" y="129"/>
                    <a:pt x="19" y="129"/>
                    <a:pt x="19" y="130"/>
                  </a:cubicBezTo>
                  <a:cubicBezTo>
                    <a:pt x="19" y="131"/>
                    <a:pt x="17" y="134"/>
                    <a:pt x="17" y="135"/>
                  </a:cubicBezTo>
                  <a:cubicBezTo>
                    <a:pt x="17" y="136"/>
                    <a:pt x="13" y="137"/>
                    <a:pt x="12" y="137"/>
                  </a:cubicBezTo>
                  <a:cubicBezTo>
                    <a:pt x="11" y="138"/>
                    <a:pt x="8" y="137"/>
                    <a:pt x="8" y="137"/>
                  </a:cubicBezTo>
                  <a:cubicBezTo>
                    <a:pt x="7" y="139"/>
                    <a:pt x="6" y="140"/>
                    <a:pt x="7" y="140"/>
                  </a:cubicBezTo>
                  <a:cubicBezTo>
                    <a:pt x="8" y="141"/>
                    <a:pt x="14" y="142"/>
                    <a:pt x="15" y="141"/>
                  </a:cubicBezTo>
                  <a:cubicBezTo>
                    <a:pt x="16" y="141"/>
                    <a:pt x="24" y="140"/>
                    <a:pt x="24" y="14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1" y="142"/>
                    <a:pt x="20" y="142"/>
                  </a:cubicBezTo>
                  <a:cubicBezTo>
                    <a:pt x="19" y="142"/>
                    <a:pt x="18" y="145"/>
                    <a:pt x="19" y="145"/>
                  </a:cubicBezTo>
                  <a:cubicBezTo>
                    <a:pt x="20" y="146"/>
                    <a:pt x="27" y="145"/>
                    <a:pt x="29" y="145"/>
                  </a:cubicBezTo>
                  <a:cubicBezTo>
                    <a:pt x="31" y="146"/>
                    <a:pt x="35" y="144"/>
                    <a:pt x="36" y="144"/>
                  </a:cubicBezTo>
                  <a:cubicBezTo>
                    <a:pt x="37" y="144"/>
                    <a:pt x="37" y="145"/>
                    <a:pt x="37" y="145"/>
                  </a:cubicBezTo>
                  <a:cubicBezTo>
                    <a:pt x="37" y="145"/>
                    <a:pt x="40" y="145"/>
                    <a:pt x="41" y="145"/>
                  </a:cubicBezTo>
                  <a:cubicBezTo>
                    <a:pt x="42" y="145"/>
                    <a:pt x="42" y="141"/>
                    <a:pt x="42" y="141"/>
                  </a:cubicBezTo>
                  <a:cubicBezTo>
                    <a:pt x="42" y="141"/>
                    <a:pt x="40" y="126"/>
                    <a:pt x="39" y="124"/>
                  </a:cubicBezTo>
                  <a:cubicBezTo>
                    <a:pt x="39" y="121"/>
                    <a:pt x="40" y="115"/>
                    <a:pt x="41" y="113"/>
                  </a:cubicBezTo>
                  <a:cubicBezTo>
                    <a:pt x="41" y="112"/>
                    <a:pt x="39" y="100"/>
                    <a:pt x="39" y="99"/>
                  </a:cubicBezTo>
                  <a:cubicBezTo>
                    <a:pt x="39" y="99"/>
                    <a:pt x="40" y="85"/>
                    <a:pt x="40" y="85"/>
                  </a:cubicBezTo>
                  <a:cubicBezTo>
                    <a:pt x="40" y="84"/>
                    <a:pt x="45" y="85"/>
                    <a:pt x="45" y="85"/>
                  </a:cubicBezTo>
                  <a:cubicBezTo>
                    <a:pt x="45" y="85"/>
                    <a:pt x="48" y="86"/>
                    <a:pt x="48" y="85"/>
                  </a:cubicBezTo>
                  <a:cubicBezTo>
                    <a:pt x="49" y="84"/>
                    <a:pt x="50" y="65"/>
                    <a:pt x="50" y="65"/>
                  </a:cubicBezTo>
                  <a:cubicBezTo>
                    <a:pt x="50" y="65"/>
                    <a:pt x="47" y="63"/>
                    <a:pt x="46" y="64"/>
                  </a:cubicBezTo>
                  <a:close/>
                  <a:moveTo>
                    <a:pt x="15" y="20"/>
                  </a:move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21"/>
                    <a:pt x="16" y="21"/>
                  </a:cubicBezTo>
                  <a:cubicBezTo>
                    <a:pt x="15" y="21"/>
                    <a:pt x="15" y="20"/>
                    <a:pt x="15" y="20"/>
                  </a:cubicBezTo>
                  <a:close/>
                  <a:moveTo>
                    <a:pt x="25" y="24"/>
                  </a:moveTo>
                  <a:cubicBezTo>
                    <a:pt x="24" y="25"/>
                    <a:pt x="21" y="26"/>
                    <a:pt x="21" y="26"/>
                  </a:cubicBezTo>
                  <a:cubicBezTo>
                    <a:pt x="21" y="26"/>
                    <a:pt x="23" y="27"/>
                    <a:pt x="23" y="27"/>
                  </a:cubicBezTo>
                  <a:cubicBezTo>
                    <a:pt x="22" y="27"/>
                    <a:pt x="19" y="28"/>
                    <a:pt x="18" y="29"/>
                  </a:cubicBezTo>
                  <a:cubicBezTo>
                    <a:pt x="16" y="29"/>
                    <a:pt x="12" y="33"/>
                    <a:pt x="12" y="33"/>
                  </a:cubicBezTo>
                  <a:cubicBezTo>
                    <a:pt x="12" y="33"/>
                    <a:pt x="12" y="31"/>
                    <a:pt x="13" y="29"/>
                  </a:cubicBezTo>
                  <a:cubicBezTo>
                    <a:pt x="13" y="27"/>
                    <a:pt x="15" y="26"/>
                    <a:pt x="16" y="25"/>
                  </a:cubicBezTo>
                  <a:cubicBezTo>
                    <a:pt x="17" y="24"/>
                    <a:pt x="19" y="20"/>
                    <a:pt x="19" y="18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3" y="22"/>
                    <a:pt x="26" y="22"/>
                    <a:pt x="26" y="22"/>
                  </a:cubicBezTo>
                  <a:cubicBezTo>
                    <a:pt x="26" y="22"/>
                    <a:pt x="26" y="24"/>
                    <a:pt x="25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8" name="Freeform 22"/>
            <p:cNvSpPr>
              <a:spLocks noEditPoints="1"/>
            </p:cNvSpPr>
            <p:nvPr/>
          </p:nvSpPr>
          <p:spPr bwMode="auto">
            <a:xfrm>
              <a:off x="1172" y="1867"/>
              <a:ext cx="36" cy="110"/>
            </a:xfrm>
            <a:custGeom>
              <a:avLst/>
              <a:gdLst>
                <a:gd name="T0" fmla="*/ 5 w 40"/>
                <a:gd name="T1" fmla="*/ 6 h 120"/>
                <a:gd name="T2" fmla="*/ 5 w 40"/>
                <a:gd name="T3" fmla="*/ 6 h 120"/>
                <a:gd name="T4" fmla="*/ 5 w 40"/>
                <a:gd name="T5" fmla="*/ 6 h 120"/>
                <a:gd name="T6" fmla="*/ 5 w 40"/>
                <a:gd name="T7" fmla="*/ 6 h 120"/>
                <a:gd name="T8" fmla="*/ 5 w 40"/>
                <a:gd name="T9" fmla="*/ 6 h 120"/>
                <a:gd name="T10" fmla="*/ 5 w 40"/>
                <a:gd name="T11" fmla="*/ 5 h 120"/>
                <a:gd name="T12" fmla="*/ 5 w 40"/>
                <a:gd name="T13" fmla="*/ 0 h 120"/>
                <a:gd name="T14" fmla="*/ 5 w 40"/>
                <a:gd name="T15" fmla="*/ 6 h 120"/>
                <a:gd name="T16" fmla="*/ 5 w 40"/>
                <a:gd name="T17" fmla="*/ 6 h 120"/>
                <a:gd name="T18" fmla="*/ 5 w 40"/>
                <a:gd name="T19" fmla="*/ 6 h 120"/>
                <a:gd name="T20" fmla="*/ 5 w 40"/>
                <a:gd name="T21" fmla="*/ 6 h 120"/>
                <a:gd name="T22" fmla="*/ 2 w 40"/>
                <a:gd name="T23" fmla="*/ 6 h 120"/>
                <a:gd name="T24" fmla="*/ 3 w 40"/>
                <a:gd name="T25" fmla="*/ 6 h 120"/>
                <a:gd name="T26" fmla="*/ 3 w 40"/>
                <a:gd name="T27" fmla="*/ 9 h 120"/>
                <a:gd name="T28" fmla="*/ 1 w 40"/>
                <a:gd name="T29" fmla="*/ 13 h 120"/>
                <a:gd name="T30" fmla="*/ 5 w 40"/>
                <a:gd name="T31" fmla="*/ 13 h 120"/>
                <a:gd name="T32" fmla="*/ 5 w 40"/>
                <a:gd name="T33" fmla="*/ 16 h 120"/>
                <a:gd name="T34" fmla="*/ 5 w 40"/>
                <a:gd name="T35" fmla="*/ 19 h 120"/>
                <a:gd name="T36" fmla="*/ 5 w 40"/>
                <a:gd name="T37" fmla="*/ 20 h 120"/>
                <a:gd name="T38" fmla="*/ 5 w 40"/>
                <a:gd name="T39" fmla="*/ 20 h 120"/>
                <a:gd name="T40" fmla="*/ 5 w 40"/>
                <a:gd name="T41" fmla="*/ 20 h 120"/>
                <a:gd name="T42" fmla="*/ 5 w 40"/>
                <a:gd name="T43" fmla="*/ 18 h 120"/>
                <a:gd name="T44" fmla="*/ 5 w 40"/>
                <a:gd name="T45" fmla="*/ 18 h 120"/>
                <a:gd name="T46" fmla="*/ 5 w 40"/>
                <a:gd name="T47" fmla="*/ 18 h 120"/>
                <a:gd name="T48" fmla="*/ 5 w 40"/>
                <a:gd name="T49" fmla="*/ 18 h 120"/>
                <a:gd name="T50" fmla="*/ 5 w 40"/>
                <a:gd name="T51" fmla="*/ 17 h 120"/>
                <a:gd name="T52" fmla="*/ 5 w 40"/>
                <a:gd name="T53" fmla="*/ 10 h 120"/>
                <a:gd name="T54" fmla="*/ 5 w 40"/>
                <a:gd name="T55" fmla="*/ 9 h 120"/>
                <a:gd name="T56" fmla="*/ 5 w 40"/>
                <a:gd name="T57" fmla="*/ 6 h 120"/>
                <a:gd name="T58" fmla="*/ 5 w 40"/>
                <a:gd name="T59" fmla="*/ 6 h 120"/>
                <a:gd name="T60" fmla="*/ 5 w 40"/>
                <a:gd name="T61" fmla="*/ 6 h 120"/>
                <a:gd name="T62" fmla="*/ 5 w 40"/>
                <a:gd name="T63" fmla="*/ 6 h 120"/>
                <a:gd name="T64" fmla="*/ 5 w 40"/>
                <a:gd name="T65" fmla="*/ 6 h 120"/>
                <a:gd name="T66" fmla="*/ 5 w 40"/>
                <a:gd name="T67" fmla="*/ 6 h 120"/>
                <a:gd name="T68" fmla="*/ 5 w 40"/>
                <a:gd name="T69" fmla="*/ 6 h 120"/>
                <a:gd name="T70" fmla="*/ 5 w 40"/>
                <a:gd name="T71" fmla="*/ 6 h 120"/>
                <a:gd name="T72" fmla="*/ 5 w 40"/>
                <a:gd name="T73" fmla="*/ 6 h 120"/>
                <a:gd name="T74" fmla="*/ 5 w 40"/>
                <a:gd name="T75" fmla="*/ 6 h 1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" h="120">
                  <a:moveTo>
                    <a:pt x="38" y="32"/>
                  </a:moveTo>
                  <a:cubicBezTo>
                    <a:pt x="38" y="31"/>
                    <a:pt x="37" y="29"/>
                    <a:pt x="37" y="29"/>
                  </a:cubicBezTo>
                  <a:cubicBezTo>
                    <a:pt x="36" y="28"/>
                    <a:pt x="34" y="25"/>
                    <a:pt x="33" y="24"/>
                  </a:cubicBezTo>
                  <a:cubicBezTo>
                    <a:pt x="33" y="24"/>
                    <a:pt x="32" y="22"/>
                    <a:pt x="32" y="21"/>
                  </a:cubicBezTo>
                  <a:cubicBezTo>
                    <a:pt x="31" y="21"/>
                    <a:pt x="31" y="17"/>
                    <a:pt x="31" y="17"/>
                  </a:cubicBezTo>
                  <a:cubicBezTo>
                    <a:pt x="31" y="17"/>
                    <a:pt x="30" y="15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7" y="13"/>
                    <a:pt x="27" y="12"/>
                  </a:cubicBezTo>
                  <a:cubicBezTo>
                    <a:pt x="26" y="12"/>
                    <a:pt x="25" y="12"/>
                    <a:pt x="24" y="12"/>
                  </a:cubicBezTo>
                  <a:cubicBezTo>
                    <a:pt x="24" y="11"/>
                    <a:pt x="25" y="11"/>
                    <a:pt x="25" y="11"/>
                  </a:cubicBezTo>
                  <a:cubicBezTo>
                    <a:pt x="26" y="10"/>
                    <a:pt x="26" y="8"/>
                    <a:pt x="26" y="7"/>
                  </a:cubicBezTo>
                  <a:cubicBezTo>
                    <a:pt x="25" y="6"/>
                    <a:pt x="26" y="5"/>
                    <a:pt x="25" y="5"/>
                  </a:cubicBezTo>
                  <a:cubicBezTo>
                    <a:pt x="25" y="4"/>
                    <a:pt x="23" y="3"/>
                    <a:pt x="22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4" y="0"/>
                    <a:pt x="12" y="4"/>
                    <a:pt x="12" y="5"/>
                  </a:cubicBezTo>
                  <a:cubicBezTo>
                    <a:pt x="12" y="6"/>
                    <a:pt x="11" y="6"/>
                    <a:pt x="11" y="6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11"/>
                    <a:pt x="10" y="12"/>
                  </a:cubicBezTo>
                  <a:cubicBezTo>
                    <a:pt x="10" y="13"/>
                    <a:pt x="10" y="14"/>
                    <a:pt x="10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1" y="19"/>
                    <a:pt x="11" y="19"/>
                  </a:cubicBezTo>
                  <a:cubicBezTo>
                    <a:pt x="10" y="19"/>
                    <a:pt x="5" y="22"/>
                    <a:pt x="5" y="23"/>
                  </a:cubicBezTo>
                  <a:cubicBezTo>
                    <a:pt x="4" y="24"/>
                    <a:pt x="3" y="28"/>
                    <a:pt x="2" y="30"/>
                  </a:cubicBezTo>
                  <a:cubicBezTo>
                    <a:pt x="1" y="32"/>
                    <a:pt x="3" y="34"/>
                    <a:pt x="3" y="36"/>
                  </a:cubicBezTo>
                  <a:cubicBezTo>
                    <a:pt x="2" y="37"/>
                    <a:pt x="4" y="40"/>
                    <a:pt x="3" y="41"/>
                  </a:cubicBezTo>
                  <a:cubicBezTo>
                    <a:pt x="2" y="41"/>
                    <a:pt x="4" y="47"/>
                    <a:pt x="3" y="48"/>
                  </a:cubicBezTo>
                  <a:cubicBezTo>
                    <a:pt x="2" y="49"/>
                    <a:pt x="3" y="53"/>
                    <a:pt x="3" y="53"/>
                  </a:cubicBezTo>
                  <a:cubicBezTo>
                    <a:pt x="2" y="53"/>
                    <a:pt x="0" y="54"/>
                    <a:pt x="0" y="54"/>
                  </a:cubicBezTo>
                  <a:cubicBezTo>
                    <a:pt x="0" y="54"/>
                    <a:pt x="1" y="70"/>
                    <a:pt x="1" y="70"/>
                  </a:cubicBezTo>
                  <a:cubicBezTo>
                    <a:pt x="1" y="71"/>
                    <a:pt x="3" y="70"/>
                    <a:pt x="3" y="70"/>
                  </a:cubicBezTo>
                  <a:cubicBezTo>
                    <a:pt x="3" y="70"/>
                    <a:pt x="8" y="69"/>
                    <a:pt x="8" y="70"/>
                  </a:cubicBezTo>
                  <a:cubicBezTo>
                    <a:pt x="8" y="71"/>
                    <a:pt x="8" y="82"/>
                    <a:pt x="8" y="82"/>
                  </a:cubicBezTo>
                  <a:cubicBezTo>
                    <a:pt x="8" y="83"/>
                    <a:pt x="7" y="92"/>
                    <a:pt x="7" y="93"/>
                  </a:cubicBezTo>
                  <a:cubicBezTo>
                    <a:pt x="7" y="95"/>
                    <a:pt x="8" y="100"/>
                    <a:pt x="8" y="102"/>
                  </a:cubicBezTo>
                  <a:cubicBezTo>
                    <a:pt x="8" y="104"/>
                    <a:pt x="6" y="116"/>
                    <a:pt x="6" y="116"/>
                  </a:cubicBezTo>
                  <a:cubicBezTo>
                    <a:pt x="6" y="116"/>
                    <a:pt x="6" y="119"/>
                    <a:pt x="7" y="119"/>
                  </a:cubicBezTo>
                  <a:cubicBezTo>
                    <a:pt x="8" y="119"/>
                    <a:pt x="10" y="120"/>
                    <a:pt x="10" y="120"/>
                  </a:cubicBezTo>
                  <a:cubicBezTo>
                    <a:pt x="10" y="120"/>
                    <a:pt x="10" y="119"/>
                    <a:pt x="11" y="119"/>
                  </a:cubicBezTo>
                  <a:cubicBezTo>
                    <a:pt x="12" y="118"/>
                    <a:pt x="15" y="120"/>
                    <a:pt x="17" y="119"/>
                  </a:cubicBezTo>
                  <a:cubicBezTo>
                    <a:pt x="18" y="119"/>
                    <a:pt x="24" y="120"/>
                    <a:pt x="25" y="119"/>
                  </a:cubicBezTo>
                  <a:cubicBezTo>
                    <a:pt x="26" y="119"/>
                    <a:pt x="25" y="117"/>
                    <a:pt x="24" y="117"/>
                  </a:cubicBezTo>
                  <a:cubicBezTo>
                    <a:pt x="23" y="117"/>
                    <a:pt x="21" y="116"/>
                    <a:pt x="21" y="11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5"/>
                    <a:pt x="27" y="116"/>
                    <a:pt x="28" y="116"/>
                  </a:cubicBezTo>
                  <a:cubicBezTo>
                    <a:pt x="29" y="116"/>
                    <a:pt x="34" y="116"/>
                    <a:pt x="35" y="115"/>
                  </a:cubicBezTo>
                  <a:cubicBezTo>
                    <a:pt x="35" y="115"/>
                    <a:pt x="35" y="114"/>
                    <a:pt x="34" y="113"/>
                  </a:cubicBezTo>
                  <a:cubicBezTo>
                    <a:pt x="34" y="113"/>
                    <a:pt x="31" y="113"/>
                    <a:pt x="31" y="113"/>
                  </a:cubicBezTo>
                  <a:cubicBezTo>
                    <a:pt x="30" y="113"/>
                    <a:pt x="26" y="112"/>
                    <a:pt x="26" y="111"/>
                  </a:cubicBezTo>
                  <a:cubicBezTo>
                    <a:pt x="27" y="111"/>
                    <a:pt x="25" y="108"/>
                    <a:pt x="25" y="107"/>
                  </a:cubicBezTo>
                  <a:cubicBezTo>
                    <a:pt x="25" y="107"/>
                    <a:pt x="24" y="106"/>
                    <a:pt x="23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3" y="105"/>
                    <a:pt x="27" y="67"/>
                    <a:pt x="28" y="66"/>
                  </a:cubicBezTo>
                  <a:cubicBezTo>
                    <a:pt x="28" y="65"/>
                    <a:pt x="27" y="55"/>
                    <a:pt x="27" y="54"/>
                  </a:cubicBezTo>
                  <a:cubicBezTo>
                    <a:pt x="27" y="53"/>
                    <a:pt x="27" y="54"/>
                    <a:pt x="27" y="52"/>
                  </a:cubicBezTo>
                  <a:cubicBezTo>
                    <a:pt x="27" y="50"/>
                    <a:pt x="26" y="52"/>
                    <a:pt x="27" y="50"/>
                  </a:cubicBezTo>
                  <a:cubicBezTo>
                    <a:pt x="28" y="49"/>
                    <a:pt x="28" y="46"/>
                    <a:pt x="28" y="45"/>
                  </a:cubicBezTo>
                  <a:cubicBezTo>
                    <a:pt x="28" y="44"/>
                    <a:pt x="27" y="36"/>
                    <a:pt x="28" y="37"/>
                  </a:cubicBezTo>
                  <a:cubicBezTo>
                    <a:pt x="29" y="38"/>
                    <a:pt x="31" y="40"/>
                    <a:pt x="35" y="41"/>
                  </a:cubicBezTo>
                  <a:cubicBezTo>
                    <a:pt x="40" y="43"/>
                    <a:pt x="39" y="37"/>
                    <a:pt x="39" y="36"/>
                  </a:cubicBezTo>
                  <a:cubicBezTo>
                    <a:pt x="40" y="35"/>
                    <a:pt x="38" y="33"/>
                    <a:pt x="38" y="32"/>
                  </a:cubicBezTo>
                  <a:close/>
                  <a:moveTo>
                    <a:pt x="28" y="17"/>
                  </a:moveTo>
                  <a:cubicBezTo>
                    <a:pt x="28" y="17"/>
                    <a:pt x="28" y="18"/>
                    <a:pt x="28" y="18"/>
                  </a:cubicBezTo>
                  <a:cubicBezTo>
                    <a:pt x="27" y="18"/>
                    <a:pt x="27" y="16"/>
                    <a:pt x="27" y="16"/>
                  </a:cubicBezTo>
                  <a:lnTo>
                    <a:pt x="28" y="17"/>
                  </a:lnTo>
                  <a:close/>
                  <a:moveTo>
                    <a:pt x="26" y="24"/>
                  </a:moveTo>
                  <a:cubicBezTo>
                    <a:pt x="25" y="24"/>
                    <a:pt x="22" y="23"/>
                    <a:pt x="22" y="23"/>
                  </a:cubicBezTo>
                  <a:cubicBezTo>
                    <a:pt x="21" y="23"/>
                    <a:pt x="23" y="22"/>
                    <a:pt x="23" y="22"/>
                  </a:cubicBezTo>
                  <a:cubicBezTo>
                    <a:pt x="23" y="22"/>
                    <a:pt x="21" y="21"/>
                    <a:pt x="20" y="21"/>
                  </a:cubicBezTo>
                  <a:cubicBezTo>
                    <a:pt x="20" y="20"/>
                    <a:pt x="20" y="19"/>
                    <a:pt x="20" y="19"/>
                  </a:cubicBezTo>
                  <a:cubicBezTo>
                    <a:pt x="20" y="19"/>
                    <a:pt x="22" y="18"/>
                    <a:pt x="23" y="14"/>
                  </a:cubicBezTo>
                  <a:cubicBezTo>
                    <a:pt x="23" y="14"/>
                    <a:pt x="25" y="14"/>
                    <a:pt x="25" y="16"/>
                  </a:cubicBezTo>
                  <a:cubicBezTo>
                    <a:pt x="25" y="17"/>
                    <a:pt x="27" y="20"/>
                    <a:pt x="27" y="21"/>
                  </a:cubicBezTo>
                  <a:cubicBezTo>
                    <a:pt x="28" y="22"/>
                    <a:pt x="29" y="23"/>
                    <a:pt x="30" y="24"/>
                  </a:cubicBezTo>
                  <a:cubicBezTo>
                    <a:pt x="30" y="26"/>
                    <a:pt x="30" y="28"/>
                    <a:pt x="30" y="28"/>
                  </a:cubicBezTo>
                  <a:cubicBezTo>
                    <a:pt x="30" y="28"/>
                    <a:pt x="27" y="24"/>
                    <a:pt x="26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19" name="Freeform 23"/>
            <p:cNvSpPr>
              <a:spLocks noEditPoints="1"/>
            </p:cNvSpPr>
            <p:nvPr/>
          </p:nvSpPr>
          <p:spPr bwMode="auto">
            <a:xfrm>
              <a:off x="1594" y="2018"/>
              <a:ext cx="34" cy="86"/>
            </a:xfrm>
            <a:custGeom>
              <a:avLst/>
              <a:gdLst>
                <a:gd name="T0" fmla="*/ 6 w 37"/>
                <a:gd name="T1" fmla="*/ 12 h 94"/>
                <a:gd name="T2" fmla="*/ 6 w 37"/>
                <a:gd name="T3" fmla="*/ 8 h 94"/>
                <a:gd name="T4" fmla="*/ 6 w 37"/>
                <a:gd name="T5" fmla="*/ 8 h 94"/>
                <a:gd name="T6" fmla="*/ 6 w 37"/>
                <a:gd name="T7" fmla="*/ 5 h 94"/>
                <a:gd name="T8" fmla="*/ 6 w 37"/>
                <a:gd name="T9" fmla="*/ 5 h 94"/>
                <a:gd name="T10" fmla="*/ 6 w 37"/>
                <a:gd name="T11" fmla="*/ 5 h 94"/>
                <a:gd name="T12" fmla="*/ 6 w 37"/>
                <a:gd name="T13" fmla="*/ 0 h 94"/>
                <a:gd name="T14" fmla="*/ 6 w 37"/>
                <a:gd name="T15" fmla="*/ 0 h 94"/>
                <a:gd name="T16" fmla="*/ 6 w 37"/>
                <a:gd name="T17" fmla="*/ 3 h 94"/>
                <a:gd name="T18" fmla="*/ 6 w 37"/>
                <a:gd name="T19" fmla="*/ 5 h 94"/>
                <a:gd name="T20" fmla="*/ 5 w 37"/>
                <a:gd name="T21" fmla="*/ 5 h 94"/>
                <a:gd name="T22" fmla="*/ 6 w 37"/>
                <a:gd name="T23" fmla="*/ 5 h 94"/>
                <a:gd name="T24" fmla="*/ 6 w 37"/>
                <a:gd name="T25" fmla="*/ 5 h 94"/>
                <a:gd name="T26" fmla="*/ 6 w 37"/>
                <a:gd name="T27" fmla="*/ 5 h 94"/>
                <a:gd name="T28" fmla="*/ 6 w 37"/>
                <a:gd name="T29" fmla="*/ 5 h 94"/>
                <a:gd name="T30" fmla="*/ 6 w 37"/>
                <a:gd name="T31" fmla="*/ 5 h 94"/>
                <a:gd name="T32" fmla="*/ 5 w 37"/>
                <a:gd name="T33" fmla="*/ 7 h 94"/>
                <a:gd name="T34" fmla="*/ 6 w 37"/>
                <a:gd name="T35" fmla="*/ 12 h 94"/>
                <a:gd name="T36" fmla="*/ 6 w 37"/>
                <a:gd name="T37" fmla="*/ 15 h 94"/>
                <a:gd name="T38" fmla="*/ 6 w 37"/>
                <a:gd name="T39" fmla="*/ 15 h 94"/>
                <a:gd name="T40" fmla="*/ 6 w 37"/>
                <a:gd name="T41" fmla="*/ 15 h 94"/>
                <a:gd name="T42" fmla="*/ 6 w 37"/>
                <a:gd name="T43" fmla="*/ 15 h 94"/>
                <a:gd name="T44" fmla="*/ 6 w 37"/>
                <a:gd name="T45" fmla="*/ 14 h 94"/>
                <a:gd name="T46" fmla="*/ 6 w 37"/>
                <a:gd name="T47" fmla="*/ 14 h 94"/>
                <a:gd name="T48" fmla="*/ 6 w 37"/>
                <a:gd name="T49" fmla="*/ 13 h 94"/>
                <a:gd name="T50" fmla="*/ 6 w 37"/>
                <a:gd name="T51" fmla="*/ 11 h 94"/>
                <a:gd name="T52" fmla="*/ 6 w 37"/>
                <a:gd name="T53" fmla="*/ 9 h 94"/>
                <a:gd name="T54" fmla="*/ 6 w 37"/>
                <a:gd name="T55" fmla="*/ 10 h 94"/>
                <a:gd name="T56" fmla="*/ 6 w 37"/>
                <a:gd name="T57" fmla="*/ 5 h 94"/>
                <a:gd name="T58" fmla="*/ 6 w 37"/>
                <a:gd name="T59" fmla="*/ 5 h 94"/>
                <a:gd name="T60" fmla="*/ 6 w 37"/>
                <a:gd name="T61" fmla="*/ 5 h 94"/>
                <a:gd name="T62" fmla="*/ 6 w 37"/>
                <a:gd name="T63" fmla="*/ 9 h 94"/>
                <a:gd name="T64" fmla="*/ 6 w 37"/>
                <a:gd name="T65" fmla="*/ 9 h 94"/>
                <a:gd name="T66" fmla="*/ 6 w 37"/>
                <a:gd name="T67" fmla="*/ 9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" h="94">
                  <a:moveTo>
                    <a:pt x="16" y="64"/>
                  </a:moveTo>
                  <a:cubicBezTo>
                    <a:pt x="16" y="65"/>
                    <a:pt x="20" y="73"/>
                    <a:pt x="23" y="74"/>
                  </a:cubicBezTo>
                  <a:cubicBezTo>
                    <a:pt x="25" y="74"/>
                    <a:pt x="36" y="62"/>
                    <a:pt x="37" y="60"/>
                  </a:cubicBezTo>
                  <a:cubicBezTo>
                    <a:pt x="37" y="58"/>
                    <a:pt x="29" y="53"/>
                    <a:pt x="28" y="53"/>
                  </a:cubicBezTo>
                  <a:cubicBezTo>
                    <a:pt x="28" y="53"/>
                    <a:pt x="26" y="55"/>
                    <a:pt x="26" y="55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9" y="50"/>
                    <a:pt x="19" y="49"/>
                    <a:pt x="17" y="47"/>
                  </a:cubicBezTo>
                  <a:cubicBezTo>
                    <a:pt x="17" y="46"/>
                    <a:pt x="18" y="39"/>
                    <a:pt x="19" y="38"/>
                  </a:cubicBezTo>
                  <a:cubicBezTo>
                    <a:pt x="20" y="36"/>
                    <a:pt x="17" y="29"/>
                    <a:pt x="20" y="24"/>
                  </a:cubicBezTo>
                  <a:cubicBezTo>
                    <a:pt x="20" y="23"/>
                    <a:pt x="18" y="20"/>
                    <a:pt x="20" y="19"/>
                  </a:cubicBezTo>
                  <a:cubicBezTo>
                    <a:pt x="22" y="18"/>
                    <a:pt x="20" y="17"/>
                    <a:pt x="20" y="17"/>
                  </a:cubicBezTo>
                  <a:cubicBezTo>
                    <a:pt x="20" y="17"/>
                    <a:pt x="18" y="18"/>
                    <a:pt x="19" y="14"/>
                  </a:cubicBezTo>
                  <a:cubicBezTo>
                    <a:pt x="20" y="9"/>
                    <a:pt x="18" y="8"/>
                    <a:pt x="18" y="8"/>
                  </a:cubicBezTo>
                  <a:cubicBezTo>
                    <a:pt x="18" y="2"/>
                    <a:pt x="15" y="1"/>
                    <a:pt x="14" y="0"/>
                  </a:cubicBezTo>
                  <a:cubicBezTo>
                    <a:pt x="13" y="0"/>
                    <a:pt x="12" y="1"/>
                    <a:pt x="12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9" y="1"/>
                    <a:pt x="8" y="1"/>
                    <a:pt x="7" y="1"/>
                  </a:cubicBezTo>
                  <a:cubicBezTo>
                    <a:pt x="6" y="2"/>
                    <a:pt x="6" y="3"/>
                    <a:pt x="6" y="3"/>
                  </a:cubicBezTo>
                  <a:cubicBezTo>
                    <a:pt x="6" y="3"/>
                    <a:pt x="6" y="4"/>
                    <a:pt x="6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6" y="6"/>
                    <a:pt x="7" y="6"/>
                    <a:pt x="7" y="7"/>
                  </a:cubicBezTo>
                  <a:cubicBezTo>
                    <a:pt x="7" y="8"/>
                    <a:pt x="5" y="9"/>
                    <a:pt x="5" y="9"/>
                  </a:cubicBezTo>
                  <a:cubicBezTo>
                    <a:pt x="5" y="10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0"/>
                    <a:pt x="6" y="11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11"/>
                    <a:pt x="7" y="11"/>
                  </a:cubicBezTo>
                  <a:cubicBezTo>
                    <a:pt x="7" y="11"/>
                    <a:pt x="7" y="12"/>
                    <a:pt x="7" y="13"/>
                  </a:cubicBezTo>
                  <a:cubicBezTo>
                    <a:pt x="7" y="13"/>
                    <a:pt x="9" y="12"/>
                    <a:pt x="10" y="13"/>
                  </a:cubicBezTo>
                  <a:cubicBezTo>
                    <a:pt x="11" y="13"/>
                    <a:pt x="9" y="16"/>
                    <a:pt x="9" y="16"/>
                  </a:cubicBezTo>
                  <a:cubicBezTo>
                    <a:pt x="9" y="20"/>
                    <a:pt x="10" y="19"/>
                    <a:pt x="9" y="20"/>
                  </a:cubicBezTo>
                  <a:cubicBezTo>
                    <a:pt x="8" y="22"/>
                    <a:pt x="6" y="25"/>
                    <a:pt x="6" y="27"/>
                  </a:cubicBezTo>
                  <a:cubicBezTo>
                    <a:pt x="6" y="29"/>
                    <a:pt x="6" y="31"/>
                    <a:pt x="6" y="34"/>
                  </a:cubicBezTo>
                  <a:cubicBezTo>
                    <a:pt x="5" y="38"/>
                    <a:pt x="7" y="44"/>
                    <a:pt x="5" y="46"/>
                  </a:cubicBezTo>
                  <a:cubicBezTo>
                    <a:pt x="4" y="47"/>
                    <a:pt x="0" y="62"/>
                    <a:pt x="0" y="64"/>
                  </a:cubicBezTo>
                  <a:cubicBezTo>
                    <a:pt x="0" y="65"/>
                    <a:pt x="7" y="71"/>
                    <a:pt x="7" y="72"/>
                  </a:cubicBezTo>
                  <a:cubicBezTo>
                    <a:pt x="7" y="73"/>
                    <a:pt x="8" y="86"/>
                    <a:pt x="8" y="87"/>
                  </a:cubicBezTo>
                  <a:cubicBezTo>
                    <a:pt x="8" y="89"/>
                    <a:pt x="7" y="91"/>
                    <a:pt x="6" y="91"/>
                  </a:cubicBezTo>
                  <a:cubicBezTo>
                    <a:pt x="5" y="91"/>
                    <a:pt x="3" y="92"/>
                    <a:pt x="4" y="92"/>
                  </a:cubicBezTo>
                  <a:cubicBezTo>
                    <a:pt x="12" y="94"/>
                    <a:pt x="11" y="92"/>
                    <a:pt x="11" y="92"/>
                  </a:cubicBezTo>
                  <a:cubicBezTo>
                    <a:pt x="11" y="92"/>
                    <a:pt x="14" y="91"/>
                    <a:pt x="14" y="91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3"/>
                    <a:pt x="15" y="93"/>
                    <a:pt x="15" y="93"/>
                  </a:cubicBezTo>
                  <a:cubicBezTo>
                    <a:pt x="15" y="91"/>
                    <a:pt x="15" y="91"/>
                    <a:pt x="15" y="91"/>
                  </a:cubicBezTo>
                  <a:cubicBezTo>
                    <a:pt x="20" y="89"/>
                    <a:pt x="19" y="86"/>
                    <a:pt x="19" y="85"/>
                  </a:cubicBezTo>
                  <a:cubicBezTo>
                    <a:pt x="19" y="84"/>
                    <a:pt x="20" y="83"/>
                    <a:pt x="20" y="83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23" y="85"/>
                    <a:pt x="24" y="84"/>
                    <a:pt x="23" y="84"/>
                  </a:cubicBezTo>
                  <a:cubicBezTo>
                    <a:pt x="22" y="83"/>
                    <a:pt x="22" y="81"/>
                    <a:pt x="22" y="80"/>
                  </a:cubicBezTo>
                  <a:cubicBezTo>
                    <a:pt x="22" y="80"/>
                    <a:pt x="23" y="79"/>
                    <a:pt x="23" y="78"/>
                  </a:cubicBezTo>
                  <a:cubicBezTo>
                    <a:pt x="21" y="74"/>
                    <a:pt x="19" y="77"/>
                    <a:pt x="16" y="74"/>
                  </a:cubicBezTo>
                  <a:cubicBezTo>
                    <a:pt x="15" y="72"/>
                    <a:pt x="15" y="68"/>
                    <a:pt x="15" y="64"/>
                  </a:cubicBezTo>
                  <a:cubicBezTo>
                    <a:pt x="15" y="61"/>
                    <a:pt x="14" y="59"/>
                    <a:pt x="14" y="59"/>
                  </a:cubicBezTo>
                  <a:cubicBezTo>
                    <a:pt x="14" y="58"/>
                    <a:pt x="15" y="57"/>
                    <a:pt x="15" y="55"/>
                  </a:cubicBezTo>
                  <a:cubicBezTo>
                    <a:pt x="15" y="55"/>
                    <a:pt x="16" y="54"/>
                    <a:pt x="16" y="55"/>
                  </a:cubicBezTo>
                  <a:cubicBezTo>
                    <a:pt x="17" y="55"/>
                    <a:pt x="19" y="62"/>
                    <a:pt x="19" y="62"/>
                  </a:cubicBezTo>
                  <a:cubicBezTo>
                    <a:pt x="19" y="62"/>
                    <a:pt x="16" y="64"/>
                    <a:pt x="16" y="64"/>
                  </a:cubicBezTo>
                  <a:close/>
                  <a:moveTo>
                    <a:pt x="16" y="15"/>
                  </a:moveTo>
                  <a:cubicBezTo>
                    <a:pt x="16" y="15"/>
                    <a:pt x="16" y="14"/>
                    <a:pt x="16" y="14"/>
                  </a:cubicBezTo>
                  <a:cubicBezTo>
                    <a:pt x="16" y="14"/>
                    <a:pt x="16" y="12"/>
                    <a:pt x="16" y="12"/>
                  </a:cubicBezTo>
                  <a:cubicBezTo>
                    <a:pt x="17" y="12"/>
                    <a:pt x="17" y="13"/>
                    <a:pt x="17" y="13"/>
                  </a:cubicBezTo>
                  <a:cubicBezTo>
                    <a:pt x="16" y="14"/>
                    <a:pt x="17" y="16"/>
                    <a:pt x="17" y="16"/>
                  </a:cubicBezTo>
                  <a:cubicBezTo>
                    <a:pt x="17" y="16"/>
                    <a:pt x="16" y="16"/>
                    <a:pt x="16" y="15"/>
                  </a:cubicBezTo>
                  <a:close/>
                  <a:moveTo>
                    <a:pt x="18" y="54"/>
                  </a:moveTo>
                  <a:cubicBezTo>
                    <a:pt x="18" y="54"/>
                    <a:pt x="19" y="53"/>
                    <a:pt x="19" y="52"/>
                  </a:cubicBezTo>
                  <a:cubicBezTo>
                    <a:pt x="20" y="52"/>
                    <a:pt x="25" y="56"/>
                    <a:pt x="25" y="56"/>
                  </a:cubicBezTo>
                  <a:cubicBezTo>
                    <a:pt x="20" y="61"/>
                    <a:pt x="20" y="61"/>
                    <a:pt x="20" y="61"/>
                  </a:cubicBezTo>
                  <a:lnTo>
                    <a:pt x="18" y="5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0" name="Freeform 24"/>
            <p:cNvSpPr>
              <a:spLocks noEditPoints="1"/>
            </p:cNvSpPr>
            <p:nvPr/>
          </p:nvSpPr>
          <p:spPr bwMode="auto">
            <a:xfrm>
              <a:off x="1308" y="1753"/>
              <a:ext cx="50" cy="127"/>
            </a:xfrm>
            <a:custGeom>
              <a:avLst/>
              <a:gdLst>
                <a:gd name="T0" fmla="*/ 8 w 54"/>
                <a:gd name="T1" fmla="*/ 23 h 138"/>
                <a:gd name="T2" fmla="*/ 11 w 54"/>
                <a:gd name="T3" fmla="*/ 16 h 138"/>
                <a:gd name="T4" fmla="*/ 9 w 54"/>
                <a:gd name="T5" fmla="*/ 8 h 138"/>
                <a:gd name="T6" fmla="*/ 7 w 54"/>
                <a:gd name="T7" fmla="*/ 6 h 138"/>
                <a:gd name="T8" fmla="*/ 7 w 54"/>
                <a:gd name="T9" fmla="*/ 6 h 138"/>
                <a:gd name="T10" fmla="*/ 9 w 54"/>
                <a:gd name="T11" fmla="*/ 6 h 138"/>
                <a:gd name="T12" fmla="*/ 9 w 54"/>
                <a:gd name="T13" fmla="*/ 6 h 138"/>
                <a:gd name="T14" fmla="*/ 9 w 54"/>
                <a:gd name="T15" fmla="*/ 6 h 138"/>
                <a:gd name="T16" fmla="*/ 9 w 54"/>
                <a:gd name="T17" fmla="*/ 6 h 138"/>
                <a:gd name="T18" fmla="*/ 9 w 54"/>
                <a:gd name="T19" fmla="*/ 6 h 138"/>
                <a:gd name="T20" fmla="*/ 8 w 54"/>
                <a:gd name="T21" fmla="*/ 2 h 138"/>
                <a:gd name="T22" fmla="*/ 6 w 54"/>
                <a:gd name="T23" fmla="*/ 1 h 138"/>
                <a:gd name="T24" fmla="*/ 6 w 54"/>
                <a:gd name="T25" fmla="*/ 6 h 138"/>
                <a:gd name="T26" fmla="*/ 6 w 54"/>
                <a:gd name="T27" fmla="*/ 6 h 138"/>
                <a:gd name="T28" fmla="*/ 6 w 54"/>
                <a:gd name="T29" fmla="*/ 6 h 138"/>
                <a:gd name="T30" fmla="*/ 6 w 54"/>
                <a:gd name="T31" fmla="*/ 13 h 138"/>
                <a:gd name="T32" fmla="*/ 6 w 54"/>
                <a:gd name="T33" fmla="*/ 15 h 138"/>
                <a:gd name="T34" fmla="*/ 0 w 54"/>
                <a:gd name="T35" fmla="*/ 16 h 138"/>
                <a:gd name="T36" fmla="*/ 6 w 54"/>
                <a:gd name="T37" fmla="*/ 16 h 138"/>
                <a:gd name="T38" fmla="*/ 6 w 54"/>
                <a:gd name="T39" fmla="*/ 14 h 138"/>
                <a:gd name="T40" fmla="*/ 6 w 54"/>
                <a:gd name="T41" fmla="*/ 15 h 138"/>
                <a:gd name="T42" fmla="*/ 6 w 54"/>
                <a:gd name="T43" fmla="*/ 19 h 138"/>
                <a:gd name="T44" fmla="*/ 6 w 54"/>
                <a:gd name="T45" fmla="*/ 21 h 138"/>
                <a:gd name="T46" fmla="*/ 6 w 54"/>
                <a:gd name="T47" fmla="*/ 22 h 138"/>
                <a:gd name="T48" fmla="*/ 6 w 54"/>
                <a:gd name="T49" fmla="*/ 22 h 138"/>
                <a:gd name="T50" fmla="*/ 6 w 54"/>
                <a:gd name="T51" fmla="*/ 24 h 138"/>
                <a:gd name="T52" fmla="*/ 6 w 54"/>
                <a:gd name="T53" fmla="*/ 24 h 138"/>
                <a:gd name="T54" fmla="*/ 10 w 54"/>
                <a:gd name="T55" fmla="*/ 24 h 138"/>
                <a:gd name="T56" fmla="*/ 6 w 54"/>
                <a:gd name="T57" fmla="*/ 16 h 138"/>
                <a:gd name="T58" fmla="*/ 6 w 54"/>
                <a:gd name="T59" fmla="*/ 14 h 138"/>
                <a:gd name="T60" fmla="*/ 6 w 54"/>
                <a:gd name="T61" fmla="*/ 16 h 138"/>
                <a:gd name="T62" fmla="*/ 6 w 54"/>
                <a:gd name="T63" fmla="*/ 6 h 138"/>
                <a:gd name="T64" fmla="*/ 6 w 54"/>
                <a:gd name="T65" fmla="*/ 6 h 138"/>
                <a:gd name="T66" fmla="*/ 6 w 54"/>
                <a:gd name="T67" fmla="*/ 6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138">
                  <a:moveTo>
                    <a:pt x="45" y="134"/>
                  </a:moveTo>
                  <a:cubicBezTo>
                    <a:pt x="44" y="134"/>
                    <a:pt x="42" y="131"/>
                    <a:pt x="42" y="129"/>
                  </a:cubicBezTo>
                  <a:cubicBezTo>
                    <a:pt x="42" y="126"/>
                    <a:pt x="44" y="107"/>
                    <a:pt x="44" y="106"/>
                  </a:cubicBezTo>
                  <a:cubicBezTo>
                    <a:pt x="44" y="105"/>
                    <a:pt x="54" y="96"/>
                    <a:pt x="54" y="93"/>
                  </a:cubicBezTo>
                  <a:cubicBezTo>
                    <a:pt x="54" y="91"/>
                    <a:pt x="49" y="70"/>
                    <a:pt x="46" y="67"/>
                  </a:cubicBezTo>
                  <a:cubicBezTo>
                    <a:pt x="43" y="64"/>
                    <a:pt x="46" y="55"/>
                    <a:pt x="45" y="49"/>
                  </a:cubicBezTo>
                  <a:cubicBezTo>
                    <a:pt x="44" y="46"/>
                    <a:pt x="46" y="42"/>
                    <a:pt x="46" y="39"/>
                  </a:cubicBezTo>
                  <a:cubicBezTo>
                    <a:pt x="46" y="37"/>
                    <a:pt x="42" y="32"/>
                    <a:pt x="40" y="29"/>
                  </a:cubicBezTo>
                  <a:cubicBezTo>
                    <a:pt x="40" y="28"/>
                    <a:pt x="41" y="29"/>
                    <a:pt x="41" y="24"/>
                  </a:cubicBezTo>
                  <a:cubicBezTo>
                    <a:pt x="41" y="23"/>
                    <a:pt x="38" y="19"/>
                    <a:pt x="39" y="19"/>
                  </a:cubicBezTo>
                  <a:cubicBezTo>
                    <a:pt x="40" y="18"/>
                    <a:pt x="43" y="20"/>
                    <a:pt x="44" y="18"/>
                  </a:cubicBezTo>
                  <a:cubicBezTo>
                    <a:pt x="44" y="18"/>
                    <a:pt x="44" y="17"/>
                    <a:pt x="44" y="17"/>
                  </a:cubicBezTo>
                  <a:cubicBezTo>
                    <a:pt x="44" y="17"/>
                    <a:pt x="44" y="16"/>
                    <a:pt x="45" y="16"/>
                  </a:cubicBezTo>
                  <a:cubicBezTo>
                    <a:pt x="45" y="16"/>
                    <a:pt x="44" y="16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5" y="14"/>
                    <a:pt x="46" y="14"/>
                    <a:pt x="46" y="14"/>
                  </a:cubicBezTo>
                  <a:cubicBezTo>
                    <a:pt x="46" y="13"/>
                    <a:pt x="44" y="11"/>
                    <a:pt x="44" y="10"/>
                  </a:cubicBezTo>
                  <a:cubicBezTo>
                    <a:pt x="44" y="9"/>
                    <a:pt x="44" y="9"/>
                    <a:pt x="44" y="7"/>
                  </a:cubicBezTo>
                  <a:cubicBezTo>
                    <a:pt x="44" y="7"/>
                    <a:pt x="45" y="6"/>
                    <a:pt x="45" y="6"/>
                  </a:cubicBezTo>
                  <a:cubicBezTo>
                    <a:pt x="45" y="5"/>
                    <a:pt x="44" y="4"/>
                    <a:pt x="44" y="4"/>
                  </a:cubicBezTo>
                  <a:cubicBezTo>
                    <a:pt x="44" y="4"/>
                    <a:pt x="44" y="2"/>
                    <a:pt x="43" y="2"/>
                  </a:cubicBezTo>
                  <a:cubicBezTo>
                    <a:pt x="42" y="1"/>
                    <a:pt x="40" y="1"/>
                    <a:pt x="40" y="0"/>
                  </a:cubicBezTo>
                  <a:cubicBezTo>
                    <a:pt x="40" y="0"/>
                    <a:pt x="38" y="0"/>
                    <a:pt x="37" y="1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1"/>
                    <a:pt x="27" y="3"/>
                    <a:pt x="27" y="12"/>
                  </a:cubicBezTo>
                  <a:cubicBezTo>
                    <a:pt x="27" y="12"/>
                    <a:pt x="24" y="13"/>
                    <a:pt x="26" y="20"/>
                  </a:cubicBezTo>
                  <a:cubicBezTo>
                    <a:pt x="28" y="27"/>
                    <a:pt x="24" y="25"/>
                    <a:pt x="24" y="25"/>
                  </a:cubicBezTo>
                  <a:cubicBezTo>
                    <a:pt x="24" y="25"/>
                    <a:pt x="22" y="27"/>
                    <a:pt x="24" y="28"/>
                  </a:cubicBezTo>
                  <a:cubicBezTo>
                    <a:pt x="27" y="30"/>
                    <a:pt x="24" y="34"/>
                    <a:pt x="25" y="35"/>
                  </a:cubicBezTo>
                  <a:cubicBezTo>
                    <a:pt x="28" y="42"/>
                    <a:pt x="25" y="52"/>
                    <a:pt x="26" y="55"/>
                  </a:cubicBezTo>
                  <a:cubicBezTo>
                    <a:pt x="27" y="57"/>
                    <a:pt x="29" y="67"/>
                    <a:pt x="28" y="69"/>
                  </a:cubicBezTo>
                  <a:cubicBezTo>
                    <a:pt x="26" y="72"/>
                    <a:pt x="26" y="74"/>
                    <a:pt x="26" y="74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3" y="78"/>
                    <a:pt x="12" y="78"/>
                  </a:cubicBezTo>
                  <a:cubicBezTo>
                    <a:pt x="11" y="78"/>
                    <a:pt x="0" y="85"/>
                    <a:pt x="0" y="88"/>
                  </a:cubicBezTo>
                  <a:cubicBezTo>
                    <a:pt x="0" y="91"/>
                    <a:pt x="17" y="109"/>
                    <a:pt x="21" y="108"/>
                  </a:cubicBezTo>
                  <a:cubicBezTo>
                    <a:pt x="24" y="108"/>
                    <a:pt x="31" y="96"/>
                    <a:pt x="30" y="95"/>
                  </a:cubicBezTo>
                  <a:cubicBezTo>
                    <a:pt x="30" y="93"/>
                    <a:pt x="26" y="91"/>
                    <a:pt x="26" y="91"/>
                  </a:cubicBezTo>
                  <a:cubicBezTo>
                    <a:pt x="26" y="91"/>
                    <a:pt x="29" y="81"/>
                    <a:pt x="30" y="80"/>
                  </a:cubicBezTo>
                  <a:cubicBezTo>
                    <a:pt x="30" y="80"/>
                    <a:pt x="32" y="81"/>
                    <a:pt x="32" y="81"/>
                  </a:cubicBezTo>
                  <a:cubicBezTo>
                    <a:pt x="32" y="84"/>
                    <a:pt x="34" y="85"/>
                    <a:pt x="33" y="86"/>
                  </a:cubicBezTo>
                  <a:cubicBezTo>
                    <a:pt x="33" y="87"/>
                    <a:pt x="32" y="90"/>
                    <a:pt x="32" y="95"/>
                  </a:cubicBezTo>
                  <a:cubicBezTo>
                    <a:pt x="31" y="100"/>
                    <a:pt x="32" y="106"/>
                    <a:pt x="30" y="108"/>
                  </a:cubicBezTo>
                  <a:cubicBezTo>
                    <a:pt x="26" y="113"/>
                    <a:pt x="23" y="110"/>
                    <a:pt x="20" y="115"/>
                  </a:cubicBezTo>
                  <a:cubicBezTo>
                    <a:pt x="20" y="116"/>
                    <a:pt x="22" y="117"/>
                    <a:pt x="22" y="118"/>
                  </a:cubicBezTo>
                  <a:cubicBezTo>
                    <a:pt x="22" y="119"/>
                    <a:pt x="21" y="122"/>
                    <a:pt x="19" y="124"/>
                  </a:cubicBezTo>
                  <a:cubicBezTo>
                    <a:pt x="19" y="124"/>
                    <a:pt x="20" y="125"/>
                    <a:pt x="20" y="125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6" y="124"/>
                    <a:pt x="26" y="126"/>
                  </a:cubicBezTo>
                  <a:cubicBezTo>
                    <a:pt x="26" y="127"/>
                    <a:pt x="25" y="131"/>
                    <a:pt x="31" y="134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2" y="134"/>
                    <a:pt x="37" y="135"/>
                    <a:pt x="37" y="135"/>
                  </a:cubicBezTo>
                  <a:cubicBezTo>
                    <a:pt x="38" y="135"/>
                    <a:pt x="36" y="138"/>
                    <a:pt x="48" y="136"/>
                  </a:cubicBezTo>
                  <a:cubicBezTo>
                    <a:pt x="50" y="135"/>
                    <a:pt x="46" y="134"/>
                    <a:pt x="45" y="134"/>
                  </a:cubicBezTo>
                  <a:close/>
                  <a:moveTo>
                    <a:pt x="24" y="90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25" y="76"/>
                    <a:pt x="25" y="77"/>
                  </a:cubicBezTo>
                  <a:cubicBezTo>
                    <a:pt x="26" y="77"/>
                    <a:pt x="28" y="80"/>
                    <a:pt x="28" y="80"/>
                  </a:cubicBezTo>
                  <a:lnTo>
                    <a:pt x="24" y="90"/>
                  </a:lnTo>
                  <a:close/>
                  <a:moveTo>
                    <a:pt x="30" y="22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8" y="23"/>
                    <a:pt x="30" y="20"/>
                    <a:pt x="29" y="18"/>
                  </a:cubicBezTo>
                  <a:cubicBezTo>
                    <a:pt x="29" y="18"/>
                    <a:pt x="29" y="18"/>
                    <a:pt x="30" y="18"/>
                  </a:cubicBezTo>
                  <a:cubicBezTo>
                    <a:pt x="30" y="18"/>
                    <a:pt x="30" y="20"/>
                    <a:pt x="30" y="20"/>
                  </a:cubicBezTo>
                  <a:cubicBezTo>
                    <a:pt x="31" y="20"/>
                    <a:pt x="30" y="22"/>
                    <a:pt x="30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1" name="Freeform 25"/>
            <p:cNvSpPr>
              <a:spLocks/>
            </p:cNvSpPr>
            <p:nvPr/>
          </p:nvSpPr>
          <p:spPr bwMode="auto">
            <a:xfrm>
              <a:off x="1246" y="1911"/>
              <a:ext cx="58" cy="116"/>
            </a:xfrm>
            <a:custGeom>
              <a:avLst/>
              <a:gdLst>
                <a:gd name="T0" fmla="*/ 6 w 63"/>
                <a:gd name="T1" fmla="*/ 5 h 127"/>
                <a:gd name="T2" fmla="*/ 6 w 63"/>
                <a:gd name="T3" fmla="*/ 5 h 127"/>
                <a:gd name="T4" fmla="*/ 6 w 63"/>
                <a:gd name="T5" fmla="*/ 5 h 127"/>
                <a:gd name="T6" fmla="*/ 6 w 63"/>
                <a:gd name="T7" fmla="*/ 6 h 127"/>
                <a:gd name="T8" fmla="*/ 6 w 63"/>
                <a:gd name="T9" fmla="*/ 10 h 127"/>
                <a:gd name="T10" fmla="*/ 6 w 63"/>
                <a:gd name="T11" fmla="*/ 12 h 127"/>
                <a:gd name="T12" fmla="*/ 6 w 63"/>
                <a:gd name="T13" fmla="*/ 13 h 127"/>
                <a:gd name="T14" fmla="*/ 6 w 63"/>
                <a:gd name="T15" fmla="*/ 15 h 127"/>
                <a:gd name="T16" fmla="*/ 0 w 63"/>
                <a:gd name="T17" fmla="*/ 18 h 127"/>
                <a:gd name="T18" fmla="*/ 2 w 63"/>
                <a:gd name="T19" fmla="*/ 18 h 127"/>
                <a:gd name="T20" fmla="*/ 2 w 63"/>
                <a:gd name="T21" fmla="*/ 18 h 127"/>
                <a:gd name="T22" fmla="*/ 4 w 63"/>
                <a:gd name="T23" fmla="*/ 18 h 127"/>
                <a:gd name="T24" fmla="*/ 4 w 63"/>
                <a:gd name="T25" fmla="*/ 18 h 127"/>
                <a:gd name="T26" fmla="*/ 6 w 63"/>
                <a:gd name="T27" fmla="*/ 18 h 127"/>
                <a:gd name="T28" fmla="*/ 6 w 63"/>
                <a:gd name="T29" fmla="*/ 18 h 127"/>
                <a:gd name="T30" fmla="*/ 6 w 63"/>
                <a:gd name="T31" fmla="*/ 18 h 127"/>
                <a:gd name="T32" fmla="*/ 6 w 63"/>
                <a:gd name="T33" fmla="*/ 18 h 127"/>
                <a:gd name="T34" fmla="*/ 6 w 63"/>
                <a:gd name="T35" fmla="*/ 14 h 127"/>
                <a:gd name="T36" fmla="*/ 6 w 63"/>
                <a:gd name="T37" fmla="*/ 12 h 127"/>
                <a:gd name="T38" fmla="*/ 6 w 63"/>
                <a:gd name="T39" fmla="*/ 14 h 127"/>
                <a:gd name="T40" fmla="*/ 6 w 63"/>
                <a:gd name="T41" fmla="*/ 15 h 127"/>
                <a:gd name="T42" fmla="*/ 6 w 63"/>
                <a:gd name="T43" fmla="*/ 18 h 127"/>
                <a:gd name="T44" fmla="*/ 7 w 63"/>
                <a:gd name="T45" fmla="*/ 18 h 127"/>
                <a:gd name="T46" fmla="*/ 7 w 63"/>
                <a:gd name="T47" fmla="*/ 18 h 127"/>
                <a:gd name="T48" fmla="*/ 8 w 63"/>
                <a:gd name="T49" fmla="*/ 18 h 127"/>
                <a:gd name="T50" fmla="*/ 8 w 63"/>
                <a:gd name="T51" fmla="*/ 18 h 127"/>
                <a:gd name="T52" fmla="*/ 8 w 63"/>
                <a:gd name="T53" fmla="*/ 18 h 127"/>
                <a:gd name="T54" fmla="*/ 10 w 63"/>
                <a:gd name="T55" fmla="*/ 19 h 127"/>
                <a:gd name="T56" fmla="*/ 11 w 63"/>
                <a:gd name="T57" fmla="*/ 18 h 127"/>
                <a:gd name="T58" fmla="*/ 11 w 63"/>
                <a:gd name="T59" fmla="*/ 18 h 127"/>
                <a:gd name="T60" fmla="*/ 10 w 63"/>
                <a:gd name="T61" fmla="*/ 18 h 127"/>
                <a:gd name="T62" fmla="*/ 10 w 63"/>
                <a:gd name="T63" fmla="*/ 18 h 127"/>
                <a:gd name="T64" fmla="*/ 9 w 63"/>
                <a:gd name="T65" fmla="*/ 15 h 127"/>
                <a:gd name="T66" fmla="*/ 8 w 63"/>
                <a:gd name="T67" fmla="*/ 13 h 127"/>
                <a:gd name="T68" fmla="*/ 6 w 63"/>
                <a:gd name="T69" fmla="*/ 10 h 127"/>
                <a:gd name="T70" fmla="*/ 6 w 63"/>
                <a:gd name="T71" fmla="*/ 9 h 127"/>
                <a:gd name="T72" fmla="*/ 7 w 63"/>
                <a:gd name="T73" fmla="*/ 8 h 127"/>
                <a:gd name="T74" fmla="*/ 7 w 63"/>
                <a:gd name="T75" fmla="*/ 8 h 127"/>
                <a:gd name="T76" fmla="*/ 8 w 63"/>
                <a:gd name="T77" fmla="*/ 8 h 127"/>
                <a:gd name="T78" fmla="*/ 8 w 63"/>
                <a:gd name="T79" fmla="*/ 5 h 127"/>
                <a:gd name="T80" fmla="*/ 6 w 63"/>
                <a:gd name="T81" fmla="*/ 5 h 127"/>
                <a:gd name="T82" fmla="*/ 6 w 63"/>
                <a:gd name="T83" fmla="*/ 5 h 127"/>
                <a:gd name="T84" fmla="*/ 6 w 63"/>
                <a:gd name="T85" fmla="*/ 5 h 127"/>
                <a:gd name="T86" fmla="*/ 6 w 63"/>
                <a:gd name="T87" fmla="*/ 5 h 127"/>
                <a:gd name="T88" fmla="*/ 6 w 63"/>
                <a:gd name="T89" fmla="*/ 5 h 127"/>
                <a:gd name="T90" fmla="*/ 6 w 63"/>
                <a:gd name="T91" fmla="*/ 5 h 127"/>
                <a:gd name="T92" fmla="*/ 6 w 63"/>
                <a:gd name="T93" fmla="*/ 5 h 127"/>
                <a:gd name="T94" fmla="*/ 6 w 63"/>
                <a:gd name="T95" fmla="*/ 5 h 127"/>
                <a:gd name="T96" fmla="*/ 6 w 63"/>
                <a:gd name="T97" fmla="*/ 5 h 127"/>
                <a:gd name="T98" fmla="*/ 6 w 63"/>
                <a:gd name="T99" fmla="*/ 5 h 127"/>
                <a:gd name="T100" fmla="*/ 6 w 63"/>
                <a:gd name="T101" fmla="*/ 5 h 127"/>
                <a:gd name="T102" fmla="*/ 6 w 63"/>
                <a:gd name="T103" fmla="*/ 5 h 127"/>
                <a:gd name="T104" fmla="*/ 6 w 63"/>
                <a:gd name="T105" fmla="*/ 2 h 127"/>
                <a:gd name="T106" fmla="*/ 6 w 63"/>
                <a:gd name="T107" fmla="*/ 3 h 127"/>
                <a:gd name="T108" fmla="*/ 6 w 63"/>
                <a:gd name="T109" fmla="*/ 5 h 127"/>
                <a:gd name="T110" fmla="*/ 6 w 63"/>
                <a:gd name="T111" fmla="*/ 5 h 127"/>
                <a:gd name="T112" fmla="*/ 6 w 63"/>
                <a:gd name="T113" fmla="*/ 5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" h="127">
                  <a:moveTo>
                    <a:pt x="29" y="14"/>
                  </a:moveTo>
                  <a:cubicBezTo>
                    <a:pt x="29" y="14"/>
                    <a:pt x="31" y="18"/>
                    <a:pt x="27" y="20"/>
                  </a:cubicBezTo>
                  <a:cubicBezTo>
                    <a:pt x="25" y="22"/>
                    <a:pt x="25" y="21"/>
                    <a:pt x="23" y="23"/>
                  </a:cubicBezTo>
                  <a:cubicBezTo>
                    <a:pt x="21" y="25"/>
                    <a:pt x="17" y="44"/>
                    <a:pt x="20" y="44"/>
                  </a:cubicBezTo>
                  <a:cubicBezTo>
                    <a:pt x="24" y="44"/>
                    <a:pt x="19" y="60"/>
                    <a:pt x="20" y="65"/>
                  </a:cubicBezTo>
                  <a:cubicBezTo>
                    <a:pt x="20" y="69"/>
                    <a:pt x="20" y="72"/>
                    <a:pt x="18" y="77"/>
                  </a:cubicBezTo>
                  <a:cubicBezTo>
                    <a:pt x="18" y="80"/>
                    <a:pt x="19" y="85"/>
                    <a:pt x="18" y="86"/>
                  </a:cubicBezTo>
                  <a:cubicBezTo>
                    <a:pt x="15" y="90"/>
                    <a:pt x="11" y="96"/>
                    <a:pt x="8" y="103"/>
                  </a:cubicBezTo>
                  <a:cubicBezTo>
                    <a:pt x="7" y="106"/>
                    <a:pt x="0" y="118"/>
                    <a:pt x="0" y="118"/>
                  </a:cubicBezTo>
                  <a:cubicBezTo>
                    <a:pt x="0" y="118"/>
                    <a:pt x="1" y="120"/>
                    <a:pt x="2" y="120"/>
                  </a:cubicBezTo>
                  <a:cubicBezTo>
                    <a:pt x="3" y="120"/>
                    <a:pt x="2" y="125"/>
                    <a:pt x="2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7" y="120"/>
                    <a:pt x="10" y="124"/>
                  </a:cubicBezTo>
                  <a:cubicBezTo>
                    <a:pt x="12" y="126"/>
                    <a:pt x="20" y="124"/>
                    <a:pt x="20" y="124"/>
                  </a:cubicBezTo>
                  <a:cubicBezTo>
                    <a:pt x="20" y="123"/>
                    <a:pt x="19" y="122"/>
                    <a:pt x="16" y="122"/>
                  </a:cubicBezTo>
                  <a:cubicBezTo>
                    <a:pt x="15" y="121"/>
                    <a:pt x="13" y="120"/>
                    <a:pt x="13" y="119"/>
                  </a:cubicBezTo>
                  <a:cubicBezTo>
                    <a:pt x="12" y="117"/>
                    <a:pt x="20" y="104"/>
                    <a:pt x="26" y="89"/>
                  </a:cubicBezTo>
                  <a:cubicBezTo>
                    <a:pt x="28" y="86"/>
                    <a:pt x="30" y="82"/>
                    <a:pt x="31" y="79"/>
                  </a:cubicBezTo>
                  <a:cubicBezTo>
                    <a:pt x="31" y="78"/>
                    <a:pt x="37" y="89"/>
                    <a:pt x="38" y="91"/>
                  </a:cubicBezTo>
                  <a:cubicBezTo>
                    <a:pt x="38" y="91"/>
                    <a:pt x="38" y="96"/>
                    <a:pt x="39" y="102"/>
                  </a:cubicBezTo>
                  <a:cubicBezTo>
                    <a:pt x="40" y="112"/>
                    <a:pt x="41" y="123"/>
                    <a:pt x="41" y="123"/>
                  </a:cubicBezTo>
                  <a:cubicBezTo>
                    <a:pt x="42" y="123"/>
                    <a:pt x="44" y="123"/>
                    <a:pt x="44" y="123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49" y="123"/>
                    <a:pt x="49" y="123"/>
                  </a:cubicBezTo>
                  <a:cubicBezTo>
                    <a:pt x="49" y="123"/>
                    <a:pt x="52" y="126"/>
                    <a:pt x="54" y="126"/>
                  </a:cubicBezTo>
                  <a:cubicBezTo>
                    <a:pt x="57" y="126"/>
                    <a:pt x="63" y="127"/>
                    <a:pt x="63" y="125"/>
                  </a:cubicBezTo>
                  <a:cubicBezTo>
                    <a:pt x="63" y="124"/>
                    <a:pt x="62" y="125"/>
                    <a:pt x="60" y="124"/>
                  </a:cubicBezTo>
                  <a:cubicBezTo>
                    <a:pt x="58" y="123"/>
                    <a:pt x="56" y="122"/>
                    <a:pt x="55" y="121"/>
                  </a:cubicBezTo>
                  <a:cubicBezTo>
                    <a:pt x="54" y="120"/>
                    <a:pt x="55" y="120"/>
                    <a:pt x="55" y="120"/>
                  </a:cubicBezTo>
                  <a:cubicBezTo>
                    <a:pt x="52" y="107"/>
                    <a:pt x="51" y="108"/>
                    <a:pt x="50" y="103"/>
                  </a:cubicBezTo>
                  <a:cubicBezTo>
                    <a:pt x="48" y="94"/>
                    <a:pt x="48" y="88"/>
                    <a:pt x="48" y="87"/>
                  </a:cubicBezTo>
                  <a:cubicBezTo>
                    <a:pt x="47" y="86"/>
                    <a:pt x="41" y="68"/>
                    <a:pt x="41" y="66"/>
                  </a:cubicBezTo>
                  <a:cubicBezTo>
                    <a:pt x="40" y="64"/>
                    <a:pt x="41" y="56"/>
                    <a:pt x="41" y="56"/>
                  </a:cubicBezTo>
                  <a:cubicBezTo>
                    <a:pt x="41" y="56"/>
                    <a:pt x="42" y="56"/>
                    <a:pt x="43" y="55"/>
                  </a:cubicBezTo>
                  <a:cubicBezTo>
                    <a:pt x="44" y="55"/>
                    <a:pt x="44" y="56"/>
                    <a:pt x="45" y="55"/>
                  </a:cubicBezTo>
                  <a:cubicBezTo>
                    <a:pt x="46" y="54"/>
                    <a:pt x="48" y="56"/>
                    <a:pt x="49" y="54"/>
                  </a:cubicBezTo>
                  <a:cubicBezTo>
                    <a:pt x="50" y="53"/>
                    <a:pt x="50" y="40"/>
                    <a:pt x="49" y="39"/>
                  </a:cubicBezTo>
                  <a:cubicBezTo>
                    <a:pt x="49" y="39"/>
                    <a:pt x="42" y="38"/>
                    <a:pt x="41" y="38"/>
                  </a:cubicBezTo>
                  <a:cubicBezTo>
                    <a:pt x="41" y="38"/>
                    <a:pt x="41" y="35"/>
                    <a:pt x="39" y="32"/>
                  </a:cubicBezTo>
                  <a:cubicBezTo>
                    <a:pt x="37" y="30"/>
                    <a:pt x="38" y="25"/>
                    <a:pt x="36" y="22"/>
                  </a:cubicBezTo>
                  <a:cubicBezTo>
                    <a:pt x="34" y="20"/>
                    <a:pt x="35" y="18"/>
                    <a:pt x="35" y="18"/>
                  </a:cubicBezTo>
                  <a:cubicBezTo>
                    <a:pt x="35" y="18"/>
                    <a:pt x="38" y="18"/>
                    <a:pt x="39" y="18"/>
                  </a:cubicBezTo>
                  <a:cubicBezTo>
                    <a:pt x="39" y="17"/>
                    <a:pt x="39" y="17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0" y="15"/>
                    <a:pt x="40" y="15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39" y="13"/>
                    <a:pt x="39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2" y="12"/>
                    <a:pt x="40" y="11"/>
                    <a:pt x="39" y="10"/>
                  </a:cubicBezTo>
                  <a:cubicBezTo>
                    <a:pt x="39" y="9"/>
                    <a:pt x="40" y="4"/>
                    <a:pt x="37" y="2"/>
                  </a:cubicBezTo>
                  <a:cubicBezTo>
                    <a:pt x="35" y="1"/>
                    <a:pt x="31" y="0"/>
                    <a:pt x="28" y="3"/>
                  </a:cubicBezTo>
                  <a:cubicBezTo>
                    <a:pt x="24" y="6"/>
                    <a:pt x="26" y="7"/>
                    <a:pt x="26" y="7"/>
                  </a:cubicBezTo>
                  <a:cubicBezTo>
                    <a:pt x="26" y="7"/>
                    <a:pt x="23" y="9"/>
                    <a:pt x="23" y="10"/>
                  </a:cubicBezTo>
                  <a:cubicBezTo>
                    <a:pt x="24" y="12"/>
                    <a:pt x="23" y="14"/>
                    <a:pt x="29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2" name="Freeform 26"/>
            <p:cNvSpPr>
              <a:spLocks noEditPoints="1"/>
            </p:cNvSpPr>
            <p:nvPr/>
          </p:nvSpPr>
          <p:spPr bwMode="auto">
            <a:xfrm>
              <a:off x="1809" y="1844"/>
              <a:ext cx="85" cy="134"/>
            </a:xfrm>
            <a:custGeom>
              <a:avLst/>
              <a:gdLst>
                <a:gd name="T0" fmla="*/ 16 w 92"/>
                <a:gd name="T1" fmla="*/ 20 h 146"/>
                <a:gd name="T2" fmla="*/ 15 w 92"/>
                <a:gd name="T3" fmla="*/ 16 h 146"/>
                <a:gd name="T4" fmla="*/ 15 w 92"/>
                <a:gd name="T5" fmla="*/ 12 h 146"/>
                <a:gd name="T6" fmla="*/ 16 w 92"/>
                <a:gd name="T7" fmla="*/ 7 h 146"/>
                <a:gd name="T8" fmla="*/ 14 w 92"/>
                <a:gd name="T9" fmla="*/ 6 h 146"/>
                <a:gd name="T10" fmla="*/ 13 w 92"/>
                <a:gd name="T11" fmla="*/ 3 h 146"/>
                <a:gd name="T12" fmla="*/ 10 w 92"/>
                <a:gd name="T13" fmla="*/ 5 h 146"/>
                <a:gd name="T14" fmla="*/ 9 w 92"/>
                <a:gd name="T15" fmla="*/ 6 h 146"/>
                <a:gd name="T16" fmla="*/ 10 w 92"/>
                <a:gd name="T17" fmla="*/ 6 h 146"/>
                <a:gd name="T18" fmla="*/ 10 w 92"/>
                <a:gd name="T19" fmla="*/ 6 h 146"/>
                <a:gd name="T20" fmla="*/ 11 w 92"/>
                <a:gd name="T21" fmla="*/ 6 h 146"/>
                <a:gd name="T22" fmla="*/ 8 w 92"/>
                <a:gd name="T23" fmla="*/ 8 h 146"/>
                <a:gd name="T24" fmla="*/ 6 w 92"/>
                <a:gd name="T25" fmla="*/ 12 h 146"/>
                <a:gd name="T26" fmla="*/ 6 w 92"/>
                <a:gd name="T27" fmla="*/ 13 h 146"/>
                <a:gd name="T28" fmla="*/ 6 w 92"/>
                <a:gd name="T29" fmla="*/ 12 h 146"/>
                <a:gd name="T30" fmla="*/ 6 w 92"/>
                <a:gd name="T31" fmla="*/ 17 h 146"/>
                <a:gd name="T32" fmla="*/ 6 w 92"/>
                <a:gd name="T33" fmla="*/ 14 h 146"/>
                <a:gd name="T34" fmla="*/ 6 w 92"/>
                <a:gd name="T35" fmla="*/ 12 h 146"/>
                <a:gd name="T36" fmla="*/ 10 w 92"/>
                <a:gd name="T37" fmla="*/ 9 h 146"/>
                <a:gd name="T38" fmla="*/ 11 w 92"/>
                <a:gd name="T39" fmla="*/ 13 h 146"/>
                <a:gd name="T40" fmla="*/ 8 w 92"/>
                <a:gd name="T41" fmla="*/ 17 h 146"/>
                <a:gd name="T42" fmla="*/ 6 w 92"/>
                <a:gd name="T43" fmla="*/ 22 h 146"/>
                <a:gd name="T44" fmla="*/ 6 w 92"/>
                <a:gd name="T45" fmla="*/ 24 h 146"/>
                <a:gd name="T46" fmla="*/ 6 w 92"/>
                <a:gd name="T47" fmla="*/ 24 h 146"/>
                <a:gd name="T48" fmla="*/ 6 w 92"/>
                <a:gd name="T49" fmla="*/ 24 h 146"/>
                <a:gd name="T50" fmla="*/ 7 w 92"/>
                <a:gd name="T51" fmla="*/ 24 h 146"/>
                <a:gd name="T52" fmla="*/ 8 w 92"/>
                <a:gd name="T53" fmla="*/ 20 h 146"/>
                <a:gd name="T54" fmla="*/ 11 w 92"/>
                <a:gd name="T55" fmla="*/ 17 h 146"/>
                <a:gd name="T56" fmla="*/ 15 w 92"/>
                <a:gd name="T57" fmla="*/ 18 h 146"/>
                <a:gd name="T58" fmla="*/ 16 w 92"/>
                <a:gd name="T59" fmla="*/ 23 h 146"/>
                <a:gd name="T60" fmla="*/ 14 w 92"/>
                <a:gd name="T61" fmla="*/ 24 h 146"/>
                <a:gd name="T62" fmla="*/ 16 w 92"/>
                <a:gd name="T63" fmla="*/ 24 h 146"/>
                <a:gd name="T64" fmla="*/ 16 w 92"/>
                <a:gd name="T65" fmla="*/ 24 h 146"/>
                <a:gd name="T66" fmla="*/ 17 w 92"/>
                <a:gd name="T67" fmla="*/ 24 h 146"/>
                <a:gd name="T68" fmla="*/ 6 w 92"/>
                <a:gd name="T69" fmla="*/ 14 h 146"/>
                <a:gd name="T70" fmla="*/ 6 w 92"/>
                <a:gd name="T71" fmla="*/ 13 h 146"/>
                <a:gd name="T72" fmla="*/ 6 w 92"/>
                <a:gd name="T73" fmla="*/ 14 h 146"/>
                <a:gd name="T74" fmla="*/ 12 w 92"/>
                <a:gd name="T75" fmla="*/ 6 h 146"/>
                <a:gd name="T76" fmla="*/ 13 w 92"/>
                <a:gd name="T77" fmla="*/ 6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46">
                  <a:moveTo>
                    <a:pt x="86" y="131"/>
                  </a:moveTo>
                  <a:cubicBezTo>
                    <a:pt x="86" y="130"/>
                    <a:pt x="85" y="125"/>
                    <a:pt x="85" y="122"/>
                  </a:cubicBezTo>
                  <a:cubicBezTo>
                    <a:pt x="84" y="120"/>
                    <a:pt x="84" y="112"/>
                    <a:pt x="82" y="108"/>
                  </a:cubicBezTo>
                  <a:cubicBezTo>
                    <a:pt x="79" y="104"/>
                    <a:pt x="76" y="102"/>
                    <a:pt x="77" y="95"/>
                  </a:cubicBezTo>
                  <a:cubicBezTo>
                    <a:pt x="77" y="93"/>
                    <a:pt x="74" y="89"/>
                    <a:pt x="75" y="88"/>
                  </a:cubicBezTo>
                  <a:cubicBezTo>
                    <a:pt x="77" y="81"/>
                    <a:pt x="79" y="70"/>
                    <a:pt x="77" y="67"/>
                  </a:cubicBezTo>
                  <a:cubicBezTo>
                    <a:pt x="74" y="62"/>
                    <a:pt x="76" y="55"/>
                    <a:pt x="76" y="55"/>
                  </a:cubicBezTo>
                  <a:cubicBezTo>
                    <a:pt x="76" y="55"/>
                    <a:pt x="80" y="51"/>
                    <a:pt x="80" y="45"/>
                  </a:cubicBezTo>
                  <a:cubicBezTo>
                    <a:pt x="80" y="40"/>
                    <a:pt x="71" y="31"/>
                    <a:pt x="71" y="29"/>
                  </a:cubicBezTo>
                  <a:cubicBezTo>
                    <a:pt x="71" y="18"/>
                    <a:pt x="68" y="22"/>
                    <a:pt x="69" y="19"/>
                  </a:cubicBezTo>
                  <a:cubicBezTo>
                    <a:pt x="69" y="16"/>
                    <a:pt x="67" y="15"/>
                    <a:pt x="67" y="14"/>
                  </a:cubicBezTo>
                  <a:cubicBezTo>
                    <a:pt x="69" y="7"/>
                    <a:pt x="65" y="4"/>
                    <a:pt x="64" y="3"/>
                  </a:cubicBezTo>
                  <a:cubicBezTo>
                    <a:pt x="63" y="2"/>
                    <a:pt x="63" y="2"/>
                    <a:pt x="62" y="2"/>
                  </a:cubicBezTo>
                  <a:cubicBezTo>
                    <a:pt x="58" y="0"/>
                    <a:pt x="53" y="2"/>
                    <a:pt x="51" y="5"/>
                  </a:cubicBezTo>
                  <a:cubicBezTo>
                    <a:pt x="51" y="6"/>
                    <a:pt x="51" y="11"/>
                    <a:pt x="51" y="11"/>
                  </a:cubicBezTo>
                  <a:cubicBezTo>
                    <a:pt x="50" y="13"/>
                    <a:pt x="50" y="13"/>
                    <a:pt x="49" y="13"/>
                  </a:cubicBezTo>
                  <a:cubicBezTo>
                    <a:pt x="48" y="15"/>
                    <a:pt x="50" y="15"/>
                    <a:pt x="50" y="15"/>
                  </a:cubicBezTo>
                  <a:cubicBezTo>
                    <a:pt x="50" y="15"/>
                    <a:pt x="50" y="16"/>
                    <a:pt x="51" y="17"/>
                  </a:cubicBezTo>
                  <a:cubicBezTo>
                    <a:pt x="51" y="17"/>
                    <a:pt x="51" y="17"/>
                    <a:pt x="51" y="18"/>
                  </a:cubicBezTo>
                  <a:cubicBezTo>
                    <a:pt x="51" y="18"/>
                    <a:pt x="51" y="19"/>
                    <a:pt x="51" y="20"/>
                  </a:cubicBezTo>
                  <a:cubicBezTo>
                    <a:pt x="52" y="20"/>
                    <a:pt x="55" y="20"/>
                    <a:pt x="55" y="20"/>
                  </a:cubicBezTo>
                  <a:cubicBezTo>
                    <a:pt x="55" y="20"/>
                    <a:pt x="58" y="19"/>
                    <a:pt x="55" y="26"/>
                  </a:cubicBezTo>
                  <a:cubicBezTo>
                    <a:pt x="51" y="34"/>
                    <a:pt x="51" y="35"/>
                    <a:pt x="50" y="38"/>
                  </a:cubicBezTo>
                  <a:cubicBezTo>
                    <a:pt x="49" y="40"/>
                    <a:pt x="48" y="42"/>
                    <a:pt x="45" y="48"/>
                  </a:cubicBezTo>
                  <a:cubicBezTo>
                    <a:pt x="44" y="50"/>
                    <a:pt x="35" y="61"/>
                    <a:pt x="32" y="63"/>
                  </a:cubicBezTo>
                  <a:cubicBezTo>
                    <a:pt x="29" y="65"/>
                    <a:pt x="29" y="66"/>
                    <a:pt x="29" y="66"/>
                  </a:cubicBezTo>
                  <a:cubicBezTo>
                    <a:pt x="28" y="67"/>
                    <a:pt x="22" y="70"/>
                    <a:pt x="21" y="70"/>
                  </a:cubicBezTo>
                  <a:cubicBezTo>
                    <a:pt x="20" y="70"/>
                    <a:pt x="20" y="71"/>
                    <a:pt x="20" y="71"/>
                  </a:cubicBezTo>
                  <a:cubicBezTo>
                    <a:pt x="19" y="71"/>
                    <a:pt x="16" y="71"/>
                    <a:pt x="16" y="71"/>
                  </a:cubicBezTo>
                  <a:cubicBezTo>
                    <a:pt x="15" y="71"/>
                    <a:pt x="13" y="68"/>
                    <a:pt x="12" y="68"/>
                  </a:cubicBezTo>
                  <a:cubicBezTo>
                    <a:pt x="11" y="69"/>
                    <a:pt x="0" y="83"/>
                    <a:pt x="0" y="84"/>
                  </a:cubicBezTo>
                  <a:cubicBezTo>
                    <a:pt x="1" y="86"/>
                    <a:pt x="17" y="99"/>
                    <a:pt x="18" y="99"/>
                  </a:cubicBezTo>
                  <a:cubicBezTo>
                    <a:pt x="19" y="99"/>
                    <a:pt x="31" y="83"/>
                    <a:pt x="31" y="83"/>
                  </a:cubicBezTo>
                  <a:cubicBezTo>
                    <a:pt x="31" y="83"/>
                    <a:pt x="27" y="80"/>
                    <a:pt x="27" y="80"/>
                  </a:cubicBezTo>
                  <a:cubicBezTo>
                    <a:pt x="29" y="77"/>
                    <a:pt x="27" y="76"/>
                    <a:pt x="27" y="74"/>
                  </a:cubicBezTo>
                  <a:cubicBezTo>
                    <a:pt x="28" y="72"/>
                    <a:pt x="33" y="68"/>
                    <a:pt x="33" y="68"/>
                  </a:cubicBezTo>
                  <a:cubicBezTo>
                    <a:pt x="33" y="68"/>
                    <a:pt x="35" y="69"/>
                    <a:pt x="35" y="68"/>
                  </a:cubicBezTo>
                  <a:cubicBezTo>
                    <a:pt x="37" y="64"/>
                    <a:pt x="52" y="53"/>
                    <a:pt x="52" y="53"/>
                  </a:cubicBezTo>
                  <a:cubicBezTo>
                    <a:pt x="52" y="53"/>
                    <a:pt x="52" y="68"/>
                    <a:pt x="53" y="71"/>
                  </a:cubicBezTo>
                  <a:cubicBezTo>
                    <a:pt x="53" y="74"/>
                    <a:pt x="55" y="73"/>
                    <a:pt x="56" y="74"/>
                  </a:cubicBezTo>
                  <a:cubicBezTo>
                    <a:pt x="56" y="74"/>
                    <a:pt x="56" y="75"/>
                    <a:pt x="56" y="75"/>
                  </a:cubicBezTo>
                  <a:cubicBezTo>
                    <a:pt x="54" y="77"/>
                    <a:pt x="45" y="97"/>
                    <a:pt x="43" y="99"/>
                  </a:cubicBezTo>
                  <a:cubicBezTo>
                    <a:pt x="41" y="103"/>
                    <a:pt x="42" y="107"/>
                    <a:pt x="42" y="108"/>
                  </a:cubicBezTo>
                  <a:cubicBezTo>
                    <a:pt x="40" y="112"/>
                    <a:pt x="35" y="128"/>
                    <a:pt x="34" y="134"/>
                  </a:cubicBezTo>
                  <a:cubicBezTo>
                    <a:pt x="34" y="135"/>
                    <a:pt x="30" y="138"/>
                    <a:pt x="28" y="140"/>
                  </a:cubicBezTo>
                  <a:cubicBezTo>
                    <a:pt x="27" y="142"/>
                    <a:pt x="20" y="141"/>
                    <a:pt x="20" y="142"/>
                  </a:cubicBezTo>
                  <a:cubicBezTo>
                    <a:pt x="20" y="143"/>
                    <a:pt x="29" y="145"/>
                    <a:pt x="31" y="145"/>
                  </a:cubicBezTo>
                  <a:cubicBezTo>
                    <a:pt x="32" y="145"/>
                    <a:pt x="33" y="144"/>
                    <a:pt x="34" y="143"/>
                  </a:cubicBezTo>
                  <a:cubicBezTo>
                    <a:pt x="35" y="142"/>
                    <a:pt x="39" y="141"/>
                    <a:pt x="39" y="141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0" y="141"/>
                    <a:pt x="40" y="141"/>
                    <a:pt x="40" y="141"/>
                  </a:cubicBezTo>
                  <a:cubicBezTo>
                    <a:pt x="45" y="137"/>
                    <a:pt x="40" y="134"/>
                    <a:pt x="40" y="133"/>
                  </a:cubicBezTo>
                  <a:cubicBezTo>
                    <a:pt x="40" y="132"/>
                    <a:pt x="43" y="125"/>
                    <a:pt x="45" y="121"/>
                  </a:cubicBezTo>
                  <a:cubicBezTo>
                    <a:pt x="48" y="117"/>
                    <a:pt x="48" y="109"/>
                    <a:pt x="49" y="106"/>
                  </a:cubicBezTo>
                  <a:cubicBezTo>
                    <a:pt x="49" y="104"/>
                    <a:pt x="54" y="98"/>
                    <a:pt x="54" y="98"/>
                  </a:cubicBezTo>
                  <a:cubicBezTo>
                    <a:pt x="55" y="99"/>
                    <a:pt x="68" y="98"/>
                    <a:pt x="68" y="99"/>
                  </a:cubicBezTo>
                  <a:cubicBezTo>
                    <a:pt x="70" y="105"/>
                    <a:pt x="73" y="107"/>
                    <a:pt x="74" y="109"/>
                  </a:cubicBezTo>
                  <a:cubicBezTo>
                    <a:pt x="75" y="111"/>
                    <a:pt x="76" y="117"/>
                    <a:pt x="79" y="124"/>
                  </a:cubicBezTo>
                  <a:cubicBezTo>
                    <a:pt x="82" y="128"/>
                    <a:pt x="81" y="137"/>
                    <a:pt x="80" y="137"/>
                  </a:cubicBezTo>
                  <a:cubicBezTo>
                    <a:pt x="79" y="138"/>
                    <a:pt x="78" y="140"/>
                    <a:pt x="76" y="141"/>
                  </a:cubicBezTo>
                  <a:cubicBezTo>
                    <a:pt x="73" y="143"/>
                    <a:pt x="71" y="141"/>
                    <a:pt x="69" y="142"/>
                  </a:cubicBezTo>
                  <a:cubicBezTo>
                    <a:pt x="67" y="143"/>
                    <a:pt x="78" y="146"/>
                    <a:pt x="80" y="145"/>
                  </a:cubicBezTo>
                  <a:cubicBezTo>
                    <a:pt x="81" y="144"/>
                    <a:pt x="81" y="143"/>
                    <a:pt x="82" y="143"/>
                  </a:cubicBezTo>
                  <a:cubicBezTo>
                    <a:pt x="84" y="141"/>
                    <a:pt x="86" y="141"/>
                    <a:pt x="86" y="141"/>
                  </a:cubicBezTo>
                  <a:cubicBezTo>
                    <a:pt x="86" y="141"/>
                    <a:pt x="86" y="144"/>
                    <a:pt x="86" y="145"/>
                  </a:cubicBezTo>
                  <a:cubicBezTo>
                    <a:pt x="86" y="145"/>
                    <a:pt x="88" y="145"/>
                    <a:pt x="88" y="145"/>
                  </a:cubicBezTo>
                  <a:cubicBezTo>
                    <a:pt x="88" y="141"/>
                    <a:pt x="88" y="141"/>
                    <a:pt x="88" y="141"/>
                  </a:cubicBezTo>
                  <a:cubicBezTo>
                    <a:pt x="92" y="137"/>
                    <a:pt x="86" y="132"/>
                    <a:pt x="86" y="131"/>
                  </a:cubicBezTo>
                  <a:close/>
                  <a:moveTo>
                    <a:pt x="26" y="80"/>
                  </a:moveTo>
                  <a:cubicBezTo>
                    <a:pt x="26" y="80"/>
                    <a:pt x="17" y="73"/>
                    <a:pt x="16" y="72"/>
                  </a:cubicBezTo>
                  <a:cubicBezTo>
                    <a:pt x="16" y="72"/>
                    <a:pt x="20" y="72"/>
                    <a:pt x="21" y="73"/>
                  </a:cubicBezTo>
                  <a:cubicBezTo>
                    <a:pt x="22" y="74"/>
                    <a:pt x="24" y="75"/>
                    <a:pt x="25" y="76"/>
                  </a:cubicBezTo>
                  <a:cubicBezTo>
                    <a:pt x="27" y="77"/>
                    <a:pt x="26" y="80"/>
                    <a:pt x="26" y="80"/>
                  </a:cubicBezTo>
                  <a:close/>
                  <a:moveTo>
                    <a:pt x="64" y="21"/>
                  </a:moveTo>
                  <a:cubicBezTo>
                    <a:pt x="61" y="18"/>
                    <a:pt x="62" y="16"/>
                    <a:pt x="62" y="16"/>
                  </a:cubicBezTo>
                  <a:cubicBezTo>
                    <a:pt x="64" y="16"/>
                    <a:pt x="64" y="18"/>
                    <a:pt x="64" y="18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3" name="Freeform 27"/>
            <p:cNvSpPr>
              <a:spLocks noEditPoints="1"/>
            </p:cNvSpPr>
            <p:nvPr/>
          </p:nvSpPr>
          <p:spPr bwMode="auto">
            <a:xfrm>
              <a:off x="1207" y="1850"/>
              <a:ext cx="69" cy="110"/>
            </a:xfrm>
            <a:custGeom>
              <a:avLst/>
              <a:gdLst>
                <a:gd name="T0" fmla="*/ 9 w 76"/>
                <a:gd name="T1" fmla="*/ 10 h 120"/>
                <a:gd name="T2" fmla="*/ 8 w 76"/>
                <a:gd name="T3" fmla="*/ 10 h 120"/>
                <a:gd name="T4" fmla="*/ 6 w 76"/>
                <a:gd name="T5" fmla="*/ 9 h 120"/>
                <a:gd name="T6" fmla="*/ 5 w 76"/>
                <a:gd name="T7" fmla="*/ 6 h 120"/>
                <a:gd name="T8" fmla="*/ 5 w 76"/>
                <a:gd name="T9" fmla="*/ 6 h 120"/>
                <a:gd name="T10" fmla="*/ 5 w 76"/>
                <a:gd name="T11" fmla="*/ 6 h 120"/>
                <a:gd name="T12" fmla="*/ 5 w 76"/>
                <a:gd name="T13" fmla="*/ 6 h 120"/>
                <a:gd name="T14" fmla="*/ 5 w 76"/>
                <a:gd name="T15" fmla="*/ 6 h 120"/>
                <a:gd name="T16" fmla="*/ 5 w 76"/>
                <a:gd name="T17" fmla="*/ 1 h 120"/>
                <a:gd name="T18" fmla="*/ 5 w 76"/>
                <a:gd name="T19" fmla="*/ 6 h 120"/>
                <a:gd name="T20" fmla="*/ 5 w 76"/>
                <a:gd name="T21" fmla="*/ 6 h 120"/>
                <a:gd name="T22" fmla="*/ 5 w 76"/>
                <a:gd name="T23" fmla="*/ 7 h 120"/>
                <a:gd name="T24" fmla="*/ 5 w 76"/>
                <a:gd name="T25" fmla="*/ 13 h 120"/>
                <a:gd name="T26" fmla="*/ 5 w 76"/>
                <a:gd name="T27" fmla="*/ 15 h 120"/>
                <a:gd name="T28" fmla="*/ 5 w 76"/>
                <a:gd name="T29" fmla="*/ 18 h 120"/>
                <a:gd name="T30" fmla="*/ 4 w 76"/>
                <a:gd name="T31" fmla="*/ 20 h 120"/>
                <a:gd name="T32" fmla="*/ 5 w 76"/>
                <a:gd name="T33" fmla="*/ 19 h 120"/>
                <a:gd name="T34" fmla="*/ 5 w 76"/>
                <a:gd name="T35" fmla="*/ 20 h 120"/>
                <a:gd name="T36" fmla="*/ 5 w 76"/>
                <a:gd name="T37" fmla="*/ 19 h 120"/>
                <a:gd name="T38" fmla="*/ 5 w 76"/>
                <a:gd name="T39" fmla="*/ 17 h 120"/>
                <a:gd name="T40" fmla="*/ 5 w 76"/>
                <a:gd name="T41" fmla="*/ 14 h 120"/>
                <a:gd name="T42" fmla="*/ 5 w 76"/>
                <a:gd name="T43" fmla="*/ 15 h 120"/>
                <a:gd name="T44" fmla="*/ 5 w 76"/>
                <a:gd name="T45" fmla="*/ 18 h 120"/>
                <a:gd name="T46" fmla="*/ 5 w 76"/>
                <a:gd name="T47" fmla="*/ 20 h 120"/>
                <a:gd name="T48" fmla="*/ 5 w 76"/>
                <a:gd name="T49" fmla="*/ 19 h 120"/>
                <a:gd name="T50" fmla="*/ 7 w 76"/>
                <a:gd name="T51" fmla="*/ 20 h 120"/>
                <a:gd name="T52" fmla="*/ 7 w 76"/>
                <a:gd name="T53" fmla="*/ 18 h 120"/>
                <a:gd name="T54" fmla="*/ 5 w 76"/>
                <a:gd name="T55" fmla="*/ 15 h 120"/>
                <a:gd name="T56" fmla="*/ 5 w 76"/>
                <a:gd name="T57" fmla="*/ 11 h 120"/>
                <a:gd name="T58" fmla="*/ 5 w 76"/>
                <a:gd name="T59" fmla="*/ 10 h 120"/>
                <a:gd name="T60" fmla="*/ 6 w 76"/>
                <a:gd name="T61" fmla="*/ 10 h 120"/>
                <a:gd name="T62" fmla="*/ 7 w 76"/>
                <a:gd name="T63" fmla="*/ 11 h 120"/>
                <a:gd name="T64" fmla="*/ 7 w 76"/>
                <a:gd name="T65" fmla="*/ 12 h 120"/>
                <a:gd name="T66" fmla="*/ 11 w 76"/>
                <a:gd name="T67" fmla="*/ 12 h 120"/>
                <a:gd name="T68" fmla="*/ 5 w 76"/>
                <a:gd name="T69" fmla="*/ 6 h 120"/>
                <a:gd name="T70" fmla="*/ 5 w 76"/>
                <a:gd name="T71" fmla="*/ 6 h 120"/>
                <a:gd name="T72" fmla="*/ 7 w 76"/>
                <a:gd name="T73" fmla="*/ 12 h 120"/>
                <a:gd name="T74" fmla="*/ 8 w 76"/>
                <a:gd name="T75" fmla="*/ 11 h 120"/>
                <a:gd name="T76" fmla="*/ 7 w 76"/>
                <a:gd name="T77" fmla="*/ 12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6" h="120">
                  <a:moveTo>
                    <a:pt x="66" y="56"/>
                  </a:moveTo>
                  <a:cubicBezTo>
                    <a:pt x="65" y="56"/>
                    <a:pt x="64" y="58"/>
                    <a:pt x="63" y="58"/>
                  </a:cubicBezTo>
                  <a:cubicBezTo>
                    <a:pt x="63" y="58"/>
                    <a:pt x="60" y="58"/>
                    <a:pt x="60" y="58"/>
                  </a:cubicBezTo>
                  <a:cubicBezTo>
                    <a:pt x="60" y="58"/>
                    <a:pt x="59" y="58"/>
                    <a:pt x="59" y="58"/>
                  </a:cubicBezTo>
                  <a:cubicBezTo>
                    <a:pt x="58" y="57"/>
                    <a:pt x="53" y="55"/>
                    <a:pt x="52" y="54"/>
                  </a:cubicBezTo>
                  <a:cubicBezTo>
                    <a:pt x="52" y="54"/>
                    <a:pt x="52" y="53"/>
                    <a:pt x="50" y="52"/>
                  </a:cubicBezTo>
                  <a:cubicBezTo>
                    <a:pt x="47" y="50"/>
                    <a:pt x="39" y="41"/>
                    <a:pt x="39" y="40"/>
                  </a:cubicBezTo>
                  <a:cubicBezTo>
                    <a:pt x="37" y="34"/>
                    <a:pt x="36" y="32"/>
                    <a:pt x="35" y="31"/>
                  </a:cubicBezTo>
                  <a:cubicBezTo>
                    <a:pt x="34" y="28"/>
                    <a:pt x="34" y="28"/>
                    <a:pt x="31" y="22"/>
                  </a:cubicBezTo>
                  <a:cubicBezTo>
                    <a:pt x="28" y="16"/>
                    <a:pt x="31" y="16"/>
                    <a:pt x="31" y="16"/>
                  </a:cubicBezTo>
                  <a:cubicBezTo>
                    <a:pt x="31" y="16"/>
                    <a:pt x="33" y="17"/>
                    <a:pt x="34" y="16"/>
                  </a:cubicBezTo>
                  <a:cubicBezTo>
                    <a:pt x="34" y="16"/>
                    <a:pt x="34" y="15"/>
                    <a:pt x="34" y="14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4" y="12"/>
                    <a:pt x="37" y="12"/>
                    <a:pt x="35" y="11"/>
                  </a:cubicBezTo>
                  <a:cubicBezTo>
                    <a:pt x="35" y="10"/>
                    <a:pt x="35" y="10"/>
                    <a:pt x="34" y="9"/>
                  </a:cubicBezTo>
                  <a:cubicBezTo>
                    <a:pt x="34" y="9"/>
                    <a:pt x="34" y="5"/>
                    <a:pt x="34" y="4"/>
                  </a:cubicBezTo>
                  <a:cubicBezTo>
                    <a:pt x="32" y="2"/>
                    <a:pt x="28" y="0"/>
                    <a:pt x="25" y="1"/>
                  </a:cubicBezTo>
                  <a:cubicBezTo>
                    <a:pt x="24" y="2"/>
                    <a:pt x="24" y="2"/>
                    <a:pt x="23" y="2"/>
                  </a:cubicBezTo>
                  <a:cubicBezTo>
                    <a:pt x="22" y="3"/>
                    <a:pt x="19" y="6"/>
                    <a:pt x="21" y="12"/>
                  </a:cubicBezTo>
                  <a:cubicBezTo>
                    <a:pt x="21" y="12"/>
                    <a:pt x="19" y="13"/>
                    <a:pt x="20" y="16"/>
                  </a:cubicBezTo>
                  <a:cubicBezTo>
                    <a:pt x="20" y="18"/>
                    <a:pt x="18" y="15"/>
                    <a:pt x="17" y="24"/>
                  </a:cubicBezTo>
                  <a:cubicBezTo>
                    <a:pt x="17" y="25"/>
                    <a:pt x="10" y="33"/>
                    <a:pt x="10" y="37"/>
                  </a:cubicBezTo>
                  <a:cubicBezTo>
                    <a:pt x="10" y="41"/>
                    <a:pt x="14" y="45"/>
                    <a:pt x="14" y="45"/>
                  </a:cubicBezTo>
                  <a:cubicBezTo>
                    <a:pt x="14" y="45"/>
                    <a:pt x="15" y="51"/>
                    <a:pt x="12" y="55"/>
                  </a:cubicBezTo>
                  <a:cubicBezTo>
                    <a:pt x="11" y="57"/>
                    <a:pt x="12" y="66"/>
                    <a:pt x="14" y="72"/>
                  </a:cubicBezTo>
                  <a:cubicBezTo>
                    <a:pt x="15" y="73"/>
                    <a:pt x="13" y="76"/>
                    <a:pt x="13" y="78"/>
                  </a:cubicBezTo>
                  <a:cubicBezTo>
                    <a:pt x="13" y="84"/>
                    <a:pt x="11" y="85"/>
                    <a:pt x="8" y="89"/>
                  </a:cubicBezTo>
                  <a:cubicBezTo>
                    <a:pt x="6" y="92"/>
                    <a:pt x="6" y="98"/>
                    <a:pt x="6" y="101"/>
                  </a:cubicBezTo>
                  <a:cubicBezTo>
                    <a:pt x="6" y="103"/>
                    <a:pt x="5" y="107"/>
                    <a:pt x="5" y="108"/>
                  </a:cubicBezTo>
                  <a:cubicBezTo>
                    <a:pt x="5" y="108"/>
                    <a:pt x="0" y="113"/>
                    <a:pt x="4" y="116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5" y="120"/>
                    <a:pt x="5" y="119"/>
                  </a:cubicBezTo>
                  <a:cubicBezTo>
                    <a:pt x="5" y="119"/>
                    <a:pt x="5" y="116"/>
                    <a:pt x="5" y="116"/>
                  </a:cubicBezTo>
                  <a:cubicBezTo>
                    <a:pt x="5" y="116"/>
                    <a:pt x="7" y="116"/>
                    <a:pt x="8" y="117"/>
                  </a:cubicBezTo>
                  <a:cubicBezTo>
                    <a:pt x="9" y="118"/>
                    <a:pt x="9" y="119"/>
                    <a:pt x="10" y="119"/>
                  </a:cubicBezTo>
                  <a:cubicBezTo>
                    <a:pt x="12" y="120"/>
                    <a:pt x="21" y="118"/>
                    <a:pt x="19" y="117"/>
                  </a:cubicBezTo>
                  <a:cubicBezTo>
                    <a:pt x="17" y="116"/>
                    <a:pt x="16" y="118"/>
                    <a:pt x="14" y="116"/>
                  </a:cubicBezTo>
                  <a:cubicBezTo>
                    <a:pt x="12" y="115"/>
                    <a:pt x="11" y="113"/>
                    <a:pt x="10" y="113"/>
                  </a:cubicBezTo>
                  <a:cubicBezTo>
                    <a:pt x="10" y="112"/>
                    <a:pt x="9" y="106"/>
                    <a:pt x="11" y="102"/>
                  </a:cubicBezTo>
                  <a:cubicBezTo>
                    <a:pt x="14" y="96"/>
                    <a:pt x="14" y="91"/>
                    <a:pt x="15" y="90"/>
                  </a:cubicBezTo>
                  <a:cubicBezTo>
                    <a:pt x="16" y="88"/>
                    <a:pt x="18" y="86"/>
                    <a:pt x="20" y="81"/>
                  </a:cubicBezTo>
                  <a:cubicBezTo>
                    <a:pt x="20" y="81"/>
                    <a:pt x="31" y="81"/>
                    <a:pt x="31" y="81"/>
                  </a:cubicBezTo>
                  <a:cubicBezTo>
                    <a:pt x="31" y="81"/>
                    <a:pt x="35" y="86"/>
                    <a:pt x="36" y="87"/>
                  </a:cubicBezTo>
                  <a:cubicBezTo>
                    <a:pt x="37" y="90"/>
                    <a:pt x="36" y="96"/>
                    <a:pt x="39" y="99"/>
                  </a:cubicBezTo>
                  <a:cubicBezTo>
                    <a:pt x="41" y="103"/>
                    <a:pt x="43" y="108"/>
                    <a:pt x="43" y="109"/>
                  </a:cubicBezTo>
                  <a:cubicBezTo>
                    <a:pt x="43" y="110"/>
                    <a:pt x="39" y="112"/>
                    <a:pt x="43" y="116"/>
                  </a:cubicBezTo>
                  <a:cubicBezTo>
                    <a:pt x="43" y="119"/>
                    <a:pt x="43" y="119"/>
                    <a:pt x="43" y="119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" y="116"/>
                    <a:pt x="47" y="117"/>
                    <a:pt x="48" y="118"/>
                  </a:cubicBezTo>
                  <a:cubicBezTo>
                    <a:pt x="49" y="118"/>
                    <a:pt x="50" y="119"/>
                    <a:pt x="51" y="119"/>
                  </a:cubicBezTo>
                  <a:cubicBezTo>
                    <a:pt x="52" y="119"/>
                    <a:pt x="59" y="118"/>
                    <a:pt x="59" y="117"/>
                  </a:cubicBezTo>
                  <a:cubicBezTo>
                    <a:pt x="59" y="116"/>
                    <a:pt x="54" y="117"/>
                    <a:pt x="53" y="115"/>
                  </a:cubicBezTo>
                  <a:cubicBezTo>
                    <a:pt x="51" y="113"/>
                    <a:pt x="48" y="111"/>
                    <a:pt x="48" y="110"/>
                  </a:cubicBezTo>
                  <a:cubicBezTo>
                    <a:pt x="47" y="105"/>
                    <a:pt x="43" y="92"/>
                    <a:pt x="42" y="89"/>
                  </a:cubicBezTo>
                  <a:cubicBezTo>
                    <a:pt x="41" y="88"/>
                    <a:pt x="42" y="84"/>
                    <a:pt x="40" y="82"/>
                  </a:cubicBezTo>
                  <a:cubicBezTo>
                    <a:pt x="39" y="80"/>
                    <a:pt x="31" y="63"/>
                    <a:pt x="30" y="62"/>
                  </a:cubicBezTo>
                  <a:cubicBezTo>
                    <a:pt x="30" y="62"/>
                    <a:pt x="30" y="61"/>
                    <a:pt x="30" y="61"/>
                  </a:cubicBezTo>
                  <a:cubicBezTo>
                    <a:pt x="31" y="60"/>
                    <a:pt x="32" y="61"/>
                    <a:pt x="33" y="58"/>
                  </a:cubicBezTo>
                  <a:cubicBezTo>
                    <a:pt x="33" y="56"/>
                    <a:pt x="33" y="43"/>
                    <a:pt x="33" y="43"/>
                  </a:cubicBezTo>
                  <a:cubicBezTo>
                    <a:pt x="33" y="43"/>
                    <a:pt x="45" y="53"/>
                    <a:pt x="47" y="56"/>
                  </a:cubicBezTo>
                  <a:cubicBezTo>
                    <a:pt x="47" y="57"/>
                    <a:pt x="49" y="55"/>
                    <a:pt x="49" y="55"/>
                  </a:cubicBezTo>
                  <a:cubicBezTo>
                    <a:pt x="49" y="55"/>
                    <a:pt x="53" y="59"/>
                    <a:pt x="54" y="61"/>
                  </a:cubicBezTo>
                  <a:cubicBezTo>
                    <a:pt x="54" y="63"/>
                    <a:pt x="52" y="63"/>
                    <a:pt x="53" y="66"/>
                  </a:cubicBezTo>
                  <a:cubicBezTo>
                    <a:pt x="53" y="66"/>
                    <a:pt x="50" y="68"/>
                    <a:pt x="51" y="69"/>
                  </a:cubicBezTo>
                  <a:cubicBezTo>
                    <a:pt x="51" y="69"/>
                    <a:pt x="60" y="82"/>
                    <a:pt x="61" y="82"/>
                  </a:cubicBezTo>
                  <a:cubicBezTo>
                    <a:pt x="62" y="82"/>
                    <a:pt x="75" y="70"/>
                    <a:pt x="76" y="69"/>
                  </a:cubicBezTo>
                  <a:cubicBezTo>
                    <a:pt x="76" y="68"/>
                    <a:pt x="67" y="57"/>
                    <a:pt x="66" y="56"/>
                  </a:cubicBezTo>
                  <a:close/>
                  <a:moveTo>
                    <a:pt x="23" y="17"/>
                  </a:move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3"/>
                    <a:pt x="25" y="13"/>
                  </a:cubicBezTo>
                  <a:cubicBezTo>
                    <a:pt x="25" y="13"/>
                    <a:pt x="25" y="15"/>
                    <a:pt x="23" y="17"/>
                  </a:cubicBezTo>
                  <a:close/>
                  <a:moveTo>
                    <a:pt x="55" y="65"/>
                  </a:moveTo>
                  <a:cubicBezTo>
                    <a:pt x="55" y="65"/>
                    <a:pt x="54" y="64"/>
                    <a:pt x="55" y="62"/>
                  </a:cubicBezTo>
                  <a:cubicBezTo>
                    <a:pt x="56" y="62"/>
                    <a:pt x="58" y="61"/>
                    <a:pt x="59" y="60"/>
                  </a:cubicBezTo>
                  <a:cubicBezTo>
                    <a:pt x="59" y="59"/>
                    <a:pt x="62" y="59"/>
                    <a:pt x="62" y="59"/>
                  </a:cubicBezTo>
                  <a:cubicBezTo>
                    <a:pt x="62" y="60"/>
                    <a:pt x="55" y="65"/>
                    <a:pt x="55" y="6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4" name="Freeform 28"/>
            <p:cNvSpPr>
              <a:spLocks noEditPoints="1"/>
            </p:cNvSpPr>
            <p:nvPr/>
          </p:nvSpPr>
          <p:spPr bwMode="auto">
            <a:xfrm>
              <a:off x="1538" y="2107"/>
              <a:ext cx="50" cy="148"/>
            </a:xfrm>
            <a:custGeom>
              <a:avLst/>
              <a:gdLst>
                <a:gd name="T0" fmla="*/ 9 w 54"/>
                <a:gd name="T1" fmla="*/ 24 h 162"/>
                <a:gd name="T2" fmla="*/ 7 w 54"/>
                <a:gd name="T3" fmla="*/ 20 h 162"/>
                <a:gd name="T4" fmla="*/ 7 w 54"/>
                <a:gd name="T5" fmla="*/ 17 h 162"/>
                <a:gd name="T6" fmla="*/ 7 w 54"/>
                <a:gd name="T7" fmla="*/ 12 h 162"/>
                <a:gd name="T8" fmla="*/ 9 w 54"/>
                <a:gd name="T9" fmla="*/ 11 h 162"/>
                <a:gd name="T10" fmla="*/ 10 w 54"/>
                <a:gd name="T11" fmla="*/ 11 h 162"/>
                <a:gd name="T12" fmla="*/ 11 w 54"/>
                <a:gd name="T13" fmla="*/ 10 h 162"/>
                <a:gd name="T14" fmla="*/ 11 w 54"/>
                <a:gd name="T15" fmla="*/ 7 h 162"/>
                <a:gd name="T16" fmla="*/ 8 w 54"/>
                <a:gd name="T17" fmla="*/ 5 h 162"/>
                <a:gd name="T18" fmla="*/ 6 w 54"/>
                <a:gd name="T19" fmla="*/ 5 h 162"/>
                <a:gd name="T20" fmla="*/ 6 w 54"/>
                <a:gd name="T21" fmla="*/ 2 h 162"/>
                <a:gd name="T22" fmla="*/ 6 w 54"/>
                <a:gd name="T23" fmla="*/ 5 h 162"/>
                <a:gd name="T24" fmla="*/ 6 w 54"/>
                <a:gd name="T25" fmla="*/ 5 h 162"/>
                <a:gd name="T26" fmla="*/ 1 w 54"/>
                <a:gd name="T27" fmla="*/ 10 h 162"/>
                <a:gd name="T28" fmla="*/ 1 w 54"/>
                <a:gd name="T29" fmla="*/ 11 h 162"/>
                <a:gd name="T30" fmla="*/ 2 w 54"/>
                <a:gd name="T31" fmla="*/ 14 h 162"/>
                <a:gd name="T32" fmla="*/ 5 w 54"/>
                <a:gd name="T33" fmla="*/ 14 h 162"/>
                <a:gd name="T34" fmla="*/ 6 w 54"/>
                <a:gd name="T35" fmla="*/ 14 h 162"/>
                <a:gd name="T36" fmla="*/ 6 w 54"/>
                <a:gd name="T37" fmla="*/ 14 h 162"/>
                <a:gd name="T38" fmla="*/ 6 w 54"/>
                <a:gd name="T39" fmla="*/ 16 h 162"/>
                <a:gd name="T40" fmla="*/ 6 w 54"/>
                <a:gd name="T41" fmla="*/ 18 h 162"/>
                <a:gd name="T42" fmla="*/ 6 w 54"/>
                <a:gd name="T43" fmla="*/ 22 h 162"/>
                <a:gd name="T44" fmla="*/ 6 w 54"/>
                <a:gd name="T45" fmla="*/ 24 h 162"/>
                <a:gd name="T46" fmla="*/ 6 w 54"/>
                <a:gd name="T47" fmla="*/ 24 h 162"/>
                <a:gd name="T48" fmla="*/ 6 w 54"/>
                <a:gd name="T49" fmla="*/ 22 h 162"/>
                <a:gd name="T50" fmla="*/ 6 w 54"/>
                <a:gd name="T51" fmla="*/ 22 h 162"/>
                <a:gd name="T52" fmla="*/ 6 w 54"/>
                <a:gd name="T53" fmla="*/ 20 h 162"/>
                <a:gd name="T54" fmla="*/ 6 w 54"/>
                <a:gd name="T55" fmla="*/ 18 h 162"/>
                <a:gd name="T56" fmla="*/ 6 w 54"/>
                <a:gd name="T57" fmla="*/ 14 h 162"/>
                <a:gd name="T58" fmla="*/ 6 w 54"/>
                <a:gd name="T59" fmla="*/ 16 h 162"/>
                <a:gd name="T60" fmla="*/ 6 w 54"/>
                <a:gd name="T61" fmla="*/ 24 h 162"/>
                <a:gd name="T62" fmla="*/ 6 w 54"/>
                <a:gd name="T63" fmla="*/ 24 h 162"/>
                <a:gd name="T64" fmla="*/ 6 w 54"/>
                <a:gd name="T65" fmla="*/ 24 h 162"/>
                <a:gd name="T66" fmla="*/ 11 w 54"/>
                <a:gd name="T67" fmla="*/ 24 h 162"/>
                <a:gd name="T68" fmla="*/ 6 w 54"/>
                <a:gd name="T69" fmla="*/ 8 h 162"/>
                <a:gd name="T70" fmla="*/ 6 w 54"/>
                <a:gd name="T71" fmla="*/ 11 h 162"/>
                <a:gd name="T72" fmla="*/ 6 w 54"/>
                <a:gd name="T73" fmla="*/ 7 h 162"/>
                <a:gd name="T74" fmla="*/ 6 w 54"/>
                <a:gd name="T75" fmla="*/ 8 h 162"/>
                <a:gd name="T76" fmla="*/ 7 w 54"/>
                <a:gd name="T77" fmla="*/ 6 h 162"/>
                <a:gd name="T78" fmla="*/ 9 w 54"/>
                <a:gd name="T79" fmla="*/ 8 h 162"/>
                <a:gd name="T80" fmla="*/ 10 w 54"/>
                <a:gd name="T81" fmla="*/ 9 h 162"/>
                <a:gd name="T82" fmla="*/ 7 w 54"/>
                <a:gd name="T83" fmla="*/ 10 h 162"/>
                <a:gd name="T84" fmla="*/ 6 w 54"/>
                <a:gd name="T85" fmla="*/ 9 h 16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" h="162">
                  <a:moveTo>
                    <a:pt x="49" y="158"/>
                  </a:moveTo>
                  <a:cubicBezTo>
                    <a:pt x="47" y="156"/>
                    <a:pt x="44" y="155"/>
                    <a:pt x="44" y="155"/>
                  </a:cubicBezTo>
                  <a:cubicBezTo>
                    <a:pt x="44" y="155"/>
                    <a:pt x="44" y="155"/>
                    <a:pt x="42" y="153"/>
                  </a:cubicBezTo>
                  <a:cubicBezTo>
                    <a:pt x="42" y="153"/>
                    <a:pt x="41" y="145"/>
                    <a:pt x="39" y="137"/>
                  </a:cubicBezTo>
                  <a:cubicBezTo>
                    <a:pt x="38" y="130"/>
                    <a:pt x="40" y="132"/>
                    <a:pt x="39" y="124"/>
                  </a:cubicBezTo>
                  <a:cubicBezTo>
                    <a:pt x="39" y="122"/>
                    <a:pt x="39" y="121"/>
                    <a:pt x="40" y="115"/>
                  </a:cubicBezTo>
                  <a:cubicBezTo>
                    <a:pt x="41" y="109"/>
                    <a:pt x="40" y="109"/>
                    <a:pt x="41" y="102"/>
                  </a:cubicBezTo>
                  <a:cubicBezTo>
                    <a:pt x="41" y="87"/>
                    <a:pt x="38" y="76"/>
                    <a:pt x="39" y="74"/>
                  </a:cubicBezTo>
                  <a:cubicBezTo>
                    <a:pt x="40" y="72"/>
                    <a:pt x="40" y="72"/>
                    <a:pt x="41" y="70"/>
                  </a:cubicBezTo>
                  <a:cubicBezTo>
                    <a:pt x="41" y="70"/>
                    <a:pt x="42" y="71"/>
                    <a:pt x="45" y="71"/>
                  </a:cubicBezTo>
                  <a:cubicBezTo>
                    <a:pt x="46" y="71"/>
                    <a:pt x="45" y="73"/>
                    <a:pt x="46" y="73"/>
                  </a:cubicBezTo>
                  <a:cubicBezTo>
                    <a:pt x="47" y="74"/>
                    <a:pt x="47" y="72"/>
                    <a:pt x="48" y="70"/>
                  </a:cubicBezTo>
                  <a:cubicBezTo>
                    <a:pt x="48" y="69"/>
                    <a:pt x="49" y="69"/>
                    <a:pt x="49" y="68"/>
                  </a:cubicBezTo>
                  <a:cubicBezTo>
                    <a:pt x="50" y="67"/>
                    <a:pt x="50" y="67"/>
                    <a:pt x="51" y="65"/>
                  </a:cubicBezTo>
                  <a:cubicBezTo>
                    <a:pt x="51" y="63"/>
                    <a:pt x="54" y="58"/>
                    <a:pt x="54" y="55"/>
                  </a:cubicBezTo>
                  <a:cubicBezTo>
                    <a:pt x="54" y="51"/>
                    <a:pt x="52" y="49"/>
                    <a:pt x="52" y="48"/>
                  </a:cubicBezTo>
                  <a:cubicBezTo>
                    <a:pt x="51" y="45"/>
                    <a:pt x="51" y="46"/>
                    <a:pt x="50" y="45"/>
                  </a:cubicBezTo>
                  <a:cubicBezTo>
                    <a:pt x="45" y="36"/>
                    <a:pt x="43" y="32"/>
                    <a:pt x="41" y="31"/>
                  </a:cubicBezTo>
                  <a:cubicBezTo>
                    <a:pt x="41" y="30"/>
                    <a:pt x="39" y="28"/>
                    <a:pt x="38" y="2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7" y="26"/>
                    <a:pt x="37" y="23"/>
                    <a:pt x="35" y="16"/>
                  </a:cubicBezTo>
                  <a:cubicBezTo>
                    <a:pt x="33" y="7"/>
                    <a:pt x="30" y="3"/>
                    <a:pt x="29" y="2"/>
                  </a:cubicBezTo>
                  <a:cubicBezTo>
                    <a:pt x="25" y="0"/>
                    <a:pt x="26" y="2"/>
                    <a:pt x="24" y="2"/>
                  </a:cubicBezTo>
                  <a:cubicBezTo>
                    <a:pt x="22" y="2"/>
                    <a:pt x="21" y="1"/>
                    <a:pt x="17" y="10"/>
                  </a:cubicBezTo>
                  <a:cubicBezTo>
                    <a:pt x="11" y="21"/>
                    <a:pt x="15" y="26"/>
                    <a:pt x="15" y="26"/>
                  </a:cubicBezTo>
                  <a:cubicBezTo>
                    <a:pt x="15" y="26"/>
                    <a:pt x="14" y="27"/>
                    <a:pt x="13" y="28"/>
                  </a:cubicBezTo>
                  <a:cubicBezTo>
                    <a:pt x="11" y="30"/>
                    <a:pt x="12" y="27"/>
                    <a:pt x="7" y="32"/>
                  </a:cubicBezTo>
                  <a:cubicBezTo>
                    <a:pt x="5" y="33"/>
                    <a:pt x="2" y="54"/>
                    <a:pt x="1" y="62"/>
                  </a:cubicBezTo>
                  <a:cubicBezTo>
                    <a:pt x="1" y="63"/>
                    <a:pt x="0" y="63"/>
                    <a:pt x="0" y="67"/>
                  </a:cubicBezTo>
                  <a:cubicBezTo>
                    <a:pt x="0" y="69"/>
                    <a:pt x="0" y="70"/>
                    <a:pt x="1" y="71"/>
                  </a:cubicBezTo>
                  <a:cubicBezTo>
                    <a:pt x="1" y="74"/>
                    <a:pt x="0" y="82"/>
                    <a:pt x="0" y="87"/>
                  </a:cubicBezTo>
                  <a:cubicBezTo>
                    <a:pt x="0" y="89"/>
                    <a:pt x="0" y="91"/>
                    <a:pt x="2" y="94"/>
                  </a:cubicBezTo>
                  <a:cubicBezTo>
                    <a:pt x="3" y="95"/>
                    <a:pt x="6" y="97"/>
                    <a:pt x="6" y="96"/>
                  </a:cubicBezTo>
                  <a:cubicBezTo>
                    <a:pt x="7" y="95"/>
                    <a:pt x="6" y="96"/>
                    <a:pt x="5" y="94"/>
                  </a:cubicBezTo>
                  <a:cubicBezTo>
                    <a:pt x="5" y="92"/>
                    <a:pt x="5" y="91"/>
                    <a:pt x="5" y="91"/>
                  </a:cubicBezTo>
                  <a:cubicBezTo>
                    <a:pt x="5" y="90"/>
                    <a:pt x="6" y="92"/>
                    <a:pt x="6" y="92"/>
                  </a:cubicBezTo>
                  <a:cubicBezTo>
                    <a:pt x="6" y="93"/>
                    <a:pt x="6" y="94"/>
                    <a:pt x="6" y="94"/>
                  </a:cubicBezTo>
                  <a:cubicBezTo>
                    <a:pt x="8" y="94"/>
                    <a:pt x="8" y="88"/>
                    <a:pt x="8" y="88"/>
                  </a:cubicBezTo>
                  <a:cubicBezTo>
                    <a:pt x="8" y="88"/>
                    <a:pt x="8" y="94"/>
                    <a:pt x="10" y="97"/>
                  </a:cubicBezTo>
                  <a:cubicBezTo>
                    <a:pt x="10" y="98"/>
                    <a:pt x="9" y="99"/>
                    <a:pt x="10" y="108"/>
                  </a:cubicBezTo>
                  <a:cubicBezTo>
                    <a:pt x="10" y="108"/>
                    <a:pt x="10" y="109"/>
                    <a:pt x="10" y="110"/>
                  </a:cubicBezTo>
                  <a:cubicBezTo>
                    <a:pt x="11" y="110"/>
                    <a:pt x="10" y="113"/>
                    <a:pt x="11" y="123"/>
                  </a:cubicBezTo>
                  <a:cubicBezTo>
                    <a:pt x="11" y="123"/>
                    <a:pt x="10" y="135"/>
                    <a:pt x="12" y="140"/>
                  </a:cubicBezTo>
                  <a:cubicBezTo>
                    <a:pt x="12" y="140"/>
                    <a:pt x="12" y="143"/>
                    <a:pt x="12" y="144"/>
                  </a:cubicBezTo>
                  <a:cubicBezTo>
                    <a:pt x="12" y="146"/>
                    <a:pt x="14" y="148"/>
                    <a:pt x="14" y="149"/>
                  </a:cubicBezTo>
                  <a:cubicBezTo>
                    <a:pt x="15" y="150"/>
                    <a:pt x="14" y="151"/>
                    <a:pt x="13" y="153"/>
                  </a:cubicBezTo>
                  <a:cubicBezTo>
                    <a:pt x="11" y="156"/>
                    <a:pt x="13" y="160"/>
                    <a:pt x="14" y="161"/>
                  </a:cubicBezTo>
                  <a:cubicBezTo>
                    <a:pt x="15" y="162"/>
                    <a:pt x="19" y="158"/>
                    <a:pt x="20" y="157"/>
                  </a:cubicBezTo>
                  <a:cubicBezTo>
                    <a:pt x="20" y="155"/>
                    <a:pt x="20" y="153"/>
                    <a:pt x="20" y="153"/>
                  </a:cubicBezTo>
                  <a:cubicBezTo>
                    <a:pt x="20" y="153"/>
                    <a:pt x="21" y="150"/>
                    <a:pt x="21" y="150"/>
                  </a:cubicBezTo>
                  <a:cubicBezTo>
                    <a:pt x="22" y="150"/>
                    <a:pt x="23" y="149"/>
                    <a:pt x="23" y="149"/>
                  </a:cubicBezTo>
                  <a:cubicBezTo>
                    <a:pt x="24" y="149"/>
                    <a:pt x="23" y="148"/>
                    <a:pt x="23" y="147"/>
                  </a:cubicBezTo>
                  <a:cubicBezTo>
                    <a:pt x="24" y="145"/>
                    <a:pt x="24" y="144"/>
                    <a:pt x="23" y="142"/>
                  </a:cubicBezTo>
                  <a:cubicBezTo>
                    <a:pt x="23" y="139"/>
                    <a:pt x="23" y="138"/>
                    <a:pt x="23" y="135"/>
                  </a:cubicBezTo>
                  <a:cubicBezTo>
                    <a:pt x="22" y="133"/>
                    <a:pt x="22" y="131"/>
                    <a:pt x="22" y="128"/>
                  </a:cubicBezTo>
                  <a:cubicBezTo>
                    <a:pt x="21" y="120"/>
                    <a:pt x="20" y="118"/>
                    <a:pt x="20" y="117"/>
                  </a:cubicBezTo>
                  <a:cubicBezTo>
                    <a:pt x="21" y="116"/>
                    <a:pt x="21" y="111"/>
                    <a:pt x="22" y="105"/>
                  </a:cubicBezTo>
                  <a:cubicBezTo>
                    <a:pt x="22" y="100"/>
                    <a:pt x="24" y="94"/>
                    <a:pt x="24" y="94"/>
                  </a:cubicBezTo>
                  <a:cubicBezTo>
                    <a:pt x="24" y="95"/>
                    <a:pt x="25" y="99"/>
                    <a:pt x="26" y="104"/>
                  </a:cubicBezTo>
                  <a:cubicBezTo>
                    <a:pt x="26" y="107"/>
                    <a:pt x="28" y="111"/>
                    <a:pt x="28" y="112"/>
                  </a:cubicBezTo>
                  <a:cubicBezTo>
                    <a:pt x="28" y="118"/>
                    <a:pt x="29" y="123"/>
                    <a:pt x="29" y="124"/>
                  </a:cubicBezTo>
                  <a:cubicBezTo>
                    <a:pt x="28" y="128"/>
                    <a:pt x="28" y="145"/>
                    <a:pt x="29" y="152"/>
                  </a:cubicBezTo>
                  <a:cubicBezTo>
                    <a:pt x="29" y="152"/>
                    <a:pt x="29" y="153"/>
                    <a:pt x="29" y="154"/>
                  </a:cubicBezTo>
                  <a:cubicBezTo>
                    <a:pt x="29" y="155"/>
                    <a:pt x="30" y="155"/>
                    <a:pt x="30" y="155"/>
                  </a:cubicBezTo>
                  <a:cubicBezTo>
                    <a:pt x="31" y="156"/>
                    <a:pt x="32" y="155"/>
                    <a:pt x="33" y="155"/>
                  </a:cubicBezTo>
                  <a:cubicBezTo>
                    <a:pt x="34" y="155"/>
                    <a:pt x="36" y="156"/>
                    <a:pt x="37" y="156"/>
                  </a:cubicBezTo>
                  <a:cubicBezTo>
                    <a:pt x="38" y="156"/>
                    <a:pt x="41" y="160"/>
                    <a:pt x="43" y="161"/>
                  </a:cubicBezTo>
                  <a:cubicBezTo>
                    <a:pt x="46" y="162"/>
                    <a:pt x="52" y="162"/>
                    <a:pt x="52" y="159"/>
                  </a:cubicBezTo>
                  <a:cubicBezTo>
                    <a:pt x="52" y="158"/>
                    <a:pt x="50" y="159"/>
                    <a:pt x="49" y="158"/>
                  </a:cubicBezTo>
                  <a:close/>
                  <a:moveTo>
                    <a:pt x="12" y="54"/>
                  </a:moveTo>
                  <a:cubicBezTo>
                    <a:pt x="11" y="56"/>
                    <a:pt x="13" y="59"/>
                    <a:pt x="11" y="60"/>
                  </a:cubicBezTo>
                  <a:cubicBezTo>
                    <a:pt x="10" y="61"/>
                    <a:pt x="7" y="70"/>
                    <a:pt x="7" y="69"/>
                  </a:cubicBezTo>
                  <a:cubicBezTo>
                    <a:pt x="6" y="64"/>
                    <a:pt x="11" y="44"/>
                    <a:pt x="11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9"/>
                    <a:pt x="12" y="48"/>
                    <a:pt x="11" y="50"/>
                  </a:cubicBezTo>
                  <a:cubicBezTo>
                    <a:pt x="11" y="51"/>
                    <a:pt x="13" y="53"/>
                    <a:pt x="12" y="54"/>
                  </a:cubicBezTo>
                  <a:close/>
                  <a:moveTo>
                    <a:pt x="37" y="56"/>
                  </a:moveTo>
                  <a:cubicBezTo>
                    <a:pt x="38" y="51"/>
                    <a:pt x="40" y="45"/>
                    <a:pt x="40" y="45"/>
                  </a:cubicBezTo>
                  <a:cubicBezTo>
                    <a:pt x="41" y="44"/>
                    <a:pt x="41" y="44"/>
                    <a:pt x="41" y="44"/>
                  </a:cubicBezTo>
                  <a:cubicBezTo>
                    <a:pt x="41" y="46"/>
                    <a:pt x="46" y="51"/>
                    <a:pt x="46" y="53"/>
                  </a:cubicBezTo>
                  <a:cubicBezTo>
                    <a:pt x="46" y="53"/>
                    <a:pt x="47" y="54"/>
                    <a:pt x="47" y="55"/>
                  </a:cubicBezTo>
                  <a:cubicBezTo>
                    <a:pt x="47" y="56"/>
                    <a:pt x="47" y="58"/>
                    <a:pt x="47" y="58"/>
                  </a:cubicBezTo>
                  <a:cubicBezTo>
                    <a:pt x="45" y="59"/>
                    <a:pt x="44" y="63"/>
                    <a:pt x="44" y="63"/>
                  </a:cubicBezTo>
                  <a:cubicBezTo>
                    <a:pt x="41" y="63"/>
                    <a:pt x="42" y="65"/>
                    <a:pt x="40" y="65"/>
                  </a:cubicBezTo>
                  <a:cubicBezTo>
                    <a:pt x="40" y="65"/>
                    <a:pt x="38" y="63"/>
                    <a:pt x="38" y="61"/>
                  </a:cubicBezTo>
                  <a:cubicBezTo>
                    <a:pt x="38" y="59"/>
                    <a:pt x="37" y="57"/>
                    <a:pt x="37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5" name="Freeform 29"/>
            <p:cNvSpPr>
              <a:spLocks noEditPoints="1"/>
            </p:cNvSpPr>
            <p:nvPr/>
          </p:nvSpPr>
          <p:spPr bwMode="auto">
            <a:xfrm>
              <a:off x="1316" y="2064"/>
              <a:ext cx="46" cy="137"/>
            </a:xfrm>
            <a:custGeom>
              <a:avLst/>
              <a:gdLst>
                <a:gd name="T0" fmla="*/ 5 w 51"/>
                <a:gd name="T1" fmla="*/ 10 h 150"/>
                <a:gd name="T2" fmla="*/ 5 w 51"/>
                <a:gd name="T3" fmla="*/ 5 h 150"/>
                <a:gd name="T4" fmla="*/ 5 w 51"/>
                <a:gd name="T5" fmla="*/ 5 h 150"/>
                <a:gd name="T6" fmla="*/ 5 w 51"/>
                <a:gd name="T7" fmla="*/ 1 h 150"/>
                <a:gd name="T8" fmla="*/ 5 w 51"/>
                <a:gd name="T9" fmla="*/ 5 h 150"/>
                <a:gd name="T10" fmla="*/ 5 w 51"/>
                <a:gd name="T11" fmla="*/ 5 h 150"/>
                <a:gd name="T12" fmla="*/ 4 w 51"/>
                <a:gd name="T13" fmla="*/ 5 h 150"/>
                <a:gd name="T14" fmla="*/ 0 w 51"/>
                <a:gd name="T15" fmla="*/ 8 h 150"/>
                <a:gd name="T16" fmla="*/ 5 w 51"/>
                <a:gd name="T17" fmla="*/ 10 h 150"/>
                <a:gd name="T18" fmla="*/ 5 w 51"/>
                <a:gd name="T19" fmla="*/ 11 h 150"/>
                <a:gd name="T20" fmla="*/ 5 w 51"/>
                <a:gd name="T21" fmla="*/ 10 h 150"/>
                <a:gd name="T22" fmla="*/ 5 w 51"/>
                <a:gd name="T23" fmla="*/ 14 h 150"/>
                <a:gd name="T24" fmla="*/ 5 w 51"/>
                <a:gd name="T25" fmla="*/ 17 h 150"/>
                <a:gd name="T26" fmla="*/ 5 w 51"/>
                <a:gd name="T27" fmla="*/ 22 h 150"/>
                <a:gd name="T28" fmla="*/ 5 w 51"/>
                <a:gd name="T29" fmla="*/ 22 h 150"/>
                <a:gd name="T30" fmla="*/ 5 w 51"/>
                <a:gd name="T31" fmla="*/ 22 h 150"/>
                <a:gd name="T32" fmla="*/ 5 w 51"/>
                <a:gd name="T33" fmla="*/ 22 h 150"/>
                <a:gd name="T34" fmla="*/ 5 w 51"/>
                <a:gd name="T35" fmla="*/ 22 h 150"/>
                <a:gd name="T36" fmla="*/ 5 w 51"/>
                <a:gd name="T37" fmla="*/ 17 h 150"/>
                <a:gd name="T38" fmla="*/ 5 w 51"/>
                <a:gd name="T39" fmla="*/ 15 h 150"/>
                <a:gd name="T40" fmla="*/ 5 w 51"/>
                <a:gd name="T41" fmla="*/ 15 h 150"/>
                <a:gd name="T42" fmla="*/ 5 w 51"/>
                <a:gd name="T43" fmla="*/ 18 h 150"/>
                <a:gd name="T44" fmla="*/ 5 w 51"/>
                <a:gd name="T45" fmla="*/ 20 h 150"/>
                <a:gd name="T46" fmla="*/ 5 w 51"/>
                <a:gd name="T47" fmla="*/ 21 h 150"/>
                <a:gd name="T48" fmla="*/ 5 w 51"/>
                <a:gd name="T49" fmla="*/ 22 h 150"/>
                <a:gd name="T50" fmla="*/ 5 w 51"/>
                <a:gd name="T51" fmla="*/ 22 h 150"/>
                <a:gd name="T52" fmla="*/ 5 w 51"/>
                <a:gd name="T53" fmla="*/ 21 h 150"/>
                <a:gd name="T54" fmla="*/ 5 w 51"/>
                <a:gd name="T55" fmla="*/ 20 h 150"/>
                <a:gd name="T56" fmla="*/ 5 w 51"/>
                <a:gd name="T57" fmla="*/ 15 h 150"/>
                <a:gd name="T58" fmla="*/ 5 w 51"/>
                <a:gd name="T59" fmla="*/ 14 h 150"/>
                <a:gd name="T60" fmla="*/ 5 w 51"/>
                <a:gd name="T61" fmla="*/ 13 h 150"/>
                <a:gd name="T62" fmla="*/ 5 w 51"/>
                <a:gd name="T63" fmla="*/ 13 h 150"/>
                <a:gd name="T64" fmla="*/ 5 w 51"/>
                <a:gd name="T65" fmla="*/ 14 h 150"/>
                <a:gd name="T66" fmla="*/ 5 w 51"/>
                <a:gd name="T67" fmla="*/ 13 h 150"/>
                <a:gd name="T68" fmla="*/ 5 w 51"/>
                <a:gd name="T69" fmla="*/ 9 h 150"/>
                <a:gd name="T70" fmla="*/ 5 w 51"/>
                <a:gd name="T71" fmla="*/ 9 h 150"/>
                <a:gd name="T72" fmla="*/ 5 w 51"/>
                <a:gd name="T73" fmla="*/ 8 h 150"/>
                <a:gd name="T74" fmla="*/ 5 w 51"/>
                <a:gd name="T75" fmla="*/ 5 h 150"/>
                <a:gd name="T76" fmla="*/ 5 w 51"/>
                <a:gd name="T77" fmla="*/ 8 h 150"/>
                <a:gd name="T78" fmla="*/ 5 w 51"/>
                <a:gd name="T79" fmla="*/ 10 h 150"/>
                <a:gd name="T80" fmla="*/ 5 w 51"/>
                <a:gd name="T81" fmla="*/ 7 h 150"/>
                <a:gd name="T82" fmla="*/ 5 w 51"/>
                <a:gd name="T83" fmla="*/ 6 h 150"/>
                <a:gd name="T84" fmla="*/ 5 w 51"/>
                <a:gd name="T85" fmla="*/ 10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0">
                  <a:moveTo>
                    <a:pt x="50" y="66"/>
                  </a:moveTo>
                  <a:cubicBezTo>
                    <a:pt x="50" y="65"/>
                    <a:pt x="51" y="64"/>
                    <a:pt x="51" y="62"/>
                  </a:cubicBezTo>
                  <a:cubicBezTo>
                    <a:pt x="51" y="59"/>
                    <a:pt x="50" y="58"/>
                    <a:pt x="50" y="57"/>
                  </a:cubicBezTo>
                  <a:cubicBezTo>
                    <a:pt x="49" y="50"/>
                    <a:pt x="46" y="31"/>
                    <a:pt x="44" y="29"/>
                  </a:cubicBezTo>
                  <a:cubicBezTo>
                    <a:pt x="39" y="25"/>
                    <a:pt x="40" y="28"/>
                    <a:pt x="39" y="26"/>
                  </a:cubicBezTo>
                  <a:cubicBezTo>
                    <a:pt x="38" y="24"/>
                    <a:pt x="37" y="24"/>
                    <a:pt x="37" y="24"/>
                  </a:cubicBezTo>
                  <a:cubicBezTo>
                    <a:pt x="37" y="24"/>
                    <a:pt x="40" y="19"/>
                    <a:pt x="35" y="9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6" y="1"/>
                    <a:pt x="27" y="0"/>
                    <a:pt x="24" y="1"/>
                  </a:cubicBezTo>
                  <a:cubicBezTo>
                    <a:pt x="22" y="2"/>
                    <a:pt x="20" y="6"/>
                    <a:pt x="18" y="15"/>
                  </a:cubicBezTo>
                  <a:cubicBezTo>
                    <a:pt x="17" y="21"/>
                    <a:pt x="16" y="24"/>
                    <a:pt x="17" y="25"/>
                  </a:cubicBezTo>
                  <a:cubicBezTo>
                    <a:pt x="17" y="25"/>
                    <a:pt x="16" y="25"/>
                    <a:pt x="15" y="25"/>
                  </a:cubicBezTo>
                  <a:cubicBezTo>
                    <a:pt x="15" y="26"/>
                    <a:pt x="13" y="28"/>
                    <a:pt x="12" y="28"/>
                  </a:cubicBezTo>
                  <a:cubicBezTo>
                    <a:pt x="10" y="29"/>
                    <a:pt x="8" y="33"/>
                    <a:pt x="4" y="41"/>
                  </a:cubicBezTo>
                  <a:cubicBezTo>
                    <a:pt x="3" y="43"/>
                    <a:pt x="3" y="42"/>
                    <a:pt x="2" y="44"/>
                  </a:cubicBezTo>
                  <a:cubicBezTo>
                    <a:pt x="2" y="45"/>
                    <a:pt x="0" y="48"/>
                    <a:pt x="0" y="51"/>
                  </a:cubicBezTo>
                  <a:cubicBezTo>
                    <a:pt x="0" y="54"/>
                    <a:pt x="3" y="58"/>
                    <a:pt x="3" y="61"/>
                  </a:cubicBezTo>
                  <a:cubicBezTo>
                    <a:pt x="4" y="62"/>
                    <a:pt x="4" y="62"/>
                    <a:pt x="5" y="63"/>
                  </a:cubicBezTo>
                  <a:cubicBezTo>
                    <a:pt x="5" y="64"/>
                    <a:pt x="6" y="64"/>
                    <a:pt x="6" y="65"/>
                  </a:cubicBezTo>
                  <a:cubicBezTo>
                    <a:pt x="7" y="67"/>
                    <a:pt x="7" y="68"/>
                    <a:pt x="8" y="68"/>
                  </a:cubicBezTo>
                  <a:cubicBezTo>
                    <a:pt x="9" y="67"/>
                    <a:pt x="8" y="65"/>
                    <a:pt x="9" y="65"/>
                  </a:cubicBezTo>
                  <a:cubicBezTo>
                    <a:pt x="11" y="66"/>
                    <a:pt x="12" y="65"/>
                    <a:pt x="12" y="65"/>
                  </a:cubicBezTo>
                  <a:cubicBezTo>
                    <a:pt x="14" y="67"/>
                    <a:pt x="14" y="67"/>
                    <a:pt x="14" y="68"/>
                  </a:cubicBezTo>
                  <a:cubicBezTo>
                    <a:pt x="15" y="70"/>
                    <a:pt x="12" y="81"/>
                    <a:pt x="13" y="95"/>
                  </a:cubicBezTo>
                  <a:cubicBezTo>
                    <a:pt x="13" y="101"/>
                    <a:pt x="13" y="102"/>
                    <a:pt x="14" y="107"/>
                  </a:cubicBezTo>
                  <a:cubicBezTo>
                    <a:pt x="15" y="113"/>
                    <a:pt x="14" y="113"/>
                    <a:pt x="14" y="115"/>
                  </a:cubicBezTo>
                  <a:cubicBezTo>
                    <a:pt x="13" y="122"/>
                    <a:pt x="16" y="121"/>
                    <a:pt x="14" y="128"/>
                  </a:cubicBezTo>
                  <a:cubicBezTo>
                    <a:pt x="13" y="135"/>
                    <a:pt x="12" y="142"/>
                    <a:pt x="11" y="142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44"/>
                    <a:pt x="7" y="145"/>
                    <a:pt x="5" y="147"/>
                  </a:cubicBezTo>
                  <a:cubicBezTo>
                    <a:pt x="4" y="148"/>
                    <a:pt x="3" y="147"/>
                    <a:pt x="2" y="148"/>
                  </a:cubicBezTo>
                  <a:cubicBezTo>
                    <a:pt x="2" y="150"/>
                    <a:pt x="8" y="150"/>
                    <a:pt x="11" y="150"/>
                  </a:cubicBezTo>
                  <a:cubicBezTo>
                    <a:pt x="13" y="149"/>
                    <a:pt x="15" y="145"/>
                    <a:pt x="16" y="145"/>
                  </a:cubicBezTo>
                  <a:cubicBezTo>
                    <a:pt x="17" y="145"/>
                    <a:pt x="19" y="145"/>
                    <a:pt x="20" y="145"/>
                  </a:cubicBezTo>
                  <a:cubicBezTo>
                    <a:pt x="21" y="145"/>
                    <a:pt x="22" y="145"/>
                    <a:pt x="23" y="144"/>
                  </a:cubicBezTo>
                  <a:cubicBezTo>
                    <a:pt x="23" y="144"/>
                    <a:pt x="24" y="144"/>
                    <a:pt x="24" y="143"/>
                  </a:cubicBezTo>
                  <a:cubicBezTo>
                    <a:pt x="24" y="142"/>
                    <a:pt x="24" y="141"/>
                    <a:pt x="24" y="141"/>
                  </a:cubicBezTo>
                  <a:cubicBezTo>
                    <a:pt x="24" y="135"/>
                    <a:pt x="25" y="119"/>
                    <a:pt x="24" y="116"/>
                  </a:cubicBezTo>
                  <a:cubicBezTo>
                    <a:pt x="24" y="114"/>
                    <a:pt x="25" y="110"/>
                    <a:pt x="25" y="104"/>
                  </a:cubicBezTo>
                  <a:cubicBezTo>
                    <a:pt x="25" y="103"/>
                    <a:pt x="26" y="99"/>
                    <a:pt x="27" y="96"/>
                  </a:cubicBezTo>
                  <a:cubicBezTo>
                    <a:pt x="27" y="92"/>
                    <a:pt x="29" y="88"/>
                    <a:pt x="29" y="88"/>
                  </a:cubicBezTo>
                  <a:cubicBezTo>
                    <a:pt x="29" y="87"/>
                    <a:pt x="30" y="92"/>
                    <a:pt x="30" y="98"/>
                  </a:cubicBezTo>
                  <a:cubicBezTo>
                    <a:pt x="31" y="103"/>
                    <a:pt x="31" y="108"/>
                    <a:pt x="32" y="109"/>
                  </a:cubicBezTo>
                  <a:cubicBezTo>
                    <a:pt x="32" y="109"/>
                    <a:pt x="31" y="111"/>
                    <a:pt x="31" y="119"/>
                  </a:cubicBezTo>
                  <a:cubicBezTo>
                    <a:pt x="30" y="122"/>
                    <a:pt x="30" y="124"/>
                    <a:pt x="30" y="126"/>
                  </a:cubicBezTo>
                  <a:cubicBezTo>
                    <a:pt x="29" y="128"/>
                    <a:pt x="30" y="130"/>
                    <a:pt x="29" y="132"/>
                  </a:cubicBezTo>
                  <a:cubicBezTo>
                    <a:pt x="29" y="134"/>
                    <a:pt x="29" y="135"/>
                    <a:pt x="29" y="13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39"/>
                    <a:pt x="30" y="139"/>
                    <a:pt x="31" y="139"/>
                  </a:cubicBezTo>
                  <a:cubicBezTo>
                    <a:pt x="32" y="139"/>
                    <a:pt x="32" y="142"/>
                    <a:pt x="32" y="142"/>
                  </a:cubicBezTo>
                  <a:cubicBezTo>
                    <a:pt x="32" y="142"/>
                    <a:pt x="32" y="144"/>
                    <a:pt x="32" y="146"/>
                  </a:cubicBezTo>
                  <a:cubicBezTo>
                    <a:pt x="33" y="147"/>
                    <a:pt x="37" y="150"/>
                    <a:pt x="37" y="150"/>
                  </a:cubicBezTo>
                  <a:cubicBezTo>
                    <a:pt x="38" y="149"/>
                    <a:pt x="40" y="145"/>
                    <a:pt x="39" y="143"/>
                  </a:cubicBezTo>
                  <a:cubicBezTo>
                    <a:pt x="38" y="140"/>
                    <a:pt x="37" y="139"/>
                    <a:pt x="37" y="138"/>
                  </a:cubicBezTo>
                  <a:cubicBezTo>
                    <a:pt x="38" y="138"/>
                    <a:pt x="39" y="136"/>
                    <a:pt x="39" y="134"/>
                  </a:cubicBezTo>
                  <a:cubicBezTo>
                    <a:pt x="40" y="133"/>
                    <a:pt x="40" y="131"/>
                    <a:pt x="40" y="130"/>
                  </a:cubicBezTo>
                  <a:cubicBezTo>
                    <a:pt x="42" y="125"/>
                    <a:pt x="40" y="115"/>
                    <a:pt x="40" y="114"/>
                  </a:cubicBezTo>
                  <a:cubicBezTo>
                    <a:pt x="42" y="105"/>
                    <a:pt x="41" y="102"/>
                    <a:pt x="41" y="102"/>
                  </a:cubicBezTo>
                  <a:cubicBezTo>
                    <a:pt x="42" y="101"/>
                    <a:pt x="42" y="101"/>
                    <a:pt x="42" y="100"/>
                  </a:cubicBezTo>
                  <a:cubicBezTo>
                    <a:pt x="43" y="92"/>
                    <a:pt x="42" y="91"/>
                    <a:pt x="42" y="90"/>
                  </a:cubicBezTo>
                  <a:cubicBezTo>
                    <a:pt x="43" y="87"/>
                    <a:pt x="43" y="82"/>
                    <a:pt x="43" y="82"/>
                  </a:cubicBezTo>
                  <a:cubicBezTo>
                    <a:pt x="43" y="82"/>
                    <a:pt x="44" y="88"/>
                    <a:pt x="45" y="87"/>
                  </a:cubicBezTo>
                  <a:cubicBezTo>
                    <a:pt x="45" y="87"/>
                    <a:pt x="45" y="86"/>
                    <a:pt x="45" y="85"/>
                  </a:cubicBezTo>
                  <a:cubicBezTo>
                    <a:pt x="45" y="85"/>
                    <a:pt x="46" y="84"/>
                    <a:pt x="46" y="84"/>
                  </a:cubicBezTo>
                  <a:cubicBezTo>
                    <a:pt x="46" y="85"/>
                    <a:pt x="46" y="86"/>
                    <a:pt x="46" y="88"/>
                  </a:cubicBezTo>
                  <a:cubicBezTo>
                    <a:pt x="45" y="89"/>
                    <a:pt x="44" y="89"/>
                    <a:pt x="45" y="89"/>
                  </a:cubicBezTo>
                  <a:cubicBezTo>
                    <a:pt x="45" y="90"/>
                    <a:pt x="48" y="88"/>
                    <a:pt x="49" y="88"/>
                  </a:cubicBezTo>
                  <a:cubicBezTo>
                    <a:pt x="51" y="85"/>
                    <a:pt x="51" y="83"/>
                    <a:pt x="51" y="81"/>
                  </a:cubicBezTo>
                  <a:cubicBezTo>
                    <a:pt x="51" y="76"/>
                    <a:pt x="50" y="69"/>
                    <a:pt x="50" y="66"/>
                  </a:cubicBezTo>
                  <a:close/>
                  <a:moveTo>
                    <a:pt x="15" y="56"/>
                  </a:moveTo>
                  <a:cubicBezTo>
                    <a:pt x="15" y="59"/>
                    <a:pt x="14" y="60"/>
                    <a:pt x="14" y="60"/>
                  </a:cubicBezTo>
                  <a:cubicBezTo>
                    <a:pt x="12" y="60"/>
                    <a:pt x="12" y="59"/>
                    <a:pt x="10" y="58"/>
                  </a:cubicBezTo>
                  <a:cubicBezTo>
                    <a:pt x="10" y="58"/>
                    <a:pt x="8" y="54"/>
                    <a:pt x="7" y="54"/>
                  </a:cubicBezTo>
                  <a:cubicBezTo>
                    <a:pt x="7" y="53"/>
                    <a:pt x="7" y="52"/>
                    <a:pt x="7" y="51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8" y="47"/>
                    <a:pt x="12" y="42"/>
                    <a:pt x="13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8"/>
                    <a:pt x="16" y="52"/>
                  </a:cubicBezTo>
                  <a:cubicBezTo>
                    <a:pt x="17" y="53"/>
                    <a:pt x="15" y="54"/>
                    <a:pt x="15" y="56"/>
                  </a:cubicBezTo>
                  <a:close/>
                  <a:moveTo>
                    <a:pt x="44" y="64"/>
                  </a:moveTo>
                  <a:cubicBezTo>
                    <a:pt x="44" y="65"/>
                    <a:pt x="41" y="57"/>
                    <a:pt x="40" y="55"/>
                  </a:cubicBezTo>
                  <a:cubicBezTo>
                    <a:pt x="39" y="54"/>
                    <a:pt x="41" y="52"/>
                    <a:pt x="40" y="50"/>
                  </a:cubicBezTo>
                  <a:cubicBezTo>
                    <a:pt x="39" y="49"/>
                    <a:pt x="40" y="48"/>
                    <a:pt x="40" y="46"/>
                  </a:cubicBezTo>
                  <a:cubicBezTo>
                    <a:pt x="40" y="45"/>
                    <a:pt x="40" y="45"/>
                    <a:pt x="39" y="44"/>
                  </a:cubicBezTo>
                  <a:cubicBezTo>
                    <a:pt x="39" y="44"/>
                    <a:pt x="40" y="44"/>
                    <a:pt x="40" y="42"/>
                  </a:cubicBezTo>
                  <a:cubicBezTo>
                    <a:pt x="41" y="40"/>
                    <a:pt x="45" y="59"/>
                    <a:pt x="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" name="Freeform 30"/>
            <p:cNvSpPr>
              <a:spLocks noEditPoints="1"/>
            </p:cNvSpPr>
            <p:nvPr/>
          </p:nvSpPr>
          <p:spPr bwMode="auto">
            <a:xfrm>
              <a:off x="1563" y="1772"/>
              <a:ext cx="47" cy="137"/>
            </a:xfrm>
            <a:custGeom>
              <a:avLst/>
              <a:gdLst>
                <a:gd name="T0" fmla="*/ 10 w 51"/>
                <a:gd name="T1" fmla="*/ 10 h 150"/>
                <a:gd name="T2" fmla="*/ 8 w 51"/>
                <a:gd name="T3" fmla="*/ 5 h 150"/>
                <a:gd name="T4" fmla="*/ 6 w 51"/>
                <a:gd name="T5" fmla="*/ 5 h 150"/>
                <a:gd name="T6" fmla="*/ 6 w 51"/>
                <a:gd name="T7" fmla="*/ 1 h 150"/>
                <a:gd name="T8" fmla="*/ 6 w 51"/>
                <a:gd name="T9" fmla="*/ 5 h 150"/>
                <a:gd name="T10" fmla="*/ 6 w 51"/>
                <a:gd name="T11" fmla="*/ 5 h 150"/>
                <a:gd name="T12" fmla="*/ 4 w 51"/>
                <a:gd name="T13" fmla="*/ 5 h 150"/>
                <a:gd name="T14" fmla="*/ 0 w 51"/>
                <a:gd name="T15" fmla="*/ 8 h 150"/>
                <a:gd name="T16" fmla="*/ 5 w 51"/>
                <a:gd name="T17" fmla="*/ 10 h 150"/>
                <a:gd name="T18" fmla="*/ 6 w 51"/>
                <a:gd name="T19" fmla="*/ 11 h 150"/>
                <a:gd name="T20" fmla="*/ 6 w 51"/>
                <a:gd name="T21" fmla="*/ 10 h 150"/>
                <a:gd name="T22" fmla="*/ 6 w 51"/>
                <a:gd name="T23" fmla="*/ 14 h 150"/>
                <a:gd name="T24" fmla="*/ 6 w 51"/>
                <a:gd name="T25" fmla="*/ 17 h 150"/>
                <a:gd name="T26" fmla="*/ 6 w 51"/>
                <a:gd name="T27" fmla="*/ 22 h 150"/>
                <a:gd name="T28" fmla="*/ 5 w 51"/>
                <a:gd name="T29" fmla="*/ 22 h 150"/>
                <a:gd name="T30" fmla="*/ 6 w 51"/>
                <a:gd name="T31" fmla="*/ 22 h 150"/>
                <a:gd name="T32" fmla="*/ 6 w 51"/>
                <a:gd name="T33" fmla="*/ 22 h 150"/>
                <a:gd name="T34" fmla="*/ 6 w 51"/>
                <a:gd name="T35" fmla="*/ 22 h 150"/>
                <a:gd name="T36" fmla="*/ 6 w 51"/>
                <a:gd name="T37" fmla="*/ 17 h 150"/>
                <a:gd name="T38" fmla="*/ 6 w 51"/>
                <a:gd name="T39" fmla="*/ 15 h 150"/>
                <a:gd name="T40" fmla="*/ 6 w 51"/>
                <a:gd name="T41" fmla="*/ 15 h 150"/>
                <a:gd name="T42" fmla="*/ 6 w 51"/>
                <a:gd name="T43" fmla="*/ 18 h 150"/>
                <a:gd name="T44" fmla="*/ 6 w 51"/>
                <a:gd name="T45" fmla="*/ 20 h 150"/>
                <a:gd name="T46" fmla="*/ 6 w 51"/>
                <a:gd name="T47" fmla="*/ 21 h 150"/>
                <a:gd name="T48" fmla="*/ 6 w 51"/>
                <a:gd name="T49" fmla="*/ 22 h 150"/>
                <a:gd name="T50" fmla="*/ 6 w 51"/>
                <a:gd name="T51" fmla="*/ 22 h 150"/>
                <a:gd name="T52" fmla="*/ 6 w 51"/>
                <a:gd name="T53" fmla="*/ 21 h 150"/>
                <a:gd name="T54" fmla="*/ 7 w 51"/>
                <a:gd name="T55" fmla="*/ 20 h 150"/>
                <a:gd name="T56" fmla="*/ 7 w 51"/>
                <a:gd name="T57" fmla="*/ 15 h 150"/>
                <a:gd name="T58" fmla="*/ 7 w 51"/>
                <a:gd name="T59" fmla="*/ 14 h 150"/>
                <a:gd name="T60" fmla="*/ 8 w 51"/>
                <a:gd name="T61" fmla="*/ 13 h 150"/>
                <a:gd name="T62" fmla="*/ 8 w 51"/>
                <a:gd name="T63" fmla="*/ 13 h 150"/>
                <a:gd name="T64" fmla="*/ 8 w 51"/>
                <a:gd name="T65" fmla="*/ 14 h 150"/>
                <a:gd name="T66" fmla="*/ 10 w 51"/>
                <a:gd name="T67" fmla="*/ 13 h 150"/>
                <a:gd name="T68" fmla="*/ 6 w 51"/>
                <a:gd name="T69" fmla="*/ 9 h 150"/>
                <a:gd name="T70" fmla="*/ 6 w 51"/>
                <a:gd name="T71" fmla="*/ 9 h 150"/>
                <a:gd name="T72" fmla="*/ 6 w 51"/>
                <a:gd name="T73" fmla="*/ 8 h 150"/>
                <a:gd name="T74" fmla="*/ 6 w 51"/>
                <a:gd name="T75" fmla="*/ 5 h 150"/>
                <a:gd name="T76" fmla="*/ 6 w 51"/>
                <a:gd name="T77" fmla="*/ 8 h 150"/>
                <a:gd name="T78" fmla="*/ 8 w 51"/>
                <a:gd name="T79" fmla="*/ 10 h 150"/>
                <a:gd name="T80" fmla="*/ 7 w 51"/>
                <a:gd name="T81" fmla="*/ 7 h 150"/>
                <a:gd name="T82" fmla="*/ 6 w 51"/>
                <a:gd name="T83" fmla="*/ 6 h 150"/>
                <a:gd name="T84" fmla="*/ 8 w 51"/>
                <a:gd name="T85" fmla="*/ 10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0">
                  <a:moveTo>
                    <a:pt x="50" y="66"/>
                  </a:moveTo>
                  <a:cubicBezTo>
                    <a:pt x="50" y="65"/>
                    <a:pt x="51" y="64"/>
                    <a:pt x="51" y="62"/>
                  </a:cubicBezTo>
                  <a:cubicBezTo>
                    <a:pt x="51" y="59"/>
                    <a:pt x="50" y="58"/>
                    <a:pt x="50" y="57"/>
                  </a:cubicBezTo>
                  <a:cubicBezTo>
                    <a:pt x="49" y="50"/>
                    <a:pt x="46" y="31"/>
                    <a:pt x="44" y="29"/>
                  </a:cubicBezTo>
                  <a:cubicBezTo>
                    <a:pt x="39" y="25"/>
                    <a:pt x="40" y="28"/>
                    <a:pt x="39" y="26"/>
                  </a:cubicBezTo>
                  <a:cubicBezTo>
                    <a:pt x="38" y="24"/>
                    <a:pt x="37" y="24"/>
                    <a:pt x="37" y="24"/>
                  </a:cubicBezTo>
                  <a:cubicBezTo>
                    <a:pt x="37" y="24"/>
                    <a:pt x="40" y="19"/>
                    <a:pt x="35" y="9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6" y="1"/>
                    <a:pt x="27" y="0"/>
                    <a:pt x="24" y="1"/>
                  </a:cubicBezTo>
                  <a:cubicBezTo>
                    <a:pt x="22" y="2"/>
                    <a:pt x="20" y="6"/>
                    <a:pt x="18" y="15"/>
                  </a:cubicBezTo>
                  <a:cubicBezTo>
                    <a:pt x="17" y="21"/>
                    <a:pt x="16" y="24"/>
                    <a:pt x="17" y="25"/>
                  </a:cubicBezTo>
                  <a:cubicBezTo>
                    <a:pt x="17" y="25"/>
                    <a:pt x="16" y="25"/>
                    <a:pt x="15" y="25"/>
                  </a:cubicBezTo>
                  <a:cubicBezTo>
                    <a:pt x="15" y="26"/>
                    <a:pt x="13" y="28"/>
                    <a:pt x="12" y="28"/>
                  </a:cubicBezTo>
                  <a:cubicBezTo>
                    <a:pt x="10" y="29"/>
                    <a:pt x="8" y="33"/>
                    <a:pt x="4" y="41"/>
                  </a:cubicBezTo>
                  <a:cubicBezTo>
                    <a:pt x="3" y="43"/>
                    <a:pt x="3" y="42"/>
                    <a:pt x="2" y="44"/>
                  </a:cubicBezTo>
                  <a:cubicBezTo>
                    <a:pt x="2" y="45"/>
                    <a:pt x="0" y="48"/>
                    <a:pt x="0" y="51"/>
                  </a:cubicBezTo>
                  <a:cubicBezTo>
                    <a:pt x="0" y="54"/>
                    <a:pt x="3" y="58"/>
                    <a:pt x="3" y="61"/>
                  </a:cubicBezTo>
                  <a:cubicBezTo>
                    <a:pt x="4" y="62"/>
                    <a:pt x="4" y="62"/>
                    <a:pt x="5" y="63"/>
                  </a:cubicBezTo>
                  <a:cubicBezTo>
                    <a:pt x="5" y="64"/>
                    <a:pt x="6" y="64"/>
                    <a:pt x="6" y="65"/>
                  </a:cubicBezTo>
                  <a:cubicBezTo>
                    <a:pt x="7" y="67"/>
                    <a:pt x="7" y="68"/>
                    <a:pt x="8" y="68"/>
                  </a:cubicBezTo>
                  <a:cubicBezTo>
                    <a:pt x="9" y="67"/>
                    <a:pt x="8" y="65"/>
                    <a:pt x="9" y="65"/>
                  </a:cubicBezTo>
                  <a:cubicBezTo>
                    <a:pt x="11" y="66"/>
                    <a:pt x="12" y="65"/>
                    <a:pt x="12" y="65"/>
                  </a:cubicBezTo>
                  <a:cubicBezTo>
                    <a:pt x="14" y="67"/>
                    <a:pt x="14" y="67"/>
                    <a:pt x="14" y="68"/>
                  </a:cubicBezTo>
                  <a:cubicBezTo>
                    <a:pt x="15" y="70"/>
                    <a:pt x="12" y="81"/>
                    <a:pt x="13" y="95"/>
                  </a:cubicBezTo>
                  <a:cubicBezTo>
                    <a:pt x="13" y="101"/>
                    <a:pt x="13" y="102"/>
                    <a:pt x="14" y="107"/>
                  </a:cubicBezTo>
                  <a:cubicBezTo>
                    <a:pt x="15" y="113"/>
                    <a:pt x="14" y="113"/>
                    <a:pt x="14" y="115"/>
                  </a:cubicBezTo>
                  <a:cubicBezTo>
                    <a:pt x="13" y="122"/>
                    <a:pt x="16" y="121"/>
                    <a:pt x="14" y="128"/>
                  </a:cubicBezTo>
                  <a:cubicBezTo>
                    <a:pt x="13" y="135"/>
                    <a:pt x="12" y="142"/>
                    <a:pt x="11" y="142"/>
                  </a:cubicBezTo>
                  <a:cubicBezTo>
                    <a:pt x="9" y="144"/>
                    <a:pt x="9" y="144"/>
                    <a:pt x="9" y="144"/>
                  </a:cubicBezTo>
                  <a:cubicBezTo>
                    <a:pt x="9" y="144"/>
                    <a:pt x="7" y="145"/>
                    <a:pt x="5" y="147"/>
                  </a:cubicBezTo>
                  <a:cubicBezTo>
                    <a:pt x="4" y="148"/>
                    <a:pt x="3" y="147"/>
                    <a:pt x="2" y="148"/>
                  </a:cubicBezTo>
                  <a:cubicBezTo>
                    <a:pt x="2" y="150"/>
                    <a:pt x="8" y="150"/>
                    <a:pt x="11" y="150"/>
                  </a:cubicBezTo>
                  <a:cubicBezTo>
                    <a:pt x="13" y="149"/>
                    <a:pt x="15" y="145"/>
                    <a:pt x="16" y="145"/>
                  </a:cubicBezTo>
                  <a:cubicBezTo>
                    <a:pt x="17" y="145"/>
                    <a:pt x="19" y="145"/>
                    <a:pt x="20" y="145"/>
                  </a:cubicBezTo>
                  <a:cubicBezTo>
                    <a:pt x="21" y="145"/>
                    <a:pt x="22" y="145"/>
                    <a:pt x="23" y="144"/>
                  </a:cubicBezTo>
                  <a:cubicBezTo>
                    <a:pt x="23" y="144"/>
                    <a:pt x="24" y="144"/>
                    <a:pt x="24" y="143"/>
                  </a:cubicBezTo>
                  <a:cubicBezTo>
                    <a:pt x="24" y="142"/>
                    <a:pt x="24" y="141"/>
                    <a:pt x="24" y="141"/>
                  </a:cubicBezTo>
                  <a:cubicBezTo>
                    <a:pt x="24" y="135"/>
                    <a:pt x="25" y="119"/>
                    <a:pt x="24" y="116"/>
                  </a:cubicBezTo>
                  <a:cubicBezTo>
                    <a:pt x="24" y="114"/>
                    <a:pt x="25" y="110"/>
                    <a:pt x="25" y="104"/>
                  </a:cubicBezTo>
                  <a:cubicBezTo>
                    <a:pt x="25" y="103"/>
                    <a:pt x="26" y="99"/>
                    <a:pt x="27" y="96"/>
                  </a:cubicBezTo>
                  <a:cubicBezTo>
                    <a:pt x="27" y="92"/>
                    <a:pt x="29" y="88"/>
                    <a:pt x="29" y="88"/>
                  </a:cubicBezTo>
                  <a:cubicBezTo>
                    <a:pt x="29" y="87"/>
                    <a:pt x="30" y="92"/>
                    <a:pt x="30" y="98"/>
                  </a:cubicBezTo>
                  <a:cubicBezTo>
                    <a:pt x="31" y="103"/>
                    <a:pt x="31" y="108"/>
                    <a:pt x="32" y="109"/>
                  </a:cubicBezTo>
                  <a:cubicBezTo>
                    <a:pt x="32" y="109"/>
                    <a:pt x="31" y="111"/>
                    <a:pt x="31" y="119"/>
                  </a:cubicBezTo>
                  <a:cubicBezTo>
                    <a:pt x="30" y="122"/>
                    <a:pt x="30" y="124"/>
                    <a:pt x="30" y="126"/>
                  </a:cubicBezTo>
                  <a:cubicBezTo>
                    <a:pt x="29" y="128"/>
                    <a:pt x="30" y="130"/>
                    <a:pt x="29" y="132"/>
                  </a:cubicBezTo>
                  <a:cubicBezTo>
                    <a:pt x="29" y="134"/>
                    <a:pt x="29" y="135"/>
                    <a:pt x="29" y="13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29" y="139"/>
                    <a:pt x="30" y="139"/>
                    <a:pt x="31" y="139"/>
                  </a:cubicBezTo>
                  <a:cubicBezTo>
                    <a:pt x="32" y="139"/>
                    <a:pt x="32" y="142"/>
                    <a:pt x="32" y="142"/>
                  </a:cubicBezTo>
                  <a:cubicBezTo>
                    <a:pt x="32" y="142"/>
                    <a:pt x="32" y="144"/>
                    <a:pt x="32" y="146"/>
                  </a:cubicBezTo>
                  <a:cubicBezTo>
                    <a:pt x="33" y="147"/>
                    <a:pt x="37" y="150"/>
                    <a:pt x="37" y="150"/>
                  </a:cubicBezTo>
                  <a:cubicBezTo>
                    <a:pt x="38" y="149"/>
                    <a:pt x="40" y="145"/>
                    <a:pt x="39" y="143"/>
                  </a:cubicBezTo>
                  <a:cubicBezTo>
                    <a:pt x="38" y="140"/>
                    <a:pt x="37" y="139"/>
                    <a:pt x="37" y="138"/>
                  </a:cubicBezTo>
                  <a:cubicBezTo>
                    <a:pt x="38" y="138"/>
                    <a:pt x="39" y="136"/>
                    <a:pt x="39" y="134"/>
                  </a:cubicBezTo>
                  <a:cubicBezTo>
                    <a:pt x="40" y="133"/>
                    <a:pt x="40" y="131"/>
                    <a:pt x="40" y="130"/>
                  </a:cubicBezTo>
                  <a:cubicBezTo>
                    <a:pt x="42" y="125"/>
                    <a:pt x="40" y="115"/>
                    <a:pt x="40" y="114"/>
                  </a:cubicBezTo>
                  <a:cubicBezTo>
                    <a:pt x="42" y="105"/>
                    <a:pt x="41" y="102"/>
                    <a:pt x="41" y="102"/>
                  </a:cubicBezTo>
                  <a:cubicBezTo>
                    <a:pt x="42" y="101"/>
                    <a:pt x="42" y="101"/>
                    <a:pt x="42" y="100"/>
                  </a:cubicBezTo>
                  <a:cubicBezTo>
                    <a:pt x="43" y="92"/>
                    <a:pt x="42" y="91"/>
                    <a:pt x="42" y="90"/>
                  </a:cubicBezTo>
                  <a:cubicBezTo>
                    <a:pt x="43" y="87"/>
                    <a:pt x="43" y="82"/>
                    <a:pt x="43" y="82"/>
                  </a:cubicBezTo>
                  <a:cubicBezTo>
                    <a:pt x="43" y="82"/>
                    <a:pt x="44" y="88"/>
                    <a:pt x="45" y="87"/>
                  </a:cubicBezTo>
                  <a:cubicBezTo>
                    <a:pt x="45" y="87"/>
                    <a:pt x="45" y="86"/>
                    <a:pt x="45" y="85"/>
                  </a:cubicBezTo>
                  <a:cubicBezTo>
                    <a:pt x="45" y="85"/>
                    <a:pt x="46" y="84"/>
                    <a:pt x="46" y="84"/>
                  </a:cubicBezTo>
                  <a:cubicBezTo>
                    <a:pt x="46" y="85"/>
                    <a:pt x="46" y="86"/>
                    <a:pt x="46" y="88"/>
                  </a:cubicBezTo>
                  <a:cubicBezTo>
                    <a:pt x="45" y="89"/>
                    <a:pt x="44" y="89"/>
                    <a:pt x="45" y="89"/>
                  </a:cubicBezTo>
                  <a:cubicBezTo>
                    <a:pt x="45" y="90"/>
                    <a:pt x="48" y="88"/>
                    <a:pt x="49" y="88"/>
                  </a:cubicBezTo>
                  <a:cubicBezTo>
                    <a:pt x="51" y="85"/>
                    <a:pt x="51" y="83"/>
                    <a:pt x="51" y="81"/>
                  </a:cubicBezTo>
                  <a:cubicBezTo>
                    <a:pt x="51" y="76"/>
                    <a:pt x="50" y="69"/>
                    <a:pt x="50" y="66"/>
                  </a:cubicBezTo>
                  <a:close/>
                  <a:moveTo>
                    <a:pt x="15" y="56"/>
                  </a:moveTo>
                  <a:cubicBezTo>
                    <a:pt x="15" y="59"/>
                    <a:pt x="14" y="60"/>
                    <a:pt x="14" y="60"/>
                  </a:cubicBezTo>
                  <a:cubicBezTo>
                    <a:pt x="12" y="60"/>
                    <a:pt x="12" y="59"/>
                    <a:pt x="10" y="58"/>
                  </a:cubicBezTo>
                  <a:cubicBezTo>
                    <a:pt x="10" y="58"/>
                    <a:pt x="8" y="54"/>
                    <a:pt x="7" y="54"/>
                  </a:cubicBezTo>
                  <a:cubicBezTo>
                    <a:pt x="7" y="53"/>
                    <a:pt x="7" y="52"/>
                    <a:pt x="7" y="51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8" y="47"/>
                    <a:pt x="12" y="42"/>
                    <a:pt x="13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8"/>
                    <a:pt x="16" y="52"/>
                  </a:cubicBezTo>
                  <a:cubicBezTo>
                    <a:pt x="17" y="53"/>
                    <a:pt x="15" y="54"/>
                    <a:pt x="15" y="56"/>
                  </a:cubicBezTo>
                  <a:close/>
                  <a:moveTo>
                    <a:pt x="44" y="64"/>
                  </a:moveTo>
                  <a:cubicBezTo>
                    <a:pt x="44" y="65"/>
                    <a:pt x="41" y="57"/>
                    <a:pt x="40" y="55"/>
                  </a:cubicBezTo>
                  <a:cubicBezTo>
                    <a:pt x="39" y="54"/>
                    <a:pt x="41" y="52"/>
                    <a:pt x="40" y="50"/>
                  </a:cubicBezTo>
                  <a:cubicBezTo>
                    <a:pt x="39" y="49"/>
                    <a:pt x="40" y="48"/>
                    <a:pt x="40" y="46"/>
                  </a:cubicBezTo>
                  <a:cubicBezTo>
                    <a:pt x="40" y="45"/>
                    <a:pt x="40" y="45"/>
                    <a:pt x="39" y="44"/>
                  </a:cubicBezTo>
                  <a:cubicBezTo>
                    <a:pt x="39" y="44"/>
                    <a:pt x="40" y="44"/>
                    <a:pt x="40" y="42"/>
                  </a:cubicBezTo>
                  <a:cubicBezTo>
                    <a:pt x="41" y="40"/>
                    <a:pt x="45" y="59"/>
                    <a:pt x="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7" name="Freeform 31"/>
            <p:cNvSpPr>
              <a:spLocks noEditPoints="1"/>
            </p:cNvSpPr>
            <p:nvPr/>
          </p:nvSpPr>
          <p:spPr bwMode="auto">
            <a:xfrm>
              <a:off x="1435" y="1757"/>
              <a:ext cx="43" cy="126"/>
            </a:xfrm>
            <a:custGeom>
              <a:avLst/>
              <a:gdLst>
                <a:gd name="T0" fmla="*/ 7 w 47"/>
                <a:gd name="T1" fmla="*/ 9 h 138"/>
                <a:gd name="T2" fmla="*/ 6 w 47"/>
                <a:gd name="T3" fmla="*/ 5 h 138"/>
                <a:gd name="T4" fmla="*/ 5 w 47"/>
                <a:gd name="T5" fmla="*/ 5 h 138"/>
                <a:gd name="T6" fmla="*/ 5 w 47"/>
                <a:gd name="T7" fmla="*/ 1 h 138"/>
                <a:gd name="T8" fmla="*/ 5 w 47"/>
                <a:gd name="T9" fmla="*/ 5 h 138"/>
                <a:gd name="T10" fmla="*/ 5 w 47"/>
                <a:gd name="T11" fmla="*/ 5 h 138"/>
                <a:gd name="T12" fmla="*/ 4 w 47"/>
                <a:gd name="T13" fmla="*/ 5 h 138"/>
                <a:gd name="T14" fmla="*/ 0 w 47"/>
                <a:gd name="T15" fmla="*/ 7 h 138"/>
                <a:gd name="T16" fmla="*/ 4 w 47"/>
                <a:gd name="T17" fmla="*/ 9 h 138"/>
                <a:gd name="T18" fmla="*/ 5 w 47"/>
                <a:gd name="T19" fmla="*/ 10 h 138"/>
                <a:gd name="T20" fmla="*/ 5 w 47"/>
                <a:gd name="T21" fmla="*/ 9 h 138"/>
                <a:gd name="T22" fmla="*/ 5 w 47"/>
                <a:gd name="T23" fmla="*/ 13 h 138"/>
                <a:gd name="T24" fmla="*/ 5 w 47"/>
                <a:gd name="T25" fmla="*/ 16 h 138"/>
                <a:gd name="T26" fmla="*/ 5 w 47"/>
                <a:gd name="T27" fmla="*/ 20 h 138"/>
                <a:gd name="T28" fmla="*/ 4 w 47"/>
                <a:gd name="T29" fmla="*/ 20 h 138"/>
                <a:gd name="T30" fmla="*/ 5 w 47"/>
                <a:gd name="T31" fmla="*/ 21 h 138"/>
                <a:gd name="T32" fmla="*/ 5 w 47"/>
                <a:gd name="T33" fmla="*/ 20 h 138"/>
                <a:gd name="T34" fmla="*/ 5 w 47"/>
                <a:gd name="T35" fmla="*/ 20 h 138"/>
                <a:gd name="T36" fmla="*/ 5 w 47"/>
                <a:gd name="T37" fmla="*/ 16 h 138"/>
                <a:gd name="T38" fmla="*/ 5 w 47"/>
                <a:gd name="T39" fmla="*/ 14 h 138"/>
                <a:gd name="T40" fmla="*/ 5 w 47"/>
                <a:gd name="T41" fmla="*/ 14 h 138"/>
                <a:gd name="T42" fmla="*/ 5 w 47"/>
                <a:gd name="T43" fmla="*/ 16 h 138"/>
                <a:gd name="T44" fmla="*/ 5 w 47"/>
                <a:gd name="T45" fmla="*/ 18 h 138"/>
                <a:gd name="T46" fmla="*/ 5 w 47"/>
                <a:gd name="T47" fmla="*/ 19 h 138"/>
                <a:gd name="T48" fmla="*/ 5 w 47"/>
                <a:gd name="T49" fmla="*/ 20 h 138"/>
                <a:gd name="T50" fmla="*/ 5 w 47"/>
                <a:gd name="T51" fmla="*/ 21 h 138"/>
                <a:gd name="T52" fmla="*/ 5 w 47"/>
                <a:gd name="T53" fmla="*/ 19 h 138"/>
                <a:gd name="T54" fmla="*/ 5 w 47"/>
                <a:gd name="T55" fmla="*/ 18 h 138"/>
                <a:gd name="T56" fmla="*/ 5 w 47"/>
                <a:gd name="T57" fmla="*/ 14 h 138"/>
                <a:gd name="T58" fmla="*/ 5 w 47"/>
                <a:gd name="T59" fmla="*/ 13 h 138"/>
                <a:gd name="T60" fmla="*/ 6 w 47"/>
                <a:gd name="T61" fmla="*/ 13 h 138"/>
                <a:gd name="T62" fmla="*/ 6 w 47"/>
                <a:gd name="T63" fmla="*/ 12 h 138"/>
                <a:gd name="T64" fmla="*/ 6 w 47"/>
                <a:gd name="T65" fmla="*/ 13 h 138"/>
                <a:gd name="T66" fmla="*/ 7 w 47"/>
                <a:gd name="T67" fmla="*/ 12 h 138"/>
                <a:gd name="T68" fmla="*/ 5 w 47"/>
                <a:gd name="T69" fmla="*/ 8 h 138"/>
                <a:gd name="T70" fmla="*/ 5 w 47"/>
                <a:gd name="T71" fmla="*/ 8 h 138"/>
                <a:gd name="T72" fmla="*/ 5 w 47"/>
                <a:gd name="T73" fmla="*/ 7 h 138"/>
                <a:gd name="T74" fmla="*/ 5 w 47"/>
                <a:gd name="T75" fmla="*/ 5 h 138"/>
                <a:gd name="T76" fmla="*/ 5 w 47"/>
                <a:gd name="T77" fmla="*/ 7 h 138"/>
                <a:gd name="T78" fmla="*/ 6 w 47"/>
                <a:gd name="T79" fmla="*/ 9 h 138"/>
                <a:gd name="T80" fmla="*/ 5 w 47"/>
                <a:gd name="T81" fmla="*/ 6 h 138"/>
                <a:gd name="T82" fmla="*/ 5 w 47"/>
                <a:gd name="T83" fmla="*/ 5 h 138"/>
                <a:gd name="T84" fmla="*/ 6 w 47"/>
                <a:gd name="T85" fmla="*/ 9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" h="138">
                  <a:moveTo>
                    <a:pt x="46" y="61"/>
                  </a:moveTo>
                  <a:cubicBezTo>
                    <a:pt x="46" y="60"/>
                    <a:pt x="47" y="59"/>
                    <a:pt x="47" y="57"/>
                  </a:cubicBezTo>
                  <a:cubicBezTo>
                    <a:pt x="47" y="54"/>
                    <a:pt x="46" y="54"/>
                    <a:pt x="46" y="52"/>
                  </a:cubicBezTo>
                  <a:cubicBezTo>
                    <a:pt x="45" y="46"/>
                    <a:pt x="42" y="28"/>
                    <a:pt x="41" y="27"/>
                  </a:cubicBezTo>
                  <a:cubicBezTo>
                    <a:pt x="36" y="23"/>
                    <a:pt x="37" y="26"/>
                    <a:pt x="36" y="24"/>
                  </a:cubicBezTo>
                  <a:cubicBezTo>
                    <a:pt x="35" y="22"/>
                    <a:pt x="34" y="22"/>
                    <a:pt x="34" y="22"/>
                  </a:cubicBezTo>
                  <a:cubicBezTo>
                    <a:pt x="34" y="22"/>
                    <a:pt x="37" y="17"/>
                    <a:pt x="32" y="8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4" y="1"/>
                    <a:pt x="25" y="0"/>
                    <a:pt x="22" y="1"/>
                  </a:cubicBezTo>
                  <a:cubicBezTo>
                    <a:pt x="21" y="2"/>
                    <a:pt x="18" y="6"/>
                    <a:pt x="16" y="14"/>
                  </a:cubicBezTo>
                  <a:cubicBezTo>
                    <a:pt x="15" y="20"/>
                    <a:pt x="15" y="22"/>
                    <a:pt x="15" y="23"/>
                  </a:cubicBezTo>
                  <a:cubicBezTo>
                    <a:pt x="15" y="23"/>
                    <a:pt x="15" y="22"/>
                    <a:pt x="14" y="23"/>
                  </a:cubicBezTo>
                  <a:cubicBezTo>
                    <a:pt x="14" y="23"/>
                    <a:pt x="12" y="26"/>
                    <a:pt x="11" y="26"/>
                  </a:cubicBezTo>
                  <a:cubicBezTo>
                    <a:pt x="9" y="27"/>
                    <a:pt x="8" y="30"/>
                    <a:pt x="4" y="38"/>
                  </a:cubicBezTo>
                  <a:cubicBezTo>
                    <a:pt x="3" y="39"/>
                    <a:pt x="3" y="38"/>
                    <a:pt x="2" y="41"/>
                  </a:cubicBezTo>
                  <a:cubicBezTo>
                    <a:pt x="2" y="41"/>
                    <a:pt x="0" y="44"/>
                    <a:pt x="0" y="47"/>
                  </a:cubicBezTo>
                  <a:cubicBezTo>
                    <a:pt x="0" y="50"/>
                    <a:pt x="3" y="54"/>
                    <a:pt x="3" y="56"/>
                  </a:cubicBezTo>
                  <a:cubicBezTo>
                    <a:pt x="4" y="57"/>
                    <a:pt x="4" y="57"/>
                    <a:pt x="4" y="58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6" y="62"/>
                    <a:pt x="7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11" y="60"/>
                    <a:pt x="11" y="59"/>
                    <a:pt x="11" y="60"/>
                  </a:cubicBezTo>
                  <a:cubicBezTo>
                    <a:pt x="13" y="61"/>
                    <a:pt x="13" y="62"/>
                    <a:pt x="13" y="63"/>
                  </a:cubicBezTo>
                  <a:cubicBezTo>
                    <a:pt x="14" y="65"/>
                    <a:pt x="11" y="74"/>
                    <a:pt x="12" y="87"/>
                  </a:cubicBezTo>
                  <a:cubicBezTo>
                    <a:pt x="12" y="93"/>
                    <a:pt x="12" y="93"/>
                    <a:pt x="13" y="98"/>
                  </a:cubicBezTo>
                  <a:cubicBezTo>
                    <a:pt x="14" y="104"/>
                    <a:pt x="13" y="104"/>
                    <a:pt x="13" y="106"/>
                  </a:cubicBezTo>
                  <a:cubicBezTo>
                    <a:pt x="12" y="112"/>
                    <a:pt x="14" y="111"/>
                    <a:pt x="13" y="117"/>
                  </a:cubicBezTo>
                  <a:cubicBezTo>
                    <a:pt x="12" y="124"/>
                    <a:pt x="11" y="131"/>
                    <a:pt x="11" y="131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7" y="134"/>
                    <a:pt x="4" y="135"/>
                  </a:cubicBezTo>
                  <a:cubicBezTo>
                    <a:pt x="4" y="136"/>
                    <a:pt x="2" y="136"/>
                    <a:pt x="2" y="136"/>
                  </a:cubicBezTo>
                  <a:cubicBezTo>
                    <a:pt x="2" y="138"/>
                    <a:pt x="8" y="138"/>
                    <a:pt x="10" y="138"/>
                  </a:cubicBezTo>
                  <a:cubicBezTo>
                    <a:pt x="12" y="137"/>
                    <a:pt x="14" y="134"/>
                    <a:pt x="15" y="134"/>
                  </a:cubicBezTo>
                  <a:cubicBezTo>
                    <a:pt x="16" y="134"/>
                    <a:pt x="17" y="133"/>
                    <a:pt x="18" y="133"/>
                  </a:cubicBezTo>
                  <a:cubicBezTo>
                    <a:pt x="20" y="133"/>
                    <a:pt x="20" y="133"/>
                    <a:pt x="21" y="133"/>
                  </a:cubicBezTo>
                  <a:cubicBezTo>
                    <a:pt x="21" y="133"/>
                    <a:pt x="22" y="132"/>
                    <a:pt x="22" y="132"/>
                  </a:cubicBezTo>
                  <a:cubicBezTo>
                    <a:pt x="22" y="131"/>
                    <a:pt x="22" y="130"/>
                    <a:pt x="22" y="130"/>
                  </a:cubicBezTo>
                  <a:cubicBezTo>
                    <a:pt x="22" y="124"/>
                    <a:pt x="23" y="110"/>
                    <a:pt x="22" y="106"/>
                  </a:cubicBezTo>
                  <a:cubicBezTo>
                    <a:pt x="22" y="105"/>
                    <a:pt x="23" y="101"/>
                    <a:pt x="23" y="95"/>
                  </a:cubicBezTo>
                  <a:cubicBezTo>
                    <a:pt x="23" y="95"/>
                    <a:pt x="24" y="91"/>
                    <a:pt x="25" y="88"/>
                  </a:cubicBezTo>
                  <a:cubicBezTo>
                    <a:pt x="25" y="84"/>
                    <a:pt x="26" y="81"/>
                    <a:pt x="26" y="81"/>
                  </a:cubicBezTo>
                  <a:cubicBezTo>
                    <a:pt x="26" y="80"/>
                    <a:pt x="28" y="85"/>
                    <a:pt x="28" y="90"/>
                  </a:cubicBezTo>
                  <a:cubicBezTo>
                    <a:pt x="28" y="95"/>
                    <a:pt x="29" y="99"/>
                    <a:pt x="29" y="100"/>
                  </a:cubicBezTo>
                  <a:cubicBezTo>
                    <a:pt x="29" y="101"/>
                    <a:pt x="29" y="102"/>
                    <a:pt x="28" y="110"/>
                  </a:cubicBezTo>
                  <a:cubicBezTo>
                    <a:pt x="28" y="112"/>
                    <a:pt x="28" y="114"/>
                    <a:pt x="27" y="115"/>
                  </a:cubicBezTo>
                  <a:cubicBezTo>
                    <a:pt x="27" y="118"/>
                    <a:pt x="27" y="119"/>
                    <a:pt x="27" y="121"/>
                  </a:cubicBezTo>
                  <a:cubicBezTo>
                    <a:pt x="27" y="123"/>
                    <a:pt x="26" y="124"/>
                    <a:pt x="27" y="126"/>
                  </a:cubicBezTo>
                  <a:cubicBezTo>
                    <a:pt x="27" y="127"/>
                    <a:pt x="26" y="127"/>
                    <a:pt x="27" y="127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29" y="128"/>
                    <a:pt x="30" y="131"/>
                    <a:pt x="30" y="131"/>
                  </a:cubicBezTo>
                  <a:cubicBezTo>
                    <a:pt x="30" y="131"/>
                    <a:pt x="30" y="133"/>
                    <a:pt x="30" y="134"/>
                  </a:cubicBezTo>
                  <a:cubicBezTo>
                    <a:pt x="30" y="135"/>
                    <a:pt x="34" y="138"/>
                    <a:pt x="35" y="138"/>
                  </a:cubicBezTo>
                  <a:cubicBezTo>
                    <a:pt x="35" y="137"/>
                    <a:pt x="37" y="133"/>
                    <a:pt x="36" y="131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5" y="127"/>
                    <a:pt x="36" y="125"/>
                    <a:pt x="36" y="123"/>
                  </a:cubicBezTo>
                  <a:cubicBezTo>
                    <a:pt x="36" y="122"/>
                    <a:pt x="36" y="120"/>
                    <a:pt x="37" y="120"/>
                  </a:cubicBezTo>
                  <a:cubicBezTo>
                    <a:pt x="39" y="115"/>
                    <a:pt x="37" y="105"/>
                    <a:pt x="37" y="105"/>
                  </a:cubicBezTo>
                  <a:cubicBezTo>
                    <a:pt x="39" y="97"/>
                    <a:pt x="38" y="94"/>
                    <a:pt x="38" y="94"/>
                  </a:cubicBezTo>
                  <a:cubicBezTo>
                    <a:pt x="38" y="93"/>
                    <a:pt x="38" y="92"/>
                    <a:pt x="38" y="92"/>
                  </a:cubicBezTo>
                  <a:cubicBezTo>
                    <a:pt x="39" y="85"/>
                    <a:pt x="38" y="83"/>
                    <a:pt x="38" y="83"/>
                  </a:cubicBezTo>
                  <a:cubicBezTo>
                    <a:pt x="40" y="80"/>
                    <a:pt x="40" y="75"/>
                    <a:pt x="40" y="75"/>
                  </a:cubicBezTo>
                  <a:cubicBezTo>
                    <a:pt x="40" y="75"/>
                    <a:pt x="40" y="81"/>
                    <a:pt x="41" y="80"/>
                  </a:cubicBezTo>
                  <a:cubicBezTo>
                    <a:pt x="42" y="80"/>
                    <a:pt x="41" y="79"/>
                    <a:pt x="42" y="78"/>
                  </a:cubicBezTo>
                  <a:cubicBezTo>
                    <a:pt x="42" y="78"/>
                    <a:pt x="42" y="77"/>
                    <a:pt x="42" y="77"/>
                  </a:cubicBezTo>
                  <a:cubicBezTo>
                    <a:pt x="42" y="78"/>
                    <a:pt x="42" y="79"/>
                    <a:pt x="42" y="80"/>
                  </a:cubicBezTo>
                  <a:cubicBezTo>
                    <a:pt x="42" y="82"/>
                    <a:pt x="41" y="81"/>
                    <a:pt x="41" y="82"/>
                  </a:cubicBezTo>
                  <a:cubicBezTo>
                    <a:pt x="42" y="83"/>
                    <a:pt x="44" y="81"/>
                    <a:pt x="45" y="81"/>
                  </a:cubicBezTo>
                  <a:cubicBezTo>
                    <a:pt x="47" y="78"/>
                    <a:pt x="47" y="76"/>
                    <a:pt x="47" y="74"/>
                  </a:cubicBezTo>
                  <a:cubicBezTo>
                    <a:pt x="47" y="70"/>
                    <a:pt x="46" y="63"/>
                    <a:pt x="46" y="61"/>
                  </a:cubicBezTo>
                  <a:close/>
                  <a:moveTo>
                    <a:pt x="14" y="52"/>
                  </a:moveTo>
                  <a:cubicBezTo>
                    <a:pt x="14" y="54"/>
                    <a:pt x="13" y="55"/>
                    <a:pt x="13" y="55"/>
                  </a:cubicBezTo>
                  <a:cubicBezTo>
                    <a:pt x="11" y="55"/>
                    <a:pt x="11" y="54"/>
                    <a:pt x="9" y="54"/>
                  </a:cubicBezTo>
                  <a:cubicBezTo>
                    <a:pt x="9" y="54"/>
                    <a:pt x="8" y="50"/>
                    <a:pt x="7" y="49"/>
                  </a:cubicBezTo>
                  <a:cubicBezTo>
                    <a:pt x="6" y="49"/>
                    <a:pt x="7" y="48"/>
                    <a:pt x="7" y="47"/>
                  </a:cubicBezTo>
                  <a:cubicBezTo>
                    <a:pt x="7" y="46"/>
                    <a:pt x="7" y="45"/>
                    <a:pt x="7" y="45"/>
                  </a:cubicBezTo>
                  <a:cubicBezTo>
                    <a:pt x="8" y="43"/>
                    <a:pt x="11" y="39"/>
                    <a:pt x="12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44"/>
                    <a:pt x="15" y="48"/>
                  </a:cubicBezTo>
                  <a:cubicBezTo>
                    <a:pt x="15" y="48"/>
                    <a:pt x="14" y="50"/>
                    <a:pt x="14" y="52"/>
                  </a:cubicBezTo>
                  <a:close/>
                  <a:moveTo>
                    <a:pt x="41" y="59"/>
                  </a:moveTo>
                  <a:cubicBezTo>
                    <a:pt x="40" y="59"/>
                    <a:pt x="38" y="52"/>
                    <a:pt x="37" y="51"/>
                  </a:cubicBezTo>
                  <a:cubicBezTo>
                    <a:pt x="36" y="50"/>
                    <a:pt x="37" y="48"/>
                    <a:pt x="37" y="46"/>
                  </a:cubicBezTo>
                  <a:cubicBezTo>
                    <a:pt x="36" y="45"/>
                    <a:pt x="37" y="44"/>
                    <a:pt x="37" y="43"/>
                  </a:cubicBezTo>
                  <a:cubicBezTo>
                    <a:pt x="37" y="41"/>
                    <a:pt x="37" y="42"/>
                    <a:pt x="36" y="40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8" y="37"/>
                    <a:pt x="41" y="54"/>
                    <a:pt x="41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8" name="Freeform 32"/>
            <p:cNvSpPr>
              <a:spLocks noEditPoints="1"/>
            </p:cNvSpPr>
            <p:nvPr/>
          </p:nvSpPr>
          <p:spPr bwMode="auto">
            <a:xfrm>
              <a:off x="1601" y="1916"/>
              <a:ext cx="43" cy="127"/>
            </a:xfrm>
            <a:custGeom>
              <a:avLst/>
              <a:gdLst>
                <a:gd name="T0" fmla="*/ 7 w 47"/>
                <a:gd name="T1" fmla="*/ 10 h 138"/>
                <a:gd name="T2" fmla="*/ 6 w 47"/>
                <a:gd name="T3" fmla="*/ 6 h 138"/>
                <a:gd name="T4" fmla="*/ 5 w 47"/>
                <a:gd name="T5" fmla="*/ 6 h 138"/>
                <a:gd name="T6" fmla="*/ 5 w 47"/>
                <a:gd name="T7" fmla="*/ 1 h 138"/>
                <a:gd name="T8" fmla="*/ 5 w 47"/>
                <a:gd name="T9" fmla="*/ 6 h 138"/>
                <a:gd name="T10" fmla="*/ 5 w 47"/>
                <a:gd name="T11" fmla="*/ 6 h 138"/>
                <a:gd name="T12" fmla="*/ 4 w 47"/>
                <a:gd name="T13" fmla="*/ 6 h 138"/>
                <a:gd name="T14" fmla="*/ 0 w 47"/>
                <a:gd name="T15" fmla="*/ 8 h 138"/>
                <a:gd name="T16" fmla="*/ 4 w 47"/>
                <a:gd name="T17" fmla="*/ 10 h 138"/>
                <a:gd name="T18" fmla="*/ 5 w 47"/>
                <a:gd name="T19" fmla="*/ 11 h 138"/>
                <a:gd name="T20" fmla="*/ 5 w 47"/>
                <a:gd name="T21" fmla="*/ 11 h 138"/>
                <a:gd name="T22" fmla="*/ 5 w 47"/>
                <a:gd name="T23" fmla="*/ 15 h 138"/>
                <a:gd name="T24" fmla="*/ 5 w 47"/>
                <a:gd name="T25" fmla="*/ 18 h 138"/>
                <a:gd name="T26" fmla="*/ 5 w 47"/>
                <a:gd name="T27" fmla="*/ 23 h 138"/>
                <a:gd name="T28" fmla="*/ 4 w 47"/>
                <a:gd name="T29" fmla="*/ 24 h 138"/>
                <a:gd name="T30" fmla="*/ 5 w 47"/>
                <a:gd name="T31" fmla="*/ 25 h 138"/>
                <a:gd name="T32" fmla="*/ 5 w 47"/>
                <a:gd name="T33" fmla="*/ 23 h 138"/>
                <a:gd name="T34" fmla="*/ 5 w 47"/>
                <a:gd name="T35" fmla="*/ 23 h 138"/>
                <a:gd name="T36" fmla="*/ 5 w 47"/>
                <a:gd name="T37" fmla="*/ 18 h 138"/>
                <a:gd name="T38" fmla="*/ 5 w 47"/>
                <a:gd name="T39" fmla="*/ 16 h 138"/>
                <a:gd name="T40" fmla="*/ 5 w 47"/>
                <a:gd name="T41" fmla="*/ 16 h 138"/>
                <a:gd name="T42" fmla="*/ 5 w 47"/>
                <a:gd name="T43" fmla="*/ 19 h 138"/>
                <a:gd name="T44" fmla="*/ 5 w 47"/>
                <a:gd name="T45" fmla="*/ 21 h 138"/>
                <a:gd name="T46" fmla="*/ 5 w 47"/>
                <a:gd name="T47" fmla="*/ 23 h 138"/>
                <a:gd name="T48" fmla="*/ 5 w 47"/>
                <a:gd name="T49" fmla="*/ 23 h 138"/>
                <a:gd name="T50" fmla="*/ 5 w 47"/>
                <a:gd name="T51" fmla="*/ 25 h 138"/>
                <a:gd name="T52" fmla="*/ 5 w 47"/>
                <a:gd name="T53" fmla="*/ 23 h 138"/>
                <a:gd name="T54" fmla="*/ 5 w 47"/>
                <a:gd name="T55" fmla="*/ 21 h 138"/>
                <a:gd name="T56" fmla="*/ 5 w 47"/>
                <a:gd name="T57" fmla="*/ 16 h 138"/>
                <a:gd name="T58" fmla="*/ 5 w 47"/>
                <a:gd name="T59" fmla="*/ 15 h 138"/>
                <a:gd name="T60" fmla="*/ 6 w 47"/>
                <a:gd name="T61" fmla="*/ 14 h 138"/>
                <a:gd name="T62" fmla="*/ 6 w 47"/>
                <a:gd name="T63" fmla="*/ 14 h 138"/>
                <a:gd name="T64" fmla="*/ 6 w 47"/>
                <a:gd name="T65" fmla="*/ 15 h 138"/>
                <a:gd name="T66" fmla="*/ 7 w 47"/>
                <a:gd name="T67" fmla="*/ 13 h 138"/>
                <a:gd name="T68" fmla="*/ 5 w 47"/>
                <a:gd name="T69" fmla="*/ 9 h 138"/>
                <a:gd name="T70" fmla="*/ 5 w 47"/>
                <a:gd name="T71" fmla="*/ 10 h 138"/>
                <a:gd name="T72" fmla="*/ 5 w 47"/>
                <a:gd name="T73" fmla="*/ 8 h 138"/>
                <a:gd name="T74" fmla="*/ 5 w 47"/>
                <a:gd name="T75" fmla="*/ 6 h 138"/>
                <a:gd name="T76" fmla="*/ 5 w 47"/>
                <a:gd name="T77" fmla="*/ 8 h 138"/>
                <a:gd name="T78" fmla="*/ 6 w 47"/>
                <a:gd name="T79" fmla="*/ 11 h 138"/>
                <a:gd name="T80" fmla="*/ 5 w 47"/>
                <a:gd name="T81" fmla="*/ 8 h 138"/>
                <a:gd name="T82" fmla="*/ 5 w 47"/>
                <a:gd name="T83" fmla="*/ 6 h 138"/>
                <a:gd name="T84" fmla="*/ 6 w 47"/>
                <a:gd name="T85" fmla="*/ 11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" h="138">
                  <a:moveTo>
                    <a:pt x="46" y="61"/>
                  </a:moveTo>
                  <a:cubicBezTo>
                    <a:pt x="46" y="60"/>
                    <a:pt x="47" y="59"/>
                    <a:pt x="47" y="57"/>
                  </a:cubicBezTo>
                  <a:cubicBezTo>
                    <a:pt x="47" y="54"/>
                    <a:pt x="46" y="54"/>
                    <a:pt x="46" y="52"/>
                  </a:cubicBezTo>
                  <a:cubicBezTo>
                    <a:pt x="45" y="46"/>
                    <a:pt x="42" y="28"/>
                    <a:pt x="41" y="27"/>
                  </a:cubicBezTo>
                  <a:cubicBezTo>
                    <a:pt x="36" y="23"/>
                    <a:pt x="37" y="26"/>
                    <a:pt x="36" y="24"/>
                  </a:cubicBezTo>
                  <a:cubicBezTo>
                    <a:pt x="35" y="22"/>
                    <a:pt x="34" y="22"/>
                    <a:pt x="34" y="22"/>
                  </a:cubicBezTo>
                  <a:cubicBezTo>
                    <a:pt x="34" y="22"/>
                    <a:pt x="37" y="17"/>
                    <a:pt x="32" y="8"/>
                  </a:cubicBezTo>
                  <a:cubicBezTo>
                    <a:pt x="29" y="1"/>
                    <a:pt x="28" y="1"/>
                    <a:pt x="27" y="1"/>
                  </a:cubicBezTo>
                  <a:cubicBezTo>
                    <a:pt x="24" y="1"/>
                    <a:pt x="25" y="0"/>
                    <a:pt x="22" y="1"/>
                  </a:cubicBezTo>
                  <a:cubicBezTo>
                    <a:pt x="21" y="2"/>
                    <a:pt x="18" y="6"/>
                    <a:pt x="16" y="14"/>
                  </a:cubicBezTo>
                  <a:cubicBezTo>
                    <a:pt x="15" y="20"/>
                    <a:pt x="15" y="22"/>
                    <a:pt x="15" y="23"/>
                  </a:cubicBezTo>
                  <a:cubicBezTo>
                    <a:pt x="15" y="23"/>
                    <a:pt x="15" y="22"/>
                    <a:pt x="14" y="23"/>
                  </a:cubicBezTo>
                  <a:cubicBezTo>
                    <a:pt x="14" y="23"/>
                    <a:pt x="12" y="26"/>
                    <a:pt x="11" y="26"/>
                  </a:cubicBezTo>
                  <a:cubicBezTo>
                    <a:pt x="9" y="27"/>
                    <a:pt x="8" y="30"/>
                    <a:pt x="4" y="38"/>
                  </a:cubicBezTo>
                  <a:cubicBezTo>
                    <a:pt x="3" y="39"/>
                    <a:pt x="3" y="38"/>
                    <a:pt x="2" y="41"/>
                  </a:cubicBezTo>
                  <a:cubicBezTo>
                    <a:pt x="2" y="41"/>
                    <a:pt x="0" y="44"/>
                    <a:pt x="0" y="47"/>
                  </a:cubicBezTo>
                  <a:cubicBezTo>
                    <a:pt x="0" y="50"/>
                    <a:pt x="3" y="54"/>
                    <a:pt x="3" y="56"/>
                  </a:cubicBezTo>
                  <a:cubicBezTo>
                    <a:pt x="4" y="57"/>
                    <a:pt x="4" y="57"/>
                    <a:pt x="4" y="58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6" y="62"/>
                    <a:pt x="7" y="63"/>
                    <a:pt x="8" y="62"/>
                  </a:cubicBezTo>
                  <a:cubicBezTo>
                    <a:pt x="8" y="62"/>
                    <a:pt x="8" y="60"/>
                    <a:pt x="8" y="60"/>
                  </a:cubicBezTo>
                  <a:cubicBezTo>
                    <a:pt x="11" y="60"/>
                    <a:pt x="11" y="59"/>
                    <a:pt x="11" y="60"/>
                  </a:cubicBezTo>
                  <a:cubicBezTo>
                    <a:pt x="13" y="61"/>
                    <a:pt x="13" y="62"/>
                    <a:pt x="13" y="63"/>
                  </a:cubicBezTo>
                  <a:cubicBezTo>
                    <a:pt x="14" y="65"/>
                    <a:pt x="11" y="74"/>
                    <a:pt x="12" y="87"/>
                  </a:cubicBezTo>
                  <a:cubicBezTo>
                    <a:pt x="12" y="93"/>
                    <a:pt x="12" y="93"/>
                    <a:pt x="13" y="98"/>
                  </a:cubicBezTo>
                  <a:cubicBezTo>
                    <a:pt x="14" y="104"/>
                    <a:pt x="13" y="104"/>
                    <a:pt x="13" y="106"/>
                  </a:cubicBezTo>
                  <a:cubicBezTo>
                    <a:pt x="12" y="112"/>
                    <a:pt x="14" y="111"/>
                    <a:pt x="13" y="117"/>
                  </a:cubicBezTo>
                  <a:cubicBezTo>
                    <a:pt x="12" y="124"/>
                    <a:pt x="11" y="131"/>
                    <a:pt x="11" y="131"/>
                  </a:cubicBezTo>
                  <a:cubicBezTo>
                    <a:pt x="9" y="133"/>
                    <a:pt x="9" y="133"/>
                    <a:pt x="9" y="133"/>
                  </a:cubicBezTo>
                  <a:cubicBezTo>
                    <a:pt x="9" y="133"/>
                    <a:pt x="7" y="134"/>
                    <a:pt x="4" y="135"/>
                  </a:cubicBezTo>
                  <a:cubicBezTo>
                    <a:pt x="4" y="136"/>
                    <a:pt x="2" y="136"/>
                    <a:pt x="2" y="136"/>
                  </a:cubicBezTo>
                  <a:cubicBezTo>
                    <a:pt x="2" y="138"/>
                    <a:pt x="8" y="138"/>
                    <a:pt x="10" y="138"/>
                  </a:cubicBezTo>
                  <a:cubicBezTo>
                    <a:pt x="12" y="137"/>
                    <a:pt x="14" y="134"/>
                    <a:pt x="15" y="134"/>
                  </a:cubicBezTo>
                  <a:cubicBezTo>
                    <a:pt x="16" y="134"/>
                    <a:pt x="17" y="133"/>
                    <a:pt x="18" y="133"/>
                  </a:cubicBezTo>
                  <a:cubicBezTo>
                    <a:pt x="20" y="133"/>
                    <a:pt x="20" y="133"/>
                    <a:pt x="21" y="133"/>
                  </a:cubicBezTo>
                  <a:cubicBezTo>
                    <a:pt x="21" y="133"/>
                    <a:pt x="22" y="132"/>
                    <a:pt x="22" y="132"/>
                  </a:cubicBezTo>
                  <a:cubicBezTo>
                    <a:pt x="22" y="131"/>
                    <a:pt x="22" y="130"/>
                    <a:pt x="22" y="130"/>
                  </a:cubicBezTo>
                  <a:cubicBezTo>
                    <a:pt x="22" y="124"/>
                    <a:pt x="23" y="110"/>
                    <a:pt x="22" y="106"/>
                  </a:cubicBezTo>
                  <a:cubicBezTo>
                    <a:pt x="22" y="105"/>
                    <a:pt x="23" y="101"/>
                    <a:pt x="23" y="95"/>
                  </a:cubicBezTo>
                  <a:cubicBezTo>
                    <a:pt x="23" y="95"/>
                    <a:pt x="24" y="91"/>
                    <a:pt x="25" y="88"/>
                  </a:cubicBezTo>
                  <a:cubicBezTo>
                    <a:pt x="25" y="84"/>
                    <a:pt x="26" y="81"/>
                    <a:pt x="26" y="81"/>
                  </a:cubicBezTo>
                  <a:cubicBezTo>
                    <a:pt x="26" y="80"/>
                    <a:pt x="28" y="85"/>
                    <a:pt x="28" y="90"/>
                  </a:cubicBezTo>
                  <a:cubicBezTo>
                    <a:pt x="28" y="95"/>
                    <a:pt x="29" y="99"/>
                    <a:pt x="29" y="100"/>
                  </a:cubicBezTo>
                  <a:cubicBezTo>
                    <a:pt x="29" y="101"/>
                    <a:pt x="29" y="102"/>
                    <a:pt x="28" y="110"/>
                  </a:cubicBezTo>
                  <a:cubicBezTo>
                    <a:pt x="28" y="112"/>
                    <a:pt x="28" y="114"/>
                    <a:pt x="27" y="115"/>
                  </a:cubicBezTo>
                  <a:cubicBezTo>
                    <a:pt x="27" y="118"/>
                    <a:pt x="27" y="119"/>
                    <a:pt x="27" y="121"/>
                  </a:cubicBezTo>
                  <a:cubicBezTo>
                    <a:pt x="27" y="123"/>
                    <a:pt x="26" y="124"/>
                    <a:pt x="27" y="126"/>
                  </a:cubicBezTo>
                  <a:cubicBezTo>
                    <a:pt x="27" y="127"/>
                    <a:pt x="26" y="127"/>
                    <a:pt x="27" y="127"/>
                  </a:cubicBezTo>
                  <a:cubicBezTo>
                    <a:pt x="27" y="128"/>
                    <a:pt x="28" y="128"/>
                    <a:pt x="28" y="128"/>
                  </a:cubicBezTo>
                  <a:cubicBezTo>
                    <a:pt x="29" y="128"/>
                    <a:pt x="30" y="131"/>
                    <a:pt x="30" y="131"/>
                  </a:cubicBezTo>
                  <a:cubicBezTo>
                    <a:pt x="30" y="131"/>
                    <a:pt x="30" y="133"/>
                    <a:pt x="30" y="134"/>
                  </a:cubicBezTo>
                  <a:cubicBezTo>
                    <a:pt x="30" y="135"/>
                    <a:pt x="34" y="138"/>
                    <a:pt x="35" y="138"/>
                  </a:cubicBezTo>
                  <a:cubicBezTo>
                    <a:pt x="35" y="137"/>
                    <a:pt x="37" y="133"/>
                    <a:pt x="36" y="131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5" y="127"/>
                    <a:pt x="36" y="125"/>
                    <a:pt x="36" y="123"/>
                  </a:cubicBezTo>
                  <a:cubicBezTo>
                    <a:pt x="36" y="122"/>
                    <a:pt x="36" y="120"/>
                    <a:pt x="37" y="120"/>
                  </a:cubicBezTo>
                  <a:cubicBezTo>
                    <a:pt x="39" y="115"/>
                    <a:pt x="37" y="105"/>
                    <a:pt x="37" y="105"/>
                  </a:cubicBezTo>
                  <a:cubicBezTo>
                    <a:pt x="39" y="97"/>
                    <a:pt x="38" y="94"/>
                    <a:pt x="38" y="94"/>
                  </a:cubicBezTo>
                  <a:cubicBezTo>
                    <a:pt x="38" y="93"/>
                    <a:pt x="38" y="92"/>
                    <a:pt x="38" y="92"/>
                  </a:cubicBezTo>
                  <a:cubicBezTo>
                    <a:pt x="39" y="85"/>
                    <a:pt x="38" y="83"/>
                    <a:pt x="38" y="83"/>
                  </a:cubicBezTo>
                  <a:cubicBezTo>
                    <a:pt x="40" y="80"/>
                    <a:pt x="40" y="75"/>
                    <a:pt x="40" y="75"/>
                  </a:cubicBezTo>
                  <a:cubicBezTo>
                    <a:pt x="40" y="75"/>
                    <a:pt x="40" y="81"/>
                    <a:pt x="41" y="80"/>
                  </a:cubicBezTo>
                  <a:cubicBezTo>
                    <a:pt x="42" y="80"/>
                    <a:pt x="41" y="79"/>
                    <a:pt x="42" y="78"/>
                  </a:cubicBezTo>
                  <a:cubicBezTo>
                    <a:pt x="42" y="78"/>
                    <a:pt x="42" y="77"/>
                    <a:pt x="42" y="77"/>
                  </a:cubicBezTo>
                  <a:cubicBezTo>
                    <a:pt x="42" y="78"/>
                    <a:pt x="42" y="79"/>
                    <a:pt x="42" y="80"/>
                  </a:cubicBezTo>
                  <a:cubicBezTo>
                    <a:pt x="42" y="82"/>
                    <a:pt x="41" y="81"/>
                    <a:pt x="41" y="82"/>
                  </a:cubicBezTo>
                  <a:cubicBezTo>
                    <a:pt x="42" y="83"/>
                    <a:pt x="44" y="81"/>
                    <a:pt x="45" y="81"/>
                  </a:cubicBezTo>
                  <a:cubicBezTo>
                    <a:pt x="47" y="78"/>
                    <a:pt x="47" y="76"/>
                    <a:pt x="47" y="74"/>
                  </a:cubicBezTo>
                  <a:cubicBezTo>
                    <a:pt x="47" y="70"/>
                    <a:pt x="46" y="63"/>
                    <a:pt x="46" y="61"/>
                  </a:cubicBezTo>
                  <a:close/>
                  <a:moveTo>
                    <a:pt x="14" y="52"/>
                  </a:moveTo>
                  <a:cubicBezTo>
                    <a:pt x="14" y="54"/>
                    <a:pt x="13" y="55"/>
                    <a:pt x="13" y="55"/>
                  </a:cubicBezTo>
                  <a:cubicBezTo>
                    <a:pt x="11" y="55"/>
                    <a:pt x="11" y="54"/>
                    <a:pt x="9" y="54"/>
                  </a:cubicBezTo>
                  <a:cubicBezTo>
                    <a:pt x="9" y="54"/>
                    <a:pt x="8" y="50"/>
                    <a:pt x="7" y="49"/>
                  </a:cubicBezTo>
                  <a:cubicBezTo>
                    <a:pt x="6" y="49"/>
                    <a:pt x="7" y="48"/>
                    <a:pt x="7" y="47"/>
                  </a:cubicBezTo>
                  <a:cubicBezTo>
                    <a:pt x="7" y="46"/>
                    <a:pt x="7" y="45"/>
                    <a:pt x="7" y="45"/>
                  </a:cubicBezTo>
                  <a:cubicBezTo>
                    <a:pt x="8" y="43"/>
                    <a:pt x="11" y="39"/>
                    <a:pt x="12" y="37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13" y="38"/>
                    <a:pt x="14" y="44"/>
                    <a:pt x="15" y="48"/>
                  </a:cubicBezTo>
                  <a:cubicBezTo>
                    <a:pt x="15" y="48"/>
                    <a:pt x="14" y="50"/>
                    <a:pt x="14" y="52"/>
                  </a:cubicBezTo>
                  <a:close/>
                  <a:moveTo>
                    <a:pt x="41" y="59"/>
                  </a:moveTo>
                  <a:cubicBezTo>
                    <a:pt x="40" y="59"/>
                    <a:pt x="38" y="52"/>
                    <a:pt x="37" y="51"/>
                  </a:cubicBezTo>
                  <a:cubicBezTo>
                    <a:pt x="36" y="50"/>
                    <a:pt x="37" y="48"/>
                    <a:pt x="37" y="46"/>
                  </a:cubicBezTo>
                  <a:cubicBezTo>
                    <a:pt x="36" y="45"/>
                    <a:pt x="37" y="44"/>
                    <a:pt x="37" y="43"/>
                  </a:cubicBezTo>
                  <a:cubicBezTo>
                    <a:pt x="37" y="41"/>
                    <a:pt x="37" y="42"/>
                    <a:pt x="36" y="40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8" y="37"/>
                    <a:pt x="41" y="54"/>
                    <a:pt x="41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9" name="Freeform 33"/>
            <p:cNvSpPr>
              <a:spLocks noEditPoints="1"/>
            </p:cNvSpPr>
            <p:nvPr/>
          </p:nvSpPr>
          <p:spPr bwMode="auto">
            <a:xfrm>
              <a:off x="1614" y="2015"/>
              <a:ext cx="283" cy="206"/>
            </a:xfrm>
            <a:custGeom>
              <a:avLst/>
              <a:gdLst>
                <a:gd name="T0" fmla="*/ 6 w 309"/>
                <a:gd name="T1" fmla="*/ 17 h 225"/>
                <a:gd name="T2" fmla="*/ 5 w 309"/>
                <a:gd name="T3" fmla="*/ 15 h 225"/>
                <a:gd name="T4" fmla="*/ 5 w 309"/>
                <a:gd name="T5" fmla="*/ 16 h 225"/>
                <a:gd name="T6" fmla="*/ 5 w 309"/>
                <a:gd name="T7" fmla="*/ 17 h 225"/>
                <a:gd name="T8" fmla="*/ 0 w 309"/>
                <a:gd name="T9" fmla="*/ 21 h 225"/>
                <a:gd name="T10" fmla="*/ 5 w 309"/>
                <a:gd name="T11" fmla="*/ 23 h 225"/>
                <a:gd name="T12" fmla="*/ 5 w 309"/>
                <a:gd name="T13" fmla="*/ 23 h 225"/>
                <a:gd name="T14" fmla="*/ 5 w 309"/>
                <a:gd name="T15" fmla="*/ 29 h 225"/>
                <a:gd name="T16" fmla="*/ 5 w 309"/>
                <a:gd name="T17" fmla="*/ 35 h 225"/>
                <a:gd name="T18" fmla="*/ 2 w 309"/>
                <a:gd name="T19" fmla="*/ 35 h 225"/>
                <a:gd name="T20" fmla="*/ 5 w 309"/>
                <a:gd name="T21" fmla="*/ 35 h 225"/>
                <a:gd name="T22" fmla="*/ 5 w 309"/>
                <a:gd name="T23" fmla="*/ 35 h 225"/>
                <a:gd name="T24" fmla="*/ 5 w 309"/>
                <a:gd name="T25" fmla="*/ 27 h 225"/>
                <a:gd name="T26" fmla="*/ 5 w 309"/>
                <a:gd name="T27" fmla="*/ 29 h 225"/>
                <a:gd name="T28" fmla="*/ 5 w 309"/>
                <a:gd name="T29" fmla="*/ 32 h 225"/>
                <a:gd name="T30" fmla="*/ 5 w 309"/>
                <a:gd name="T31" fmla="*/ 34 h 225"/>
                <a:gd name="T32" fmla="*/ 5 w 309"/>
                <a:gd name="T33" fmla="*/ 35 h 225"/>
                <a:gd name="T34" fmla="*/ 5 w 309"/>
                <a:gd name="T35" fmla="*/ 33 h 225"/>
                <a:gd name="T36" fmla="*/ 5 w 309"/>
                <a:gd name="T37" fmla="*/ 28 h 225"/>
                <a:gd name="T38" fmla="*/ 5 w 309"/>
                <a:gd name="T39" fmla="*/ 25 h 225"/>
                <a:gd name="T40" fmla="*/ 6 w 309"/>
                <a:gd name="T41" fmla="*/ 25 h 225"/>
                <a:gd name="T42" fmla="*/ 7 w 309"/>
                <a:gd name="T43" fmla="*/ 27 h 225"/>
                <a:gd name="T44" fmla="*/ 7 w 309"/>
                <a:gd name="T45" fmla="*/ 23 h 225"/>
                <a:gd name="T46" fmla="*/ 5 w 309"/>
                <a:gd name="T47" fmla="*/ 23 h 225"/>
                <a:gd name="T48" fmla="*/ 5 w 309"/>
                <a:gd name="T49" fmla="*/ 21 h 225"/>
                <a:gd name="T50" fmla="*/ 5 w 309"/>
                <a:gd name="T51" fmla="*/ 21 h 225"/>
                <a:gd name="T52" fmla="*/ 5 w 309"/>
                <a:gd name="T53" fmla="*/ 22 h 225"/>
                <a:gd name="T54" fmla="*/ 5 w 309"/>
                <a:gd name="T55" fmla="*/ 20 h 225"/>
                <a:gd name="T56" fmla="*/ 49 w 309"/>
                <a:gd name="T57" fmla="*/ 10 h 225"/>
                <a:gd name="T58" fmla="*/ 48 w 309"/>
                <a:gd name="T59" fmla="*/ 5 h 225"/>
                <a:gd name="T60" fmla="*/ 46 w 309"/>
                <a:gd name="T61" fmla="*/ 5 h 225"/>
                <a:gd name="T62" fmla="*/ 44 w 309"/>
                <a:gd name="T63" fmla="*/ 5 h 225"/>
                <a:gd name="T64" fmla="*/ 43 w 309"/>
                <a:gd name="T65" fmla="*/ 5 h 225"/>
                <a:gd name="T66" fmla="*/ 42 w 309"/>
                <a:gd name="T67" fmla="*/ 7 h 225"/>
                <a:gd name="T68" fmla="*/ 42 w 309"/>
                <a:gd name="T69" fmla="*/ 10 h 225"/>
                <a:gd name="T70" fmla="*/ 43 w 309"/>
                <a:gd name="T71" fmla="*/ 10 h 225"/>
                <a:gd name="T72" fmla="*/ 43 w 309"/>
                <a:gd name="T73" fmla="*/ 16 h 225"/>
                <a:gd name="T74" fmla="*/ 43 w 309"/>
                <a:gd name="T75" fmla="*/ 21 h 225"/>
                <a:gd name="T76" fmla="*/ 42 w 309"/>
                <a:gd name="T77" fmla="*/ 21 h 225"/>
                <a:gd name="T78" fmla="*/ 44 w 309"/>
                <a:gd name="T79" fmla="*/ 21 h 225"/>
                <a:gd name="T80" fmla="*/ 45 w 309"/>
                <a:gd name="T81" fmla="*/ 21 h 225"/>
                <a:gd name="T82" fmla="*/ 46 w 309"/>
                <a:gd name="T83" fmla="*/ 14 h 225"/>
                <a:gd name="T84" fmla="*/ 46 w 309"/>
                <a:gd name="T85" fmla="*/ 16 h 225"/>
                <a:gd name="T86" fmla="*/ 46 w 309"/>
                <a:gd name="T87" fmla="*/ 19 h 225"/>
                <a:gd name="T88" fmla="*/ 46 w 309"/>
                <a:gd name="T89" fmla="*/ 21 h 225"/>
                <a:gd name="T90" fmla="*/ 47 w 309"/>
                <a:gd name="T91" fmla="*/ 22 h 225"/>
                <a:gd name="T92" fmla="*/ 47 w 309"/>
                <a:gd name="T93" fmla="*/ 19 h 225"/>
                <a:gd name="T94" fmla="*/ 47 w 309"/>
                <a:gd name="T95" fmla="*/ 15 h 225"/>
                <a:gd name="T96" fmla="*/ 47 w 309"/>
                <a:gd name="T97" fmla="*/ 13 h 225"/>
                <a:gd name="T98" fmla="*/ 48 w 309"/>
                <a:gd name="T99" fmla="*/ 13 h 225"/>
                <a:gd name="T100" fmla="*/ 48 w 309"/>
                <a:gd name="T101" fmla="*/ 13 h 22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309" h="225">
                  <a:moveTo>
                    <a:pt x="47" y="144"/>
                  </a:moveTo>
                  <a:cubicBezTo>
                    <a:pt x="47" y="141"/>
                    <a:pt x="46" y="141"/>
                    <a:pt x="46" y="139"/>
                  </a:cubicBezTo>
                  <a:cubicBezTo>
                    <a:pt x="45" y="133"/>
                    <a:pt x="42" y="115"/>
                    <a:pt x="41" y="114"/>
                  </a:cubicBezTo>
                  <a:cubicBezTo>
                    <a:pt x="36" y="110"/>
                    <a:pt x="37" y="113"/>
                    <a:pt x="36" y="111"/>
                  </a:cubicBezTo>
                  <a:cubicBezTo>
                    <a:pt x="35" y="109"/>
                    <a:pt x="34" y="109"/>
                    <a:pt x="34" y="109"/>
                  </a:cubicBezTo>
                  <a:cubicBezTo>
                    <a:pt x="34" y="109"/>
                    <a:pt x="37" y="104"/>
                    <a:pt x="32" y="95"/>
                  </a:cubicBezTo>
                  <a:cubicBezTo>
                    <a:pt x="29" y="88"/>
                    <a:pt x="28" y="88"/>
                    <a:pt x="27" y="88"/>
                  </a:cubicBezTo>
                  <a:cubicBezTo>
                    <a:pt x="24" y="88"/>
                    <a:pt x="25" y="87"/>
                    <a:pt x="22" y="88"/>
                  </a:cubicBezTo>
                  <a:cubicBezTo>
                    <a:pt x="21" y="89"/>
                    <a:pt x="18" y="93"/>
                    <a:pt x="16" y="101"/>
                  </a:cubicBezTo>
                  <a:cubicBezTo>
                    <a:pt x="15" y="107"/>
                    <a:pt x="15" y="109"/>
                    <a:pt x="15" y="110"/>
                  </a:cubicBezTo>
                  <a:cubicBezTo>
                    <a:pt x="15" y="110"/>
                    <a:pt x="15" y="109"/>
                    <a:pt x="14" y="110"/>
                  </a:cubicBezTo>
                  <a:cubicBezTo>
                    <a:pt x="14" y="110"/>
                    <a:pt x="12" y="113"/>
                    <a:pt x="11" y="113"/>
                  </a:cubicBezTo>
                  <a:cubicBezTo>
                    <a:pt x="9" y="114"/>
                    <a:pt x="8" y="117"/>
                    <a:pt x="4" y="125"/>
                  </a:cubicBezTo>
                  <a:cubicBezTo>
                    <a:pt x="3" y="126"/>
                    <a:pt x="3" y="125"/>
                    <a:pt x="2" y="128"/>
                  </a:cubicBezTo>
                  <a:cubicBezTo>
                    <a:pt x="2" y="128"/>
                    <a:pt x="0" y="131"/>
                    <a:pt x="0" y="134"/>
                  </a:cubicBezTo>
                  <a:cubicBezTo>
                    <a:pt x="0" y="137"/>
                    <a:pt x="3" y="141"/>
                    <a:pt x="3" y="143"/>
                  </a:cubicBezTo>
                  <a:cubicBezTo>
                    <a:pt x="4" y="144"/>
                    <a:pt x="4" y="144"/>
                    <a:pt x="4" y="145"/>
                  </a:cubicBezTo>
                  <a:cubicBezTo>
                    <a:pt x="5" y="146"/>
                    <a:pt x="6" y="146"/>
                    <a:pt x="6" y="146"/>
                  </a:cubicBezTo>
                  <a:cubicBezTo>
                    <a:pt x="6" y="149"/>
                    <a:pt x="7" y="150"/>
                    <a:pt x="8" y="149"/>
                  </a:cubicBezTo>
                  <a:cubicBezTo>
                    <a:pt x="8" y="149"/>
                    <a:pt x="8" y="147"/>
                    <a:pt x="8" y="147"/>
                  </a:cubicBezTo>
                  <a:cubicBezTo>
                    <a:pt x="11" y="147"/>
                    <a:pt x="11" y="146"/>
                    <a:pt x="11" y="147"/>
                  </a:cubicBezTo>
                  <a:cubicBezTo>
                    <a:pt x="13" y="148"/>
                    <a:pt x="13" y="149"/>
                    <a:pt x="13" y="150"/>
                  </a:cubicBezTo>
                  <a:cubicBezTo>
                    <a:pt x="14" y="152"/>
                    <a:pt x="11" y="161"/>
                    <a:pt x="12" y="174"/>
                  </a:cubicBezTo>
                  <a:cubicBezTo>
                    <a:pt x="12" y="180"/>
                    <a:pt x="12" y="180"/>
                    <a:pt x="13" y="185"/>
                  </a:cubicBezTo>
                  <a:cubicBezTo>
                    <a:pt x="14" y="191"/>
                    <a:pt x="13" y="191"/>
                    <a:pt x="13" y="193"/>
                  </a:cubicBezTo>
                  <a:cubicBezTo>
                    <a:pt x="12" y="199"/>
                    <a:pt x="14" y="198"/>
                    <a:pt x="13" y="204"/>
                  </a:cubicBezTo>
                  <a:cubicBezTo>
                    <a:pt x="12" y="211"/>
                    <a:pt x="11" y="218"/>
                    <a:pt x="11" y="218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220"/>
                    <a:pt x="7" y="221"/>
                    <a:pt x="4" y="222"/>
                  </a:cubicBezTo>
                  <a:cubicBezTo>
                    <a:pt x="4" y="223"/>
                    <a:pt x="2" y="223"/>
                    <a:pt x="2" y="223"/>
                  </a:cubicBezTo>
                  <a:cubicBezTo>
                    <a:pt x="2" y="225"/>
                    <a:pt x="8" y="225"/>
                    <a:pt x="10" y="225"/>
                  </a:cubicBezTo>
                  <a:cubicBezTo>
                    <a:pt x="12" y="224"/>
                    <a:pt x="14" y="221"/>
                    <a:pt x="15" y="221"/>
                  </a:cubicBezTo>
                  <a:cubicBezTo>
                    <a:pt x="16" y="221"/>
                    <a:pt x="17" y="220"/>
                    <a:pt x="18" y="220"/>
                  </a:cubicBezTo>
                  <a:cubicBezTo>
                    <a:pt x="20" y="220"/>
                    <a:pt x="20" y="220"/>
                    <a:pt x="21" y="220"/>
                  </a:cubicBezTo>
                  <a:cubicBezTo>
                    <a:pt x="21" y="220"/>
                    <a:pt x="22" y="219"/>
                    <a:pt x="22" y="219"/>
                  </a:cubicBezTo>
                  <a:cubicBezTo>
                    <a:pt x="22" y="218"/>
                    <a:pt x="22" y="217"/>
                    <a:pt x="22" y="217"/>
                  </a:cubicBezTo>
                  <a:cubicBezTo>
                    <a:pt x="22" y="211"/>
                    <a:pt x="23" y="197"/>
                    <a:pt x="22" y="193"/>
                  </a:cubicBezTo>
                  <a:cubicBezTo>
                    <a:pt x="22" y="192"/>
                    <a:pt x="23" y="188"/>
                    <a:pt x="23" y="182"/>
                  </a:cubicBezTo>
                  <a:cubicBezTo>
                    <a:pt x="23" y="182"/>
                    <a:pt x="24" y="178"/>
                    <a:pt x="25" y="175"/>
                  </a:cubicBezTo>
                  <a:cubicBezTo>
                    <a:pt x="25" y="171"/>
                    <a:pt x="26" y="168"/>
                    <a:pt x="26" y="168"/>
                  </a:cubicBezTo>
                  <a:cubicBezTo>
                    <a:pt x="26" y="167"/>
                    <a:pt x="28" y="172"/>
                    <a:pt x="28" y="177"/>
                  </a:cubicBezTo>
                  <a:cubicBezTo>
                    <a:pt x="28" y="182"/>
                    <a:pt x="29" y="186"/>
                    <a:pt x="29" y="187"/>
                  </a:cubicBezTo>
                  <a:cubicBezTo>
                    <a:pt x="29" y="188"/>
                    <a:pt x="29" y="189"/>
                    <a:pt x="28" y="197"/>
                  </a:cubicBezTo>
                  <a:cubicBezTo>
                    <a:pt x="28" y="199"/>
                    <a:pt x="28" y="201"/>
                    <a:pt x="27" y="202"/>
                  </a:cubicBezTo>
                  <a:cubicBezTo>
                    <a:pt x="27" y="205"/>
                    <a:pt x="27" y="206"/>
                    <a:pt x="27" y="208"/>
                  </a:cubicBezTo>
                  <a:cubicBezTo>
                    <a:pt x="27" y="210"/>
                    <a:pt x="26" y="211"/>
                    <a:pt x="27" y="213"/>
                  </a:cubicBezTo>
                  <a:cubicBezTo>
                    <a:pt x="27" y="214"/>
                    <a:pt x="26" y="214"/>
                    <a:pt x="27" y="214"/>
                  </a:cubicBezTo>
                  <a:cubicBezTo>
                    <a:pt x="27" y="215"/>
                    <a:pt x="28" y="215"/>
                    <a:pt x="28" y="215"/>
                  </a:cubicBezTo>
                  <a:cubicBezTo>
                    <a:pt x="29" y="215"/>
                    <a:pt x="30" y="218"/>
                    <a:pt x="30" y="218"/>
                  </a:cubicBezTo>
                  <a:cubicBezTo>
                    <a:pt x="30" y="218"/>
                    <a:pt x="30" y="220"/>
                    <a:pt x="30" y="221"/>
                  </a:cubicBezTo>
                  <a:cubicBezTo>
                    <a:pt x="30" y="222"/>
                    <a:pt x="34" y="225"/>
                    <a:pt x="35" y="225"/>
                  </a:cubicBezTo>
                  <a:cubicBezTo>
                    <a:pt x="35" y="224"/>
                    <a:pt x="37" y="220"/>
                    <a:pt x="36" y="218"/>
                  </a:cubicBezTo>
                  <a:cubicBezTo>
                    <a:pt x="35" y="216"/>
                    <a:pt x="34" y="215"/>
                    <a:pt x="34" y="214"/>
                  </a:cubicBezTo>
                  <a:cubicBezTo>
                    <a:pt x="35" y="214"/>
                    <a:pt x="36" y="212"/>
                    <a:pt x="36" y="210"/>
                  </a:cubicBezTo>
                  <a:cubicBezTo>
                    <a:pt x="36" y="209"/>
                    <a:pt x="36" y="207"/>
                    <a:pt x="37" y="207"/>
                  </a:cubicBezTo>
                  <a:cubicBezTo>
                    <a:pt x="39" y="202"/>
                    <a:pt x="37" y="192"/>
                    <a:pt x="37" y="192"/>
                  </a:cubicBezTo>
                  <a:cubicBezTo>
                    <a:pt x="39" y="184"/>
                    <a:pt x="38" y="181"/>
                    <a:pt x="38" y="181"/>
                  </a:cubicBezTo>
                  <a:cubicBezTo>
                    <a:pt x="38" y="180"/>
                    <a:pt x="38" y="179"/>
                    <a:pt x="38" y="179"/>
                  </a:cubicBezTo>
                  <a:cubicBezTo>
                    <a:pt x="39" y="172"/>
                    <a:pt x="38" y="170"/>
                    <a:pt x="38" y="170"/>
                  </a:cubicBezTo>
                  <a:cubicBezTo>
                    <a:pt x="40" y="167"/>
                    <a:pt x="40" y="162"/>
                    <a:pt x="40" y="162"/>
                  </a:cubicBezTo>
                  <a:cubicBezTo>
                    <a:pt x="40" y="162"/>
                    <a:pt x="40" y="168"/>
                    <a:pt x="41" y="167"/>
                  </a:cubicBezTo>
                  <a:cubicBezTo>
                    <a:pt x="42" y="167"/>
                    <a:pt x="41" y="166"/>
                    <a:pt x="42" y="165"/>
                  </a:cubicBezTo>
                  <a:cubicBezTo>
                    <a:pt x="42" y="165"/>
                    <a:pt x="42" y="164"/>
                    <a:pt x="42" y="164"/>
                  </a:cubicBezTo>
                  <a:cubicBezTo>
                    <a:pt x="42" y="165"/>
                    <a:pt x="42" y="166"/>
                    <a:pt x="42" y="167"/>
                  </a:cubicBezTo>
                  <a:cubicBezTo>
                    <a:pt x="42" y="169"/>
                    <a:pt x="41" y="168"/>
                    <a:pt x="41" y="169"/>
                  </a:cubicBezTo>
                  <a:cubicBezTo>
                    <a:pt x="42" y="170"/>
                    <a:pt x="44" y="168"/>
                    <a:pt x="45" y="168"/>
                  </a:cubicBezTo>
                  <a:cubicBezTo>
                    <a:pt x="47" y="165"/>
                    <a:pt x="47" y="163"/>
                    <a:pt x="47" y="161"/>
                  </a:cubicBezTo>
                  <a:cubicBezTo>
                    <a:pt x="47" y="157"/>
                    <a:pt x="46" y="150"/>
                    <a:pt x="46" y="148"/>
                  </a:cubicBezTo>
                  <a:cubicBezTo>
                    <a:pt x="46" y="147"/>
                    <a:pt x="47" y="146"/>
                    <a:pt x="47" y="144"/>
                  </a:cubicBezTo>
                  <a:close/>
                  <a:moveTo>
                    <a:pt x="14" y="139"/>
                  </a:moveTo>
                  <a:cubicBezTo>
                    <a:pt x="14" y="141"/>
                    <a:pt x="13" y="142"/>
                    <a:pt x="13" y="142"/>
                  </a:cubicBezTo>
                  <a:cubicBezTo>
                    <a:pt x="11" y="142"/>
                    <a:pt x="11" y="141"/>
                    <a:pt x="9" y="141"/>
                  </a:cubicBezTo>
                  <a:cubicBezTo>
                    <a:pt x="9" y="141"/>
                    <a:pt x="8" y="137"/>
                    <a:pt x="7" y="136"/>
                  </a:cubicBezTo>
                  <a:cubicBezTo>
                    <a:pt x="6" y="136"/>
                    <a:pt x="7" y="135"/>
                    <a:pt x="7" y="134"/>
                  </a:cubicBezTo>
                  <a:cubicBezTo>
                    <a:pt x="7" y="133"/>
                    <a:pt x="7" y="132"/>
                    <a:pt x="7" y="132"/>
                  </a:cubicBezTo>
                  <a:cubicBezTo>
                    <a:pt x="8" y="130"/>
                    <a:pt x="11" y="126"/>
                    <a:pt x="12" y="124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5"/>
                    <a:pt x="14" y="131"/>
                    <a:pt x="15" y="135"/>
                  </a:cubicBezTo>
                  <a:cubicBezTo>
                    <a:pt x="15" y="135"/>
                    <a:pt x="14" y="137"/>
                    <a:pt x="14" y="139"/>
                  </a:cubicBezTo>
                  <a:close/>
                  <a:moveTo>
                    <a:pt x="41" y="146"/>
                  </a:moveTo>
                  <a:cubicBezTo>
                    <a:pt x="40" y="146"/>
                    <a:pt x="38" y="139"/>
                    <a:pt x="37" y="138"/>
                  </a:cubicBezTo>
                  <a:cubicBezTo>
                    <a:pt x="36" y="137"/>
                    <a:pt x="37" y="135"/>
                    <a:pt x="37" y="133"/>
                  </a:cubicBezTo>
                  <a:cubicBezTo>
                    <a:pt x="36" y="132"/>
                    <a:pt x="37" y="131"/>
                    <a:pt x="37" y="130"/>
                  </a:cubicBezTo>
                  <a:cubicBezTo>
                    <a:pt x="37" y="128"/>
                    <a:pt x="37" y="129"/>
                    <a:pt x="36" y="127"/>
                  </a:cubicBezTo>
                  <a:cubicBezTo>
                    <a:pt x="36" y="127"/>
                    <a:pt x="36" y="127"/>
                    <a:pt x="37" y="126"/>
                  </a:cubicBezTo>
                  <a:cubicBezTo>
                    <a:pt x="38" y="124"/>
                    <a:pt x="41" y="141"/>
                    <a:pt x="41" y="146"/>
                  </a:cubicBezTo>
                  <a:close/>
                  <a:moveTo>
                    <a:pt x="308" y="61"/>
                  </a:moveTo>
                  <a:cubicBezTo>
                    <a:pt x="308" y="60"/>
                    <a:pt x="309" y="59"/>
                    <a:pt x="309" y="57"/>
                  </a:cubicBezTo>
                  <a:cubicBezTo>
                    <a:pt x="309" y="54"/>
                    <a:pt x="308" y="54"/>
                    <a:pt x="308" y="52"/>
                  </a:cubicBezTo>
                  <a:cubicBezTo>
                    <a:pt x="307" y="46"/>
                    <a:pt x="304" y="28"/>
                    <a:pt x="303" y="27"/>
                  </a:cubicBezTo>
                  <a:cubicBezTo>
                    <a:pt x="298" y="23"/>
                    <a:pt x="299" y="26"/>
                    <a:pt x="298" y="24"/>
                  </a:cubicBezTo>
                  <a:cubicBezTo>
                    <a:pt x="297" y="22"/>
                    <a:pt x="296" y="22"/>
                    <a:pt x="296" y="22"/>
                  </a:cubicBezTo>
                  <a:cubicBezTo>
                    <a:pt x="296" y="22"/>
                    <a:pt x="299" y="17"/>
                    <a:pt x="294" y="8"/>
                  </a:cubicBezTo>
                  <a:cubicBezTo>
                    <a:pt x="291" y="1"/>
                    <a:pt x="290" y="1"/>
                    <a:pt x="289" y="1"/>
                  </a:cubicBezTo>
                  <a:cubicBezTo>
                    <a:pt x="286" y="1"/>
                    <a:pt x="287" y="0"/>
                    <a:pt x="284" y="1"/>
                  </a:cubicBezTo>
                  <a:cubicBezTo>
                    <a:pt x="283" y="2"/>
                    <a:pt x="280" y="6"/>
                    <a:pt x="278" y="14"/>
                  </a:cubicBezTo>
                  <a:cubicBezTo>
                    <a:pt x="277" y="20"/>
                    <a:pt x="277" y="22"/>
                    <a:pt x="277" y="23"/>
                  </a:cubicBezTo>
                  <a:cubicBezTo>
                    <a:pt x="277" y="23"/>
                    <a:pt x="277" y="22"/>
                    <a:pt x="276" y="23"/>
                  </a:cubicBezTo>
                  <a:cubicBezTo>
                    <a:pt x="276" y="23"/>
                    <a:pt x="274" y="26"/>
                    <a:pt x="273" y="26"/>
                  </a:cubicBezTo>
                  <a:cubicBezTo>
                    <a:pt x="271" y="27"/>
                    <a:pt x="270" y="30"/>
                    <a:pt x="266" y="38"/>
                  </a:cubicBezTo>
                  <a:cubicBezTo>
                    <a:pt x="265" y="39"/>
                    <a:pt x="265" y="38"/>
                    <a:pt x="264" y="41"/>
                  </a:cubicBezTo>
                  <a:cubicBezTo>
                    <a:pt x="264" y="41"/>
                    <a:pt x="262" y="44"/>
                    <a:pt x="262" y="47"/>
                  </a:cubicBezTo>
                  <a:cubicBezTo>
                    <a:pt x="262" y="50"/>
                    <a:pt x="265" y="54"/>
                    <a:pt x="265" y="56"/>
                  </a:cubicBezTo>
                  <a:cubicBezTo>
                    <a:pt x="266" y="57"/>
                    <a:pt x="266" y="57"/>
                    <a:pt x="266" y="58"/>
                  </a:cubicBezTo>
                  <a:cubicBezTo>
                    <a:pt x="267" y="59"/>
                    <a:pt x="268" y="59"/>
                    <a:pt x="268" y="59"/>
                  </a:cubicBezTo>
                  <a:cubicBezTo>
                    <a:pt x="268" y="62"/>
                    <a:pt x="269" y="63"/>
                    <a:pt x="270" y="62"/>
                  </a:cubicBezTo>
                  <a:cubicBezTo>
                    <a:pt x="270" y="62"/>
                    <a:pt x="270" y="60"/>
                    <a:pt x="270" y="60"/>
                  </a:cubicBezTo>
                  <a:cubicBezTo>
                    <a:pt x="273" y="60"/>
                    <a:pt x="273" y="59"/>
                    <a:pt x="273" y="60"/>
                  </a:cubicBezTo>
                  <a:cubicBezTo>
                    <a:pt x="275" y="61"/>
                    <a:pt x="275" y="62"/>
                    <a:pt x="275" y="63"/>
                  </a:cubicBezTo>
                  <a:cubicBezTo>
                    <a:pt x="276" y="65"/>
                    <a:pt x="273" y="74"/>
                    <a:pt x="274" y="87"/>
                  </a:cubicBezTo>
                  <a:cubicBezTo>
                    <a:pt x="274" y="93"/>
                    <a:pt x="274" y="93"/>
                    <a:pt x="275" y="98"/>
                  </a:cubicBezTo>
                  <a:cubicBezTo>
                    <a:pt x="276" y="104"/>
                    <a:pt x="275" y="104"/>
                    <a:pt x="275" y="106"/>
                  </a:cubicBezTo>
                  <a:cubicBezTo>
                    <a:pt x="274" y="112"/>
                    <a:pt x="276" y="111"/>
                    <a:pt x="275" y="117"/>
                  </a:cubicBezTo>
                  <a:cubicBezTo>
                    <a:pt x="274" y="124"/>
                    <a:pt x="273" y="131"/>
                    <a:pt x="273" y="131"/>
                  </a:cubicBezTo>
                  <a:cubicBezTo>
                    <a:pt x="271" y="133"/>
                    <a:pt x="271" y="133"/>
                    <a:pt x="271" y="133"/>
                  </a:cubicBezTo>
                  <a:cubicBezTo>
                    <a:pt x="271" y="133"/>
                    <a:pt x="269" y="134"/>
                    <a:pt x="266" y="135"/>
                  </a:cubicBezTo>
                  <a:cubicBezTo>
                    <a:pt x="266" y="136"/>
                    <a:pt x="264" y="136"/>
                    <a:pt x="264" y="136"/>
                  </a:cubicBezTo>
                  <a:cubicBezTo>
                    <a:pt x="264" y="138"/>
                    <a:pt x="270" y="138"/>
                    <a:pt x="272" y="138"/>
                  </a:cubicBezTo>
                  <a:cubicBezTo>
                    <a:pt x="274" y="137"/>
                    <a:pt x="276" y="134"/>
                    <a:pt x="277" y="134"/>
                  </a:cubicBezTo>
                  <a:cubicBezTo>
                    <a:pt x="278" y="134"/>
                    <a:pt x="279" y="133"/>
                    <a:pt x="280" y="133"/>
                  </a:cubicBezTo>
                  <a:cubicBezTo>
                    <a:pt x="282" y="133"/>
                    <a:pt x="282" y="133"/>
                    <a:pt x="283" y="133"/>
                  </a:cubicBezTo>
                  <a:cubicBezTo>
                    <a:pt x="283" y="133"/>
                    <a:pt x="284" y="132"/>
                    <a:pt x="284" y="132"/>
                  </a:cubicBezTo>
                  <a:cubicBezTo>
                    <a:pt x="284" y="131"/>
                    <a:pt x="284" y="130"/>
                    <a:pt x="284" y="130"/>
                  </a:cubicBezTo>
                  <a:cubicBezTo>
                    <a:pt x="284" y="124"/>
                    <a:pt x="285" y="110"/>
                    <a:pt x="284" y="106"/>
                  </a:cubicBezTo>
                  <a:cubicBezTo>
                    <a:pt x="284" y="105"/>
                    <a:pt x="285" y="101"/>
                    <a:pt x="285" y="95"/>
                  </a:cubicBezTo>
                  <a:cubicBezTo>
                    <a:pt x="285" y="95"/>
                    <a:pt x="286" y="91"/>
                    <a:pt x="287" y="88"/>
                  </a:cubicBezTo>
                  <a:cubicBezTo>
                    <a:pt x="287" y="84"/>
                    <a:pt x="288" y="81"/>
                    <a:pt x="288" y="81"/>
                  </a:cubicBezTo>
                  <a:cubicBezTo>
                    <a:pt x="288" y="80"/>
                    <a:pt x="290" y="85"/>
                    <a:pt x="290" y="90"/>
                  </a:cubicBezTo>
                  <a:cubicBezTo>
                    <a:pt x="290" y="95"/>
                    <a:pt x="291" y="99"/>
                    <a:pt x="291" y="100"/>
                  </a:cubicBezTo>
                  <a:cubicBezTo>
                    <a:pt x="291" y="101"/>
                    <a:pt x="291" y="102"/>
                    <a:pt x="290" y="110"/>
                  </a:cubicBezTo>
                  <a:cubicBezTo>
                    <a:pt x="290" y="112"/>
                    <a:pt x="290" y="114"/>
                    <a:pt x="289" y="115"/>
                  </a:cubicBezTo>
                  <a:cubicBezTo>
                    <a:pt x="289" y="118"/>
                    <a:pt x="289" y="119"/>
                    <a:pt x="289" y="121"/>
                  </a:cubicBezTo>
                  <a:cubicBezTo>
                    <a:pt x="289" y="123"/>
                    <a:pt x="288" y="124"/>
                    <a:pt x="289" y="126"/>
                  </a:cubicBezTo>
                  <a:cubicBezTo>
                    <a:pt x="289" y="127"/>
                    <a:pt x="288" y="127"/>
                    <a:pt x="289" y="127"/>
                  </a:cubicBezTo>
                  <a:cubicBezTo>
                    <a:pt x="289" y="128"/>
                    <a:pt x="290" y="128"/>
                    <a:pt x="290" y="128"/>
                  </a:cubicBezTo>
                  <a:cubicBezTo>
                    <a:pt x="291" y="128"/>
                    <a:pt x="292" y="131"/>
                    <a:pt x="292" y="131"/>
                  </a:cubicBezTo>
                  <a:cubicBezTo>
                    <a:pt x="292" y="131"/>
                    <a:pt x="292" y="133"/>
                    <a:pt x="292" y="134"/>
                  </a:cubicBezTo>
                  <a:cubicBezTo>
                    <a:pt x="292" y="135"/>
                    <a:pt x="296" y="138"/>
                    <a:pt x="297" y="138"/>
                  </a:cubicBezTo>
                  <a:cubicBezTo>
                    <a:pt x="297" y="137"/>
                    <a:pt x="299" y="133"/>
                    <a:pt x="298" y="131"/>
                  </a:cubicBezTo>
                  <a:cubicBezTo>
                    <a:pt x="297" y="129"/>
                    <a:pt x="296" y="128"/>
                    <a:pt x="296" y="127"/>
                  </a:cubicBezTo>
                  <a:cubicBezTo>
                    <a:pt x="297" y="127"/>
                    <a:pt x="298" y="125"/>
                    <a:pt x="298" y="123"/>
                  </a:cubicBezTo>
                  <a:cubicBezTo>
                    <a:pt x="298" y="122"/>
                    <a:pt x="298" y="120"/>
                    <a:pt x="299" y="120"/>
                  </a:cubicBezTo>
                  <a:cubicBezTo>
                    <a:pt x="301" y="115"/>
                    <a:pt x="299" y="105"/>
                    <a:pt x="299" y="105"/>
                  </a:cubicBezTo>
                  <a:cubicBezTo>
                    <a:pt x="301" y="97"/>
                    <a:pt x="300" y="94"/>
                    <a:pt x="300" y="94"/>
                  </a:cubicBezTo>
                  <a:cubicBezTo>
                    <a:pt x="300" y="93"/>
                    <a:pt x="300" y="92"/>
                    <a:pt x="300" y="92"/>
                  </a:cubicBezTo>
                  <a:cubicBezTo>
                    <a:pt x="301" y="85"/>
                    <a:pt x="300" y="83"/>
                    <a:pt x="300" y="83"/>
                  </a:cubicBezTo>
                  <a:cubicBezTo>
                    <a:pt x="302" y="80"/>
                    <a:pt x="302" y="75"/>
                    <a:pt x="302" y="75"/>
                  </a:cubicBezTo>
                  <a:cubicBezTo>
                    <a:pt x="302" y="75"/>
                    <a:pt x="302" y="81"/>
                    <a:pt x="303" y="80"/>
                  </a:cubicBezTo>
                  <a:cubicBezTo>
                    <a:pt x="304" y="80"/>
                    <a:pt x="303" y="79"/>
                    <a:pt x="304" y="78"/>
                  </a:cubicBezTo>
                  <a:cubicBezTo>
                    <a:pt x="304" y="78"/>
                    <a:pt x="304" y="77"/>
                    <a:pt x="304" y="77"/>
                  </a:cubicBezTo>
                  <a:cubicBezTo>
                    <a:pt x="304" y="78"/>
                    <a:pt x="304" y="79"/>
                    <a:pt x="304" y="80"/>
                  </a:cubicBezTo>
                  <a:cubicBezTo>
                    <a:pt x="304" y="82"/>
                    <a:pt x="303" y="81"/>
                    <a:pt x="303" y="82"/>
                  </a:cubicBezTo>
                  <a:cubicBezTo>
                    <a:pt x="304" y="83"/>
                    <a:pt x="306" y="81"/>
                    <a:pt x="307" y="81"/>
                  </a:cubicBezTo>
                  <a:cubicBezTo>
                    <a:pt x="309" y="78"/>
                    <a:pt x="309" y="76"/>
                    <a:pt x="309" y="74"/>
                  </a:cubicBezTo>
                  <a:cubicBezTo>
                    <a:pt x="309" y="70"/>
                    <a:pt x="308" y="63"/>
                    <a:pt x="308" y="6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0" name="Freeform 34"/>
            <p:cNvSpPr>
              <a:spLocks noEditPoints="1"/>
            </p:cNvSpPr>
            <p:nvPr/>
          </p:nvSpPr>
          <p:spPr bwMode="auto">
            <a:xfrm>
              <a:off x="1266" y="1782"/>
              <a:ext cx="38" cy="112"/>
            </a:xfrm>
            <a:custGeom>
              <a:avLst/>
              <a:gdLst>
                <a:gd name="T0" fmla="*/ 8 w 41"/>
                <a:gd name="T1" fmla="*/ 7 h 123"/>
                <a:gd name="T2" fmla="*/ 6 w 41"/>
                <a:gd name="T3" fmla="*/ 5 h 123"/>
                <a:gd name="T4" fmla="*/ 6 w 41"/>
                <a:gd name="T5" fmla="*/ 5 h 123"/>
                <a:gd name="T6" fmla="*/ 6 w 41"/>
                <a:gd name="T7" fmla="*/ 2 h 123"/>
                <a:gd name="T8" fmla="*/ 6 w 41"/>
                <a:gd name="T9" fmla="*/ 5 h 123"/>
                <a:gd name="T10" fmla="*/ 6 w 41"/>
                <a:gd name="T11" fmla="*/ 5 h 123"/>
                <a:gd name="T12" fmla="*/ 3 w 41"/>
                <a:gd name="T13" fmla="*/ 5 h 123"/>
                <a:gd name="T14" fmla="*/ 0 w 41"/>
                <a:gd name="T15" fmla="*/ 5 h 123"/>
                <a:gd name="T16" fmla="*/ 4 w 41"/>
                <a:gd name="T17" fmla="*/ 7 h 123"/>
                <a:gd name="T18" fmla="*/ 6 w 41"/>
                <a:gd name="T19" fmla="*/ 8 h 123"/>
                <a:gd name="T20" fmla="*/ 6 w 41"/>
                <a:gd name="T21" fmla="*/ 7 h 123"/>
                <a:gd name="T22" fmla="*/ 6 w 41"/>
                <a:gd name="T23" fmla="*/ 11 h 123"/>
                <a:gd name="T24" fmla="*/ 6 w 41"/>
                <a:gd name="T25" fmla="*/ 13 h 123"/>
                <a:gd name="T26" fmla="*/ 6 w 41"/>
                <a:gd name="T27" fmla="*/ 16 h 123"/>
                <a:gd name="T28" fmla="*/ 4 w 41"/>
                <a:gd name="T29" fmla="*/ 16 h 123"/>
                <a:gd name="T30" fmla="*/ 6 w 41"/>
                <a:gd name="T31" fmla="*/ 17 h 123"/>
                <a:gd name="T32" fmla="*/ 6 w 41"/>
                <a:gd name="T33" fmla="*/ 16 h 123"/>
                <a:gd name="T34" fmla="*/ 6 w 41"/>
                <a:gd name="T35" fmla="*/ 16 h 123"/>
                <a:gd name="T36" fmla="*/ 6 w 41"/>
                <a:gd name="T37" fmla="*/ 13 h 123"/>
                <a:gd name="T38" fmla="*/ 6 w 41"/>
                <a:gd name="T39" fmla="*/ 12 h 123"/>
                <a:gd name="T40" fmla="*/ 6 w 41"/>
                <a:gd name="T41" fmla="*/ 12 h 123"/>
                <a:gd name="T42" fmla="*/ 6 w 41"/>
                <a:gd name="T43" fmla="*/ 14 h 123"/>
                <a:gd name="T44" fmla="*/ 6 w 41"/>
                <a:gd name="T45" fmla="*/ 15 h 123"/>
                <a:gd name="T46" fmla="*/ 6 w 41"/>
                <a:gd name="T47" fmla="*/ 15 h 123"/>
                <a:gd name="T48" fmla="*/ 6 w 41"/>
                <a:gd name="T49" fmla="*/ 16 h 123"/>
                <a:gd name="T50" fmla="*/ 6 w 41"/>
                <a:gd name="T51" fmla="*/ 17 h 123"/>
                <a:gd name="T52" fmla="*/ 6 w 41"/>
                <a:gd name="T53" fmla="*/ 15 h 123"/>
                <a:gd name="T54" fmla="*/ 6 w 41"/>
                <a:gd name="T55" fmla="*/ 15 h 123"/>
                <a:gd name="T56" fmla="*/ 6 w 41"/>
                <a:gd name="T57" fmla="*/ 12 h 123"/>
                <a:gd name="T58" fmla="*/ 6 w 41"/>
                <a:gd name="T59" fmla="*/ 11 h 123"/>
                <a:gd name="T60" fmla="*/ 6 w 41"/>
                <a:gd name="T61" fmla="*/ 11 h 123"/>
                <a:gd name="T62" fmla="*/ 7 w 41"/>
                <a:gd name="T63" fmla="*/ 10 h 123"/>
                <a:gd name="T64" fmla="*/ 6 w 41"/>
                <a:gd name="T65" fmla="*/ 11 h 123"/>
                <a:gd name="T66" fmla="*/ 8 w 41"/>
                <a:gd name="T67" fmla="*/ 10 h 123"/>
                <a:gd name="T68" fmla="*/ 6 w 41"/>
                <a:gd name="T69" fmla="*/ 6 h 123"/>
                <a:gd name="T70" fmla="*/ 6 w 41"/>
                <a:gd name="T71" fmla="*/ 6 h 123"/>
                <a:gd name="T72" fmla="*/ 6 w 41"/>
                <a:gd name="T73" fmla="*/ 5 h 123"/>
                <a:gd name="T74" fmla="*/ 6 w 41"/>
                <a:gd name="T75" fmla="*/ 5 h 123"/>
                <a:gd name="T76" fmla="*/ 6 w 41"/>
                <a:gd name="T77" fmla="*/ 5 h 123"/>
                <a:gd name="T78" fmla="*/ 6 w 41"/>
                <a:gd name="T79" fmla="*/ 7 h 123"/>
                <a:gd name="T80" fmla="*/ 6 w 41"/>
                <a:gd name="T81" fmla="*/ 5 h 123"/>
                <a:gd name="T82" fmla="*/ 6 w 41"/>
                <a:gd name="T83" fmla="*/ 5 h 123"/>
                <a:gd name="T84" fmla="*/ 6 w 41"/>
                <a:gd name="T85" fmla="*/ 7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1" h="123">
                  <a:moveTo>
                    <a:pt x="41" y="54"/>
                  </a:moveTo>
                  <a:cubicBezTo>
                    <a:pt x="41" y="53"/>
                    <a:pt x="41" y="53"/>
                    <a:pt x="41" y="51"/>
                  </a:cubicBezTo>
                  <a:cubicBezTo>
                    <a:pt x="41" y="48"/>
                    <a:pt x="40" y="48"/>
                    <a:pt x="40" y="47"/>
                  </a:cubicBezTo>
                  <a:cubicBezTo>
                    <a:pt x="40" y="41"/>
                    <a:pt x="37" y="25"/>
                    <a:pt x="36" y="24"/>
                  </a:cubicBezTo>
                  <a:cubicBezTo>
                    <a:pt x="32" y="21"/>
                    <a:pt x="33" y="23"/>
                    <a:pt x="32" y="22"/>
                  </a:cubicBezTo>
                  <a:cubicBezTo>
                    <a:pt x="31" y="20"/>
                    <a:pt x="30" y="20"/>
                    <a:pt x="30" y="20"/>
                  </a:cubicBezTo>
                  <a:cubicBezTo>
                    <a:pt x="30" y="20"/>
                    <a:pt x="33" y="16"/>
                    <a:pt x="28" y="8"/>
                  </a:cubicBezTo>
                  <a:cubicBezTo>
                    <a:pt x="25" y="1"/>
                    <a:pt x="24" y="2"/>
                    <a:pt x="23" y="2"/>
                  </a:cubicBezTo>
                  <a:cubicBezTo>
                    <a:pt x="21" y="1"/>
                    <a:pt x="22" y="0"/>
                    <a:pt x="19" y="2"/>
                  </a:cubicBezTo>
                  <a:cubicBezTo>
                    <a:pt x="18" y="2"/>
                    <a:pt x="16" y="6"/>
                    <a:pt x="14" y="13"/>
                  </a:cubicBezTo>
                  <a:cubicBezTo>
                    <a:pt x="13" y="18"/>
                    <a:pt x="13" y="20"/>
                    <a:pt x="13" y="21"/>
                  </a:cubicBezTo>
                  <a:cubicBezTo>
                    <a:pt x="13" y="21"/>
                    <a:pt x="13" y="20"/>
                    <a:pt x="12" y="21"/>
                  </a:cubicBezTo>
                  <a:cubicBezTo>
                    <a:pt x="12" y="21"/>
                    <a:pt x="10" y="23"/>
                    <a:pt x="10" y="23"/>
                  </a:cubicBezTo>
                  <a:cubicBezTo>
                    <a:pt x="8" y="24"/>
                    <a:pt x="7" y="27"/>
                    <a:pt x="3" y="34"/>
                  </a:cubicBezTo>
                  <a:cubicBezTo>
                    <a:pt x="2" y="35"/>
                    <a:pt x="2" y="34"/>
                    <a:pt x="2" y="37"/>
                  </a:cubicBezTo>
                  <a:cubicBezTo>
                    <a:pt x="2" y="37"/>
                    <a:pt x="0" y="39"/>
                    <a:pt x="0" y="42"/>
                  </a:cubicBezTo>
                  <a:cubicBezTo>
                    <a:pt x="0" y="45"/>
                    <a:pt x="2" y="48"/>
                    <a:pt x="3" y="50"/>
                  </a:cubicBezTo>
                  <a:cubicBezTo>
                    <a:pt x="3" y="51"/>
                    <a:pt x="4" y="51"/>
                    <a:pt x="4" y="52"/>
                  </a:cubicBezTo>
                  <a:cubicBezTo>
                    <a:pt x="4" y="53"/>
                    <a:pt x="5" y="53"/>
                    <a:pt x="5" y="53"/>
                  </a:cubicBezTo>
                  <a:cubicBezTo>
                    <a:pt x="5" y="55"/>
                    <a:pt x="6" y="56"/>
                    <a:pt x="7" y="56"/>
                  </a:cubicBezTo>
                  <a:cubicBezTo>
                    <a:pt x="7" y="55"/>
                    <a:pt x="7" y="54"/>
                    <a:pt x="7" y="54"/>
                  </a:cubicBezTo>
                  <a:cubicBezTo>
                    <a:pt x="9" y="54"/>
                    <a:pt x="10" y="53"/>
                    <a:pt x="10" y="54"/>
                  </a:cubicBezTo>
                  <a:cubicBezTo>
                    <a:pt x="11" y="55"/>
                    <a:pt x="11" y="55"/>
                    <a:pt x="11" y="56"/>
                  </a:cubicBezTo>
                  <a:cubicBezTo>
                    <a:pt x="12" y="58"/>
                    <a:pt x="10" y="66"/>
                    <a:pt x="10" y="78"/>
                  </a:cubicBezTo>
                  <a:cubicBezTo>
                    <a:pt x="11" y="83"/>
                    <a:pt x="10" y="83"/>
                    <a:pt x="11" y="88"/>
                  </a:cubicBezTo>
                  <a:cubicBezTo>
                    <a:pt x="12" y="92"/>
                    <a:pt x="12" y="93"/>
                    <a:pt x="11" y="94"/>
                  </a:cubicBezTo>
                  <a:cubicBezTo>
                    <a:pt x="11" y="100"/>
                    <a:pt x="13" y="99"/>
                    <a:pt x="11" y="104"/>
                  </a:cubicBezTo>
                  <a:cubicBezTo>
                    <a:pt x="10" y="110"/>
                    <a:pt x="10" y="116"/>
                    <a:pt x="9" y="116"/>
                  </a:cubicBezTo>
                  <a:cubicBezTo>
                    <a:pt x="7" y="118"/>
                    <a:pt x="8" y="118"/>
                    <a:pt x="8" y="118"/>
                  </a:cubicBezTo>
                  <a:cubicBezTo>
                    <a:pt x="8" y="118"/>
                    <a:pt x="6" y="119"/>
                    <a:pt x="4" y="120"/>
                  </a:cubicBezTo>
                  <a:cubicBezTo>
                    <a:pt x="3" y="121"/>
                    <a:pt x="2" y="120"/>
                    <a:pt x="2" y="121"/>
                  </a:cubicBezTo>
                  <a:cubicBezTo>
                    <a:pt x="2" y="123"/>
                    <a:pt x="7" y="123"/>
                    <a:pt x="9" y="122"/>
                  </a:cubicBezTo>
                  <a:cubicBezTo>
                    <a:pt x="10" y="121"/>
                    <a:pt x="12" y="119"/>
                    <a:pt x="13" y="118"/>
                  </a:cubicBezTo>
                  <a:cubicBezTo>
                    <a:pt x="14" y="118"/>
                    <a:pt x="15" y="118"/>
                    <a:pt x="16" y="118"/>
                  </a:cubicBezTo>
                  <a:cubicBezTo>
                    <a:pt x="17" y="118"/>
                    <a:pt x="18" y="118"/>
                    <a:pt x="19" y="118"/>
                  </a:cubicBezTo>
                  <a:cubicBezTo>
                    <a:pt x="19" y="118"/>
                    <a:pt x="19" y="117"/>
                    <a:pt x="19" y="117"/>
                  </a:cubicBezTo>
                  <a:cubicBezTo>
                    <a:pt x="20" y="116"/>
                    <a:pt x="19" y="115"/>
                    <a:pt x="19" y="115"/>
                  </a:cubicBezTo>
                  <a:cubicBezTo>
                    <a:pt x="20" y="110"/>
                    <a:pt x="20" y="97"/>
                    <a:pt x="19" y="94"/>
                  </a:cubicBezTo>
                  <a:cubicBezTo>
                    <a:pt x="19" y="93"/>
                    <a:pt x="20" y="90"/>
                    <a:pt x="20" y="85"/>
                  </a:cubicBezTo>
                  <a:cubicBezTo>
                    <a:pt x="20" y="84"/>
                    <a:pt x="21" y="81"/>
                    <a:pt x="22" y="79"/>
                  </a:cubicBezTo>
                  <a:cubicBezTo>
                    <a:pt x="22" y="75"/>
                    <a:pt x="23" y="72"/>
                    <a:pt x="23" y="72"/>
                  </a:cubicBezTo>
                  <a:cubicBezTo>
                    <a:pt x="23" y="71"/>
                    <a:pt x="24" y="76"/>
                    <a:pt x="25" y="80"/>
                  </a:cubicBezTo>
                  <a:cubicBezTo>
                    <a:pt x="25" y="84"/>
                    <a:pt x="25" y="88"/>
                    <a:pt x="26" y="89"/>
                  </a:cubicBezTo>
                  <a:cubicBezTo>
                    <a:pt x="26" y="89"/>
                    <a:pt x="25" y="91"/>
                    <a:pt x="25" y="97"/>
                  </a:cubicBezTo>
                  <a:cubicBezTo>
                    <a:pt x="24" y="99"/>
                    <a:pt x="24" y="101"/>
                    <a:pt x="24" y="103"/>
                  </a:cubicBezTo>
                  <a:cubicBezTo>
                    <a:pt x="24" y="105"/>
                    <a:pt x="24" y="106"/>
                    <a:pt x="24" y="107"/>
                  </a:cubicBezTo>
                  <a:cubicBezTo>
                    <a:pt x="23" y="109"/>
                    <a:pt x="23" y="110"/>
                    <a:pt x="23" y="111"/>
                  </a:cubicBezTo>
                  <a:cubicBezTo>
                    <a:pt x="24" y="112"/>
                    <a:pt x="23" y="113"/>
                    <a:pt x="23" y="113"/>
                  </a:cubicBezTo>
                  <a:cubicBezTo>
                    <a:pt x="24" y="113"/>
                    <a:pt x="24" y="114"/>
                    <a:pt x="25" y="114"/>
                  </a:cubicBezTo>
                  <a:cubicBezTo>
                    <a:pt x="26" y="114"/>
                    <a:pt x="26" y="116"/>
                    <a:pt x="26" y="116"/>
                  </a:cubicBezTo>
                  <a:cubicBezTo>
                    <a:pt x="26" y="116"/>
                    <a:pt x="26" y="118"/>
                    <a:pt x="26" y="119"/>
                  </a:cubicBezTo>
                  <a:cubicBezTo>
                    <a:pt x="26" y="120"/>
                    <a:pt x="30" y="123"/>
                    <a:pt x="30" y="122"/>
                  </a:cubicBezTo>
                  <a:cubicBezTo>
                    <a:pt x="31" y="122"/>
                    <a:pt x="33" y="118"/>
                    <a:pt x="32" y="116"/>
                  </a:cubicBezTo>
                  <a:cubicBezTo>
                    <a:pt x="31" y="114"/>
                    <a:pt x="30" y="114"/>
                    <a:pt x="30" y="113"/>
                  </a:cubicBezTo>
                  <a:cubicBezTo>
                    <a:pt x="31" y="113"/>
                    <a:pt x="32" y="111"/>
                    <a:pt x="32" y="109"/>
                  </a:cubicBezTo>
                  <a:cubicBezTo>
                    <a:pt x="32" y="109"/>
                    <a:pt x="32" y="107"/>
                    <a:pt x="32" y="106"/>
                  </a:cubicBezTo>
                  <a:cubicBezTo>
                    <a:pt x="34" y="102"/>
                    <a:pt x="33" y="94"/>
                    <a:pt x="33" y="93"/>
                  </a:cubicBezTo>
                  <a:cubicBezTo>
                    <a:pt x="34" y="86"/>
                    <a:pt x="33" y="84"/>
                    <a:pt x="33" y="83"/>
                  </a:cubicBezTo>
                  <a:cubicBezTo>
                    <a:pt x="34" y="83"/>
                    <a:pt x="34" y="82"/>
                    <a:pt x="34" y="82"/>
                  </a:cubicBezTo>
                  <a:cubicBezTo>
                    <a:pt x="35" y="75"/>
                    <a:pt x="34" y="74"/>
                    <a:pt x="34" y="74"/>
                  </a:cubicBezTo>
                  <a:cubicBezTo>
                    <a:pt x="35" y="71"/>
                    <a:pt x="35" y="67"/>
                    <a:pt x="35" y="67"/>
                  </a:cubicBezTo>
                  <a:cubicBezTo>
                    <a:pt x="35" y="67"/>
                    <a:pt x="35" y="72"/>
                    <a:pt x="36" y="72"/>
                  </a:cubicBezTo>
                  <a:cubicBezTo>
                    <a:pt x="37" y="71"/>
                    <a:pt x="36" y="71"/>
                    <a:pt x="37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7" y="69"/>
                    <a:pt x="37" y="70"/>
                    <a:pt x="37" y="72"/>
                  </a:cubicBezTo>
                  <a:cubicBezTo>
                    <a:pt x="37" y="73"/>
                    <a:pt x="36" y="73"/>
                    <a:pt x="36" y="73"/>
                  </a:cubicBezTo>
                  <a:cubicBezTo>
                    <a:pt x="37" y="74"/>
                    <a:pt x="39" y="72"/>
                    <a:pt x="40" y="72"/>
                  </a:cubicBezTo>
                  <a:cubicBezTo>
                    <a:pt x="41" y="70"/>
                    <a:pt x="41" y="68"/>
                    <a:pt x="41" y="66"/>
                  </a:cubicBezTo>
                  <a:cubicBezTo>
                    <a:pt x="41" y="62"/>
                    <a:pt x="41" y="56"/>
                    <a:pt x="41" y="54"/>
                  </a:cubicBezTo>
                  <a:close/>
                  <a:moveTo>
                    <a:pt x="12" y="46"/>
                  </a:moveTo>
                  <a:cubicBezTo>
                    <a:pt x="12" y="48"/>
                    <a:pt x="11" y="49"/>
                    <a:pt x="11" y="49"/>
                  </a:cubicBezTo>
                  <a:cubicBezTo>
                    <a:pt x="10" y="49"/>
                    <a:pt x="10" y="48"/>
                    <a:pt x="8" y="48"/>
                  </a:cubicBezTo>
                  <a:cubicBezTo>
                    <a:pt x="8" y="48"/>
                    <a:pt x="7" y="45"/>
                    <a:pt x="6" y="44"/>
                  </a:cubicBezTo>
                  <a:cubicBezTo>
                    <a:pt x="5" y="44"/>
                    <a:pt x="6" y="43"/>
                    <a:pt x="6" y="42"/>
                  </a:cubicBezTo>
                  <a:cubicBezTo>
                    <a:pt x="6" y="41"/>
                    <a:pt x="6" y="40"/>
                    <a:pt x="6" y="40"/>
                  </a:cubicBezTo>
                  <a:cubicBezTo>
                    <a:pt x="7" y="39"/>
                    <a:pt x="10" y="35"/>
                    <a:pt x="10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9"/>
                    <a:pt x="13" y="43"/>
                  </a:cubicBezTo>
                  <a:cubicBezTo>
                    <a:pt x="13" y="43"/>
                    <a:pt x="13" y="45"/>
                    <a:pt x="12" y="46"/>
                  </a:cubicBezTo>
                  <a:close/>
                  <a:moveTo>
                    <a:pt x="36" y="53"/>
                  </a:moveTo>
                  <a:cubicBezTo>
                    <a:pt x="36" y="53"/>
                    <a:pt x="33" y="47"/>
                    <a:pt x="33" y="46"/>
                  </a:cubicBezTo>
                  <a:cubicBezTo>
                    <a:pt x="32" y="45"/>
                    <a:pt x="33" y="43"/>
                    <a:pt x="32" y="41"/>
                  </a:cubicBezTo>
                  <a:cubicBezTo>
                    <a:pt x="32" y="40"/>
                    <a:pt x="33" y="39"/>
                    <a:pt x="32" y="38"/>
                  </a:cubicBezTo>
                  <a:cubicBezTo>
                    <a:pt x="32" y="37"/>
                    <a:pt x="32" y="37"/>
                    <a:pt x="32" y="36"/>
                  </a:cubicBezTo>
                  <a:cubicBezTo>
                    <a:pt x="32" y="36"/>
                    <a:pt x="32" y="36"/>
                    <a:pt x="33" y="35"/>
                  </a:cubicBezTo>
                  <a:cubicBezTo>
                    <a:pt x="33" y="33"/>
                    <a:pt x="36" y="48"/>
                    <a:pt x="36" y="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1" name="Freeform 35"/>
            <p:cNvSpPr>
              <a:spLocks noEditPoints="1"/>
            </p:cNvSpPr>
            <p:nvPr/>
          </p:nvSpPr>
          <p:spPr bwMode="auto">
            <a:xfrm>
              <a:off x="1620" y="1839"/>
              <a:ext cx="37" cy="114"/>
            </a:xfrm>
            <a:custGeom>
              <a:avLst/>
              <a:gdLst>
                <a:gd name="T0" fmla="*/ 5 w 41"/>
                <a:gd name="T1" fmla="*/ 6 h 124"/>
                <a:gd name="T2" fmla="*/ 5 w 41"/>
                <a:gd name="T3" fmla="*/ 6 h 124"/>
                <a:gd name="T4" fmla="*/ 5 w 41"/>
                <a:gd name="T5" fmla="*/ 6 h 124"/>
                <a:gd name="T6" fmla="*/ 5 w 41"/>
                <a:gd name="T7" fmla="*/ 1 h 124"/>
                <a:gd name="T8" fmla="*/ 5 w 41"/>
                <a:gd name="T9" fmla="*/ 1 h 124"/>
                <a:gd name="T10" fmla="*/ 5 w 41"/>
                <a:gd name="T11" fmla="*/ 5 h 124"/>
                <a:gd name="T12" fmla="*/ 5 w 41"/>
                <a:gd name="T13" fmla="*/ 6 h 124"/>
                <a:gd name="T14" fmla="*/ 5 w 41"/>
                <a:gd name="T15" fmla="*/ 6 h 124"/>
                <a:gd name="T16" fmla="*/ 5 w 41"/>
                <a:gd name="T17" fmla="*/ 6 h 124"/>
                <a:gd name="T18" fmla="*/ 5 w 41"/>
                <a:gd name="T19" fmla="*/ 6 h 124"/>
                <a:gd name="T20" fmla="*/ 5 w 41"/>
                <a:gd name="T21" fmla="*/ 6 h 124"/>
                <a:gd name="T22" fmla="*/ 5 w 41"/>
                <a:gd name="T23" fmla="*/ 6 h 124"/>
                <a:gd name="T24" fmla="*/ 5 w 41"/>
                <a:gd name="T25" fmla="*/ 6 h 124"/>
                <a:gd name="T26" fmla="*/ 4 w 41"/>
                <a:gd name="T27" fmla="*/ 8 h 124"/>
                <a:gd name="T28" fmla="*/ 2 w 41"/>
                <a:gd name="T29" fmla="*/ 11 h 124"/>
                <a:gd name="T30" fmla="*/ 1 w 41"/>
                <a:gd name="T31" fmla="*/ 12 h 124"/>
                <a:gd name="T32" fmla="*/ 5 w 41"/>
                <a:gd name="T33" fmla="*/ 13 h 124"/>
                <a:gd name="T34" fmla="*/ 5 w 41"/>
                <a:gd name="T35" fmla="*/ 12 h 124"/>
                <a:gd name="T36" fmla="*/ 5 w 41"/>
                <a:gd name="T37" fmla="*/ 12 h 124"/>
                <a:gd name="T38" fmla="*/ 5 w 41"/>
                <a:gd name="T39" fmla="*/ 12 h 124"/>
                <a:gd name="T40" fmla="*/ 5 w 41"/>
                <a:gd name="T41" fmla="*/ 15 h 124"/>
                <a:gd name="T42" fmla="*/ 5 w 41"/>
                <a:gd name="T43" fmla="*/ 17 h 124"/>
                <a:gd name="T44" fmla="*/ 5 w 41"/>
                <a:gd name="T45" fmla="*/ 19 h 124"/>
                <a:gd name="T46" fmla="*/ 5 w 41"/>
                <a:gd name="T47" fmla="*/ 21 h 124"/>
                <a:gd name="T48" fmla="*/ 5 w 41"/>
                <a:gd name="T49" fmla="*/ 19 h 124"/>
                <a:gd name="T50" fmla="*/ 5 w 41"/>
                <a:gd name="T51" fmla="*/ 17 h 124"/>
                <a:gd name="T52" fmla="*/ 5 w 41"/>
                <a:gd name="T53" fmla="*/ 16 h 124"/>
                <a:gd name="T54" fmla="*/ 5 w 41"/>
                <a:gd name="T55" fmla="*/ 15 h 124"/>
                <a:gd name="T56" fmla="*/ 5 w 41"/>
                <a:gd name="T57" fmla="*/ 19 h 124"/>
                <a:gd name="T58" fmla="*/ 5 w 41"/>
                <a:gd name="T59" fmla="*/ 19 h 124"/>
                <a:gd name="T60" fmla="*/ 5 w 41"/>
                <a:gd name="T61" fmla="*/ 21 h 124"/>
                <a:gd name="T62" fmla="*/ 5 w 41"/>
                <a:gd name="T63" fmla="*/ 21 h 124"/>
                <a:gd name="T64" fmla="*/ 5 w 41"/>
                <a:gd name="T65" fmla="*/ 19 h 124"/>
                <a:gd name="T66" fmla="*/ 5 w 41"/>
                <a:gd name="T67" fmla="*/ 16 h 124"/>
                <a:gd name="T68" fmla="*/ 5 w 41"/>
                <a:gd name="T69" fmla="*/ 11 h 124"/>
                <a:gd name="T70" fmla="*/ 5 w 41"/>
                <a:gd name="T71" fmla="*/ 7 h 124"/>
                <a:gd name="T72" fmla="*/ 5 w 41"/>
                <a:gd name="T73" fmla="*/ 8 h 124"/>
                <a:gd name="T74" fmla="*/ 5 w 41"/>
                <a:gd name="T75" fmla="*/ 10 h 124"/>
                <a:gd name="T76" fmla="*/ 5 w 41"/>
                <a:gd name="T77" fmla="*/ 12 h 124"/>
                <a:gd name="T78" fmla="*/ 5 w 41"/>
                <a:gd name="T79" fmla="*/ 12 h 124"/>
                <a:gd name="T80" fmla="*/ 5 w 41"/>
                <a:gd name="T81" fmla="*/ 13 h 124"/>
                <a:gd name="T82" fmla="*/ 5 w 41"/>
                <a:gd name="T83" fmla="*/ 12 h 124"/>
                <a:gd name="T84" fmla="*/ 5 w 41"/>
                <a:gd name="T85" fmla="*/ 10 h 124"/>
                <a:gd name="T86" fmla="*/ 5 w 41"/>
                <a:gd name="T87" fmla="*/ 7 h 124"/>
                <a:gd name="T88" fmla="*/ 5 w 41"/>
                <a:gd name="T89" fmla="*/ 12 h 1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4">
                  <a:moveTo>
                    <a:pt x="40" y="43"/>
                  </a:moveTo>
                  <a:cubicBezTo>
                    <a:pt x="39" y="39"/>
                    <a:pt x="40" y="33"/>
                    <a:pt x="39" y="29"/>
                  </a:cubicBezTo>
                  <a:cubicBezTo>
                    <a:pt x="38" y="25"/>
                    <a:pt x="39" y="25"/>
                    <a:pt x="38" y="23"/>
                  </a:cubicBezTo>
                  <a:cubicBezTo>
                    <a:pt x="36" y="20"/>
                    <a:pt x="35" y="20"/>
                    <a:pt x="35" y="20"/>
                  </a:cubicBezTo>
                  <a:cubicBezTo>
                    <a:pt x="34" y="19"/>
                    <a:pt x="33" y="17"/>
                    <a:pt x="32" y="17"/>
                  </a:cubicBezTo>
                  <a:cubicBezTo>
                    <a:pt x="32" y="17"/>
                    <a:pt x="32" y="12"/>
                    <a:pt x="31" y="11"/>
                  </a:cubicBezTo>
                  <a:cubicBezTo>
                    <a:pt x="30" y="10"/>
                    <a:pt x="28" y="3"/>
                    <a:pt x="27" y="2"/>
                  </a:cubicBezTo>
                  <a:cubicBezTo>
                    <a:pt x="25" y="1"/>
                    <a:pt x="24" y="0"/>
                    <a:pt x="22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6" y="1"/>
                    <a:pt x="15" y="2"/>
                    <a:pt x="14" y="2"/>
                  </a:cubicBezTo>
                  <a:cubicBezTo>
                    <a:pt x="14" y="2"/>
                    <a:pt x="14" y="5"/>
                    <a:pt x="14" y="5"/>
                  </a:cubicBezTo>
                  <a:cubicBezTo>
                    <a:pt x="14" y="6"/>
                    <a:pt x="14" y="7"/>
                    <a:pt x="14" y="7"/>
                  </a:cubicBezTo>
                  <a:cubicBezTo>
                    <a:pt x="13" y="8"/>
                    <a:pt x="12" y="10"/>
                    <a:pt x="12" y="10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4" y="11"/>
                    <a:pt x="13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3"/>
                    <a:pt x="14" y="13"/>
                    <a:pt x="14" y="13"/>
                  </a:cubicBezTo>
                  <a:cubicBezTo>
                    <a:pt x="14" y="14"/>
                    <a:pt x="13" y="14"/>
                    <a:pt x="14" y="15"/>
                  </a:cubicBezTo>
                  <a:cubicBezTo>
                    <a:pt x="14" y="16"/>
                    <a:pt x="14" y="16"/>
                    <a:pt x="16" y="16"/>
                  </a:cubicBezTo>
                  <a:cubicBezTo>
                    <a:pt x="17" y="16"/>
                    <a:pt x="18" y="16"/>
                    <a:pt x="18" y="18"/>
                  </a:cubicBezTo>
                  <a:cubicBezTo>
                    <a:pt x="17" y="19"/>
                    <a:pt x="17" y="20"/>
                    <a:pt x="15" y="21"/>
                  </a:cubicBezTo>
                  <a:cubicBezTo>
                    <a:pt x="15" y="22"/>
                    <a:pt x="11" y="22"/>
                    <a:pt x="10" y="23"/>
                  </a:cubicBezTo>
                  <a:cubicBezTo>
                    <a:pt x="9" y="25"/>
                    <a:pt x="8" y="28"/>
                    <a:pt x="8" y="29"/>
                  </a:cubicBezTo>
                  <a:cubicBezTo>
                    <a:pt x="7" y="30"/>
                    <a:pt x="5" y="37"/>
                    <a:pt x="5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4" y="46"/>
                    <a:pt x="4" y="47"/>
                    <a:pt x="4" y="48"/>
                  </a:cubicBezTo>
                  <a:cubicBezTo>
                    <a:pt x="4" y="49"/>
                    <a:pt x="3" y="50"/>
                    <a:pt x="3" y="54"/>
                  </a:cubicBezTo>
                  <a:cubicBezTo>
                    <a:pt x="3" y="56"/>
                    <a:pt x="2" y="55"/>
                    <a:pt x="2" y="59"/>
                  </a:cubicBezTo>
                  <a:cubicBezTo>
                    <a:pt x="2" y="59"/>
                    <a:pt x="1" y="60"/>
                    <a:pt x="1" y="62"/>
                  </a:cubicBezTo>
                  <a:cubicBezTo>
                    <a:pt x="1" y="63"/>
                    <a:pt x="0" y="65"/>
                    <a:pt x="1" y="66"/>
                  </a:cubicBezTo>
                  <a:cubicBezTo>
                    <a:pt x="2" y="67"/>
                    <a:pt x="0" y="68"/>
                    <a:pt x="3" y="71"/>
                  </a:cubicBezTo>
                  <a:cubicBezTo>
                    <a:pt x="4" y="72"/>
                    <a:pt x="3" y="71"/>
                    <a:pt x="6" y="73"/>
                  </a:cubicBezTo>
                  <a:cubicBezTo>
                    <a:pt x="6" y="73"/>
                    <a:pt x="7" y="73"/>
                    <a:pt x="6" y="72"/>
                  </a:cubicBezTo>
                  <a:cubicBezTo>
                    <a:pt x="6" y="71"/>
                    <a:pt x="7" y="71"/>
                    <a:pt x="7" y="67"/>
                  </a:cubicBezTo>
                  <a:cubicBezTo>
                    <a:pt x="7" y="67"/>
                    <a:pt x="7" y="67"/>
                    <a:pt x="7" y="66"/>
                  </a:cubicBezTo>
                  <a:cubicBezTo>
                    <a:pt x="7" y="66"/>
                    <a:pt x="7" y="65"/>
                    <a:pt x="7" y="64"/>
                  </a:cubicBezTo>
                  <a:cubicBezTo>
                    <a:pt x="7" y="63"/>
                    <a:pt x="7" y="61"/>
                    <a:pt x="7" y="61"/>
                  </a:cubicBezTo>
                  <a:cubicBezTo>
                    <a:pt x="8" y="60"/>
                    <a:pt x="8" y="63"/>
                    <a:pt x="8" y="64"/>
                  </a:cubicBezTo>
                  <a:cubicBezTo>
                    <a:pt x="8" y="65"/>
                    <a:pt x="7" y="79"/>
                    <a:pt x="8" y="83"/>
                  </a:cubicBezTo>
                  <a:cubicBezTo>
                    <a:pt x="8" y="84"/>
                    <a:pt x="8" y="86"/>
                    <a:pt x="8" y="86"/>
                  </a:cubicBezTo>
                  <a:cubicBezTo>
                    <a:pt x="8" y="86"/>
                    <a:pt x="7" y="89"/>
                    <a:pt x="7" y="91"/>
                  </a:cubicBezTo>
                  <a:cubicBezTo>
                    <a:pt x="7" y="92"/>
                    <a:pt x="6" y="98"/>
                    <a:pt x="6" y="100"/>
                  </a:cubicBezTo>
                  <a:cubicBezTo>
                    <a:pt x="7" y="101"/>
                    <a:pt x="5" y="108"/>
                    <a:pt x="6" y="109"/>
                  </a:cubicBezTo>
                  <a:cubicBezTo>
                    <a:pt x="6" y="111"/>
                    <a:pt x="7" y="112"/>
                    <a:pt x="7" y="113"/>
                  </a:cubicBezTo>
                  <a:cubicBezTo>
                    <a:pt x="7" y="117"/>
                    <a:pt x="4" y="120"/>
                    <a:pt x="7" y="123"/>
                  </a:cubicBezTo>
                  <a:cubicBezTo>
                    <a:pt x="7" y="124"/>
                    <a:pt x="11" y="122"/>
                    <a:pt x="11" y="118"/>
                  </a:cubicBezTo>
                  <a:cubicBezTo>
                    <a:pt x="12" y="114"/>
                    <a:pt x="13" y="115"/>
                    <a:pt x="13" y="114"/>
                  </a:cubicBezTo>
                  <a:cubicBezTo>
                    <a:pt x="13" y="114"/>
                    <a:pt x="14" y="112"/>
                    <a:pt x="14" y="112"/>
                  </a:cubicBezTo>
                  <a:cubicBezTo>
                    <a:pt x="13" y="112"/>
                    <a:pt x="14" y="111"/>
                    <a:pt x="14" y="110"/>
                  </a:cubicBezTo>
                  <a:cubicBezTo>
                    <a:pt x="14" y="109"/>
                    <a:pt x="15" y="102"/>
                    <a:pt x="15" y="101"/>
                  </a:cubicBezTo>
                  <a:cubicBezTo>
                    <a:pt x="15" y="100"/>
                    <a:pt x="15" y="98"/>
                    <a:pt x="15" y="98"/>
                  </a:cubicBezTo>
                  <a:cubicBezTo>
                    <a:pt x="15" y="98"/>
                    <a:pt x="15" y="90"/>
                    <a:pt x="15" y="90"/>
                  </a:cubicBezTo>
                  <a:cubicBezTo>
                    <a:pt x="16" y="86"/>
                    <a:pt x="18" y="80"/>
                    <a:pt x="19" y="69"/>
                  </a:cubicBezTo>
                  <a:cubicBezTo>
                    <a:pt x="19" y="67"/>
                    <a:pt x="21" y="80"/>
                    <a:pt x="23" y="85"/>
                  </a:cubicBezTo>
                  <a:cubicBezTo>
                    <a:pt x="23" y="85"/>
                    <a:pt x="25" y="94"/>
                    <a:pt x="24" y="98"/>
                  </a:cubicBezTo>
                  <a:cubicBezTo>
                    <a:pt x="24" y="103"/>
                    <a:pt x="24" y="107"/>
                    <a:pt x="24" y="108"/>
                  </a:cubicBezTo>
                  <a:cubicBezTo>
                    <a:pt x="24" y="108"/>
                    <a:pt x="23" y="111"/>
                    <a:pt x="25" y="112"/>
                  </a:cubicBezTo>
                  <a:cubicBezTo>
                    <a:pt x="26" y="113"/>
                    <a:pt x="25" y="114"/>
                    <a:pt x="25" y="114"/>
                  </a:cubicBezTo>
                  <a:cubicBezTo>
                    <a:pt x="25" y="115"/>
                    <a:pt x="26" y="116"/>
                    <a:pt x="26" y="116"/>
                  </a:cubicBezTo>
                  <a:cubicBezTo>
                    <a:pt x="27" y="117"/>
                    <a:pt x="26" y="119"/>
                    <a:pt x="26" y="120"/>
                  </a:cubicBezTo>
                  <a:cubicBezTo>
                    <a:pt x="26" y="120"/>
                    <a:pt x="28" y="124"/>
                    <a:pt x="29" y="124"/>
                  </a:cubicBezTo>
                  <a:cubicBezTo>
                    <a:pt x="31" y="124"/>
                    <a:pt x="33" y="120"/>
                    <a:pt x="33" y="120"/>
                  </a:cubicBezTo>
                  <a:cubicBezTo>
                    <a:pt x="33" y="119"/>
                    <a:pt x="32" y="118"/>
                    <a:pt x="32" y="117"/>
                  </a:cubicBezTo>
                  <a:cubicBezTo>
                    <a:pt x="32" y="116"/>
                    <a:pt x="33" y="110"/>
                    <a:pt x="32" y="108"/>
                  </a:cubicBezTo>
                  <a:cubicBezTo>
                    <a:pt x="32" y="104"/>
                    <a:pt x="33" y="101"/>
                    <a:pt x="32" y="97"/>
                  </a:cubicBezTo>
                  <a:cubicBezTo>
                    <a:pt x="32" y="97"/>
                    <a:pt x="32" y="93"/>
                    <a:pt x="31" y="91"/>
                  </a:cubicBezTo>
                  <a:cubicBezTo>
                    <a:pt x="31" y="89"/>
                    <a:pt x="32" y="79"/>
                    <a:pt x="32" y="77"/>
                  </a:cubicBezTo>
                  <a:cubicBezTo>
                    <a:pt x="31" y="76"/>
                    <a:pt x="33" y="65"/>
                    <a:pt x="33" y="63"/>
                  </a:cubicBezTo>
                  <a:cubicBezTo>
                    <a:pt x="32" y="61"/>
                    <a:pt x="32" y="51"/>
                    <a:pt x="32" y="49"/>
                  </a:cubicBezTo>
                  <a:cubicBezTo>
                    <a:pt x="31" y="47"/>
                    <a:pt x="32" y="46"/>
                    <a:pt x="31" y="45"/>
                  </a:cubicBezTo>
                  <a:cubicBezTo>
                    <a:pt x="31" y="45"/>
                    <a:pt x="33" y="42"/>
                    <a:pt x="33" y="40"/>
                  </a:cubicBezTo>
                  <a:cubicBezTo>
                    <a:pt x="33" y="39"/>
                    <a:pt x="35" y="46"/>
                    <a:pt x="35" y="46"/>
                  </a:cubicBezTo>
                  <a:cubicBezTo>
                    <a:pt x="35" y="47"/>
                    <a:pt x="34" y="50"/>
                    <a:pt x="35" y="52"/>
                  </a:cubicBezTo>
                  <a:cubicBezTo>
                    <a:pt x="36" y="54"/>
                    <a:pt x="36" y="57"/>
                    <a:pt x="36" y="58"/>
                  </a:cubicBezTo>
                  <a:cubicBezTo>
                    <a:pt x="36" y="59"/>
                    <a:pt x="34" y="65"/>
                    <a:pt x="34" y="66"/>
                  </a:cubicBezTo>
                  <a:cubicBezTo>
                    <a:pt x="34" y="66"/>
                    <a:pt x="34" y="68"/>
                    <a:pt x="34" y="68"/>
                  </a:cubicBezTo>
                  <a:cubicBezTo>
                    <a:pt x="34" y="68"/>
                    <a:pt x="33" y="70"/>
                    <a:pt x="33" y="70"/>
                  </a:cubicBezTo>
                  <a:cubicBezTo>
                    <a:pt x="33" y="70"/>
                    <a:pt x="34" y="71"/>
                    <a:pt x="34" y="69"/>
                  </a:cubicBezTo>
                  <a:cubicBezTo>
                    <a:pt x="35" y="67"/>
                    <a:pt x="34" y="71"/>
                    <a:pt x="34" y="72"/>
                  </a:cubicBezTo>
                  <a:cubicBezTo>
                    <a:pt x="34" y="73"/>
                    <a:pt x="34" y="74"/>
                    <a:pt x="37" y="72"/>
                  </a:cubicBezTo>
                  <a:cubicBezTo>
                    <a:pt x="37" y="72"/>
                    <a:pt x="39" y="71"/>
                    <a:pt x="39" y="69"/>
                  </a:cubicBezTo>
                  <a:cubicBezTo>
                    <a:pt x="39" y="69"/>
                    <a:pt x="39" y="68"/>
                    <a:pt x="40" y="67"/>
                  </a:cubicBezTo>
                  <a:cubicBezTo>
                    <a:pt x="40" y="67"/>
                    <a:pt x="39" y="66"/>
                    <a:pt x="40" y="64"/>
                  </a:cubicBezTo>
                  <a:cubicBezTo>
                    <a:pt x="41" y="63"/>
                    <a:pt x="40" y="58"/>
                    <a:pt x="40" y="58"/>
                  </a:cubicBezTo>
                  <a:cubicBezTo>
                    <a:pt x="40" y="55"/>
                    <a:pt x="41" y="54"/>
                    <a:pt x="41" y="50"/>
                  </a:cubicBezTo>
                  <a:cubicBezTo>
                    <a:pt x="41" y="47"/>
                    <a:pt x="41" y="46"/>
                    <a:pt x="40" y="43"/>
                  </a:cubicBezTo>
                  <a:close/>
                  <a:moveTo>
                    <a:pt x="5" y="72"/>
                  </a:moveTo>
                  <a:cubicBezTo>
                    <a:pt x="4" y="70"/>
                    <a:pt x="5" y="68"/>
                    <a:pt x="5" y="68"/>
                  </a:cubicBezTo>
                  <a:cubicBezTo>
                    <a:pt x="5" y="68"/>
                    <a:pt x="5" y="73"/>
                    <a:pt x="5" y="7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2" name="Freeform 36"/>
            <p:cNvSpPr>
              <a:spLocks noEditPoints="1"/>
            </p:cNvSpPr>
            <p:nvPr/>
          </p:nvSpPr>
          <p:spPr bwMode="auto">
            <a:xfrm>
              <a:off x="1893" y="1755"/>
              <a:ext cx="41" cy="124"/>
            </a:xfrm>
            <a:custGeom>
              <a:avLst/>
              <a:gdLst>
                <a:gd name="T0" fmla="*/ 5 w 45"/>
                <a:gd name="T1" fmla="*/ 6 h 135"/>
                <a:gd name="T2" fmla="*/ 5 w 45"/>
                <a:gd name="T3" fmla="*/ 6 h 135"/>
                <a:gd name="T4" fmla="*/ 5 w 45"/>
                <a:gd name="T5" fmla="*/ 6 h 135"/>
                <a:gd name="T6" fmla="*/ 5 w 45"/>
                <a:gd name="T7" fmla="*/ 0 h 135"/>
                <a:gd name="T8" fmla="*/ 5 w 45"/>
                <a:gd name="T9" fmla="*/ 1 h 135"/>
                <a:gd name="T10" fmla="*/ 5 w 45"/>
                <a:gd name="T11" fmla="*/ 5 h 135"/>
                <a:gd name="T12" fmla="*/ 5 w 45"/>
                <a:gd name="T13" fmla="*/ 6 h 135"/>
                <a:gd name="T14" fmla="*/ 5 w 45"/>
                <a:gd name="T15" fmla="*/ 6 h 135"/>
                <a:gd name="T16" fmla="*/ 5 w 45"/>
                <a:gd name="T17" fmla="*/ 6 h 135"/>
                <a:gd name="T18" fmla="*/ 5 w 45"/>
                <a:gd name="T19" fmla="*/ 6 h 135"/>
                <a:gd name="T20" fmla="*/ 5 w 45"/>
                <a:gd name="T21" fmla="*/ 6 h 135"/>
                <a:gd name="T22" fmla="*/ 5 w 45"/>
                <a:gd name="T23" fmla="*/ 6 h 135"/>
                <a:gd name="T24" fmla="*/ 5 w 45"/>
                <a:gd name="T25" fmla="*/ 6 h 135"/>
                <a:gd name="T26" fmla="*/ 4 w 45"/>
                <a:gd name="T27" fmla="*/ 9 h 135"/>
                <a:gd name="T28" fmla="*/ 2 w 45"/>
                <a:gd name="T29" fmla="*/ 12 h 135"/>
                <a:gd name="T30" fmla="*/ 1 w 45"/>
                <a:gd name="T31" fmla="*/ 13 h 135"/>
                <a:gd name="T32" fmla="*/ 5 w 45"/>
                <a:gd name="T33" fmla="*/ 14 h 135"/>
                <a:gd name="T34" fmla="*/ 5 w 45"/>
                <a:gd name="T35" fmla="*/ 13 h 135"/>
                <a:gd name="T36" fmla="*/ 5 w 45"/>
                <a:gd name="T37" fmla="*/ 12 h 135"/>
                <a:gd name="T38" fmla="*/ 5 w 45"/>
                <a:gd name="T39" fmla="*/ 12 h 135"/>
                <a:gd name="T40" fmla="*/ 5 w 45"/>
                <a:gd name="T41" fmla="*/ 16 h 135"/>
                <a:gd name="T42" fmla="*/ 5 w 45"/>
                <a:gd name="T43" fmla="*/ 18 h 135"/>
                <a:gd name="T44" fmla="*/ 5 w 45"/>
                <a:gd name="T45" fmla="*/ 20 h 135"/>
                <a:gd name="T46" fmla="*/ 5 w 45"/>
                <a:gd name="T47" fmla="*/ 22 h 135"/>
                <a:gd name="T48" fmla="*/ 5 w 45"/>
                <a:gd name="T49" fmla="*/ 20 h 135"/>
                <a:gd name="T50" fmla="*/ 5 w 45"/>
                <a:gd name="T51" fmla="*/ 18 h 135"/>
                <a:gd name="T52" fmla="*/ 5 w 45"/>
                <a:gd name="T53" fmla="*/ 16 h 135"/>
                <a:gd name="T54" fmla="*/ 5 w 45"/>
                <a:gd name="T55" fmla="*/ 16 h 135"/>
                <a:gd name="T56" fmla="*/ 5 w 45"/>
                <a:gd name="T57" fmla="*/ 20 h 135"/>
                <a:gd name="T58" fmla="*/ 5 w 45"/>
                <a:gd name="T59" fmla="*/ 20 h 135"/>
                <a:gd name="T60" fmla="*/ 5 w 45"/>
                <a:gd name="T61" fmla="*/ 22 h 135"/>
                <a:gd name="T62" fmla="*/ 5 w 45"/>
                <a:gd name="T63" fmla="*/ 22 h 135"/>
                <a:gd name="T64" fmla="*/ 5 w 45"/>
                <a:gd name="T65" fmla="*/ 20 h 135"/>
                <a:gd name="T66" fmla="*/ 5 w 45"/>
                <a:gd name="T67" fmla="*/ 17 h 135"/>
                <a:gd name="T68" fmla="*/ 5 w 45"/>
                <a:gd name="T69" fmla="*/ 12 h 135"/>
                <a:gd name="T70" fmla="*/ 5 w 45"/>
                <a:gd name="T71" fmla="*/ 8 h 135"/>
                <a:gd name="T72" fmla="*/ 5 w 45"/>
                <a:gd name="T73" fmla="*/ 9 h 135"/>
                <a:gd name="T74" fmla="*/ 5 w 45"/>
                <a:gd name="T75" fmla="*/ 11 h 135"/>
                <a:gd name="T76" fmla="*/ 5 w 45"/>
                <a:gd name="T77" fmla="*/ 13 h 135"/>
                <a:gd name="T78" fmla="*/ 5 w 45"/>
                <a:gd name="T79" fmla="*/ 13 h 135"/>
                <a:gd name="T80" fmla="*/ 5 w 45"/>
                <a:gd name="T81" fmla="*/ 14 h 135"/>
                <a:gd name="T82" fmla="*/ 5 w 45"/>
                <a:gd name="T83" fmla="*/ 13 h 135"/>
                <a:gd name="T84" fmla="*/ 5 w 45"/>
                <a:gd name="T85" fmla="*/ 11 h 135"/>
                <a:gd name="T86" fmla="*/ 5 w 45"/>
                <a:gd name="T87" fmla="*/ 8 h 135"/>
                <a:gd name="T88" fmla="*/ 5 w 45"/>
                <a:gd name="T89" fmla="*/ 13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5" h="135">
                  <a:moveTo>
                    <a:pt x="44" y="46"/>
                  </a:moveTo>
                  <a:cubicBezTo>
                    <a:pt x="43" y="42"/>
                    <a:pt x="44" y="36"/>
                    <a:pt x="42" y="31"/>
                  </a:cubicBezTo>
                  <a:cubicBezTo>
                    <a:pt x="41" y="26"/>
                    <a:pt x="42" y="27"/>
                    <a:pt x="41" y="24"/>
                  </a:cubicBezTo>
                  <a:cubicBezTo>
                    <a:pt x="39" y="21"/>
                    <a:pt x="38" y="21"/>
                    <a:pt x="38" y="21"/>
                  </a:cubicBezTo>
                  <a:cubicBezTo>
                    <a:pt x="37" y="20"/>
                    <a:pt x="36" y="18"/>
                    <a:pt x="35" y="18"/>
                  </a:cubicBezTo>
                  <a:cubicBezTo>
                    <a:pt x="35" y="18"/>
                    <a:pt x="34" y="12"/>
                    <a:pt x="34" y="12"/>
                  </a:cubicBezTo>
                  <a:cubicBezTo>
                    <a:pt x="33" y="11"/>
                    <a:pt x="30" y="3"/>
                    <a:pt x="29" y="2"/>
                  </a:cubicBezTo>
                  <a:cubicBezTo>
                    <a:pt x="27" y="1"/>
                    <a:pt x="26" y="0"/>
                    <a:pt x="24" y="0"/>
                  </a:cubicBezTo>
                  <a:cubicBezTo>
                    <a:pt x="22" y="1"/>
                    <a:pt x="22" y="0"/>
                    <a:pt x="21" y="1"/>
                  </a:cubicBezTo>
                  <a:cubicBezTo>
                    <a:pt x="20" y="1"/>
                    <a:pt x="18" y="1"/>
                    <a:pt x="18" y="1"/>
                  </a:cubicBezTo>
                  <a:cubicBezTo>
                    <a:pt x="17" y="1"/>
                    <a:pt x="16" y="1"/>
                    <a:pt x="16" y="2"/>
                  </a:cubicBezTo>
                  <a:cubicBezTo>
                    <a:pt x="16" y="2"/>
                    <a:pt x="15" y="5"/>
                    <a:pt x="15" y="5"/>
                  </a:cubicBezTo>
                  <a:cubicBezTo>
                    <a:pt x="15" y="6"/>
                    <a:pt x="16" y="7"/>
                    <a:pt x="15" y="8"/>
                  </a:cubicBezTo>
                  <a:cubicBezTo>
                    <a:pt x="14" y="8"/>
                    <a:pt x="13" y="10"/>
                    <a:pt x="13" y="11"/>
                  </a:cubicBezTo>
                  <a:cubicBezTo>
                    <a:pt x="13" y="11"/>
                    <a:pt x="14" y="11"/>
                    <a:pt x="14" y="11"/>
                  </a:cubicBezTo>
                  <a:cubicBezTo>
                    <a:pt x="15" y="11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5"/>
                    <a:pt x="14" y="15"/>
                    <a:pt x="15" y="16"/>
                  </a:cubicBezTo>
                  <a:cubicBezTo>
                    <a:pt x="15" y="17"/>
                    <a:pt x="15" y="17"/>
                    <a:pt x="17" y="17"/>
                  </a:cubicBezTo>
                  <a:cubicBezTo>
                    <a:pt x="19" y="17"/>
                    <a:pt x="20" y="18"/>
                    <a:pt x="19" y="19"/>
                  </a:cubicBezTo>
                  <a:cubicBezTo>
                    <a:pt x="19" y="20"/>
                    <a:pt x="18" y="22"/>
                    <a:pt x="17" y="23"/>
                  </a:cubicBezTo>
                  <a:cubicBezTo>
                    <a:pt x="16" y="23"/>
                    <a:pt x="11" y="24"/>
                    <a:pt x="11" y="25"/>
                  </a:cubicBezTo>
                  <a:cubicBezTo>
                    <a:pt x="10" y="27"/>
                    <a:pt x="9" y="30"/>
                    <a:pt x="8" y="31"/>
                  </a:cubicBezTo>
                  <a:cubicBezTo>
                    <a:pt x="8" y="32"/>
                    <a:pt x="6" y="40"/>
                    <a:pt x="6" y="41"/>
                  </a:cubicBezTo>
                  <a:cubicBezTo>
                    <a:pt x="6" y="42"/>
                    <a:pt x="5" y="44"/>
                    <a:pt x="5" y="47"/>
                  </a:cubicBezTo>
                  <a:cubicBezTo>
                    <a:pt x="5" y="49"/>
                    <a:pt x="4" y="50"/>
                    <a:pt x="4" y="52"/>
                  </a:cubicBezTo>
                  <a:cubicBezTo>
                    <a:pt x="4" y="53"/>
                    <a:pt x="3" y="54"/>
                    <a:pt x="3" y="58"/>
                  </a:cubicBezTo>
                  <a:cubicBezTo>
                    <a:pt x="3" y="61"/>
                    <a:pt x="2" y="59"/>
                    <a:pt x="2" y="64"/>
                  </a:cubicBezTo>
                  <a:cubicBezTo>
                    <a:pt x="2" y="64"/>
                    <a:pt x="1" y="65"/>
                    <a:pt x="1" y="67"/>
                  </a:cubicBezTo>
                  <a:cubicBezTo>
                    <a:pt x="1" y="69"/>
                    <a:pt x="0" y="71"/>
                    <a:pt x="1" y="72"/>
                  </a:cubicBezTo>
                  <a:cubicBezTo>
                    <a:pt x="2" y="72"/>
                    <a:pt x="0" y="74"/>
                    <a:pt x="3" y="77"/>
                  </a:cubicBezTo>
                  <a:cubicBezTo>
                    <a:pt x="4" y="79"/>
                    <a:pt x="3" y="77"/>
                    <a:pt x="6" y="79"/>
                  </a:cubicBezTo>
                  <a:cubicBezTo>
                    <a:pt x="6" y="79"/>
                    <a:pt x="7" y="79"/>
                    <a:pt x="7" y="78"/>
                  </a:cubicBezTo>
                  <a:cubicBezTo>
                    <a:pt x="7" y="77"/>
                    <a:pt x="8" y="77"/>
                    <a:pt x="7" y="73"/>
                  </a:cubicBezTo>
                  <a:cubicBezTo>
                    <a:pt x="7" y="73"/>
                    <a:pt x="8" y="73"/>
                    <a:pt x="8" y="72"/>
                  </a:cubicBezTo>
                  <a:cubicBezTo>
                    <a:pt x="8" y="71"/>
                    <a:pt x="7" y="71"/>
                    <a:pt x="7" y="69"/>
                  </a:cubicBezTo>
                  <a:cubicBezTo>
                    <a:pt x="8" y="68"/>
                    <a:pt x="8" y="66"/>
                    <a:pt x="8" y="66"/>
                  </a:cubicBezTo>
                  <a:cubicBezTo>
                    <a:pt x="9" y="65"/>
                    <a:pt x="8" y="68"/>
                    <a:pt x="9" y="69"/>
                  </a:cubicBezTo>
                  <a:cubicBezTo>
                    <a:pt x="9" y="71"/>
                    <a:pt x="7" y="85"/>
                    <a:pt x="9" y="90"/>
                  </a:cubicBezTo>
                  <a:cubicBezTo>
                    <a:pt x="9" y="91"/>
                    <a:pt x="8" y="93"/>
                    <a:pt x="8" y="93"/>
                  </a:cubicBezTo>
                  <a:cubicBezTo>
                    <a:pt x="8" y="94"/>
                    <a:pt x="7" y="96"/>
                    <a:pt x="8" y="99"/>
                  </a:cubicBezTo>
                  <a:cubicBezTo>
                    <a:pt x="8" y="100"/>
                    <a:pt x="7" y="106"/>
                    <a:pt x="7" y="108"/>
                  </a:cubicBezTo>
                  <a:cubicBezTo>
                    <a:pt x="7" y="109"/>
                    <a:pt x="5" y="117"/>
                    <a:pt x="6" y="119"/>
                  </a:cubicBezTo>
                  <a:cubicBezTo>
                    <a:pt x="7" y="120"/>
                    <a:pt x="7" y="122"/>
                    <a:pt x="7" y="123"/>
                  </a:cubicBezTo>
                  <a:cubicBezTo>
                    <a:pt x="8" y="127"/>
                    <a:pt x="4" y="130"/>
                    <a:pt x="7" y="134"/>
                  </a:cubicBezTo>
                  <a:cubicBezTo>
                    <a:pt x="8" y="135"/>
                    <a:pt x="12" y="132"/>
                    <a:pt x="12" y="128"/>
                  </a:cubicBezTo>
                  <a:cubicBezTo>
                    <a:pt x="12" y="124"/>
                    <a:pt x="14" y="124"/>
                    <a:pt x="14" y="124"/>
                  </a:cubicBezTo>
                  <a:cubicBezTo>
                    <a:pt x="14" y="124"/>
                    <a:pt x="15" y="121"/>
                    <a:pt x="15" y="121"/>
                  </a:cubicBezTo>
                  <a:cubicBezTo>
                    <a:pt x="14" y="121"/>
                    <a:pt x="15" y="121"/>
                    <a:pt x="15" y="119"/>
                  </a:cubicBezTo>
                  <a:cubicBezTo>
                    <a:pt x="15" y="118"/>
                    <a:pt x="16" y="110"/>
                    <a:pt x="16" y="109"/>
                  </a:cubicBezTo>
                  <a:cubicBezTo>
                    <a:pt x="17" y="108"/>
                    <a:pt x="16" y="107"/>
                    <a:pt x="16" y="107"/>
                  </a:cubicBezTo>
                  <a:cubicBezTo>
                    <a:pt x="16" y="107"/>
                    <a:pt x="16" y="98"/>
                    <a:pt x="16" y="97"/>
                  </a:cubicBezTo>
                  <a:cubicBezTo>
                    <a:pt x="17" y="93"/>
                    <a:pt x="19" y="87"/>
                    <a:pt x="21" y="75"/>
                  </a:cubicBezTo>
                  <a:cubicBezTo>
                    <a:pt x="21" y="72"/>
                    <a:pt x="23" y="86"/>
                    <a:pt x="25" y="92"/>
                  </a:cubicBezTo>
                  <a:cubicBezTo>
                    <a:pt x="25" y="92"/>
                    <a:pt x="27" y="102"/>
                    <a:pt x="26" y="107"/>
                  </a:cubicBezTo>
                  <a:cubicBezTo>
                    <a:pt x="26" y="111"/>
                    <a:pt x="26" y="116"/>
                    <a:pt x="26" y="117"/>
                  </a:cubicBezTo>
                  <a:cubicBezTo>
                    <a:pt x="26" y="117"/>
                    <a:pt x="25" y="120"/>
                    <a:pt x="27" y="121"/>
                  </a:cubicBezTo>
                  <a:cubicBezTo>
                    <a:pt x="28" y="123"/>
                    <a:pt x="27" y="124"/>
                    <a:pt x="27" y="124"/>
                  </a:cubicBezTo>
                  <a:cubicBezTo>
                    <a:pt x="27" y="124"/>
                    <a:pt x="28" y="125"/>
                    <a:pt x="28" y="126"/>
                  </a:cubicBezTo>
                  <a:cubicBezTo>
                    <a:pt x="29" y="127"/>
                    <a:pt x="28" y="130"/>
                    <a:pt x="28" y="130"/>
                  </a:cubicBezTo>
                  <a:cubicBezTo>
                    <a:pt x="28" y="130"/>
                    <a:pt x="30" y="135"/>
                    <a:pt x="32" y="135"/>
                  </a:cubicBezTo>
                  <a:cubicBezTo>
                    <a:pt x="33" y="135"/>
                    <a:pt x="35" y="130"/>
                    <a:pt x="35" y="130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5" y="126"/>
                    <a:pt x="35" y="119"/>
                    <a:pt x="35" y="117"/>
                  </a:cubicBezTo>
                  <a:cubicBezTo>
                    <a:pt x="35" y="113"/>
                    <a:pt x="36" y="110"/>
                    <a:pt x="35" y="105"/>
                  </a:cubicBezTo>
                  <a:cubicBezTo>
                    <a:pt x="35" y="105"/>
                    <a:pt x="35" y="101"/>
                    <a:pt x="34" y="99"/>
                  </a:cubicBezTo>
                  <a:cubicBezTo>
                    <a:pt x="33" y="96"/>
                    <a:pt x="35" y="85"/>
                    <a:pt x="34" y="84"/>
                  </a:cubicBezTo>
                  <a:cubicBezTo>
                    <a:pt x="34" y="83"/>
                    <a:pt x="36" y="70"/>
                    <a:pt x="36" y="68"/>
                  </a:cubicBezTo>
                  <a:cubicBezTo>
                    <a:pt x="35" y="66"/>
                    <a:pt x="35" y="55"/>
                    <a:pt x="34" y="53"/>
                  </a:cubicBezTo>
                  <a:cubicBezTo>
                    <a:pt x="34" y="50"/>
                    <a:pt x="34" y="49"/>
                    <a:pt x="34" y="49"/>
                  </a:cubicBezTo>
                  <a:cubicBezTo>
                    <a:pt x="34" y="49"/>
                    <a:pt x="36" y="46"/>
                    <a:pt x="36" y="43"/>
                  </a:cubicBezTo>
                  <a:cubicBezTo>
                    <a:pt x="36" y="42"/>
                    <a:pt x="38" y="50"/>
                    <a:pt x="38" y="50"/>
                  </a:cubicBezTo>
                  <a:cubicBezTo>
                    <a:pt x="38" y="50"/>
                    <a:pt x="37" y="54"/>
                    <a:pt x="38" y="56"/>
                  </a:cubicBezTo>
                  <a:cubicBezTo>
                    <a:pt x="39" y="58"/>
                    <a:pt x="38" y="61"/>
                    <a:pt x="38" y="63"/>
                  </a:cubicBezTo>
                  <a:cubicBezTo>
                    <a:pt x="38" y="64"/>
                    <a:pt x="37" y="70"/>
                    <a:pt x="37" y="72"/>
                  </a:cubicBezTo>
                  <a:cubicBezTo>
                    <a:pt x="37" y="72"/>
                    <a:pt x="37" y="74"/>
                    <a:pt x="37" y="74"/>
                  </a:cubicBezTo>
                  <a:cubicBezTo>
                    <a:pt x="37" y="74"/>
                    <a:pt x="36" y="76"/>
                    <a:pt x="36" y="76"/>
                  </a:cubicBezTo>
                  <a:cubicBezTo>
                    <a:pt x="36" y="76"/>
                    <a:pt x="36" y="77"/>
                    <a:pt x="37" y="75"/>
                  </a:cubicBezTo>
                  <a:cubicBezTo>
                    <a:pt x="38" y="73"/>
                    <a:pt x="37" y="77"/>
                    <a:pt x="37" y="78"/>
                  </a:cubicBezTo>
                  <a:cubicBezTo>
                    <a:pt x="37" y="79"/>
                    <a:pt x="37" y="80"/>
                    <a:pt x="40" y="78"/>
                  </a:cubicBezTo>
                  <a:cubicBezTo>
                    <a:pt x="40" y="78"/>
                    <a:pt x="43" y="77"/>
                    <a:pt x="43" y="75"/>
                  </a:cubicBezTo>
                  <a:cubicBezTo>
                    <a:pt x="42" y="74"/>
                    <a:pt x="43" y="73"/>
                    <a:pt x="43" y="73"/>
                  </a:cubicBezTo>
                  <a:cubicBezTo>
                    <a:pt x="43" y="73"/>
                    <a:pt x="43" y="72"/>
                    <a:pt x="44" y="70"/>
                  </a:cubicBezTo>
                  <a:cubicBezTo>
                    <a:pt x="44" y="68"/>
                    <a:pt x="44" y="63"/>
                    <a:pt x="44" y="62"/>
                  </a:cubicBezTo>
                  <a:cubicBezTo>
                    <a:pt x="44" y="60"/>
                    <a:pt x="44" y="59"/>
                    <a:pt x="44" y="54"/>
                  </a:cubicBezTo>
                  <a:cubicBezTo>
                    <a:pt x="44" y="51"/>
                    <a:pt x="45" y="50"/>
                    <a:pt x="44" y="46"/>
                  </a:cubicBezTo>
                  <a:close/>
                  <a:moveTo>
                    <a:pt x="5" y="78"/>
                  </a:moveTo>
                  <a:cubicBezTo>
                    <a:pt x="4" y="75"/>
                    <a:pt x="5" y="74"/>
                    <a:pt x="5" y="74"/>
                  </a:cubicBezTo>
                  <a:cubicBezTo>
                    <a:pt x="5" y="74"/>
                    <a:pt x="6" y="79"/>
                    <a:pt x="5" y="7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3" name="Freeform 37"/>
            <p:cNvSpPr>
              <a:spLocks noEditPoints="1"/>
            </p:cNvSpPr>
            <p:nvPr/>
          </p:nvSpPr>
          <p:spPr bwMode="auto">
            <a:xfrm>
              <a:off x="1430" y="1758"/>
              <a:ext cx="40" cy="123"/>
            </a:xfrm>
            <a:custGeom>
              <a:avLst/>
              <a:gdLst>
                <a:gd name="T0" fmla="*/ 5 w 44"/>
                <a:gd name="T1" fmla="*/ 5 h 135"/>
                <a:gd name="T2" fmla="*/ 5 w 44"/>
                <a:gd name="T3" fmla="*/ 5 h 135"/>
                <a:gd name="T4" fmla="*/ 5 w 44"/>
                <a:gd name="T5" fmla="*/ 5 h 135"/>
                <a:gd name="T6" fmla="*/ 5 w 44"/>
                <a:gd name="T7" fmla="*/ 1 h 135"/>
                <a:gd name="T8" fmla="*/ 5 w 44"/>
                <a:gd name="T9" fmla="*/ 1 h 135"/>
                <a:gd name="T10" fmla="*/ 5 w 44"/>
                <a:gd name="T11" fmla="*/ 5 h 135"/>
                <a:gd name="T12" fmla="*/ 5 w 44"/>
                <a:gd name="T13" fmla="*/ 5 h 135"/>
                <a:gd name="T14" fmla="*/ 5 w 44"/>
                <a:gd name="T15" fmla="*/ 5 h 135"/>
                <a:gd name="T16" fmla="*/ 5 w 44"/>
                <a:gd name="T17" fmla="*/ 5 h 135"/>
                <a:gd name="T18" fmla="*/ 5 w 44"/>
                <a:gd name="T19" fmla="*/ 5 h 135"/>
                <a:gd name="T20" fmla="*/ 5 w 44"/>
                <a:gd name="T21" fmla="*/ 5 h 135"/>
                <a:gd name="T22" fmla="*/ 5 w 44"/>
                <a:gd name="T23" fmla="*/ 5 h 135"/>
                <a:gd name="T24" fmla="*/ 5 w 44"/>
                <a:gd name="T25" fmla="*/ 5 h 135"/>
                <a:gd name="T26" fmla="*/ 4 w 44"/>
                <a:gd name="T27" fmla="*/ 7 h 135"/>
                <a:gd name="T28" fmla="*/ 2 w 44"/>
                <a:gd name="T29" fmla="*/ 9 h 135"/>
                <a:gd name="T30" fmla="*/ 1 w 44"/>
                <a:gd name="T31" fmla="*/ 11 h 135"/>
                <a:gd name="T32" fmla="*/ 5 w 44"/>
                <a:gd name="T33" fmla="*/ 12 h 135"/>
                <a:gd name="T34" fmla="*/ 5 w 44"/>
                <a:gd name="T35" fmla="*/ 11 h 135"/>
                <a:gd name="T36" fmla="*/ 5 w 44"/>
                <a:gd name="T37" fmla="*/ 10 h 135"/>
                <a:gd name="T38" fmla="*/ 5 w 44"/>
                <a:gd name="T39" fmla="*/ 10 h 135"/>
                <a:gd name="T40" fmla="*/ 5 w 44"/>
                <a:gd name="T41" fmla="*/ 14 h 135"/>
                <a:gd name="T42" fmla="*/ 5 w 44"/>
                <a:gd name="T43" fmla="*/ 15 h 135"/>
                <a:gd name="T44" fmla="*/ 5 w 44"/>
                <a:gd name="T45" fmla="*/ 17 h 135"/>
                <a:gd name="T46" fmla="*/ 5 w 44"/>
                <a:gd name="T47" fmla="*/ 18 h 135"/>
                <a:gd name="T48" fmla="*/ 5 w 44"/>
                <a:gd name="T49" fmla="*/ 17 h 135"/>
                <a:gd name="T50" fmla="*/ 5 w 44"/>
                <a:gd name="T51" fmla="*/ 15 h 135"/>
                <a:gd name="T52" fmla="*/ 5 w 44"/>
                <a:gd name="T53" fmla="*/ 14 h 135"/>
                <a:gd name="T54" fmla="*/ 5 w 44"/>
                <a:gd name="T55" fmla="*/ 13 h 135"/>
                <a:gd name="T56" fmla="*/ 5 w 44"/>
                <a:gd name="T57" fmla="*/ 16 h 135"/>
                <a:gd name="T58" fmla="*/ 5 w 44"/>
                <a:gd name="T59" fmla="*/ 18 h 135"/>
                <a:gd name="T60" fmla="*/ 5 w 44"/>
                <a:gd name="T61" fmla="*/ 18 h 135"/>
                <a:gd name="T62" fmla="*/ 5 w 44"/>
                <a:gd name="T63" fmla="*/ 18 h 135"/>
                <a:gd name="T64" fmla="*/ 5 w 44"/>
                <a:gd name="T65" fmla="*/ 16 h 135"/>
                <a:gd name="T66" fmla="*/ 5 w 44"/>
                <a:gd name="T67" fmla="*/ 14 h 135"/>
                <a:gd name="T68" fmla="*/ 5 w 44"/>
                <a:gd name="T69" fmla="*/ 10 h 135"/>
                <a:gd name="T70" fmla="*/ 5 w 44"/>
                <a:gd name="T71" fmla="*/ 7 h 135"/>
                <a:gd name="T72" fmla="*/ 5 w 44"/>
                <a:gd name="T73" fmla="*/ 7 h 135"/>
                <a:gd name="T74" fmla="*/ 5 w 44"/>
                <a:gd name="T75" fmla="*/ 9 h 135"/>
                <a:gd name="T76" fmla="*/ 5 w 44"/>
                <a:gd name="T77" fmla="*/ 11 h 135"/>
                <a:gd name="T78" fmla="*/ 5 w 44"/>
                <a:gd name="T79" fmla="*/ 11 h 135"/>
                <a:gd name="T80" fmla="*/ 5 w 44"/>
                <a:gd name="T81" fmla="*/ 12 h 135"/>
                <a:gd name="T82" fmla="*/ 5 w 44"/>
                <a:gd name="T83" fmla="*/ 11 h 135"/>
                <a:gd name="T84" fmla="*/ 5 w 44"/>
                <a:gd name="T85" fmla="*/ 9 h 135"/>
                <a:gd name="T86" fmla="*/ 5 w 44"/>
                <a:gd name="T87" fmla="*/ 6 h 135"/>
                <a:gd name="T88" fmla="*/ 5 w 44"/>
                <a:gd name="T89" fmla="*/ 11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135">
                  <a:moveTo>
                    <a:pt x="43" y="46"/>
                  </a:moveTo>
                  <a:cubicBezTo>
                    <a:pt x="42" y="43"/>
                    <a:pt x="43" y="36"/>
                    <a:pt x="42" y="32"/>
                  </a:cubicBezTo>
                  <a:cubicBezTo>
                    <a:pt x="41" y="27"/>
                    <a:pt x="42" y="28"/>
                    <a:pt x="41" y="25"/>
                  </a:cubicBezTo>
                  <a:cubicBezTo>
                    <a:pt x="39" y="22"/>
                    <a:pt x="38" y="22"/>
                    <a:pt x="38" y="21"/>
                  </a:cubicBezTo>
                  <a:cubicBezTo>
                    <a:pt x="37" y="21"/>
                    <a:pt x="35" y="19"/>
                    <a:pt x="35" y="18"/>
                  </a:cubicBezTo>
                  <a:cubicBezTo>
                    <a:pt x="34" y="18"/>
                    <a:pt x="34" y="13"/>
                    <a:pt x="33" y="12"/>
                  </a:cubicBezTo>
                  <a:cubicBezTo>
                    <a:pt x="33" y="11"/>
                    <a:pt x="30" y="4"/>
                    <a:pt x="29" y="3"/>
                  </a:cubicBezTo>
                  <a:cubicBezTo>
                    <a:pt x="27" y="2"/>
                    <a:pt x="25" y="0"/>
                    <a:pt x="24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7" y="1"/>
                    <a:pt x="16" y="2"/>
                    <a:pt x="15" y="3"/>
                  </a:cubicBezTo>
                  <a:cubicBezTo>
                    <a:pt x="15" y="3"/>
                    <a:pt x="15" y="5"/>
                    <a:pt x="15" y="6"/>
                  </a:cubicBezTo>
                  <a:cubicBezTo>
                    <a:pt x="15" y="6"/>
                    <a:pt x="15" y="7"/>
                    <a:pt x="15" y="8"/>
                  </a:cubicBezTo>
                  <a:cubicBezTo>
                    <a:pt x="14" y="9"/>
                    <a:pt x="13" y="11"/>
                    <a:pt x="13" y="11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5" y="12"/>
                    <a:pt x="14" y="13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6"/>
                    <a:pt x="14" y="16"/>
                  </a:cubicBezTo>
                  <a:cubicBezTo>
                    <a:pt x="15" y="17"/>
                    <a:pt x="15" y="17"/>
                    <a:pt x="17" y="17"/>
                  </a:cubicBezTo>
                  <a:cubicBezTo>
                    <a:pt x="18" y="17"/>
                    <a:pt x="19" y="18"/>
                    <a:pt x="19" y="19"/>
                  </a:cubicBezTo>
                  <a:cubicBezTo>
                    <a:pt x="19" y="20"/>
                    <a:pt x="18" y="22"/>
                    <a:pt x="16" y="23"/>
                  </a:cubicBezTo>
                  <a:cubicBezTo>
                    <a:pt x="16" y="24"/>
                    <a:pt x="11" y="24"/>
                    <a:pt x="10" y="26"/>
                  </a:cubicBezTo>
                  <a:cubicBezTo>
                    <a:pt x="10" y="27"/>
                    <a:pt x="8" y="31"/>
                    <a:pt x="8" y="32"/>
                  </a:cubicBezTo>
                  <a:cubicBezTo>
                    <a:pt x="8" y="33"/>
                    <a:pt x="6" y="41"/>
                    <a:pt x="5" y="42"/>
                  </a:cubicBezTo>
                  <a:cubicBezTo>
                    <a:pt x="5" y="43"/>
                    <a:pt x="5" y="44"/>
                    <a:pt x="5" y="47"/>
                  </a:cubicBezTo>
                  <a:cubicBezTo>
                    <a:pt x="5" y="50"/>
                    <a:pt x="4" y="51"/>
                    <a:pt x="4" y="53"/>
                  </a:cubicBezTo>
                  <a:cubicBezTo>
                    <a:pt x="4" y="53"/>
                    <a:pt x="3" y="54"/>
                    <a:pt x="3" y="59"/>
                  </a:cubicBezTo>
                  <a:cubicBezTo>
                    <a:pt x="3" y="61"/>
                    <a:pt x="2" y="60"/>
                    <a:pt x="2" y="64"/>
                  </a:cubicBezTo>
                  <a:cubicBezTo>
                    <a:pt x="2" y="65"/>
                    <a:pt x="1" y="65"/>
                    <a:pt x="1" y="68"/>
                  </a:cubicBezTo>
                  <a:cubicBezTo>
                    <a:pt x="1" y="69"/>
                    <a:pt x="0" y="71"/>
                    <a:pt x="1" y="72"/>
                  </a:cubicBezTo>
                  <a:cubicBezTo>
                    <a:pt x="2" y="73"/>
                    <a:pt x="0" y="74"/>
                    <a:pt x="3" y="78"/>
                  </a:cubicBezTo>
                  <a:cubicBezTo>
                    <a:pt x="4" y="79"/>
                    <a:pt x="3" y="77"/>
                    <a:pt x="6" y="80"/>
                  </a:cubicBezTo>
                  <a:cubicBezTo>
                    <a:pt x="6" y="80"/>
                    <a:pt x="7" y="80"/>
                    <a:pt x="7" y="79"/>
                  </a:cubicBezTo>
                  <a:cubicBezTo>
                    <a:pt x="6" y="78"/>
                    <a:pt x="7" y="77"/>
                    <a:pt x="7" y="73"/>
                  </a:cubicBezTo>
                  <a:cubicBezTo>
                    <a:pt x="7" y="73"/>
                    <a:pt x="7" y="73"/>
                    <a:pt x="7" y="72"/>
                  </a:cubicBezTo>
                  <a:cubicBezTo>
                    <a:pt x="7" y="72"/>
                    <a:pt x="7" y="71"/>
                    <a:pt x="7" y="70"/>
                  </a:cubicBezTo>
                  <a:cubicBezTo>
                    <a:pt x="8" y="69"/>
                    <a:pt x="8" y="66"/>
                    <a:pt x="8" y="66"/>
                  </a:cubicBezTo>
                  <a:cubicBezTo>
                    <a:pt x="9" y="65"/>
                    <a:pt x="8" y="68"/>
                    <a:pt x="8" y="70"/>
                  </a:cubicBezTo>
                  <a:cubicBezTo>
                    <a:pt x="8" y="71"/>
                    <a:pt x="7" y="86"/>
                    <a:pt x="8" y="90"/>
                  </a:cubicBezTo>
                  <a:cubicBezTo>
                    <a:pt x="9" y="91"/>
                    <a:pt x="8" y="93"/>
                    <a:pt x="8" y="94"/>
                  </a:cubicBezTo>
                  <a:cubicBezTo>
                    <a:pt x="8" y="94"/>
                    <a:pt x="7" y="97"/>
                    <a:pt x="8" y="99"/>
                  </a:cubicBezTo>
                  <a:cubicBezTo>
                    <a:pt x="8" y="100"/>
                    <a:pt x="6" y="107"/>
                    <a:pt x="7" y="108"/>
                  </a:cubicBezTo>
                  <a:cubicBezTo>
                    <a:pt x="7" y="110"/>
                    <a:pt x="5" y="118"/>
                    <a:pt x="6" y="119"/>
                  </a:cubicBezTo>
                  <a:cubicBezTo>
                    <a:pt x="7" y="120"/>
                    <a:pt x="7" y="122"/>
                    <a:pt x="7" y="123"/>
                  </a:cubicBezTo>
                  <a:cubicBezTo>
                    <a:pt x="8" y="127"/>
                    <a:pt x="4" y="130"/>
                    <a:pt x="7" y="134"/>
                  </a:cubicBezTo>
                  <a:cubicBezTo>
                    <a:pt x="7" y="135"/>
                    <a:pt x="12" y="133"/>
                    <a:pt x="12" y="129"/>
                  </a:cubicBezTo>
                  <a:cubicBezTo>
                    <a:pt x="12" y="124"/>
                    <a:pt x="14" y="125"/>
                    <a:pt x="14" y="124"/>
                  </a:cubicBezTo>
                  <a:cubicBezTo>
                    <a:pt x="14" y="124"/>
                    <a:pt x="15" y="122"/>
                    <a:pt x="14" y="122"/>
                  </a:cubicBezTo>
                  <a:cubicBezTo>
                    <a:pt x="14" y="121"/>
                    <a:pt x="15" y="121"/>
                    <a:pt x="15" y="120"/>
                  </a:cubicBezTo>
                  <a:cubicBezTo>
                    <a:pt x="15" y="118"/>
                    <a:pt x="16" y="111"/>
                    <a:pt x="16" y="110"/>
                  </a:cubicBezTo>
                  <a:cubicBezTo>
                    <a:pt x="16" y="108"/>
                    <a:pt x="15" y="107"/>
                    <a:pt x="15" y="107"/>
                  </a:cubicBezTo>
                  <a:cubicBezTo>
                    <a:pt x="15" y="107"/>
                    <a:pt x="16" y="98"/>
                    <a:pt x="16" y="97"/>
                  </a:cubicBezTo>
                  <a:cubicBezTo>
                    <a:pt x="17" y="94"/>
                    <a:pt x="19" y="87"/>
                    <a:pt x="20" y="75"/>
                  </a:cubicBezTo>
                  <a:cubicBezTo>
                    <a:pt x="21" y="73"/>
                    <a:pt x="23" y="87"/>
                    <a:pt x="25" y="92"/>
                  </a:cubicBezTo>
                  <a:cubicBezTo>
                    <a:pt x="25" y="93"/>
                    <a:pt x="27" y="102"/>
                    <a:pt x="26" y="107"/>
                  </a:cubicBezTo>
                  <a:cubicBezTo>
                    <a:pt x="25" y="112"/>
                    <a:pt x="26" y="117"/>
                    <a:pt x="26" y="117"/>
                  </a:cubicBezTo>
                  <a:cubicBezTo>
                    <a:pt x="26" y="118"/>
                    <a:pt x="25" y="120"/>
                    <a:pt x="27" y="122"/>
                  </a:cubicBezTo>
                  <a:cubicBezTo>
                    <a:pt x="28" y="123"/>
                    <a:pt x="27" y="124"/>
                    <a:pt x="27" y="124"/>
                  </a:cubicBezTo>
                  <a:cubicBezTo>
                    <a:pt x="27" y="125"/>
                    <a:pt x="28" y="126"/>
                    <a:pt x="28" y="126"/>
                  </a:cubicBezTo>
                  <a:cubicBezTo>
                    <a:pt x="29" y="127"/>
                    <a:pt x="28" y="130"/>
                    <a:pt x="28" y="130"/>
                  </a:cubicBezTo>
                  <a:cubicBezTo>
                    <a:pt x="28" y="131"/>
                    <a:pt x="30" y="135"/>
                    <a:pt x="32" y="135"/>
                  </a:cubicBezTo>
                  <a:cubicBezTo>
                    <a:pt x="33" y="135"/>
                    <a:pt x="35" y="130"/>
                    <a:pt x="35" y="130"/>
                  </a:cubicBezTo>
                  <a:cubicBezTo>
                    <a:pt x="35" y="130"/>
                    <a:pt x="34" y="128"/>
                    <a:pt x="34" y="127"/>
                  </a:cubicBezTo>
                  <a:cubicBezTo>
                    <a:pt x="34" y="127"/>
                    <a:pt x="35" y="120"/>
                    <a:pt x="35" y="117"/>
                  </a:cubicBezTo>
                  <a:cubicBezTo>
                    <a:pt x="34" y="113"/>
                    <a:pt x="36" y="110"/>
                    <a:pt x="35" y="106"/>
                  </a:cubicBezTo>
                  <a:cubicBezTo>
                    <a:pt x="34" y="105"/>
                    <a:pt x="35" y="102"/>
                    <a:pt x="34" y="99"/>
                  </a:cubicBezTo>
                  <a:cubicBezTo>
                    <a:pt x="33" y="97"/>
                    <a:pt x="34" y="86"/>
                    <a:pt x="34" y="84"/>
                  </a:cubicBezTo>
                  <a:cubicBezTo>
                    <a:pt x="34" y="83"/>
                    <a:pt x="36" y="71"/>
                    <a:pt x="35" y="68"/>
                  </a:cubicBezTo>
                  <a:cubicBezTo>
                    <a:pt x="35" y="66"/>
                    <a:pt x="35" y="55"/>
                    <a:pt x="34" y="53"/>
                  </a:cubicBezTo>
                  <a:cubicBezTo>
                    <a:pt x="34" y="51"/>
                    <a:pt x="34" y="50"/>
                    <a:pt x="34" y="49"/>
                  </a:cubicBezTo>
                  <a:cubicBezTo>
                    <a:pt x="34" y="49"/>
                    <a:pt x="36" y="46"/>
                    <a:pt x="36" y="43"/>
                  </a:cubicBezTo>
                  <a:cubicBezTo>
                    <a:pt x="36" y="43"/>
                    <a:pt x="38" y="50"/>
                    <a:pt x="38" y="50"/>
                  </a:cubicBezTo>
                  <a:cubicBezTo>
                    <a:pt x="38" y="51"/>
                    <a:pt x="37" y="55"/>
                    <a:pt x="38" y="57"/>
                  </a:cubicBezTo>
                  <a:cubicBezTo>
                    <a:pt x="38" y="59"/>
                    <a:pt x="38" y="62"/>
                    <a:pt x="38" y="63"/>
                  </a:cubicBezTo>
                  <a:cubicBezTo>
                    <a:pt x="38" y="64"/>
                    <a:pt x="37" y="71"/>
                    <a:pt x="37" y="72"/>
                  </a:cubicBezTo>
                  <a:cubicBezTo>
                    <a:pt x="37" y="72"/>
                    <a:pt x="36" y="74"/>
                    <a:pt x="36" y="74"/>
                  </a:cubicBezTo>
                  <a:cubicBezTo>
                    <a:pt x="36" y="74"/>
                    <a:pt x="36" y="76"/>
                    <a:pt x="36" y="76"/>
                  </a:cubicBezTo>
                  <a:cubicBezTo>
                    <a:pt x="36" y="77"/>
                    <a:pt x="36" y="77"/>
                    <a:pt x="37" y="75"/>
                  </a:cubicBezTo>
                  <a:cubicBezTo>
                    <a:pt x="38" y="73"/>
                    <a:pt x="37" y="78"/>
                    <a:pt x="37" y="78"/>
                  </a:cubicBezTo>
                  <a:cubicBezTo>
                    <a:pt x="37" y="79"/>
                    <a:pt x="37" y="80"/>
                    <a:pt x="40" y="78"/>
                  </a:cubicBezTo>
                  <a:cubicBezTo>
                    <a:pt x="40" y="78"/>
                    <a:pt x="43" y="77"/>
                    <a:pt x="42" y="75"/>
                  </a:cubicBezTo>
                  <a:cubicBezTo>
                    <a:pt x="42" y="75"/>
                    <a:pt x="43" y="74"/>
                    <a:pt x="43" y="73"/>
                  </a:cubicBezTo>
                  <a:cubicBezTo>
                    <a:pt x="43" y="73"/>
                    <a:pt x="43" y="72"/>
                    <a:pt x="43" y="70"/>
                  </a:cubicBezTo>
                  <a:cubicBezTo>
                    <a:pt x="44" y="68"/>
                    <a:pt x="44" y="63"/>
                    <a:pt x="44" y="63"/>
                  </a:cubicBezTo>
                  <a:cubicBezTo>
                    <a:pt x="44" y="60"/>
                    <a:pt x="44" y="59"/>
                    <a:pt x="44" y="55"/>
                  </a:cubicBezTo>
                  <a:cubicBezTo>
                    <a:pt x="44" y="51"/>
                    <a:pt x="44" y="50"/>
                    <a:pt x="43" y="46"/>
                  </a:cubicBezTo>
                  <a:close/>
                  <a:moveTo>
                    <a:pt x="5" y="78"/>
                  </a:moveTo>
                  <a:cubicBezTo>
                    <a:pt x="4" y="76"/>
                    <a:pt x="5" y="74"/>
                    <a:pt x="5" y="74"/>
                  </a:cubicBezTo>
                  <a:cubicBezTo>
                    <a:pt x="5" y="74"/>
                    <a:pt x="6" y="79"/>
                    <a:pt x="5" y="7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4" name="Freeform 38"/>
            <p:cNvSpPr>
              <a:spLocks/>
            </p:cNvSpPr>
            <p:nvPr/>
          </p:nvSpPr>
          <p:spPr bwMode="auto">
            <a:xfrm>
              <a:off x="994" y="2146"/>
              <a:ext cx="62" cy="124"/>
            </a:xfrm>
            <a:custGeom>
              <a:avLst/>
              <a:gdLst>
                <a:gd name="T0" fmla="*/ 7 w 68"/>
                <a:gd name="T1" fmla="*/ 6 h 135"/>
                <a:gd name="T2" fmla="*/ 8 w 68"/>
                <a:gd name="T3" fmla="*/ 6 h 135"/>
                <a:gd name="T4" fmla="*/ 7 w 68"/>
                <a:gd name="T5" fmla="*/ 6 h 135"/>
                <a:gd name="T6" fmla="*/ 7 w 68"/>
                <a:gd name="T7" fmla="*/ 9 h 135"/>
                <a:gd name="T8" fmla="*/ 10 w 68"/>
                <a:gd name="T9" fmla="*/ 10 h 135"/>
                <a:gd name="T10" fmla="*/ 11 w 68"/>
                <a:gd name="T11" fmla="*/ 11 h 135"/>
                <a:gd name="T12" fmla="*/ 10 w 68"/>
                <a:gd name="T13" fmla="*/ 11 h 135"/>
                <a:gd name="T14" fmla="*/ 10 w 68"/>
                <a:gd name="T15" fmla="*/ 11 h 135"/>
                <a:gd name="T16" fmla="*/ 10 w 68"/>
                <a:gd name="T17" fmla="*/ 11 h 135"/>
                <a:gd name="T18" fmla="*/ 7 w 68"/>
                <a:gd name="T19" fmla="*/ 10 h 135"/>
                <a:gd name="T20" fmla="*/ 9 w 68"/>
                <a:gd name="T21" fmla="*/ 14 h 135"/>
                <a:gd name="T22" fmla="*/ 9 w 68"/>
                <a:gd name="T23" fmla="*/ 15 h 135"/>
                <a:gd name="T24" fmla="*/ 8 w 68"/>
                <a:gd name="T25" fmla="*/ 20 h 135"/>
                <a:gd name="T26" fmla="*/ 9 w 68"/>
                <a:gd name="T27" fmla="*/ 22 h 135"/>
                <a:gd name="T28" fmla="*/ 8 w 68"/>
                <a:gd name="T29" fmla="*/ 22 h 135"/>
                <a:gd name="T30" fmla="*/ 6 w 68"/>
                <a:gd name="T31" fmla="*/ 22 h 135"/>
                <a:gd name="T32" fmla="*/ 7 w 68"/>
                <a:gd name="T33" fmla="*/ 18 h 135"/>
                <a:gd name="T34" fmla="*/ 6 w 68"/>
                <a:gd name="T35" fmla="*/ 15 h 135"/>
                <a:gd name="T36" fmla="*/ 5 w 68"/>
                <a:gd name="T37" fmla="*/ 17 h 135"/>
                <a:gd name="T38" fmla="*/ 5 w 68"/>
                <a:gd name="T39" fmla="*/ 16 h 135"/>
                <a:gd name="T40" fmla="*/ 4 w 68"/>
                <a:gd name="T41" fmla="*/ 18 h 135"/>
                <a:gd name="T42" fmla="*/ 3 w 68"/>
                <a:gd name="T43" fmla="*/ 17 h 135"/>
                <a:gd name="T44" fmla="*/ 5 w 68"/>
                <a:gd name="T45" fmla="*/ 16 h 135"/>
                <a:gd name="T46" fmla="*/ 5 w 68"/>
                <a:gd name="T47" fmla="*/ 16 h 135"/>
                <a:gd name="T48" fmla="*/ 5 w 68"/>
                <a:gd name="T49" fmla="*/ 14 h 135"/>
                <a:gd name="T50" fmla="*/ 5 w 68"/>
                <a:gd name="T51" fmla="*/ 6 h 135"/>
                <a:gd name="T52" fmla="*/ 5 w 68"/>
                <a:gd name="T53" fmla="*/ 6 h 135"/>
                <a:gd name="T54" fmla="*/ 5 w 68"/>
                <a:gd name="T55" fmla="*/ 6 h 135"/>
                <a:gd name="T56" fmla="*/ 5 w 68"/>
                <a:gd name="T57" fmla="*/ 6 h 135"/>
                <a:gd name="T58" fmla="*/ 5 w 68"/>
                <a:gd name="T59" fmla="*/ 6 h 135"/>
                <a:gd name="T60" fmla="*/ 5 w 68"/>
                <a:gd name="T61" fmla="*/ 6 h 135"/>
                <a:gd name="T62" fmla="*/ 5 w 68"/>
                <a:gd name="T63" fmla="*/ 6 h 135"/>
                <a:gd name="T64" fmla="*/ 5 w 68"/>
                <a:gd name="T65" fmla="*/ 6 h 135"/>
                <a:gd name="T66" fmla="*/ 5 w 68"/>
                <a:gd name="T67" fmla="*/ 6 h 135"/>
                <a:gd name="T68" fmla="*/ 5 w 68"/>
                <a:gd name="T69" fmla="*/ 6 h 135"/>
                <a:gd name="T70" fmla="*/ 5 w 68"/>
                <a:gd name="T71" fmla="*/ 5 h 135"/>
                <a:gd name="T72" fmla="*/ 5 w 68"/>
                <a:gd name="T73" fmla="*/ 3 h 135"/>
                <a:gd name="T74" fmla="*/ 5 w 68"/>
                <a:gd name="T75" fmla="*/ 0 h 135"/>
                <a:gd name="T76" fmla="*/ 5 w 68"/>
                <a:gd name="T77" fmla="*/ 2 h 135"/>
                <a:gd name="T78" fmla="*/ 7 w 68"/>
                <a:gd name="T79" fmla="*/ 6 h 135"/>
                <a:gd name="T80" fmla="*/ 8 w 68"/>
                <a:gd name="T81" fmla="*/ 6 h 135"/>
                <a:gd name="T82" fmla="*/ 7 w 68"/>
                <a:gd name="T83" fmla="*/ 6 h 13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68" h="135">
                  <a:moveTo>
                    <a:pt x="50" y="22"/>
                  </a:moveTo>
                  <a:cubicBezTo>
                    <a:pt x="49" y="23"/>
                    <a:pt x="47" y="23"/>
                    <a:pt x="47" y="24"/>
                  </a:cubicBezTo>
                  <a:cubicBezTo>
                    <a:pt x="47" y="24"/>
                    <a:pt x="46" y="29"/>
                    <a:pt x="46" y="30"/>
                  </a:cubicBezTo>
                  <a:cubicBezTo>
                    <a:pt x="46" y="30"/>
                    <a:pt x="51" y="33"/>
                    <a:pt x="51" y="34"/>
                  </a:cubicBezTo>
                  <a:cubicBezTo>
                    <a:pt x="51" y="35"/>
                    <a:pt x="50" y="36"/>
                    <a:pt x="50" y="37"/>
                  </a:cubicBezTo>
                  <a:cubicBezTo>
                    <a:pt x="49" y="38"/>
                    <a:pt x="50" y="40"/>
                    <a:pt x="50" y="41"/>
                  </a:cubicBezTo>
                  <a:cubicBezTo>
                    <a:pt x="51" y="42"/>
                    <a:pt x="52" y="46"/>
                    <a:pt x="51" y="47"/>
                  </a:cubicBezTo>
                  <a:cubicBezTo>
                    <a:pt x="50" y="49"/>
                    <a:pt x="50" y="51"/>
                    <a:pt x="50" y="51"/>
                  </a:cubicBezTo>
                  <a:cubicBezTo>
                    <a:pt x="50" y="51"/>
                    <a:pt x="56" y="56"/>
                    <a:pt x="58" y="56"/>
                  </a:cubicBezTo>
                  <a:cubicBezTo>
                    <a:pt x="59" y="57"/>
                    <a:pt x="62" y="56"/>
                    <a:pt x="63" y="56"/>
                  </a:cubicBezTo>
                  <a:cubicBezTo>
                    <a:pt x="64" y="57"/>
                    <a:pt x="67" y="58"/>
                    <a:pt x="67" y="58"/>
                  </a:cubicBezTo>
                  <a:cubicBezTo>
                    <a:pt x="68" y="59"/>
                    <a:pt x="67" y="60"/>
                    <a:pt x="67" y="60"/>
                  </a:cubicBezTo>
                  <a:cubicBezTo>
                    <a:pt x="67" y="62"/>
                    <a:pt x="67" y="62"/>
                    <a:pt x="67" y="62"/>
                  </a:cubicBezTo>
                  <a:cubicBezTo>
                    <a:pt x="67" y="62"/>
                    <a:pt x="67" y="61"/>
                    <a:pt x="66" y="61"/>
                  </a:cubicBezTo>
                  <a:cubicBezTo>
                    <a:pt x="66" y="60"/>
                    <a:pt x="66" y="61"/>
                    <a:pt x="66" y="61"/>
                  </a:cubicBezTo>
                  <a:cubicBezTo>
                    <a:pt x="65" y="61"/>
                    <a:pt x="65" y="62"/>
                    <a:pt x="64" y="62"/>
                  </a:cubicBezTo>
                  <a:cubicBezTo>
                    <a:pt x="64" y="61"/>
                    <a:pt x="64" y="63"/>
                    <a:pt x="63" y="62"/>
                  </a:cubicBezTo>
                  <a:cubicBezTo>
                    <a:pt x="62" y="62"/>
                    <a:pt x="61" y="61"/>
                    <a:pt x="61" y="61"/>
                  </a:cubicBezTo>
                  <a:cubicBezTo>
                    <a:pt x="61" y="61"/>
                    <a:pt x="57" y="61"/>
                    <a:pt x="56" y="60"/>
                  </a:cubicBezTo>
                  <a:cubicBezTo>
                    <a:pt x="55" y="59"/>
                    <a:pt x="50" y="56"/>
                    <a:pt x="49" y="56"/>
                  </a:cubicBezTo>
                  <a:cubicBezTo>
                    <a:pt x="48" y="56"/>
                    <a:pt x="48" y="63"/>
                    <a:pt x="49" y="65"/>
                  </a:cubicBezTo>
                  <a:cubicBezTo>
                    <a:pt x="51" y="67"/>
                    <a:pt x="58" y="77"/>
                    <a:pt x="58" y="82"/>
                  </a:cubicBezTo>
                  <a:cubicBezTo>
                    <a:pt x="58" y="83"/>
                    <a:pt x="57" y="83"/>
                    <a:pt x="57" y="83"/>
                  </a:cubicBezTo>
                  <a:cubicBezTo>
                    <a:pt x="56" y="83"/>
                    <a:pt x="56" y="84"/>
                    <a:pt x="57" y="85"/>
                  </a:cubicBezTo>
                  <a:cubicBezTo>
                    <a:pt x="57" y="86"/>
                    <a:pt x="57" y="95"/>
                    <a:pt x="57" y="95"/>
                  </a:cubicBezTo>
                  <a:cubicBezTo>
                    <a:pt x="56" y="96"/>
                    <a:pt x="59" y="103"/>
                    <a:pt x="51" y="122"/>
                  </a:cubicBezTo>
                  <a:cubicBezTo>
                    <a:pt x="50" y="126"/>
                    <a:pt x="52" y="128"/>
                    <a:pt x="52" y="128"/>
                  </a:cubicBezTo>
                  <a:cubicBezTo>
                    <a:pt x="52" y="128"/>
                    <a:pt x="58" y="133"/>
                    <a:pt x="60" y="133"/>
                  </a:cubicBezTo>
                  <a:cubicBezTo>
                    <a:pt x="60" y="133"/>
                    <a:pt x="64" y="135"/>
                    <a:pt x="61" y="135"/>
                  </a:cubicBezTo>
                  <a:cubicBezTo>
                    <a:pt x="59" y="135"/>
                    <a:pt x="56" y="135"/>
                    <a:pt x="55" y="135"/>
                  </a:cubicBezTo>
                  <a:cubicBezTo>
                    <a:pt x="54" y="134"/>
                    <a:pt x="52" y="133"/>
                    <a:pt x="50" y="133"/>
                  </a:cubicBezTo>
                  <a:cubicBezTo>
                    <a:pt x="48" y="133"/>
                    <a:pt x="46" y="133"/>
                    <a:pt x="45" y="132"/>
                  </a:cubicBezTo>
                  <a:cubicBezTo>
                    <a:pt x="45" y="132"/>
                    <a:pt x="44" y="128"/>
                    <a:pt x="45" y="127"/>
                  </a:cubicBezTo>
                  <a:cubicBezTo>
                    <a:pt x="47" y="126"/>
                    <a:pt x="48" y="114"/>
                    <a:pt x="47" y="112"/>
                  </a:cubicBezTo>
                  <a:cubicBezTo>
                    <a:pt x="46" y="110"/>
                    <a:pt x="49" y="99"/>
                    <a:pt x="49" y="99"/>
                  </a:cubicBezTo>
                  <a:cubicBezTo>
                    <a:pt x="49" y="99"/>
                    <a:pt x="50" y="91"/>
                    <a:pt x="46" y="87"/>
                  </a:cubicBezTo>
                  <a:cubicBezTo>
                    <a:pt x="44" y="86"/>
                    <a:pt x="35" y="91"/>
                    <a:pt x="35" y="91"/>
                  </a:cubicBezTo>
                  <a:cubicBezTo>
                    <a:pt x="35" y="91"/>
                    <a:pt x="34" y="99"/>
                    <a:pt x="34" y="99"/>
                  </a:cubicBezTo>
                  <a:cubicBezTo>
                    <a:pt x="33" y="100"/>
                    <a:pt x="32" y="102"/>
                    <a:pt x="29" y="102"/>
                  </a:cubicBezTo>
                  <a:cubicBezTo>
                    <a:pt x="27" y="102"/>
                    <a:pt x="15" y="98"/>
                    <a:pt x="12" y="97"/>
                  </a:cubicBezTo>
                  <a:cubicBezTo>
                    <a:pt x="10" y="96"/>
                    <a:pt x="8" y="100"/>
                    <a:pt x="8" y="100"/>
                  </a:cubicBezTo>
                  <a:cubicBezTo>
                    <a:pt x="7" y="101"/>
                    <a:pt x="5" y="106"/>
                    <a:pt x="4" y="107"/>
                  </a:cubicBezTo>
                  <a:cubicBezTo>
                    <a:pt x="4" y="108"/>
                    <a:pt x="2" y="108"/>
                    <a:pt x="1" y="105"/>
                  </a:cubicBezTo>
                  <a:cubicBezTo>
                    <a:pt x="0" y="102"/>
                    <a:pt x="3" y="98"/>
                    <a:pt x="3" y="98"/>
                  </a:cubicBezTo>
                  <a:cubicBezTo>
                    <a:pt x="3" y="97"/>
                    <a:pt x="6" y="89"/>
                    <a:pt x="8" y="89"/>
                  </a:cubicBezTo>
                  <a:cubicBezTo>
                    <a:pt x="9" y="90"/>
                    <a:pt x="11" y="91"/>
                    <a:pt x="12" y="92"/>
                  </a:cubicBezTo>
                  <a:cubicBezTo>
                    <a:pt x="13" y="92"/>
                    <a:pt x="19" y="92"/>
                    <a:pt x="20" y="92"/>
                  </a:cubicBezTo>
                  <a:cubicBezTo>
                    <a:pt x="21" y="93"/>
                    <a:pt x="24" y="93"/>
                    <a:pt x="24" y="94"/>
                  </a:cubicBezTo>
                  <a:cubicBezTo>
                    <a:pt x="25" y="94"/>
                    <a:pt x="24" y="91"/>
                    <a:pt x="24" y="91"/>
                  </a:cubicBezTo>
                  <a:cubicBezTo>
                    <a:pt x="24" y="91"/>
                    <a:pt x="25" y="84"/>
                    <a:pt x="25" y="82"/>
                  </a:cubicBezTo>
                  <a:cubicBezTo>
                    <a:pt x="24" y="80"/>
                    <a:pt x="27" y="61"/>
                    <a:pt x="28" y="59"/>
                  </a:cubicBezTo>
                  <a:cubicBezTo>
                    <a:pt x="29" y="57"/>
                    <a:pt x="32" y="51"/>
                    <a:pt x="32" y="40"/>
                  </a:cubicBezTo>
                  <a:cubicBezTo>
                    <a:pt x="31" y="28"/>
                    <a:pt x="32" y="26"/>
                    <a:pt x="32" y="26"/>
                  </a:cubicBezTo>
                  <a:cubicBezTo>
                    <a:pt x="32" y="26"/>
                    <a:pt x="32" y="25"/>
                    <a:pt x="32" y="25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1" y="26"/>
                    <a:pt x="32" y="24"/>
                    <a:pt x="31" y="24"/>
                  </a:cubicBezTo>
                  <a:cubicBezTo>
                    <a:pt x="30" y="24"/>
                    <a:pt x="27" y="25"/>
                    <a:pt x="27" y="25"/>
                  </a:cubicBezTo>
                  <a:cubicBezTo>
                    <a:pt x="26" y="24"/>
                    <a:pt x="30" y="25"/>
                    <a:pt x="31" y="22"/>
                  </a:cubicBezTo>
                  <a:cubicBezTo>
                    <a:pt x="32" y="20"/>
                    <a:pt x="31" y="21"/>
                    <a:pt x="30" y="21"/>
                  </a:cubicBezTo>
                  <a:cubicBezTo>
                    <a:pt x="28" y="21"/>
                    <a:pt x="27" y="21"/>
                    <a:pt x="25" y="22"/>
                  </a:cubicBezTo>
                  <a:cubicBezTo>
                    <a:pt x="24" y="22"/>
                    <a:pt x="26" y="19"/>
                    <a:pt x="27" y="19"/>
                  </a:cubicBezTo>
                  <a:cubicBezTo>
                    <a:pt x="28" y="19"/>
                    <a:pt x="25" y="18"/>
                    <a:pt x="24" y="19"/>
                  </a:cubicBezTo>
                  <a:cubicBezTo>
                    <a:pt x="23" y="21"/>
                    <a:pt x="27" y="16"/>
                    <a:pt x="28" y="17"/>
                  </a:cubicBezTo>
                  <a:cubicBezTo>
                    <a:pt x="28" y="17"/>
                    <a:pt x="26" y="15"/>
                    <a:pt x="24" y="15"/>
                  </a:cubicBezTo>
                  <a:cubicBezTo>
                    <a:pt x="23" y="15"/>
                    <a:pt x="22" y="14"/>
                    <a:pt x="22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3"/>
                    <a:pt x="23" y="12"/>
                    <a:pt x="21" y="13"/>
                  </a:cubicBezTo>
                  <a:cubicBezTo>
                    <a:pt x="19" y="14"/>
                    <a:pt x="23" y="11"/>
                    <a:pt x="24" y="11"/>
                  </a:cubicBezTo>
                  <a:cubicBezTo>
                    <a:pt x="25" y="11"/>
                    <a:pt x="22" y="10"/>
                    <a:pt x="22" y="10"/>
                  </a:cubicBezTo>
                  <a:cubicBezTo>
                    <a:pt x="22" y="10"/>
                    <a:pt x="25" y="9"/>
                    <a:pt x="26" y="9"/>
                  </a:cubicBezTo>
                  <a:cubicBezTo>
                    <a:pt x="27" y="9"/>
                    <a:pt x="25" y="6"/>
                    <a:pt x="24" y="6"/>
                  </a:cubicBezTo>
                  <a:cubicBezTo>
                    <a:pt x="22" y="6"/>
                    <a:pt x="26" y="5"/>
                    <a:pt x="27" y="5"/>
                  </a:cubicBezTo>
                  <a:cubicBezTo>
                    <a:pt x="28" y="6"/>
                    <a:pt x="24" y="5"/>
                    <a:pt x="24" y="5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3"/>
                    <a:pt x="31" y="1"/>
                    <a:pt x="30" y="1"/>
                  </a:cubicBezTo>
                  <a:cubicBezTo>
                    <a:pt x="29" y="1"/>
                    <a:pt x="30" y="0"/>
                    <a:pt x="33" y="0"/>
                  </a:cubicBezTo>
                  <a:cubicBezTo>
                    <a:pt x="36" y="1"/>
                    <a:pt x="35" y="0"/>
                    <a:pt x="37" y="1"/>
                  </a:cubicBezTo>
                  <a:cubicBezTo>
                    <a:pt x="38" y="1"/>
                    <a:pt x="41" y="0"/>
                    <a:pt x="42" y="2"/>
                  </a:cubicBezTo>
                  <a:cubicBezTo>
                    <a:pt x="44" y="3"/>
                    <a:pt x="49" y="4"/>
                    <a:pt x="49" y="6"/>
                  </a:cubicBezTo>
                  <a:cubicBezTo>
                    <a:pt x="49" y="8"/>
                    <a:pt x="50" y="9"/>
                    <a:pt x="50" y="9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5"/>
                    <a:pt x="51" y="15"/>
                    <a:pt x="51" y="15"/>
                  </a:cubicBezTo>
                  <a:cubicBezTo>
                    <a:pt x="51" y="15"/>
                    <a:pt x="52" y="17"/>
                    <a:pt x="52" y="17"/>
                  </a:cubicBezTo>
                  <a:cubicBezTo>
                    <a:pt x="51" y="18"/>
                    <a:pt x="51" y="19"/>
                    <a:pt x="50" y="20"/>
                  </a:cubicBezTo>
                  <a:cubicBezTo>
                    <a:pt x="50" y="20"/>
                    <a:pt x="50" y="22"/>
                    <a:pt x="50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5" name="Freeform 39"/>
            <p:cNvSpPr>
              <a:spLocks noEditPoints="1"/>
            </p:cNvSpPr>
            <p:nvPr/>
          </p:nvSpPr>
          <p:spPr bwMode="auto">
            <a:xfrm>
              <a:off x="1626" y="2008"/>
              <a:ext cx="39" cy="115"/>
            </a:xfrm>
            <a:custGeom>
              <a:avLst/>
              <a:gdLst>
                <a:gd name="T0" fmla="*/ 8 w 42"/>
                <a:gd name="T1" fmla="*/ 7 h 126"/>
                <a:gd name="T2" fmla="*/ 8 w 42"/>
                <a:gd name="T3" fmla="*/ 5 h 126"/>
                <a:gd name="T4" fmla="*/ 7 w 42"/>
                <a:gd name="T5" fmla="*/ 5 h 126"/>
                <a:gd name="T6" fmla="*/ 7 w 42"/>
                <a:gd name="T7" fmla="*/ 5 h 126"/>
                <a:gd name="T8" fmla="*/ 7 w 42"/>
                <a:gd name="T9" fmla="*/ 5 h 126"/>
                <a:gd name="T10" fmla="*/ 7 w 42"/>
                <a:gd name="T11" fmla="*/ 5 h 126"/>
                <a:gd name="T12" fmla="*/ 7 w 42"/>
                <a:gd name="T13" fmla="*/ 5 h 126"/>
                <a:gd name="T14" fmla="*/ 7 w 42"/>
                <a:gd name="T15" fmla="*/ 2 h 126"/>
                <a:gd name="T16" fmla="*/ 7 w 42"/>
                <a:gd name="T17" fmla="*/ 5 h 126"/>
                <a:gd name="T18" fmla="*/ 7 w 42"/>
                <a:gd name="T19" fmla="*/ 5 h 126"/>
                <a:gd name="T20" fmla="*/ 7 w 42"/>
                <a:gd name="T21" fmla="*/ 5 h 126"/>
                <a:gd name="T22" fmla="*/ 7 w 42"/>
                <a:gd name="T23" fmla="*/ 5 h 126"/>
                <a:gd name="T24" fmla="*/ 7 w 42"/>
                <a:gd name="T25" fmla="*/ 5 h 126"/>
                <a:gd name="T26" fmla="*/ 2 w 42"/>
                <a:gd name="T27" fmla="*/ 5 h 126"/>
                <a:gd name="T28" fmla="*/ 5 w 42"/>
                <a:gd name="T29" fmla="*/ 6 h 126"/>
                <a:gd name="T30" fmla="*/ 7 w 42"/>
                <a:gd name="T31" fmla="*/ 7 h 126"/>
                <a:gd name="T32" fmla="*/ 7 w 42"/>
                <a:gd name="T33" fmla="*/ 8 h 126"/>
                <a:gd name="T34" fmla="*/ 7 w 42"/>
                <a:gd name="T35" fmla="*/ 11 h 126"/>
                <a:gd name="T36" fmla="*/ 7 w 42"/>
                <a:gd name="T37" fmla="*/ 16 h 126"/>
                <a:gd name="T38" fmla="*/ 7 w 42"/>
                <a:gd name="T39" fmla="*/ 17 h 126"/>
                <a:gd name="T40" fmla="*/ 6 w 42"/>
                <a:gd name="T41" fmla="*/ 17 h 126"/>
                <a:gd name="T42" fmla="*/ 7 w 42"/>
                <a:gd name="T43" fmla="*/ 18 h 126"/>
                <a:gd name="T44" fmla="*/ 7 w 42"/>
                <a:gd name="T45" fmla="*/ 18 h 126"/>
                <a:gd name="T46" fmla="*/ 7 w 42"/>
                <a:gd name="T47" fmla="*/ 19 h 126"/>
                <a:gd name="T48" fmla="*/ 7 w 42"/>
                <a:gd name="T49" fmla="*/ 18 h 126"/>
                <a:gd name="T50" fmla="*/ 7 w 42"/>
                <a:gd name="T51" fmla="*/ 19 h 126"/>
                <a:gd name="T52" fmla="*/ 7 w 42"/>
                <a:gd name="T53" fmla="*/ 16 h 126"/>
                <a:gd name="T54" fmla="*/ 7 w 42"/>
                <a:gd name="T55" fmla="*/ 13 h 126"/>
                <a:gd name="T56" fmla="*/ 8 w 42"/>
                <a:gd name="T57" fmla="*/ 12 h 126"/>
                <a:gd name="T58" fmla="*/ 9 w 42"/>
                <a:gd name="T59" fmla="*/ 9 h 126"/>
                <a:gd name="T60" fmla="*/ 7 w 42"/>
                <a:gd name="T61" fmla="*/ 5 h 126"/>
                <a:gd name="T62" fmla="*/ 7 w 42"/>
                <a:gd name="T63" fmla="*/ 5 h 126"/>
                <a:gd name="T64" fmla="*/ 7 w 42"/>
                <a:gd name="T65" fmla="*/ 5 h 126"/>
                <a:gd name="T66" fmla="*/ 7 w 42"/>
                <a:gd name="T67" fmla="*/ 5 h 126"/>
                <a:gd name="T68" fmla="*/ 7 w 42"/>
                <a:gd name="T69" fmla="*/ 5 h 126"/>
                <a:gd name="T70" fmla="*/ 7 w 42"/>
                <a:gd name="T71" fmla="*/ 5 h 126"/>
                <a:gd name="T72" fmla="*/ 7 w 42"/>
                <a:gd name="T73" fmla="*/ 5 h 126"/>
                <a:gd name="T74" fmla="*/ 7 w 42"/>
                <a:gd name="T75" fmla="*/ 5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" h="126">
                  <a:moveTo>
                    <a:pt x="39" y="56"/>
                  </a:moveTo>
                  <a:cubicBezTo>
                    <a:pt x="38" y="56"/>
                    <a:pt x="40" y="51"/>
                    <a:pt x="39" y="50"/>
                  </a:cubicBezTo>
                  <a:cubicBezTo>
                    <a:pt x="38" y="49"/>
                    <a:pt x="39" y="43"/>
                    <a:pt x="39" y="43"/>
                  </a:cubicBezTo>
                  <a:cubicBezTo>
                    <a:pt x="38" y="42"/>
                    <a:pt x="40" y="39"/>
                    <a:pt x="39" y="38"/>
                  </a:cubicBezTo>
                  <a:cubicBezTo>
                    <a:pt x="38" y="36"/>
                    <a:pt x="41" y="34"/>
                    <a:pt x="40" y="32"/>
                  </a:cubicBezTo>
                  <a:cubicBezTo>
                    <a:pt x="39" y="30"/>
                    <a:pt x="38" y="25"/>
                    <a:pt x="37" y="24"/>
                  </a:cubicBezTo>
                  <a:cubicBezTo>
                    <a:pt x="36" y="23"/>
                    <a:pt x="31" y="19"/>
                    <a:pt x="31" y="19"/>
                  </a:cubicBezTo>
                  <a:cubicBezTo>
                    <a:pt x="30" y="19"/>
                    <a:pt x="30" y="18"/>
                    <a:pt x="30" y="18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1" y="13"/>
                    <a:pt x="32" y="12"/>
                  </a:cubicBezTo>
                  <a:cubicBezTo>
                    <a:pt x="32" y="11"/>
                    <a:pt x="32" y="8"/>
                    <a:pt x="32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6"/>
                    <a:pt x="30" y="6"/>
                    <a:pt x="29" y="5"/>
                  </a:cubicBezTo>
                  <a:cubicBezTo>
                    <a:pt x="29" y="4"/>
                    <a:pt x="27" y="0"/>
                    <a:pt x="25" y="0"/>
                  </a:cubicBezTo>
                  <a:cubicBezTo>
                    <a:pt x="23" y="0"/>
                    <a:pt x="19" y="1"/>
                    <a:pt x="19" y="2"/>
                  </a:cubicBezTo>
                  <a:cubicBezTo>
                    <a:pt x="18" y="3"/>
                    <a:pt x="16" y="4"/>
                    <a:pt x="15" y="5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4" y="8"/>
                    <a:pt x="14" y="11"/>
                    <a:pt x="15" y="11"/>
                  </a:cubicBezTo>
                  <a:cubicBezTo>
                    <a:pt x="16" y="11"/>
                    <a:pt x="16" y="12"/>
                    <a:pt x="16" y="12"/>
                  </a:cubicBezTo>
                  <a:cubicBezTo>
                    <a:pt x="16" y="13"/>
                    <a:pt x="15" y="12"/>
                    <a:pt x="14" y="13"/>
                  </a:cubicBezTo>
                  <a:cubicBezTo>
                    <a:pt x="13" y="13"/>
                    <a:pt x="12" y="14"/>
                    <a:pt x="12" y="14"/>
                  </a:cubicBezTo>
                  <a:cubicBezTo>
                    <a:pt x="12" y="14"/>
                    <a:pt x="12" y="14"/>
                    <a:pt x="11" y="15"/>
                  </a:cubicBezTo>
                  <a:cubicBezTo>
                    <a:pt x="11" y="16"/>
                    <a:pt x="9" y="17"/>
                    <a:pt x="9" y="17"/>
                  </a:cubicBezTo>
                  <a:cubicBezTo>
                    <a:pt x="9" y="17"/>
                    <a:pt x="9" y="22"/>
                    <a:pt x="9" y="22"/>
                  </a:cubicBezTo>
                  <a:cubicBezTo>
                    <a:pt x="8" y="23"/>
                    <a:pt x="7" y="25"/>
                    <a:pt x="7" y="26"/>
                  </a:cubicBezTo>
                  <a:cubicBezTo>
                    <a:pt x="6" y="26"/>
                    <a:pt x="4" y="30"/>
                    <a:pt x="3" y="30"/>
                  </a:cubicBezTo>
                  <a:cubicBezTo>
                    <a:pt x="3" y="31"/>
                    <a:pt x="1" y="33"/>
                    <a:pt x="2" y="33"/>
                  </a:cubicBezTo>
                  <a:cubicBezTo>
                    <a:pt x="2" y="34"/>
                    <a:pt x="0" y="37"/>
                    <a:pt x="0" y="38"/>
                  </a:cubicBezTo>
                  <a:cubicBezTo>
                    <a:pt x="1" y="39"/>
                    <a:pt x="0" y="45"/>
                    <a:pt x="5" y="44"/>
                  </a:cubicBezTo>
                  <a:cubicBezTo>
                    <a:pt x="9" y="43"/>
                    <a:pt x="11" y="40"/>
                    <a:pt x="12" y="39"/>
                  </a:cubicBezTo>
                  <a:cubicBezTo>
                    <a:pt x="13" y="38"/>
                    <a:pt x="12" y="46"/>
                    <a:pt x="12" y="47"/>
                  </a:cubicBezTo>
                  <a:cubicBezTo>
                    <a:pt x="12" y="48"/>
                    <a:pt x="12" y="52"/>
                    <a:pt x="14" y="53"/>
                  </a:cubicBezTo>
                  <a:cubicBezTo>
                    <a:pt x="15" y="54"/>
                    <a:pt x="13" y="53"/>
                    <a:pt x="13" y="55"/>
                  </a:cubicBezTo>
                  <a:cubicBezTo>
                    <a:pt x="14" y="57"/>
                    <a:pt x="14" y="56"/>
                    <a:pt x="14" y="57"/>
                  </a:cubicBezTo>
                  <a:cubicBezTo>
                    <a:pt x="14" y="57"/>
                    <a:pt x="12" y="68"/>
                    <a:pt x="13" y="69"/>
                  </a:cubicBezTo>
                  <a:cubicBezTo>
                    <a:pt x="13" y="71"/>
                    <a:pt x="17" y="110"/>
                    <a:pt x="17" y="111"/>
                  </a:cubicBezTo>
                  <a:cubicBezTo>
                    <a:pt x="16" y="112"/>
                    <a:pt x="17" y="112"/>
                    <a:pt x="17" y="112"/>
                  </a:cubicBezTo>
                  <a:cubicBezTo>
                    <a:pt x="17" y="112"/>
                    <a:pt x="16" y="112"/>
                    <a:pt x="16" y="113"/>
                  </a:cubicBezTo>
                  <a:cubicBezTo>
                    <a:pt x="15" y="114"/>
                    <a:pt x="14" y="117"/>
                    <a:pt x="14" y="117"/>
                  </a:cubicBezTo>
                  <a:cubicBezTo>
                    <a:pt x="14" y="118"/>
                    <a:pt x="10" y="119"/>
                    <a:pt x="10" y="119"/>
                  </a:cubicBezTo>
                  <a:cubicBezTo>
                    <a:pt x="9" y="120"/>
                    <a:pt x="6" y="119"/>
                    <a:pt x="6" y="119"/>
                  </a:cubicBezTo>
                  <a:cubicBezTo>
                    <a:pt x="5" y="120"/>
                    <a:pt x="5" y="121"/>
                    <a:pt x="5" y="122"/>
                  </a:cubicBezTo>
                  <a:cubicBezTo>
                    <a:pt x="6" y="122"/>
                    <a:pt x="11" y="123"/>
                    <a:pt x="12" y="122"/>
                  </a:cubicBezTo>
                  <a:cubicBezTo>
                    <a:pt x="13" y="122"/>
                    <a:pt x="20" y="121"/>
                    <a:pt x="20" y="121"/>
                  </a:cubicBezTo>
                  <a:cubicBezTo>
                    <a:pt x="20" y="122"/>
                    <a:pt x="20" y="122"/>
                    <a:pt x="20" y="122"/>
                  </a:cubicBezTo>
                  <a:cubicBezTo>
                    <a:pt x="20" y="122"/>
                    <a:pt x="18" y="124"/>
                    <a:pt x="17" y="124"/>
                  </a:cubicBezTo>
                  <a:cubicBezTo>
                    <a:pt x="16" y="124"/>
                    <a:pt x="15" y="125"/>
                    <a:pt x="16" y="126"/>
                  </a:cubicBezTo>
                  <a:cubicBezTo>
                    <a:pt x="16" y="126"/>
                    <a:pt x="23" y="125"/>
                    <a:pt x="24" y="126"/>
                  </a:cubicBezTo>
                  <a:cubicBezTo>
                    <a:pt x="26" y="126"/>
                    <a:pt x="29" y="125"/>
                    <a:pt x="30" y="125"/>
                  </a:cubicBezTo>
                  <a:cubicBezTo>
                    <a:pt x="31" y="125"/>
                    <a:pt x="31" y="126"/>
                    <a:pt x="31" y="126"/>
                  </a:cubicBezTo>
                  <a:cubicBezTo>
                    <a:pt x="31" y="126"/>
                    <a:pt x="34" y="126"/>
                    <a:pt x="35" y="126"/>
                  </a:cubicBezTo>
                  <a:cubicBezTo>
                    <a:pt x="36" y="126"/>
                    <a:pt x="35" y="123"/>
                    <a:pt x="35" y="123"/>
                  </a:cubicBezTo>
                  <a:cubicBezTo>
                    <a:pt x="35" y="123"/>
                    <a:pt x="33" y="109"/>
                    <a:pt x="33" y="107"/>
                  </a:cubicBezTo>
                  <a:cubicBezTo>
                    <a:pt x="33" y="105"/>
                    <a:pt x="34" y="100"/>
                    <a:pt x="34" y="98"/>
                  </a:cubicBezTo>
                  <a:cubicBezTo>
                    <a:pt x="35" y="97"/>
                    <a:pt x="33" y="87"/>
                    <a:pt x="33" y="86"/>
                  </a:cubicBezTo>
                  <a:cubicBezTo>
                    <a:pt x="33" y="86"/>
                    <a:pt x="33" y="74"/>
                    <a:pt x="34" y="74"/>
                  </a:cubicBezTo>
                  <a:cubicBezTo>
                    <a:pt x="34" y="73"/>
                    <a:pt x="39" y="74"/>
                    <a:pt x="39" y="74"/>
                  </a:cubicBezTo>
                  <a:cubicBezTo>
                    <a:pt x="39" y="74"/>
                    <a:pt x="40" y="74"/>
                    <a:pt x="41" y="74"/>
                  </a:cubicBezTo>
                  <a:cubicBezTo>
                    <a:pt x="41" y="73"/>
                    <a:pt x="42" y="57"/>
                    <a:pt x="42" y="57"/>
                  </a:cubicBezTo>
                  <a:cubicBezTo>
                    <a:pt x="42" y="57"/>
                    <a:pt x="40" y="55"/>
                    <a:pt x="39" y="56"/>
                  </a:cubicBezTo>
                  <a:close/>
                  <a:moveTo>
                    <a:pt x="13" y="17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3" y="19"/>
                    <a:pt x="13" y="19"/>
                  </a:cubicBezTo>
                  <a:cubicBezTo>
                    <a:pt x="12" y="19"/>
                    <a:pt x="13" y="17"/>
                    <a:pt x="13" y="17"/>
                  </a:cubicBezTo>
                  <a:close/>
                  <a:moveTo>
                    <a:pt x="20" y="22"/>
                  </a:moveTo>
                  <a:cubicBezTo>
                    <a:pt x="20" y="22"/>
                    <a:pt x="18" y="23"/>
                    <a:pt x="18" y="23"/>
                  </a:cubicBezTo>
                  <a:cubicBezTo>
                    <a:pt x="18" y="23"/>
                    <a:pt x="19" y="24"/>
                    <a:pt x="19" y="24"/>
                  </a:cubicBezTo>
                  <a:cubicBezTo>
                    <a:pt x="19" y="24"/>
                    <a:pt x="16" y="25"/>
                    <a:pt x="14" y="25"/>
                  </a:cubicBezTo>
                  <a:cubicBezTo>
                    <a:pt x="13" y="26"/>
                    <a:pt x="10" y="29"/>
                    <a:pt x="10" y="29"/>
                  </a:cubicBezTo>
                  <a:cubicBezTo>
                    <a:pt x="10" y="29"/>
                    <a:pt x="10" y="27"/>
                    <a:pt x="10" y="26"/>
                  </a:cubicBezTo>
                  <a:cubicBezTo>
                    <a:pt x="11" y="24"/>
                    <a:pt x="13" y="23"/>
                    <a:pt x="13" y="22"/>
                  </a:cubicBezTo>
                  <a:cubicBezTo>
                    <a:pt x="14" y="21"/>
                    <a:pt x="16" y="18"/>
                    <a:pt x="16" y="16"/>
                  </a:cubicBezTo>
                  <a:cubicBezTo>
                    <a:pt x="16" y="15"/>
                    <a:pt x="17" y="15"/>
                    <a:pt x="17" y="15"/>
                  </a:cubicBezTo>
                  <a:cubicBezTo>
                    <a:pt x="19" y="19"/>
                    <a:pt x="21" y="19"/>
                    <a:pt x="21" y="19"/>
                  </a:cubicBezTo>
                  <a:cubicBezTo>
                    <a:pt x="21" y="19"/>
                    <a:pt x="21" y="21"/>
                    <a:pt x="20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6" name="Freeform 40"/>
            <p:cNvSpPr>
              <a:spLocks noEditPoints="1"/>
            </p:cNvSpPr>
            <p:nvPr/>
          </p:nvSpPr>
          <p:spPr bwMode="auto">
            <a:xfrm>
              <a:off x="1384" y="1740"/>
              <a:ext cx="43" cy="125"/>
            </a:xfrm>
            <a:custGeom>
              <a:avLst/>
              <a:gdLst>
                <a:gd name="T0" fmla="*/ 5 w 47"/>
                <a:gd name="T1" fmla="*/ 20 h 136"/>
                <a:gd name="T2" fmla="*/ 5 w 47"/>
                <a:gd name="T3" fmla="*/ 16 h 136"/>
                <a:gd name="T4" fmla="*/ 5 w 47"/>
                <a:gd name="T5" fmla="*/ 12 h 136"/>
                <a:gd name="T6" fmla="*/ 5 w 47"/>
                <a:gd name="T7" fmla="*/ 11 h 136"/>
                <a:gd name="T8" fmla="*/ 6 w 47"/>
                <a:gd name="T9" fmla="*/ 10 h 136"/>
                <a:gd name="T10" fmla="*/ 5 w 47"/>
                <a:gd name="T11" fmla="*/ 8 h 136"/>
                <a:gd name="T12" fmla="*/ 5 w 47"/>
                <a:gd name="T13" fmla="*/ 6 h 136"/>
                <a:gd name="T14" fmla="*/ 5 w 47"/>
                <a:gd name="T15" fmla="*/ 6 h 136"/>
                <a:gd name="T16" fmla="*/ 5 w 47"/>
                <a:gd name="T17" fmla="*/ 6 h 136"/>
                <a:gd name="T18" fmla="*/ 5 w 47"/>
                <a:gd name="T19" fmla="*/ 6 h 136"/>
                <a:gd name="T20" fmla="*/ 5 w 47"/>
                <a:gd name="T21" fmla="*/ 6 h 136"/>
                <a:gd name="T22" fmla="*/ 5 w 47"/>
                <a:gd name="T23" fmla="*/ 5 h 136"/>
                <a:gd name="T24" fmla="*/ 5 w 47"/>
                <a:gd name="T25" fmla="*/ 2 h 136"/>
                <a:gd name="T26" fmla="*/ 5 w 47"/>
                <a:gd name="T27" fmla="*/ 1 h 136"/>
                <a:gd name="T28" fmla="*/ 5 w 47"/>
                <a:gd name="T29" fmla="*/ 3 h 136"/>
                <a:gd name="T30" fmla="*/ 5 w 47"/>
                <a:gd name="T31" fmla="*/ 6 h 136"/>
                <a:gd name="T32" fmla="*/ 5 w 47"/>
                <a:gd name="T33" fmla="*/ 6 h 136"/>
                <a:gd name="T34" fmla="*/ 5 w 47"/>
                <a:gd name="T35" fmla="*/ 6 h 136"/>
                <a:gd name="T36" fmla="*/ 3 w 47"/>
                <a:gd name="T37" fmla="*/ 6 h 136"/>
                <a:gd name="T38" fmla="*/ 2 w 47"/>
                <a:gd name="T39" fmla="*/ 10 h 136"/>
                <a:gd name="T40" fmla="*/ 2 w 47"/>
                <a:gd name="T41" fmla="*/ 11 h 136"/>
                <a:gd name="T42" fmla="*/ 5 w 47"/>
                <a:gd name="T43" fmla="*/ 12 h 136"/>
                <a:gd name="T44" fmla="*/ 5 w 47"/>
                <a:gd name="T45" fmla="*/ 12 h 136"/>
                <a:gd name="T46" fmla="*/ 5 w 47"/>
                <a:gd name="T47" fmla="*/ 16 h 136"/>
                <a:gd name="T48" fmla="*/ 5 w 47"/>
                <a:gd name="T49" fmla="*/ 17 h 136"/>
                <a:gd name="T50" fmla="*/ 4 w 47"/>
                <a:gd name="T51" fmla="*/ 22 h 136"/>
                <a:gd name="T52" fmla="*/ 5 w 47"/>
                <a:gd name="T53" fmla="*/ 22 h 136"/>
                <a:gd name="T54" fmla="*/ 5 w 47"/>
                <a:gd name="T55" fmla="*/ 22 h 136"/>
                <a:gd name="T56" fmla="*/ 5 w 47"/>
                <a:gd name="T57" fmla="*/ 17 h 136"/>
                <a:gd name="T58" fmla="*/ 5 w 47"/>
                <a:gd name="T59" fmla="*/ 16 h 136"/>
                <a:gd name="T60" fmla="*/ 5 w 47"/>
                <a:gd name="T61" fmla="*/ 14 h 136"/>
                <a:gd name="T62" fmla="*/ 5 w 47"/>
                <a:gd name="T63" fmla="*/ 16 h 136"/>
                <a:gd name="T64" fmla="*/ 5 w 47"/>
                <a:gd name="T65" fmla="*/ 21 h 136"/>
                <a:gd name="T66" fmla="*/ 5 w 47"/>
                <a:gd name="T67" fmla="*/ 22 h 136"/>
                <a:gd name="T68" fmla="*/ 7 w 47"/>
                <a:gd name="T69" fmla="*/ 21 h 136"/>
                <a:gd name="T70" fmla="*/ 5 w 47"/>
                <a:gd name="T71" fmla="*/ 10 h 136"/>
                <a:gd name="T72" fmla="*/ 5 w 47"/>
                <a:gd name="T73" fmla="*/ 7 h 136"/>
                <a:gd name="T74" fmla="*/ 5 w 47"/>
                <a:gd name="T75" fmla="*/ 9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36">
                  <a:moveTo>
                    <a:pt x="45" y="124"/>
                  </a:moveTo>
                  <a:cubicBezTo>
                    <a:pt x="43" y="124"/>
                    <a:pt x="39" y="122"/>
                    <a:pt x="38" y="121"/>
                  </a:cubicBezTo>
                  <a:cubicBezTo>
                    <a:pt x="38" y="120"/>
                    <a:pt x="37" y="100"/>
                    <a:pt x="36" y="96"/>
                  </a:cubicBezTo>
                  <a:cubicBezTo>
                    <a:pt x="36" y="95"/>
                    <a:pt x="36" y="93"/>
                    <a:pt x="36" y="92"/>
                  </a:cubicBezTo>
                  <a:cubicBezTo>
                    <a:pt x="36" y="92"/>
                    <a:pt x="38" y="77"/>
                    <a:pt x="38" y="76"/>
                  </a:cubicBezTo>
                  <a:cubicBezTo>
                    <a:pt x="38" y="75"/>
                    <a:pt x="36" y="68"/>
                    <a:pt x="38" y="65"/>
                  </a:cubicBezTo>
                  <a:cubicBezTo>
                    <a:pt x="39" y="63"/>
                    <a:pt x="39" y="62"/>
                    <a:pt x="39" y="62"/>
                  </a:cubicBezTo>
                  <a:cubicBezTo>
                    <a:pt x="39" y="62"/>
                    <a:pt x="40" y="61"/>
                    <a:pt x="40" y="60"/>
                  </a:cubicBezTo>
                  <a:cubicBezTo>
                    <a:pt x="40" y="60"/>
                    <a:pt x="41" y="60"/>
                    <a:pt x="41" y="59"/>
                  </a:cubicBezTo>
                  <a:cubicBezTo>
                    <a:pt x="41" y="59"/>
                    <a:pt x="41" y="58"/>
                    <a:pt x="41" y="58"/>
                  </a:cubicBezTo>
                  <a:cubicBezTo>
                    <a:pt x="41" y="58"/>
                    <a:pt x="40" y="56"/>
                    <a:pt x="40" y="56"/>
                  </a:cubicBezTo>
                  <a:cubicBezTo>
                    <a:pt x="40" y="56"/>
                    <a:pt x="41" y="50"/>
                    <a:pt x="40" y="48"/>
                  </a:cubicBezTo>
                  <a:cubicBezTo>
                    <a:pt x="40" y="47"/>
                    <a:pt x="41" y="48"/>
                    <a:pt x="40" y="44"/>
                  </a:cubicBezTo>
                  <a:cubicBezTo>
                    <a:pt x="40" y="40"/>
                    <a:pt x="39" y="29"/>
                    <a:pt x="36" y="28"/>
                  </a:cubicBezTo>
                  <a:cubicBezTo>
                    <a:pt x="36" y="27"/>
                    <a:pt x="35" y="26"/>
                    <a:pt x="35" y="26"/>
                  </a:cubicBezTo>
                  <a:cubicBezTo>
                    <a:pt x="34" y="26"/>
                    <a:pt x="32" y="25"/>
                    <a:pt x="32" y="25"/>
                  </a:cubicBezTo>
                  <a:cubicBezTo>
                    <a:pt x="32" y="25"/>
                    <a:pt x="31" y="24"/>
                    <a:pt x="30" y="24"/>
                  </a:cubicBezTo>
                  <a:cubicBezTo>
                    <a:pt x="30" y="24"/>
                    <a:pt x="28" y="22"/>
                    <a:pt x="28" y="21"/>
                  </a:cubicBezTo>
                  <a:cubicBezTo>
                    <a:pt x="28" y="21"/>
                    <a:pt x="27" y="21"/>
                    <a:pt x="27" y="20"/>
                  </a:cubicBezTo>
                  <a:cubicBezTo>
                    <a:pt x="26" y="20"/>
                    <a:pt x="27" y="16"/>
                    <a:pt x="27" y="15"/>
                  </a:cubicBezTo>
                  <a:cubicBezTo>
                    <a:pt x="28" y="15"/>
                    <a:pt x="30" y="12"/>
                    <a:pt x="29" y="12"/>
                  </a:cubicBezTo>
                  <a:cubicBezTo>
                    <a:pt x="29" y="11"/>
                    <a:pt x="30" y="10"/>
                    <a:pt x="30" y="10"/>
                  </a:cubicBezTo>
                  <a:cubicBezTo>
                    <a:pt x="30" y="10"/>
                    <a:pt x="31" y="9"/>
                    <a:pt x="30" y="7"/>
                  </a:cubicBezTo>
                  <a:cubicBezTo>
                    <a:pt x="30" y="6"/>
                    <a:pt x="31" y="6"/>
                    <a:pt x="30" y="5"/>
                  </a:cubicBezTo>
                  <a:cubicBezTo>
                    <a:pt x="30" y="4"/>
                    <a:pt x="30" y="3"/>
                    <a:pt x="29" y="3"/>
                  </a:cubicBezTo>
                  <a:cubicBezTo>
                    <a:pt x="28" y="3"/>
                    <a:pt x="28" y="1"/>
                    <a:pt x="27" y="2"/>
                  </a:cubicBezTo>
                  <a:cubicBezTo>
                    <a:pt x="26" y="2"/>
                    <a:pt x="27" y="0"/>
                    <a:pt x="24" y="1"/>
                  </a:cubicBezTo>
                  <a:cubicBezTo>
                    <a:pt x="24" y="1"/>
                    <a:pt x="23" y="0"/>
                    <a:pt x="22" y="1"/>
                  </a:cubicBezTo>
                  <a:cubicBezTo>
                    <a:pt x="22" y="1"/>
                    <a:pt x="19" y="2"/>
                    <a:pt x="19" y="2"/>
                  </a:cubicBezTo>
                  <a:cubicBezTo>
                    <a:pt x="19" y="2"/>
                    <a:pt x="18" y="2"/>
                    <a:pt x="18" y="3"/>
                  </a:cubicBezTo>
                  <a:cubicBezTo>
                    <a:pt x="18" y="3"/>
                    <a:pt x="17" y="5"/>
                    <a:pt x="17" y="7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7" y="10"/>
                    <a:pt x="17" y="13"/>
                    <a:pt x="17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8" y="16"/>
                    <a:pt x="18" y="18"/>
                    <a:pt x="18" y="19"/>
                  </a:cubicBezTo>
                  <a:cubicBezTo>
                    <a:pt x="18" y="20"/>
                    <a:pt x="17" y="18"/>
                    <a:pt x="15" y="22"/>
                  </a:cubicBezTo>
                  <a:cubicBezTo>
                    <a:pt x="15" y="22"/>
                    <a:pt x="13" y="24"/>
                    <a:pt x="10" y="25"/>
                  </a:cubicBezTo>
                  <a:cubicBezTo>
                    <a:pt x="6" y="26"/>
                    <a:pt x="3" y="31"/>
                    <a:pt x="3" y="37"/>
                  </a:cubicBezTo>
                  <a:cubicBezTo>
                    <a:pt x="2" y="38"/>
                    <a:pt x="1" y="39"/>
                    <a:pt x="1" y="46"/>
                  </a:cubicBezTo>
                  <a:cubicBezTo>
                    <a:pt x="0" y="53"/>
                    <a:pt x="2" y="55"/>
                    <a:pt x="2" y="55"/>
                  </a:cubicBezTo>
                  <a:cubicBezTo>
                    <a:pt x="2" y="55"/>
                    <a:pt x="3" y="57"/>
                    <a:pt x="2" y="58"/>
                  </a:cubicBezTo>
                  <a:cubicBezTo>
                    <a:pt x="2" y="58"/>
                    <a:pt x="2" y="59"/>
                    <a:pt x="2" y="59"/>
                  </a:cubicBezTo>
                  <a:cubicBezTo>
                    <a:pt x="3" y="59"/>
                    <a:pt x="2" y="61"/>
                    <a:pt x="3" y="62"/>
                  </a:cubicBezTo>
                  <a:cubicBezTo>
                    <a:pt x="3" y="63"/>
                    <a:pt x="5" y="64"/>
                    <a:pt x="6" y="64"/>
                  </a:cubicBezTo>
                  <a:cubicBezTo>
                    <a:pt x="6" y="64"/>
                    <a:pt x="6" y="67"/>
                    <a:pt x="7" y="66"/>
                  </a:cubicBezTo>
                  <a:cubicBezTo>
                    <a:pt x="8" y="66"/>
                    <a:pt x="9" y="68"/>
                    <a:pt x="9" y="69"/>
                  </a:cubicBezTo>
                  <a:cubicBezTo>
                    <a:pt x="9" y="69"/>
                    <a:pt x="7" y="74"/>
                    <a:pt x="8" y="76"/>
                  </a:cubicBezTo>
                  <a:cubicBezTo>
                    <a:pt x="9" y="78"/>
                    <a:pt x="5" y="80"/>
                    <a:pt x="8" y="94"/>
                  </a:cubicBezTo>
                  <a:cubicBezTo>
                    <a:pt x="8" y="95"/>
                    <a:pt x="8" y="98"/>
                    <a:pt x="7" y="100"/>
                  </a:cubicBezTo>
                  <a:cubicBezTo>
                    <a:pt x="7" y="101"/>
                    <a:pt x="7" y="103"/>
                    <a:pt x="7" y="106"/>
                  </a:cubicBezTo>
                  <a:cubicBezTo>
                    <a:pt x="8" y="107"/>
                    <a:pt x="6" y="102"/>
                    <a:pt x="6" y="126"/>
                  </a:cubicBezTo>
                  <a:cubicBezTo>
                    <a:pt x="6" y="126"/>
                    <a:pt x="6" y="129"/>
                    <a:pt x="4" y="132"/>
                  </a:cubicBezTo>
                  <a:cubicBezTo>
                    <a:pt x="1" y="136"/>
                    <a:pt x="9" y="136"/>
                    <a:pt x="11" y="134"/>
                  </a:cubicBezTo>
                  <a:cubicBezTo>
                    <a:pt x="12" y="133"/>
                    <a:pt x="12" y="131"/>
                    <a:pt x="12" y="129"/>
                  </a:cubicBezTo>
                  <a:cubicBezTo>
                    <a:pt x="12" y="129"/>
                    <a:pt x="12" y="129"/>
                    <a:pt x="13" y="129"/>
                  </a:cubicBezTo>
                  <a:cubicBezTo>
                    <a:pt x="15" y="129"/>
                    <a:pt x="14" y="126"/>
                    <a:pt x="14" y="126"/>
                  </a:cubicBezTo>
                  <a:cubicBezTo>
                    <a:pt x="14" y="124"/>
                    <a:pt x="16" y="120"/>
                    <a:pt x="16" y="110"/>
                  </a:cubicBezTo>
                  <a:cubicBezTo>
                    <a:pt x="16" y="105"/>
                    <a:pt x="17" y="105"/>
                    <a:pt x="16" y="100"/>
                  </a:cubicBezTo>
                  <a:cubicBezTo>
                    <a:pt x="16" y="100"/>
                    <a:pt x="17" y="99"/>
                    <a:pt x="17" y="98"/>
                  </a:cubicBezTo>
                  <a:cubicBezTo>
                    <a:pt x="18" y="97"/>
                    <a:pt x="19" y="95"/>
                    <a:pt x="19" y="93"/>
                  </a:cubicBezTo>
                  <a:cubicBezTo>
                    <a:pt x="19" y="91"/>
                    <a:pt x="20" y="87"/>
                    <a:pt x="21" y="85"/>
                  </a:cubicBezTo>
                  <a:cubicBezTo>
                    <a:pt x="22" y="82"/>
                    <a:pt x="23" y="79"/>
                    <a:pt x="23" y="79"/>
                  </a:cubicBezTo>
                  <a:cubicBezTo>
                    <a:pt x="23" y="79"/>
                    <a:pt x="24" y="82"/>
                    <a:pt x="25" y="87"/>
                  </a:cubicBezTo>
                  <a:cubicBezTo>
                    <a:pt x="25" y="89"/>
                    <a:pt x="26" y="94"/>
                    <a:pt x="27" y="95"/>
                  </a:cubicBezTo>
                  <a:cubicBezTo>
                    <a:pt x="27" y="95"/>
                    <a:pt x="24" y="97"/>
                    <a:pt x="29" y="115"/>
                  </a:cubicBezTo>
                  <a:cubicBezTo>
                    <a:pt x="29" y="117"/>
                    <a:pt x="28" y="122"/>
                    <a:pt x="28" y="123"/>
                  </a:cubicBezTo>
                  <a:cubicBezTo>
                    <a:pt x="28" y="124"/>
                    <a:pt x="32" y="125"/>
                    <a:pt x="33" y="124"/>
                  </a:cubicBezTo>
                  <a:cubicBezTo>
                    <a:pt x="33" y="124"/>
                    <a:pt x="36" y="125"/>
                    <a:pt x="36" y="126"/>
                  </a:cubicBezTo>
                  <a:cubicBezTo>
                    <a:pt x="37" y="127"/>
                    <a:pt x="45" y="127"/>
                    <a:pt x="46" y="126"/>
                  </a:cubicBezTo>
                  <a:cubicBezTo>
                    <a:pt x="47" y="124"/>
                    <a:pt x="46" y="125"/>
                    <a:pt x="45" y="124"/>
                  </a:cubicBezTo>
                  <a:close/>
                  <a:moveTo>
                    <a:pt x="11" y="53"/>
                  </a:moveTo>
                  <a:cubicBezTo>
                    <a:pt x="9" y="55"/>
                    <a:pt x="10" y="58"/>
                    <a:pt x="10" y="58"/>
                  </a:cubicBezTo>
                  <a:cubicBezTo>
                    <a:pt x="10" y="58"/>
                    <a:pt x="10" y="60"/>
                    <a:pt x="9" y="56"/>
                  </a:cubicBezTo>
                  <a:cubicBezTo>
                    <a:pt x="7" y="53"/>
                    <a:pt x="9" y="44"/>
                    <a:pt x="9" y="44"/>
                  </a:cubicBezTo>
                  <a:cubicBezTo>
                    <a:pt x="9" y="45"/>
                    <a:pt x="10" y="49"/>
                    <a:pt x="10" y="49"/>
                  </a:cubicBezTo>
                  <a:cubicBezTo>
                    <a:pt x="10" y="49"/>
                    <a:pt x="11" y="52"/>
                    <a:pt x="11" y="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7" name="Freeform 41"/>
            <p:cNvSpPr>
              <a:spLocks noEditPoints="1"/>
            </p:cNvSpPr>
            <p:nvPr/>
          </p:nvSpPr>
          <p:spPr bwMode="auto">
            <a:xfrm>
              <a:off x="1311" y="1847"/>
              <a:ext cx="41" cy="120"/>
            </a:xfrm>
            <a:custGeom>
              <a:avLst/>
              <a:gdLst>
                <a:gd name="T0" fmla="*/ 5 w 45"/>
                <a:gd name="T1" fmla="*/ 15 h 132"/>
                <a:gd name="T2" fmla="*/ 5 w 45"/>
                <a:gd name="T3" fmla="*/ 12 h 132"/>
                <a:gd name="T4" fmla="*/ 5 w 45"/>
                <a:gd name="T5" fmla="*/ 9 h 132"/>
                <a:gd name="T6" fmla="*/ 5 w 45"/>
                <a:gd name="T7" fmla="*/ 8 h 132"/>
                <a:gd name="T8" fmla="*/ 5 w 45"/>
                <a:gd name="T9" fmla="*/ 8 h 132"/>
                <a:gd name="T10" fmla="*/ 5 w 45"/>
                <a:gd name="T11" fmla="*/ 6 h 132"/>
                <a:gd name="T12" fmla="*/ 5 w 45"/>
                <a:gd name="T13" fmla="*/ 5 h 132"/>
                <a:gd name="T14" fmla="*/ 5 w 45"/>
                <a:gd name="T15" fmla="*/ 5 h 132"/>
                <a:gd name="T16" fmla="*/ 5 w 45"/>
                <a:gd name="T17" fmla="*/ 5 h 132"/>
                <a:gd name="T18" fmla="*/ 5 w 45"/>
                <a:gd name="T19" fmla="*/ 5 h 132"/>
                <a:gd name="T20" fmla="*/ 5 w 45"/>
                <a:gd name="T21" fmla="*/ 5 h 132"/>
                <a:gd name="T22" fmla="*/ 5 w 45"/>
                <a:gd name="T23" fmla="*/ 5 h 132"/>
                <a:gd name="T24" fmla="*/ 5 w 45"/>
                <a:gd name="T25" fmla="*/ 2 h 132"/>
                <a:gd name="T26" fmla="*/ 5 w 45"/>
                <a:gd name="T27" fmla="*/ 1 h 132"/>
                <a:gd name="T28" fmla="*/ 5 w 45"/>
                <a:gd name="T29" fmla="*/ 3 h 132"/>
                <a:gd name="T30" fmla="*/ 5 w 45"/>
                <a:gd name="T31" fmla="*/ 5 h 132"/>
                <a:gd name="T32" fmla="*/ 5 w 45"/>
                <a:gd name="T33" fmla="*/ 5 h 132"/>
                <a:gd name="T34" fmla="*/ 5 w 45"/>
                <a:gd name="T35" fmla="*/ 5 h 132"/>
                <a:gd name="T36" fmla="*/ 2 w 45"/>
                <a:gd name="T37" fmla="*/ 5 h 132"/>
                <a:gd name="T38" fmla="*/ 1 w 45"/>
                <a:gd name="T39" fmla="*/ 7 h 132"/>
                <a:gd name="T40" fmla="*/ 2 w 45"/>
                <a:gd name="T41" fmla="*/ 8 h 132"/>
                <a:gd name="T42" fmla="*/ 5 w 45"/>
                <a:gd name="T43" fmla="*/ 9 h 132"/>
                <a:gd name="T44" fmla="*/ 5 w 45"/>
                <a:gd name="T45" fmla="*/ 9 h 132"/>
                <a:gd name="T46" fmla="*/ 5 w 45"/>
                <a:gd name="T47" fmla="*/ 13 h 132"/>
                <a:gd name="T48" fmla="*/ 5 w 45"/>
                <a:gd name="T49" fmla="*/ 14 h 132"/>
                <a:gd name="T50" fmla="*/ 3 w 45"/>
                <a:gd name="T51" fmla="*/ 17 h 132"/>
                <a:gd name="T52" fmla="*/ 5 w 45"/>
                <a:gd name="T53" fmla="*/ 17 h 132"/>
                <a:gd name="T54" fmla="*/ 5 w 45"/>
                <a:gd name="T55" fmla="*/ 16 h 132"/>
                <a:gd name="T56" fmla="*/ 5 w 45"/>
                <a:gd name="T57" fmla="*/ 13 h 132"/>
                <a:gd name="T58" fmla="*/ 5 w 45"/>
                <a:gd name="T59" fmla="*/ 13 h 132"/>
                <a:gd name="T60" fmla="*/ 5 w 45"/>
                <a:gd name="T61" fmla="*/ 11 h 132"/>
                <a:gd name="T62" fmla="*/ 5 w 45"/>
                <a:gd name="T63" fmla="*/ 13 h 132"/>
                <a:gd name="T64" fmla="*/ 5 w 45"/>
                <a:gd name="T65" fmla="*/ 15 h 132"/>
                <a:gd name="T66" fmla="*/ 5 w 45"/>
                <a:gd name="T67" fmla="*/ 16 h 132"/>
                <a:gd name="T68" fmla="*/ 5 w 45"/>
                <a:gd name="T69" fmla="*/ 16 h 132"/>
                <a:gd name="T70" fmla="*/ 5 w 45"/>
                <a:gd name="T71" fmla="*/ 8 h 132"/>
                <a:gd name="T72" fmla="*/ 5 w 45"/>
                <a:gd name="T73" fmla="*/ 5 h 132"/>
                <a:gd name="T74" fmla="*/ 5 w 45"/>
                <a:gd name="T75" fmla="*/ 7 h 1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132">
                  <a:moveTo>
                    <a:pt x="43" y="120"/>
                  </a:moveTo>
                  <a:cubicBezTo>
                    <a:pt x="42" y="120"/>
                    <a:pt x="37" y="119"/>
                    <a:pt x="37" y="118"/>
                  </a:cubicBezTo>
                  <a:cubicBezTo>
                    <a:pt x="36" y="117"/>
                    <a:pt x="35" y="96"/>
                    <a:pt x="34" y="93"/>
                  </a:cubicBezTo>
                  <a:cubicBezTo>
                    <a:pt x="34" y="92"/>
                    <a:pt x="34" y="90"/>
                    <a:pt x="34" y="89"/>
                  </a:cubicBezTo>
                  <a:cubicBezTo>
                    <a:pt x="34" y="89"/>
                    <a:pt x="36" y="74"/>
                    <a:pt x="36" y="74"/>
                  </a:cubicBezTo>
                  <a:cubicBezTo>
                    <a:pt x="36" y="73"/>
                    <a:pt x="35" y="65"/>
                    <a:pt x="36" y="63"/>
                  </a:cubicBezTo>
                  <a:cubicBezTo>
                    <a:pt x="37" y="62"/>
                    <a:pt x="37" y="60"/>
                    <a:pt x="37" y="60"/>
                  </a:cubicBezTo>
                  <a:cubicBezTo>
                    <a:pt x="37" y="60"/>
                    <a:pt x="38" y="59"/>
                    <a:pt x="38" y="58"/>
                  </a:cubicBezTo>
                  <a:cubicBezTo>
                    <a:pt x="38" y="58"/>
                    <a:pt x="39" y="58"/>
                    <a:pt x="39" y="58"/>
                  </a:cubicBezTo>
                  <a:cubicBezTo>
                    <a:pt x="40" y="57"/>
                    <a:pt x="39" y="56"/>
                    <a:pt x="39" y="56"/>
                  </a:cubicBezTo>
                  <a:cubicBezTo>
                    <a:pt x="39" y="56"/>
                    <a:pt x="38" y="54"/>
                    <a:pt x="38" y="54"/>
                  </a:cubicBezTo>
                  <a:cubicBezTo>
                    <a:pt x="38" y="54"/>
                    <a:pt x="39" y="49"/>
                    <a:pt x="39" y="47"/>
                  </a:cubicBezTo>
                  <a:cubicBezTo>
                    <a:pt x="38" y="45"/>
                    <a:pt x="39" y="47"/>
                    <a:pt x="39" y="43"/>
                  </a:cubicBezTo>
                  <a:cubicBezTo>
                    <a:pt x="38" y="38"/>
                    <a:pt x="37" y="28"/>
                    <a:pt x="35" y="27"/>
                  </a:cubicBezTo>
                  <a:cubicBezTo>
                    <a:pt x="34" y="27"/>
                    <a:pt x="34" y="26"/>
                    <a:pt x="33" y="25"/>
                  </a:cubicBezTo>
                  <a:cubicBezTo>
                    <a:pt x="32" y="25"/>
                    <a:pt x="31" y="24"/>
                    <a:pt x="31" y="24"/>
                  </a:cubicBezTo>
                  <a:cubicBezTo>
                    <a:pt x="31" y="24"/>
                    <a:pt x="29" y="23"/>
                    <a:pt x="29" y="23"/>
                  </a:cubicBezTo>
                  <a:cubicBezTo>
                    <a:pt x="28" y="23"/>
                    <a:pt x="27" y="21"/>
                    <a:pt x="26" y="21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5" y="20"/>
                    <a:pt x="25" y="16"/>
                    <a:pt x="26" y="15"/>
                  </a:cubicBezTo>
                  <a:cubicBezTo>
                    <a:pt x="27" y="15"/>
                    <a:pt x="28" y="12"/>
                    <a:pt x="28" y="11"/>
                  </a:cubicBezTo>
                  <a:cubicBezTo>
                    <a:pt x="27" y="11"/>
                    <a:pt x="28" y="9"/>
                    <a:pt x="28" y="9"/>
                  </a:cubicBezTo>
                  <a:cubicBezTo>
                    <a:pt x="28" y="9"/>
                    <a:pt x="30" y="8"/>
                    <a:pt x="29" y="7"/>
                  </a:cubicBezTo>
                  <a:cubicBezTo>
                    <a:pt x="29" y="6"/>
                    <a:pt x="29" y="5"/>
                    <a:pt x="28" y="5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3"/>
                    <a:pt x="27" y="1"/>
                    <a:pt x="26" y="2"/>
                  </a:cubicBezTo>
                  <a:cubicBezTo>
                    <a:pt x="25" y="2"/>
                    <a:pt x="25" y="0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21" y="1"/>
                    <a:pt x="18" y="2"/>
                    <a:pt x="18" y="2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7" y="3"/>
                    <a:pt x="16" y="5"/>
                    <a:pt x="16" y="7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3"/>
                    <a:pt x="16" y="13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6"/>
                    <a:pt x="17" y="18"/>
                    <a:pt x="17" y="18"/>
                  </a:cubicBezTo>
                  <a:cubicBezTo>
                    <a:pt x="17" y="19"/>
                    <a:pt x="16" y="18"/>
                    <a:pt x="14" y="21"/>
                  </a:cubicBezTo>
                  <a:cubicBezTo>
                    <a:pt x="14" y="21"/>
                    <a:pt x="12" y="24"/>
                    <a:pt x="9" y="25"/>
                  </a:cubicBezTo>
                  <a:cubicBezTo>
                    <a:pt x="6" y="26"/>
                    <a:pt x="3" y="30"/>
                    <a:pt x="2" y="36"/>
                  </a:cubicBezTo>
                  <a:cubicBezTo>
                    <a:pt x="2" y="37"/>
                    <a:pt x="1" y="38"/>
                    <a:pt x="0" y="44"/>
                  </a:cubicBezTo>
                  <a:cubicBezTo>
                    <a:pt x="0" y="52"/>
                    <a:pt x="1" y="53"/>
                    <a:pt x="1" y="53"/>
                  </a:cubicBezTo>
                  <a:cubicBezTo>
                    <a:pt x="1" y="53"/>
                    <a:pt x="2" y="55"/>
                    <a:pt x="1" y="56"/>
                  </a:cubicBezTo>
                  <a:cubicBezTo>
                    <a:pt x="1" y="56"/>
                    <a:pt x="2" y="57"/>
                    <a:pt x="2" y="57"/>
                  </a:cubicBezTo>
                  <a:cubicBezTo>
                    <a:pt x="2" y="57"/>
                    <a:pt x="2" y="59"/>
                    <a:pt x="2" y="60"/>
                  </a:cubicBezTo>
                  <a:cubicBezTo>
                    <a:pt x="2" y="61"/>
                    <a:pt x="5" y="62"/>
                    <a:pt x="5" y="62"/>
                  </a:cubicBezTo>
                  <a:cubicBezTo>
                    <a:pt x="6" y="62"/>
                    <a:pt x="5" y="65"/>
                    <a:pt x="7" y="64"/>
                  </a:cubicBezTo>
                  <a:cubicBezTo>
                    <a:pt x="7" y="64"/>
                    <a:pt x="8" y="66"/>
                    <a:pt x="8" y="67"/>
                  </a:cubicBezTo>
                  <a:cubicBezTo>
                    <a:pt x="8" y="67"/>
                    <a:pt x="6" y="72"/>
                    <a:pt x="7" y="74"/>
                  </a:cubicBezTo>
                  <a:cubicBezTo>
                    <a:pt x="8" y="75"/>
                    <a:pt x="5" y="77"/>
                    <a:pt x="7" y="91"/>
                  </a:cubicBezTo>
                  <a:cubicBezTo>
                    <a:pt x="7" y="92"/>
                    <a:pt x="7" y="95"/>
                    <a:pt x="6" y="97"/>
                  </a:cubicBezTo>
                  <a:cubicBezTo>
                    <a:pt x="6" y="98"/>
                    <a:pt x="6" y="100"/>
                    <a:pt x="7" y="102"/>
                  </a:cubicBezTo>
                  <a:cubicBezTo>
                    <a:pt x="7" y="104"/>
                    <a:pt x="6" y="99"/>
                    <a:pt x="5" y="123"/>
                  </a:cubicBezTo>
                  <a:cubicBezTo>
                    <a:pt x="5" y="123"/>
                    <a:pt x="5" y="125"/>
                    <a:pt x="3" y="128"/>
                  </a:cubicBezTo>
                  <a:cubicBezTo>
                    <a:pt x="1" y="132"/>
                    <a:pt x="8" y="132"/>
                    <a:pt x="10" y="130"/>
                  </a:cubicBezTo>
                  <a:cubicBezTo>
                    <a:pt x="11" y="129"/>
                    <a:pt x="11" y="127"/>
                    <a:pt x="11" y="125"/>
                  </a:cubicBezTo>
                  <a:cubicBezTo>
                    <a:pt x="11" y="125"/>
                    <a:pt x="11" y="125"/>
                    <a:pt x="12" y="125"/>
                  </a:cubicBezTo>
                  <a:cubicBezTo>
                    <a:pt x="14" y="125"/>
                    <a:pt x="13" y="122"/>
                    <a:pt x="13" y="122"/>
                  </a:cubicBezTo>
                  <a:cubicBezTo>
                    <a:pt x="13" y="120"/>
                    <a:pt x="15" y="116"/>
                    <a:pt x="15" y="106"/>
                  </a:cubicBezTo>
                  <a:cubicBezTo>
                    <a:pt x="15" y="101"/>
                    <a:pt x="16" y="102"/>
                    <a:pt x="15" y="97"/>
                  </a:cubicBezTo>
                  <a:cubicBezTo>
                    <a:pt x="15" y="97"/>
                    <a:pt x="16" y="96"/>
                    <a:pt x="16" y="95"/>
                  </a:cubicBezTo>
                  <a:cubicBezTo>
                    <a:pt x="17" y="94"/>
                    <a:pt x="18" y="92"/>
                    <a:pt x="18" y="90"/>
                  </a:cubicBezTo>
                  <a:cubicBezTo>
                    <a:pt x="18" y="89"/>
                    <a:pt x="19" y="85"/>
                    <a:pt x="20" y="82"/>
                  </a:cubicBezTo>
                  <a:cubicBezTo>
                    <a:pt x="20" y="79"/>
                    <a:pt x="22" y="77"/>
                    <a:pt x="22" y="77"/>
                  </a:cubicBezTo>
                  <a:cubicBezTo>
                    <a:pt x="22" y="77"/>
                    <a:pt x="23" y="79"/>
                    <a:pt x="24" y="84"/>
                  </a:cubicBezTo>
                  <a:cubicBezTo>
                    <a:pt x="24" y="86"/>
                    <a:pt x="24" y="92"/>
                    <a:pt x="25" y="92"/>
                  </a:cubicBezTo>
                  <a:cubicBezTo>
                    <a:pt x="26" y="92"/>
                    <a:pt x="23" y="94"/>
                    <a:pt x="27" y="111"/>
                  </a:cubicBezTo>
                  <a:cubicBezTo>
                    <a:pt x="28" y="113"/>
                    <a:pt x="26" y="118"/>
                    <a:pt x="26" y="119"/>
                  </a:cubicBezTo>
                  <a:cubicBezTo>
                    <a:pt x="26" y="120"/>
                    <a:pt x="31" y="121"/>
                    <a:pt x="31" y="120"/>
                  </a:cubicBezTo>
                  <a:cubicBezTo>
                    <a:pt x="32" y="120"/>
                    <a:pt x="34" y="121"/>
                    <a:pt x="35" y="122"/>
                  </a:cubicBezTo>
                  <a:cubicBezTo>
                    <a:pt x="35" y="123"/>
                    <a:pt x="43" y="124"/>
                    <a:pt x="44" y="122"/>
                  </a:cubicBezTo>
                  <a:cubicBezTo>
                    <a:pt x="45" y="120"/>
                    <a:pt x="44" y="121"/>
                    <a:pt x="43" y="120"/>
                  </a:cubicBezTo>
                  <a:close/>
                  <a:moveTo>
                    <a:pt x="10" y="52"/>
                  </a:moveTo>
                  <a:cubicBezTo>
                    <a:pt x="8" y="53"/>
                    <a:pt x="9" y="56"/>
                    <a:pt x="9" y="56"/>
                  </a:cubicBezTo>
                  <a:cubicBezTo>
                    <a:pt x="9" y="56"/>
                    <a:pt x="9" y="58"/>
                    <a:pt x="8" y="55"/>
                  </a:cubicBezTo>
                  <a:cubicBezTo>
                    <a:pt x="7" y="51"/>
                    <a:pt x="8" y="43"/>
                    <a:pt x="8" y="43"/>
                  </a:cubicBezTo>
                  <a:cubicBezTo>
                    <a:pt x="8" y="43"/>
                    <a:pt x="9" y="48"/>
                    <a:pt x="9" y="48"/>
                  </a:cubicBezTo>
                  <a:cubicBezTo>
                    <a:pt x="9" y="48"/>
                    <a:pt x="11" y="51"/>
                    <a:pt x="10" y="5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8" name="Freeform 42"/>
            <p:cNvSpPr>
              <a:spLocks noEditPoints="1"/>
            </p:cNvSpPr>
            <p:nvPr/>
          </p:nvSpPr>
          <p:spPr bwMode="auto">
            <a:xfrm>
              <a:off x="1251" y="2004"/>
              <a:ext cx="45" cy="135"/>
            </a:xfrm>
            <a:custGeom>
              <a:avLst/>
              <a:gdLst>
                <a:gd name="T0" fmla="*/ 5 w 50"/>
                <a:gd name="T1" fmla="*/ 6 h 147"/>
                <a:gd name="T2" fmla="*/ 5 w 50"/>
                <a:gd name="T3" fmla="*/ 6 h 147"/>
                <a:gd name="T4" fmla="*/ 5 w 50"/>
                <a:gd name="T5" fmla="*/ 6 h 147"/>
                <a:gd name="T6" fmla="*/ 5 w 50"/>
                <a:gd name="T7" fmla="*/ 6 h 147"/>
                <a:gd name="T8" fmla="*/ 5 w 50"/>
                <a:gd name="T9" fmla="*/ 4 h 147"/>
                <a:gd name="T10" fmla="*/ 5 w 50"/>
                <a:gd name="T11" fmla="*/ 1 h 147"/>
                <a:gd name="T12" fmla="*/ 5 w 50"/>
                <a:gd name="T13" fmla="*/ 3 h 147"/>
                <a:gd name="T14" fmla="*/ 5 w 50"/>
                <a:gd name="T15" fmla="*/ 5 h 147"/>
                <a:gd name="T16" fmla="*/ 5 w 50"/>
                <a:gd name="T17" fmla="*/ 6 h 147"/>
                <a:gd name="T18" fmla="*/ 5 w 50"/>
                <a:gd name="T19" fmla="*/ 6 h 147"/>
                <a:gd name="T20" fmla="*/ 5 w 50"/>
                <a:gd name="T21" fmla="*/ 6 h 147"/>
                <a:gd name="T22" fmla="*/ 5 w 50"/>
                <a:gd name="T23" fmla="*/ 6 h 147"/>
                <a:gd name="T24" fmla="*/ 5 w 50"/>
                <a:gd name="T25" fmla="*/ 6 h 147"/>
                <a:gd name="T26" fmla="*/ 5 w 50"/>
                <a:gd name="T27" fmla="*/ 9 h 147"/>
                <a:gd name="T28" fmla="*/ 5 w 50"/>
                <a:gd name="T29" fmla="*/ 11 h 147"/>
                <a:gd name="T30" fmla="*/ 5 w 50"/>
                <a:gd name="T31" fmla="*/ 12 h 147"/>
                <a:gd name="T32" fmla="*/ 5 w 50"/>
                <a:gd name="T33" fmla="*/ 13 h 147"/>
                <a:gd name="T34" fmla="*/ 5 w 50"/>
                <a:gd name="T35" fmla="*/ 17 h 147"/>
                <a:gd name="T36" fmla="*/ 5 w 50"/>
                <a:gd name="T37" fmla="*/ 22 h 147"/>
                <a:gd name="T38" fmla="*/ 1 w 50"/>
                <a:gd name="T39" fmla="*/ 23 h 147"/>
                <a:gd name="T40" fmla="*/ 5 w 50"/>
                <a:gd name="T41" fmla="*/ 22 h 147"/>
                <a:gd name="T42" fmla="*/ 5 w 50"/>
                <a:gd name="T43" fmla="*/ 20 h 147"/>
                <a:gd name="T44" fmla="*/ 5 w 50"/>
                <a:gd name="T45" fmla="*/ 16 h 147"/>
                <a:gd name="T46" fmla="*/ 5 w 50"/>
                <a:gd name="T47" fmla="*/ 16 h 147"/>
                <a:gd name="T48" fmla="*/ 5 w 50"/>
                <a:gd name="T49" fmla="*/ 17 h 147"/>
                <a:gd name="T50" fmla="*/ 5 w 50"/>
                <a:gd name="T51" fmla="*/ 20 h 147"/>
                <a:gd name="T52" fmla="*/ 5 w 50"/>
                <a:gd name="T53" fmla="*/ 24 h 147"/>
                <a:gd name="T54" fmla="*/ 5 w 50"/>
                <a:gd name="T55" fmla="*/ 24 h 147"/>
                <a:gd name="T56" fmla="*/ 5 w 50"/>
                <a:gd name="T57" fmla="*/ 24 h 147"/>
                <a:gd name="T58" fmla="*/ 5 w 50"/>
                <a:gd name="T59" fmla="*/ 18 h 147"/>
                <a:gd name="T60" fmla="*/ 5 w 50"/>
                <a:gd name="T61" fmla="*/ 15 h 147"/>
                <a:gd name="T62" fmla="*/ 5 w 50"/>
                <a:gd name="T63" fmla="*/ 13 h 147"/>
                <a:gd name="T64" fmla="*/ 5 w 50"/>
                <a:gd name="T65" fmla="*/ 12 h 147"/>
                <a:gd name="T66" fmla="*/ 5 w 50"/>
                <a:gd name="T67" fmla="*/ 11 h 147"/>
                <a:gd name="T68" fmla="*/ 5 w 50"/>
                <a:gd name="T69" fmla="*/ 9 h 147"/>
                <a:gd name="T70" fmla="*/ 5 w 50"/>
                <a:gd name="T71" fmla="*/ 11 h 147"/>
                <a:gd name="T72" fmla="*/ 5 w 50"/>
                <a:gd name="T73" fmla="*/ 10 h 147"/>
                <a:gd name="T74" fmla="*/ 5 w 50"/>
                <a:gd name="T75" fmla="*/ 11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7">
                  <a:moveTo>
                    <a:pt x="49" y="50"/>
                  </a:moveTo>
                  <a:cubicBezTo>
                    <a:pt x="49" y="42"/>
                    <a:pt x="48" y="42"/>
                    <a:pt x="47" y="41"/>
                  </a:cubicBezTo>
                  <a:cubicBezTo>
                    <a:pt x="46" y="34"/>
                    <a:pt x="43" y="29"/>
                    <a:pt x="40" y="28"/>
                  </a:cubicBezTo>
                  <a:cubicBezTo>
                    <a:pt x="37" y="27"/>
                    <a:pt x="34" y="24"/>
                    <a:pt x="34" y="24"/>
                  </a:cubicBezTo>
                  <a:cubicBezTo>
                    <a:pt x="32" y="20"/>
                    <a:pt x="31" y="22"/>
                    <a:pt x="31" y="21"/>
                  </a:cubicBezTo>
                  <a:cubicBezTo>
                    <a:pt x="31" y="20"/>
                    <a:pt x="30" y="18"/>
                    <a:pt x="31" y="16"/>
                  </a:cubicBezTo>
                  <a:cubicBezTo>
                    <a:pt x="31" y="16"/>
                    <a:pt x="31" y="16"/>
                    <a:pt x="31" y="15"/>
                  </a:cubicBezTo>
                  <a:cubicBezTo>
                    <a:pt x="32" y="15"/>
                    <a:pt x="32" y="11"/>
                    <a:pt x="32" y="11"/>
                  </a:cubicBezTo>
                  <a:cubicBezTo>
                    <a:pt x="31" y="12"/>
                    <a:pt x="31" y="11"/>
                    <a:pt x="32" y="8"/>
                  </a:cubicBezTo>
                  <a:cubicBezTo>
                    <a:pt x="32" y="6"/>
                    <a:pt x="31" y="4"/>
                    <a:pt x="31" y="4"/>
                  </a:cubicBezTo>
                  <a:cubicBezTo>
                    <a:pt x="31" y="3"/>
                    <a:pt x="29" y="2"/>
                    <a:pt x="29" y="2"/>
                  </a:cubicBezTo>
                  <a:cubicBezTo>
                    <a:pt x="29" y="2"/>
                    <a:pt x="27" y="2"/>
                    <a:pt x="26" y="1"/>
                  </a:cubicBezTo>
                  <a:cubicBezTo>
                    <a:pt x="25" y="1"/>
                    <a:pt x="25" y="2"/>
                    <a:pt x="24" y="2"/>
                  </a:cubicBezTo>
                  <a:cubicBezTo>
                    <a:pt x="21" y="0"/>
                    <a:pt x="22" y="3"/>
                    <a:pt x="21" y="3"/>
                  </a:cubicBezTo>
                  <a:cubicBezTo>
                    <a:pt x="20" y="2"/>
                    <a:pt x="20" y="3"/>
                    <a:pt x="19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6"/>
                    <a:pt x="18" y="7"/>
                    <a:pt x="17" y="8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8" y="11"/>
                    <a:pt x="19" y="13"/>
                    <a:pt x="19" y="13"/>
                  </a:cubicBezTo>
                  <a:cubicBezTo>
                    <a:pt x="18" y="13"/>
                    <a:pt x="20" y="17"/>
                    <a:pt x="21" y="17"/>
                  </a:cubicBezTo>
                  <a:cubicBezTo>
                    <a:pt x="22" y="18"/>
                    <a:pt x="22" y="22"/>
                    <a:pt x="21" y="22"/>
                  </a:cubicBezTo>
                  <a:cubicBezTo>
                    <a:pt x="21" y="23"/>
                    <a:pt x="20" y="23"/>
                    <a:pt x="20" y="23"/>
                  </a:cubicBezTo>
                  <a:cubicBezTo>
                    <a:pt x="20" y="24"/>
                    <a:pt x="18" y="27"/>
                    <a:pt x="18" y="26"/>
                  </a:cubicBezTo>
                  <a:cubicBezTo>
                    <a:pt x="17" y="26"/>
                    <a:pt x="15" y="28"/>
                    <a:pt x="15" y="28"/>
                  </a:cubicBezTo>
                  <a:cubicBezTo>
                    <a:pt x="15" y="28"/>
                    <a:pt x="14" y="28"/>
                    <a:pt x="13" y="29"/>
                  </a:cubicBezTo>
                  <a:cubicBezTo>
                    <a:pt x="12" y="29"/>
                    <a:pt x="12" y="30"/>
                    <a:pt x="11" y="30"/>
                  </a:cubicBezTo>
                  <a:cubicBezTo>
                    <a:pt x="9" y="32"/>
                    <a:pt x="8" y="43"/>
                    <a:pt x="7" y="48"/>
                  </a:cubicBezTo>
                  <a:cubicBezTo>
                    <a:pt x="6" y="53"/>
                    <a:pt x="7" y="51"/>
                    <a:pt x="7" y="53"/>
                  </a:cubicBezTo>
                  <a:cubicBezTo>
                    <a:pt x="6" y="55"/>
                    <a:pt x="8" y="61"/>
                    <a:pt x="7" y="61"/>
                  </a:cubicBezTo>
                  <a:cubicBezTo>
                    <a:pt x="7" y="61"/>
                    <a:pt x="7" y="63"/>
                    <a:pt x="7" y="63"/>
                  </a:cubicBezTo>
                  <a:cubicBezTo>
                    <a:pt x="7" y="63"/>
                    <a:pt x="5" y="64"/>
                    <a:pt x="6" y="64"/>
                  </a:cubicBezTo>
                  <a:cubicBezTo>
                    <a:pt x="6" y="65"/>
                    <a:pt x="7" y="65"/>
                    <a:pt x="7" y="65"/>
                  </a:cubicBezTo>
                  <a:cubicBezTo>
                    <a:pt x="7" y="67"/>
                    <a:pt x="9" y="67"/>
                    <a:pt x="9" y="67"/>
                  </a:cubicBezTo>
                  <a:cubicBezTo>
                    <a:pt x="9" y="67"/>
                    <a:pt x="8" y="69"/>
                    <a:pt x="9" y="71"/>
                  </a:cubicBezTo>
                  <a:cubicBezTo>
                    <a:pt x="11" y="73"/>
                    <a:pt x="9" y="82"/>
                    <a:pt x="9" y="82"/>
                  </a:cubicBezTo>
                  <a:cubicBezTo>
                    <a:pt x="9" y="83"/>
                    <a:pt x="12" y="100"/>
                    <a:pt x="12" y="100"/>
                  </a:cubicBezTo>
                  <a:cubicBezTo>
                    <a:pt x="11" y="101"/>
                    <a:pt x="12" y="103"/>
                    <a:pt x="11" y="104"/>
                  </a:cubicBezTo>
                  <a:cubicBezTo>
                    <a:pt x="10" y="108"/>
                    <a:pt x="9" y="130"/>
                    <a:pt x="9" y="131"/>
                  </a:cubicBezTo>
                  <a:cubicBezTo>
                    <a:pt x="8" y="132"/>
                    <a:pt x="3" y="134"/>
                    <a:pt x="2" y="134"/>
                  </a:cubicBezTo>
                  <a:cubicBezTo>
                    <a:pt x="1" y="135"/>
                    <a:pt x="0" y="134"/>
                    <a:pt x="1" y="136"/>
                  </a:cubicBezTo>
                  <a:cubicBezTo>
                    <a:pt x="2" y="138"/>
                    <a:pt x="10" y="137"/>
                    <a:pt x="11" y="136"/>
                  </a:cubicBezTo>
                  <a:cubicBezTo>
                    <a:pt x="12" y="136"/>
                    <a:pt x="15" y="134"/>
                    <a:pt x="15" y="134"/>
                  </a:cubicBezTo>
                  <a:cubicBezTo>
                    <a:pt x="15" y="135"/>
                    <a:pt x="20" y="134"/>
                    <a:pt x="20" y="133"/>
                  </a:cubicBezTo>
                  <a:cubicBezTo>
                    <a:pt x="20" y="132"/>
                    <a:pt x="19" y="126"/>
                    <a:pt x="19" y="124"/>
                  </a:cubicBezTo>
                  <a:cubicBezTo>
                    <a:pt x="24" y="105"/>
                    <a:pt x="21" y="103"/>
                    <a:pt x="21" y="103"/>
                  </a:cubicBezTo>
                  <a:cubicBezTo>
                    <a:pt x="22" y="102"/>
                    <a:pt x="23" y="96"/>
                    <a:pt x="23" y="94"/>
                  </a:cubicBezTo>
                  <a:cubicBezTo>
                    <a:pt x="24" y="89"/>
                    <a:pt x="25" y="86"/>
                    <a:pt x="25" y="86"/>
                  </a:cubicBezTo>
                  <a:cubicBezTo>
                    <a:pt x="25" y="86"/>
                    <a:pt x="27" y="88"/>
                    <a:pt x="28" y="92"/>
                  </a:cubicBezTo>
                  <a:cubicBezTo>
                    <a:pt x="29" y="95"/>
                    <a:pt x="30" y="99"/>
                    <a:pt x="30" y="101"/>
                  </a:cubicBezTo>
                  <a:cubicBezTo>
                    <a:pt x="30" y="103"/>
                    <a:pt x="31" y="104"/>
                    <a:pt x="32" y="106"/>
                  </a:cubicBezTo>
                  <a:cubicBezTo>
                    <a:pt x="32" y="107"/>
                    <a:pt x="33" y="108"/>
                    <a:pt x="33" y="108"/>
                  </a:cubicBezTo>
                  <a:cubicBezTo>
                    <a:pt x="32" y="114"/>
                    <a:pt x="33" y="113"/>
                    <a:pt x="33" y="119"/>
                  </a:cubicBezTo>
                  <a:cubicBezTo>
                    <a:pt x="33" y="130"/>
                    <a:pt x="35" y="134"/>
                    <a:pt x="35" y="137"/>
                  </a:cubicBezTo>
                  <a:cubicBezTo>
                    <a:pt x="35" y="137"/>
                    <a:pt x="34" y="139"/>
                    <a:pt x="36" y="139"/>
                  </a:cubicBezTo>
                  <a:cubicBezTo>
                    <a:pt x="38" y="140"/>
                    <a:pt x="37" y="139"/>
                    <a:pt x="37" y="140"/>
                  </a:cubicBezTo>
                  <a:cubicBezTo>
                    <a:pt x="37" y="141"/>
                    <a:pt x="38" y="144"/>
                    <a:pt x="39" y="145"/>
                  </a:cubicBezTo>
                  <a:cubicBezTo>
                    <a:pt x="41" y="147"/>
                    <a:pt x="49" y="147"/>
                    <a:pt x="46" y="143"/>
                  </a:cubicBezTo>
                  <a:cubicBezTo>
                    <a:pt x="44" y="139"/>
                    <a:pt x="44" y="137"/>
                    <a:pt x="44" y="137"/>
                  </a:cubicBezTo>
                  <a:cubicBezTo>
                    <a:pt x="43" y="111"/>
                    <a:pt x="42" y="116"/>
                    <a:pt x="42" y="114"/>
                  </a:cubicBezTo>
                  <a:cubicBezTo>
                    <a:pt x="43" y="112"/>
                    <a:pt x="43" y="109"/>
                    <a:pt x="42" y="108"/>
                  </a:cubicBezTo>
                  <a:cubicBezTo>
                    <a:pt x="42" y="106"/>
                    <a:pt x="41" y="103"/>
                    <a:pt x="42" y="102"/>
                  </a:cubicBezTo>
                  <a:cubicBezTo>
                    <a:pt x="44" y="86"/>
                    <a:pt x="41" y="84"/>
                    <a:pt x="42" y="83"/>
                  </a:cubicBezTo>
                  <a:cubicBezTo>
                    <a:pt x="42" y="81"/>
                    <a:pt x="41" y="75"/>
                    <a:pt x="41" y="75"/>
                  </a:cubicBezTo>
                  <a:cubicBezTo>
                    <a:pt x="41" y="74"/>
                    <a:pt x="42" y="72"/>
                    <a:pt x="42" y="72"/>
                  </a:cubicBezTo>
                  <a:cubicBezTo>
                    <a:pt x="44" y="72"/>
                    <a:pt x="43" y="69"/>
                    <a:pt x="44" y="69"/>
                  </a:cubicBezTo>
                  <a:cubicBezTo>
                    <a:pt x="44" y="70"/>
                    <a:pt x="47" y="68"/>
                    <a:pt x="47" y="67"/>
                  </a:cubicBezTo>
                  <a:cubicBezTo>
                    <a:pt x="47" y="67"/>
                    <a:pt x="47" y="64"/>
                    <a:pt x="47" y="64"/>
                  </a:cubicBezTo>
                  <a:cubicBezTo>
                    <a:pt x="48" y="64"/>
                    <a:pt x="48" y="63"/>
                    <a:pt x="48" y="63"/>
                  </a:cubicBezTo>
                  <a:cubicBezTo>
                    <a:pt x="47" y="61"/>
                    <a:pt x="48" y="59"/>
                    <a:pt x="48" y="59"/>
                  </a:cubicBezTo>
                  <a:cubicBezTo>
                    <a:pt x="48" y="59"/>
                    <a:pt x="50" y="58"/>
                    <a:pt x="49" y="50"/>
                  </a:cubicBezTo>
                  <a:close/>
                  <a:moveTo>
                    <a:pt x="41" y="61"/>
                  </a:moveTo>
                  <a:cubicBezTo>
                    <a:pt x="39" y="65"/>
                    <a:pt x="40" y="63"/>
                    <a:pt x="40" y="63"/>
                  </a:cubicBezTo>
                  <a:cubicBezTo>
                    <a:pt x="40" y="63"/>
                    <a:pt x="40" y="60"/>
                    <a:pt x="39" y="58"/>
                  </a:cubicBezTo>
                  <a:cubicBezTo>
                    <a:pt x="38" y="57"/>
                    <a:pt x="39" y="54"/>
                    <a:pt x="39" y="54"/>
                  </a:cubicBezTo>
                  <a:cubicBezTo>
                    <a:pt x="39" y="54"/>
                    <a:pt x="40" y="49"/>
                    <a:pt x="41" y="48"/>
                  </a:cubicBezTo>
                  <a:cubicBezTo>
                    <a:pt x="41" y="48"/>
                    <a:pt x="42" y="58"/>
                    <a:pt x="41" y="6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39" name="Freeform 43"/>
            <p:cNvSpPr>
              <a:spLocks noEditPoints="1"/>
            </p:cNvSpPr>
            <p:nvPr/>
          </p:nvSpPr>
          <p:spPr bwMode="auto">
            <a:xfrm>
              <a:off x="1227" y="1893"/>
              <a:ext cx="36" cy="106"/>
            </a:xfrm>
            <a:custGeom>
              <a:avLst/>
              <a:gdLst>
                <a:gd name="T0" fmla="*/ 6 w 39"/>
                <a:gd name="T1" fmla="*/ 5 h 116"/>
                <a:gd name="T2" fmla="*/ 6 w 39"/>
                <a:gd name="T3" fmla="*/ 5 h 116"/>
                <a:gd name="T4" fmla="*/ 6 w 39"/>
                <a:gd name="T5" fmla="*/ 5 h 116"/>
                <a:gd name="T6" fmla="*/ 6 w 39"/>
                <a:gd name="T7" fmla="*/ 5 h 116"/>
                <a:gd name="T8" fmla="*/ 6 w 39"/>
                <a:gd name="T9" fmla="*/ 3 h 116"/>
                <a:gd name="T10" fmla="*/ 6 w 39"/>
                <a:gd name="T11" fmla="*/ 1 h 116"/>
                <a:gd name="T12" fmla="*/ 6 w 39"/>
                <a:gd name="T13" fmla="*/ 2 h 116"/>
                <a:gd name="T14" fmla="*/ 6 w 39"/>
                <a:gd name="T15" fmla="*/ 4 h 116"/>
                <a:gd name="T16" fmla="*/ 6 w 39"/>
                <a:gd name="T17" fmla="*/ 5 h 116"/>
                <a:gd name="T18" fmla="*/ 6 w 39"/>
                <a:gd name="T19" fmla="*/ 5 h 116"/>
                <a:gd name="T20" fmla="*/ 6 w 39"/>
                <a:gd name="T21" fmla="*/ 5 h 116"/>
                <a:gd name="T22" fmla="*/ 6 w 39"/>
                <a:gd name="T23" fmla="*/ 5 h 116"/>
                <a:gd name="T24" fmla="*/ 6 w 39"/>
                <a:gd name="T25" fmla="*/ 5 h 116"/>
                <a:gd name="T26" fmla="*/ 5 w 39"/>
                <a:gd name="T27" fmla="*/ 6 h 116"/>
                <a:gd name="T28" fmla="*/ 5 w 39"/>
                <a:gd name="T29" fmla="*/ 7 h 116"/>
                <a:gd name="T30" fmla="*/ 6 w 39"/>
                <a:gd name="T31" fmla="*/ 8 h 116"/>
                <a:gd name="T32" fmla="*/ 6 w 39"/>
                <a:gd name="T33" fmla="*/ 9 h 116"/>
                <a:gd name="T34" fmla="*/ 6 w 39"/>
                <a:gd name="T35" fmla="*/ 13 h 116"/>
                <a:gd name="T36" fmla="*/ 6 w 39"/>
                <a:gd name="T37" fmla="*/ 16 h 116"/>
                <a:gd name="T38" fmla="*/ 1 w 39"/>
                <a:gd name="T39" fmla="*/ 16 h 116"/>
                <a:gd name="T40" fmla="*/ 6 w 39"/>
                <a:gd name="T41" fmla="*/ 16 h 116"/>
                <a:gd name="T42" fmla="*/ 6 w 39"/>
                <a:gd name="T43" fmla="*/ 15 h 116"/>
                <a:gd name="T44" fmla="*/ 6 w 39"/>
                <a:gd name="T45" fmla="*/ 12 h 116"/>
                <a:gd name="T46" fmla="*/ 6 w 39"/>
                <a:gd name="T47" fmla="*/ 12 h 116"/>
                <a:gd name="T48" fmla="*/ 6 w 39"/>
                <a:gd name="T49" fmla="*/ 13 h 116"/>
                <a:gd name="T50" fmla="*/ 6 w 39"/>
                <a:gd name="T51" fmla="*/ 15 h 116"/>
                <a:gd name="T52" fmla="*/ 6 w 39"/>
                <a:gd name="T53" fmla="*/ 16 h 116"/>
                <a:gd name="T54" fmla="*/ 6 w 39"/>
                <a:gd name="T55" fmla="*/ 17 h 116"/>
                <a:gd name="T56" fmla="*/ 6 w 39"/>
                <a:gd name="T57" fmla="*/ 16 h 116"/>
                <a:gd name="T58" fmla="*/ 6 w 39"/>
                <a:gd name="T59" fmla="*/ 13 h 116"/>
                <a:gd name="T60" fmla="*/ 6 w 39"/>
                <a:gd name="T61" fmla="*/ 10 h 116"/>
                <a:gd name="T62" fmla="*/ 6 w 39"/>
                <a:gd name="T63" fmla="*/ 9 h 116"/>
                <a:gd name="T64" fmla="*/ 6 w 39"/>
                <a:gd name="T65" fmla="*/ 8 h 116"/>
                <a:gd name="T66" fmla="*/ 6 w 39"/>
                <a:gd name="T67" fmla="*/ 8 h 116"/>
                <a:gd name="T68" fmla="*/ 6 w 39"/>
                <a:gd name="T69" fmla="*/ 5 h 116"/>
                <a:gd name="T70" fmla="*/ 6 w 39"/>
                <a:gd name="T71" fmla="*/ 7 h 116"/>
                <a:gd name="T72" fmla="*/ 6 w 39"/>
                <a:gd name="T73" fmla="*/ 6 h 116"/>
                <a:gd name="T74" fmla="*/ 6 w 39"/>
                <a:gd name="T75" fmla="*/ 7 h 1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" h="116">
                  <a:moveTo>
                    <a:pt x="39" y="39"/>
                  </a:moveTo>
                  <a:cubicBezTo>
                    <a:pt x="38" y="33"/>
                    <a:pt x="37" y="33"/>
                    <a:pt x="37" y="32"/>
                  </a:cubicBezTo>
                  <a:cubicBezTo>
                    <a:pt x="37" y="26"/>
                    <a:pt x="34" y="23"/>
                    <a:pt x="31" y="22"/>
                  </a:cubicBezTo>
                  <a:cubicBezTo>
                    <a:pt x="29" y="21"/>
                    <a:pt x="27" y="19"/>
                    <a:pt x="27" y="19"/>
                  </a:cubicBezTo>
                  <a:cubicBezTo>
                    <a:pt x="25" y="16"/>
                    <a:pt x="25" y="17"/>
                    <a:pt x="25" y="16"/>
                  </a:cubicBezTo>
                  <a:cubicBezTo>
                    <a:pt x="25" y="16"/>
                    <a:pt x="24" y="14"/>
                    <a:pt x="24" y="13"/>
                  </a:cubicBezTo>
                  <a:cubicBezTo>
                    <a:pt x="24" y="12"/>
                    <a:pt x="25" y="12"/>
                    <a:pt x="25" y="12"/>
                  </a:cubicBezTo>
                  <a:cubicBezTo>
                    <a:pt x="25" y="11"/>
                    <a:pt x="25" y="9"/>
                    <a:pt x="25" y="9"/>
                  </a:cubicBezTo>
                  <a:cubicBezTo>
                    <a:pt x="25" y="9"/>
                    <a:pt x="25" y="8"/>
                    <a:pt x="25" y="7"/>
                  </a:cubicBezTo>
                  <a:cubicBezTo>
                    <a:pt x="25" y="5"/>
                    <a:pt x="24" y="3"/>
                    <a:pt x="24" y="3"/>
                  </a:cubicBezTo>
                  <a:cubicBezTo>
                    <a:pt x="24" y="2"/>
                    <a:pt x="23" y="2"/>
                    <a:pt x="23" y="2"/>
                  </a:cubicBezTo>
                  <a:cubicBezTo>
                    <a:pt x="23" y="2"/>
                    <a:pt x="21" y="1"/>
                    <a:pt x="21" y="1"/>
                  </a:cubicBezTo>
                  <a:cubicBezTo>
                    <a:pt x="20" y="0"/>
                    <a:pt x="19" y="1"/>
                    <a:pt x="19" y="1"/>
                  </a:cubicBezTo>
                  <a:cubicBezTo>
                    <a:pt x="17" y="0"/>
                    <a:pt x="18" y="2"/>
                    <a:pt x="17" y="2"/>
                  </a:cubicBezTo>
                  <a:cubicBezTo>
                    <a:pt x="15" y="2"/>
                    <a:pt x="16" y="3"/>
                    <a:pt x="15" y="3"/>
                  </a:cubicBezTo>
                  <a:cubicBezTo>
                    <a:pt x="14" y="3"/>
                    <a:pt x="14" y="4"/>
                    <a:pt x="14" y="4"/>
                  </a:cubicBezTo>
                  <a:cubicBezTo>
                    <a:pt x="13" y="5"/>
                    <a:pt x="14" y="5"/>
                    <a:pt x="14" y="6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9"/>
                    <a:pt x="15" y="10"/>
                    <a:pt x="15" y="10"/>
                  </a:cubicBezTo>
                  <a:cubicBezTo>
                    <a:pt x="14" y="10"/>
                    <a:pt x="16" y="13"/>
                    <a:pt x="16" y="13"/>
                  </a:cubicBezTo>
                  <a:cubicBezTo>
                    <a:pt x="17" y="14"/>
                    <a:pt x="17" y="18"/>
                    <a:pt x="17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16" y="19"/>
                    <a:pt x="14" y="21"/>
                    <a:pt x="14" y="21"/>
                  </a:cubicBezTo>
                  <a:cubicBezTo>
                    <a:pt x="13" y="21"/>
                    <a:pt x="12" y="22"/>
                    <a:pt x="12" y="22"/>
                  </a:cubicBezTo>
                  <a:cubicBezTo>
                    <a:pt x="12" y="22"/>
                    <a:pt x="11" y="22"/>
                    <a:pt x="10" y="23"/>
                  </a:cubicBezTo>
                  <a:cubicBezTo>
                    <a:pt x="9" y="23"/>
                    <a:pt x="9" y="24"/>
                    <a:pt x="9" y="24"/>
                  </a:cubicBezTo>
                  <a:cubicBezTo>
                    <a:pt x="7" y="25"/>
                    <a:pt x="6" y="34"/>
                    <a:pt x="5" y="38"/>
                  </a:cubicBezTo>
                  <a:cubicBezTo>
                    <a:pt x="4" y="41"/>
                    <a:pt x="5" y="40"/>
                    <a:pt x="5" y="42"/>
                  </a:cubicBezTo>
                  <a:cubicBezTo>
                    <a:pt x="5" y="43"/>
                    <a:pt x="6" y="48"/>
                    <a:pt x="6" y="48"/>
                  </a:cubicBezTo>
                  <a:cubicBezTo>
                    <a:pt x="5" y="48"/>
                    <a:pt x="5" y="49"/>
                    <a:pt x="5" y="49"/>
                  </a:cubicBezTo>
                  <a:cubicBezTo>
                    <a:pt x="5" y="49"/>
                    <a:pt x="4" y="50"/>
                    <a:pt x="5" y="51"/>
                  </a:cubicBezTo>
                  <a:cubicBezTo>
                    <a:pt x="5" y="52"/>
                    <a:pt x="6" y="51"/>
                    <a:pt x="6" y="52"/>
                  </a:cubicBezTo>
                  <a:cubicBezTo>
                    <a:pt x="6" y="52"/>
                    <a:pt x="7" y="53"/>
                    <a:pt x="7" y="53"/>
                  </a:cubicBezTo>
                  <a:cubicBezTo>
                    <a:pt x="7" y="53"/>
                    <a:pt x="6" y="54"/>
                    <a:pt x="7" y="56"/>
                  </a:cubicBezTo>
                  <a:cubicBezTo>
                    <a:pt x="9" y="58"/>
                    <a:pt x="7" y="65"/>
                    <a:pt x="7" y="65"/>
                  </a:cubicBezTo>
                  <a:cubicBezTo>
                    <a:pt x="7" y="66"/>
                    <a:pt x="9" y="79"/>
                    <a:pt x="9" y="79"/>
                  </a:cubicBezTo>
                  <a:cubicBezTo>
                    <a:pt x="9" y="80"/>
                    <a:pt x="9" y="81"/>
                    <a:pt x="9" y="82"/>
                  </a:cubicBezTo>
                  <a:cubicBezTo>
                    <a:pt x="8" y="85"/>
                    <a:pt x="7" y="103"/>
                    <a:pt x="7" y="104"/>
                  </a:cubicBezTo>
                  <a:cubicBezTo>
                    <a:pt x="7" y="104"/>
                    <a:pt x="3" y="106"/>
                    <a:pt x="1" y="106"/>
                  </a:cubicBezTo>
                  <a:cubicBezTo>
                    <a:pt x="0" y="106"/>
                    <a:pt x="0" y="106"/>
                    <a:pt x="1" y="107"/>
                  </a:cubicBezTo>
                  <a:cubicBezTo>
                    <a:pt x="1" y="109"/>
                    <a:pt x="8" y="108"/>
                    <a:pt x="8" y="108"/>
                  </a:cubicBezTo>
                  <a:cubicBezTo>
                    <a:pt x="9" y="107"/>
                    <a:pt x="11" y="106"/>
                    <a:pt x="12" y="106"/>
                  </a:cubicBezTo>
                  <a:cubicBezTo>
                    <a:pt x="12" y="106"/>
                    <a:pt x="16" y="106"/>
                    <a:pt x="16" y="105"/>
                  </a:cubicBezTo>
                  <a:cubicBezTo>
                    <a:pt x="16" y="104"/>
                    <a:pt x="15" y="100"/>
                    <a:pt x="15" y="98"/>
                  </a:cubicBezTo>
                  <a:cubicBezTo>
                    <a:pt x="19" y="83"/>
                    <a:pt x="16" y="81"/>
                    <a:pt x="17" y="81"/>
                  </a:cubicBezTo>
                  <a:cubicBezTo>
                    <a:pt x="18" y="81"/>
                    <a:pt x="18" y="76"/>
                    <a:pt x="18" y="74"/>
                  </a:cubicBezTo>
                  <a:cubicBezTo>
                    <a:pt x="19" y="70"/>
                    <a:pt x="20" y="68"/>
                    <a:pt x="20" y="68"/>
                  </a:cubicBezTo>
                  <a:cubicBezTo>
                    <a:pt x="20" y="68"/>
                    <a:pt x="21" y="70"/>
                    <a:pt x="22" y="72"/>
                  </a:cubicBezTo>
                  <a:cubicBezTo>
                    <a:pt x="23" y="75"/>
                    <a:pt x="23" y="78"/>
                    <a:pt x="23" y="80"/>
                  </a:cubicBezTo>
                  <a:cubicBezTo>
                    <a:pt x="23" y="81"/>
                    <a:pt x="24" y="82"/>
                    <a:pt x="25" y="84"/>
                  </a:cubicBezTo>
                  <a:cubicBezTo>
                    <a:pt x="25" y="85"/>
                    <a:pt x="26" y="85"/>
                    <a:pt x="26" y="86"/>
                  </a:cubicBezTo>
                  <a:cubicBezTo>
                    <a:pt x="25" y="90"/>
                    <a:pt x="26" y="89"/>
                    <a:pt x="26" y="94"/>
                  </a:cubicBezTo>
                  <a:cubicBezTo>
                    <a:pt x="26" y="103"/>
                    <a:pt x="27" y="106"/>
                    <a:pt x="28" y="108"/>
                  </a:cubicBezTo>
                  <a:cubicBezTo>
                    <a:pt x="28" y="108"/>
                    <a:pt x="27" y="110"/>
                    <a:pt x="29" y="110"/>
                  </a:cubicBezTo>
                  <a:cubicBezTo>
                    <a:pt x="30" y="110"/>
                    <a:pt x="30" y="110"/>
                    <a:pt x="30" y="110"/>
                  </a:cubicBezTo>
                  <a:cubicBezTo>
                    <a:pt x="30" y="112"/>
                    <a:pt x="30" y="114"/>
                    <a:pt x="30" y="114"/>
                  </a:cubicBezTo>
                  <a:cubicBezTo>
                    <a:pt x="32" y="116"/>
                    <a:pt x="38" y="116"/>
                    <a:pt x="36" y="113"/>
                  </a:cubicBezTo>
                  <a:cubicBezTo>
                    <a:pt x="35" y="110"/>
                    <a:pt x="35" y="108"/>
                    <a:pt x="35" y="108"/>
                  </a:cubicBezTo>
                  <a:cubicBezTo>
                    <a:pt x="34" y="87"/>
                    <a:pt x="33" y="92"/>
                    <a:pt x="33" y="90"/>
                  </a:cubicBezTo>
                  <a:cubicBezTo>
                    <a:pt x="34" y="88"/>
                    <a:pt x="34" y="86"/>
                    <a:pt x="33" y="85"/>
                  </a:cubicBezTo>
                  <a:cubicBezTo>
                    <a:pt x="33" y="84"/>
                    <a:pt x="33" y="81"/>
                    <a:pt x="33" y="80"/>
                  </a:cubicBezTo>
                  <a:cubicBezTo>
                    <a:pt x="35" y="68"/>
                    <a:pt x="32" y="66"/>
                    <a:pt x="33" y="65"/>
                  </a:cubicBezTo>
                  <a:cubicBezTo>
                    <a:pt x="33" y="64"/>
                    <a:pt x="32" y="59"/>
                    <a:pt x="32" y="59"/>
                  </a:cubicBezTo>
                  <a:cubicBezTo>
                    <a:pt x="32" y="59"/>
                    <a:pt x="33" y="57"/>
                    <a:pt x="33" y="57"/>
                  </a:cubicBezTo>
                  <a:cubicBezTo>
                    <a:pt x="35" y="57"/>
                    <a:pt x="34" y="55"/>
                    <a:pt x="35" y="55"/>
                  </a:cubicBezTo>
                  <a:cubicBezTo>
                    <a:pt x="35" y="55"/>
                    <a:pt x="37" y="54"/>
                    <a:pt x="37" y="53"/>
                  </a:cubicBezTo>
                  <a:cubicBezTo>
                    <a:pt x="37" y="52"/>
                    <a:pt x="37" y="51"/>
                    <a:pt x="37" y="51"/>
                  </a:cubicBezTo>
                  <a:cubicBezTo>
                    <a:pt x="38" y="51"/>
                    <a:pt x="38" y="50"/>
                    <a:pt x="38" y="50"/>
                  </a:cubicBezTo>
                  <a:cubicBezTo>
                    <a:pt x="37" y="48"/>
                    <a:pt x="38" y="47"/>
                    <a:pt x="38" y="47"/>
                  </a:cubicBezTo>
                  <a:cubicBezTo>
                    <a:pt x="38" y="47"/>
                    <a:pt x="39" y="46"/>
                    <a:pt x="39" y="39"/>
                  </a:cubicBezTo>
                  <a:close/>
                  <a:moveTo>
                    <a:pt x="32" y="48"/>
                  </a:moveTo>
                  <a:cubicBezTo>
                    <a:pt x="31" y="51"/>
                    <a:pt x="31" y="49"/>
                    <a:pt x="31" y="49"/>
                  </a:cubicBezTo>
                  <a:cubicBezTo>
                    <a:pt x="31" y="49"/>
                    <a:pt x="32" y="47"/>
                    <a:pt x="30" y="46"/>
                  </a:cubicBezTo>
                  <a:cubicBezTo>
                    <a:pt x="30" y="45"/>
                    <a:pt x="31" y="42"/>
                    <a:pt x="31" y="42"/>
                  </a:cubicBezTo>
                  <a:cubicBezTo>
                    <a:pt x="31" y="42"/>
                    <a:pt x="32" y="38"/>
                    <a:pt x="32" y="38"/>
                  </a:cubicBezTo>
                  <a:cubicBezTo>
                    <a:pt x="32" y="38"/>
                    <a:pt x="33" y="45"/>
                    <a:pt x="32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0" name="Freeform 44"/>
            <p:cNvSpPr>
              <a:spLocks noEditPoints="1"/>
            </p:cNvSpPr>
            <p:nvPr/>
          </p:nvSpPr>
          <p:spPr bwMode="auto">
            <a:xfrm>
              <a:off x="1841" y="1753"/>
              <a:ext cx="59" cy="125"/>
            </a:xfrm>
            <a:custGeom>
              <a:avLst/>
              <a:gdLst>
                <a:gd name="T0" fmla="*/ 11 w 64"/>
                <a:gd name="T1" fmla="*/ 21 h 136"/>
                <a:gd name="T2" fmla="*/ 10 w 64"/>
                <a:gd name="T3" fmla="*/ 20 h 136"/>
                <a:gd name="T4" fmla="*/ 10 w 64"/>
                <a:gd name="T5" fmla="*/ 17 h 136"/>
                <a:gd name="T6" fmla="*/ 9 w 64"/>
                <a:gd name="T7" fmla="*/ 14 h 136"/>
                <a:gd name="T8" fmla="*/ 10 w 64"/>
                <a:gd name="T9" fmla="*/ 12 h 136"/>
                <a:gd name="T10" fmla="*/ 11 w 64"/>
                <a:gd name="T11" fmla="*/ 12 h 136"/>
                <a:gd name="T12" fmla="*/ 12 w 64"/>
                <a:gd name="T13" fmla="*/ 7 h 136"/>
                <a:gd name="T14" fmla="*/ 12 w 64"/>
                <a:gd name="T15" fmla="*/ 7 h 136"/>
                <a:gd name="T16" fmla="*/ 9 w 64"/>
                <a:gd name="T17" fmla="*/ 6 h 136"/>
                <a:gd name="T18" fmla="*/ 6 w 64"/>
                <a:gd name="T19" fmla="*/ 6 h 136"/>
                <a:gd name="T20" fmla="*/ 6 w 64"/>
                <a:gd name="T21" fmla="*/ 6 h 136"/>
                <a:gd name="T22" fmla="*/ 6 w 64"/>
                <a:gd name="T23" fmla="*/ 6 h 136"/>
                <a:gd name="T24" fmla="*/ 6 w 64"/>
                <a:gd name="T25" fmla="*/ 6 h 136"/>
                <a:gd name="T26" fmla="*/ 6 w 64"/>
                <a:gd name="T27" fmla="*/ 1 h 136"/>
                <a:gd name="T28" fmla="*/ 6 w 64"/>
                <a:gd name="T29" fmla="*/ 6 h 136"/>
                <a:gd name="T30" fmla="*/ 6 w 64"/>
                <a:gd name="T31" fmla="*/ 6 h 136"/>
                <a:gd name="T32" fmla="*/ 6 w 64"/>
                <a:gd name="T33" fmla="*/ 6 h 136"/>
                <a:gd name="T34" fmla="*/ 6 w 64"/>
                <a:gd name="T35" fmla="*/ 6 h 136"/>
                <a:gd name="T36" fmla="*/ 5 w 64"/>
                <a:gd name="T37" fmla="*/ 6 h 136"/>
                <a:gd name="T38" fmla="*/ 4 w 64"/>
                <a:gd name="T39" fmla="*/ 10 h 136"/>
                <a:gd name="T40" fmla="*/ 6 w 64"/>
                <a:gd name="T41" fmla="*/ 11 h 136"/>
                <a:gd name="T42" fmla="*/ 6 w 64"/>
                <a:gd name="T43" fmla="*/ 14 h 136"/>
                <a:gd name="T44" fmla="*/ 6 w 64"/>
                <a:gd name="T45" fmla="*/ 15 h 136"/>
                <a:gd name="T46" fmla="*/ 6 w 64"/>
                <a:gd name="T47" fmla="*/ 18 h 136"/>
                <a:gd name="T48" fmla="*/ 6 w 64"/>
                <a:gd name="T49" fmla="*/ 22 h 136"/>
                <a:gd name="T50" fmla="*/ 6 w 64"/>
                <a:gd name="T51" fmla="*/ 23 h 136"/>
                <a:gd name="T52" fmla="*/ 6 w 64"/>
                <a:gd name="T53" fmla="*/ 22 h 136"/>
                <a:gd name="T54" fmla="*/ 6 w 64"/>
                <a:gd name="T55" fmla="*/ 22 h 136"/>
                <a:gd name="T56" fmla="*/ 6 w 64"/>
                <a:gd name="T57" fmla="*/ 18 h 136"/>
                <a:gd name="T58" fmla="*/ 6 w 64"/>
                <a:gd name="T59" fmla="*/ 14 h 136"/>
                <a:gd name="T60" fmla="*/ 6 w 64"/>
                <a:gd name="T61" fmla="*/ 16 h 136"/>
                <a:gd name="T62" fmla="*/ 8 w 64"/>
                <a:gd name="T63" fmla="*/ 21 h 136"/>
                <a:gd name="T64" fmla="*/ 9 w 64"/>
                <a:gd name="T65" fmla="*/ 22 h 136"/>
                <a:gd name="T66" fmla="*/ 12 w 64"/>
                <a:gd name="T67" fmla="*/ 22 h 136"/>
                <a:gd name="T68" fmla="*/ 6 w 64"/>
                <a:gd name="T69" fmla="*/ 9 h 136"/>
                <a:gd name="T70" fmla="*/ 6 w 64"/>
                <a:gd name="T71" fmla="*/ 10 h 136"/>
                <a:gd name="T72" fmla="*/ 6 w 64"/>
                <a:gd name="T73" fmla="*/ 9 h 136"/>
                <a:gd name="T74" fmla="*/ 6 w 64"/>
                <a:gd name="T75" fmla="*/ 8 h 136"/>
                <a:gd name="T76" fmla="*/ 6 w 64"/>
                <a:gd name="T77" fmla="*/ 8 h 136"/>
                <a:gd name="T78" fmla="*/ 9 w 64"/>
                <a:gd name="T79" fmla="*/ 11 h 136"/>
                <a:gd name="T80" fmla="*/ 10 w 64"/>
                <a:gd name="T81" fmla="*/ 7 h 136"/>
                <a:gd name="T82" fmla="*/ 9 w 64"/>
                <a:gd name="T83" fmla="*/ 11 h 136"/>
                <a:gd name="T84" fmla="*/ 9 w 64"/>
                <a:gd name="T85" fmla="*/ 11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" h="136">
                  <a:moveTo>
                    <a:pt x="60" y="130"/>
                  </a:moveTo>
                  <a:cubicBezTo>
                    <a:pt x="60" y="130"/>
                    <a:pt x="57" y="125"/>
                    <a:pt x="56" y="125"/>
                  </a:cubicBezTo>
                  <a:cubicBezTo>
                    <a:pt x="55" y="125"/>
                    <a:pt x="55" y="124"/>
                    <a:pt x="55" y="123"/>
                  </a:cubicBezTo>
                  <a:cubicBezTo>
                    <a:pt x="55" y="122"/>
                    <a:pt x="55" y="121"/>
                    <a:pt x="54" y="120"/>
                  </a:cubicBezTo>
                  <a:cubicBezTo>
                    <a:pt x="54" y="119"/>
                    <a:pt x="53" y="109"/>
                    <a:pt x="53" y="108"/>
                  </a:cubicBezTo>
                  <a:cubicBezTo>
                    <a:pt x="53" y="107"/>
                    <a:pt x="52" y="103"/>
                    <a:pt x="52" y="101"/>
                  </a:cubicBezTo>
                  <a:cubicBezTo>
                    <a:pt x="51" y="99"/>
                    <a:pt x="49" y="80"/>
                    <a:pt x="49" y="79"/>
                  </a:cubicBezTo>
                  <a:cubicBezTo>
                    <a:pt x="48" y="78"/>
                    <a:pt x="49" y="78"/>
                    <a:pt x="50" y="77"/>
                  </a:cubicBezTo>
                  <a:cubicBezTo>
                    <a:pt x="50" y="76"/>
                    <a:pt x="47" y="70"/>
                    <a:pt x="47" y="69"/>
                  </a:cubicBezTo>
                  <a:cubicBezTo>
                    <a:pt x="48" y="68"/>
                    <a:pt x="50" y="69"/>
                    <a:pt x="51" y="68"/>
                  </a:cubicBezTo>
                  <a:cubicBezTo>
                    <a:pt x="51" y="67"/>
                    <a:pt x="52" y="67"/>
                    <a:pt x="54" y="66"/>
                  </a:cubicBezTo>
                  <a:cubicBezTo>
                    <a:pt x="54" y="65"/>
                    <a:pt x="55" y="66"/>
                    <a:pt x="55" y="65"/>
                  </a:cubicBezTo>
                  <a:cubicBezTo>
                    <a:pt x="55" y="65"/>
                    <a:pt x="56" y="63"/>
                    <a:pt x="56" y="62"/>
                  </a:cubicBezTo>
                  <a:cubicBezTo>
                    <a:pt x="57" y="61"/>
                    <a:pt x="64" y="48"/>
                    <a:pt x="63" y="44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1"/>
                    <a:pt x="58" y="35"/>
                    <a:pt x="57" y="33"/>
                  </a:cubicBezTo>
                  <a:cubicBezTo>
                    <a:pt x="56" y="32"/>
                    <a:pt x="51" y="24"/>
                    <a:pt x="48" y="23"/>
                  </a:cubicBezTo>
                  <a:cubicBezTo>
                    <a:pt x="44" y="22"/>
                    <a:pt x="40" y="21"/>
                    <a:pt x="40" y="21"/>
                  </a:cubicBezTo>
                  <a:cubicBezTo>
                    <a:pt x="40" y="21"/>
                    <a:pt x="39" y="19"/>
                    <a:pt x="39" y="19"/>
                  </a:cubicBezTo>
                  <a:cubicBezTo>
                    <a:pt x="38" y="18"/>
                    <a:pt x="36" y="18"/>
                    <a:pt x="36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6" y="12"/>
                    <a:pt x="35" y="11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2" y="2"/>
                    <a:pt x="31" y="2"/>
                  </a:cubicBezTo>
                  <a:cubicBezTo>
                    <a:pt x="30" y="1"/>
                    <a:pt x="28" y="0"/>
                    <a:pt x="26" y="1"/>
                  </a:cubicBezTo>
                  <a:cubicBezTo>
                    <a:pt x="24" y="2"/>
                    <a:pt x="20" y="3"/>
                    <a:pt x="21" y="7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1" y="13"/>
                    <a:pt x="22" y="14"/>
                  </a:cubicBezTo>
                  <a:cubicBezTo>
                    <a:pt x="23" y="15"/>
                    <a:pt x="25" y="15"/>
                    <a:pt x="25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5" y="19"/>
                    <a:pt x="24" y="20"/>
                  </a:cubicBezTo>
                  <a:cubicBezTo>
                    <a:pt x="24" y="20"/>
                    <a:pt x="23" y="21"/>
                    <a:pt x="23" y="22"/>
                  </a:cubicBezTo>
                  <a:cubicBezTo>
                    <a:pt x="23" y="22"/>
                    <a:pt x="18" y="24"/>
                    <a:pt x="17" y="25"/>
                  </a:cubicBezTo>
                  <a:cubicBezTo>
                    <a:pt x="16" y="25"/>
                    <a:pt x="9" y="30"/>
                    <a:pt x="8" y="31"/>
                  </a:cubicBezTo>
                  <a:cubicBezTo>
                    <a:pt x="7" y="33"/>
                    <a:pt x="6" y="35"/>
                    <a:pt x="5" y="36"/>
                  </a:cubicBezTo>
                  <a:cubicBezTo>
                    <a:pt x="3" y="38"/>
                    <a:pt x="0" y="41"/>
                    <a:pt x="0" y="44"/>
                  </a:cubicBezTo>
                  <a:cubicBezTo>
                    <a:pt x="0" y="44"/>
                    <a:pt x="3" y="55"/>
                    <a:pt x="4" y="56"/>
                  </a:cubicBezTo>
                  <a:cubicBezTo>
                    <a:pt x="6" y="56"/>
                    <a:pt x="10" y="62"/>
                    <a:pt x="10" y="63"/>
                  </a:cubicBezTo>
                  <a:cubicBezTo>
                    <a:pt x="11" y="63"/>
                    <a:pt x="12" y="62"/>
                    <a:pt x="13" y="63"/>
                  </a:cubicBezTo>
                  <a:cubicBezTo>
                    <a:pt x="13" y="63"/>
                    <a:pt x="16" y="65"/>
                    <a:pt x="18" y="67"/>
                  </a:cubicBezTo>
                  <a:cubicBezTo>
                    <a:pt x="18" y="67"/>
                    <a:pt x="16" y="80"/>
                    <a:pt x="16" y="80"/>
                  </a:cubicBezTo>
                  <a:cubicBezTo>
                    <a:pt x="16" y="80"/>
                    <a:pt x="17" y="80"/>
                    <a:pt x="17" y="80"/>
                  </a:cubicBezTo>
                  <a:cubicBezTo>
                    <a:pt x="17" y="81"/>
                    <a:pt x="17" y="84"/>
                    <a:pt x="16" y="85"/>
                  </a:cubicBezTo>
                  <a:cubicBezTo>
                    <a:pt x="16" y="86"/>
                    <a:pt x="16" y="93"/>
                    <a:pt x="17" y="95"/>
                  </a:cubicBezTo>
                  <a:cubicBezTo>
                    <a:pt x="17" y="96"/>
                    <a:pt x="13" y="104"/>
                    <a:pt x="15" y="111"/>
                  </a:cubicBezTo>
                  <a:cubicBezTo>
                    <a:pt x="15" y="111"/>
                    <a:pt x="15" y="124"/>
                    <a:pt x="15" y="125"/>
                  </a:cubicBezTo>
                  <a:cubicBezTo>
                    <a:pt x="16" y="126"/>
                    <a:pt x="13" y="127"/>
                    <a:pt x="14" y="128"/>
                  </a:cubicBezTo>
                  <a:cubicBezTo>
                    <a:pt x="15" y="129"/>
                    <a:pt x="10" y="134"/>
                    <a:pt x="10" y="134"/>
                  </a:cubicBezTo>
                  <a:cubicBezTo>
                    <a:pt x="10" y="134"/>
                    <a:pt x="11" y="136"/>
                    <a:pt x="15" y="136"/>
                  </a:cubicBezTo>
                  <a:cubicBezTo>
                    <a:pt x="19" y="136"/>
                    <a:pt x="20" y="132"/>
                    <a:pt x="21" y="130"/>
                  </a:cubicBezTo>
                  <a:cubicBezTo>
                    <a:pt x="23" y="129"/>
                    <a:pt x="23" y="131"/>
                    <a:pt x="23" y="131"/>
                  </a:cubicBezTo>
                  <a:cubicBezTo>
                    <a:pt x="23" y="131"/>
                    <a:pt x="25" y="130"/>
                    <a:pt x="25" y="130"/>
                  </a:cubicBezTo>
                  <a:cubicBezTo>
                    <a:pt x="25" y="129"/>
                    <a:pt x="25" y="127"/>
                    <a:pt x="25" y="127"/>
                  </a:cubicBezTo>
                  <a:cubicBezTo>
                    <a:pt x="25" y="127"/>
                    <a:pt x="26" y="123"/>
                    <a:pt x="25" y="120"/>
                  </a:cubicBezTo>
                  <a:cubicBezTo>
                    <a:pt x="24" y="117"/>
                    <a:pt x="25" y="107"/>
                    <a:pt x="25" y="107"/>
                  </a:cubicBezTo>
                  <a:cubicBezTo>
                    <a:pt x="25" y="107"/>
                    <a:pt x="26" y="104"/>
                    <a:pt x="27" y="96"/>
                  </a:cubicBezTo>
                  <a:cubicBezTo>
                    <a:pt x="28" y="88"/>
                    <a:pt x="30" y="84"/>
                    <a:pt x="31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0" y="101"/>
                    <a:pt x="44" y="121"/>
                    <a:pt x="44" y="122"/>
                  </a:cubicBezTo>
                  <a:cubicBezTo>
                    <a:pt x="44" y="123"/>
                    <a:pt x="43" y="127"/>
                    <a:pt x="48" y="129"/>
                  </a:cubicBezTo>
                  <a:cubicBezTo>
                    <a:pt x="49" y="130"/>
                    <a:pt x="50" y="130"/>
                    <a:pt x="50" y="130"/>
                  </a:cubicBezTo>
                  <a:cubicBezTo>
                    <a:pt x="51" y="131"/>
                    <a:pt x="53" y="132"/>
                    <a:pt x="54" y="132"/>
                  </a:cubicBezTo>
                  <a:cubicBezTo>
                    <a:pt x="55" y="133"/>
                    <a:pt x="59" y="133"/>
                    <a:pt x="60" y="132"/>
                  </a:cubicBezTo>
                  <a:cubicBezTo>
                    <a:pt x="61" y="131"/>
                    <a:pt x="61" y="130"/>
                    <a:pt x="60" y="130"/>
                  </a:cubicBezTo>
                  <a:close/>
                  <a:moveTo>
                    <a:pt x="19" y="51"/>
                  </a:moveTo>
                  <a:cubicBezTo>
                    <a:pt x="18" y="52"/>
                    <a:pt x="17" y="57"/>
                    <a:pt x="18" y="59"/>
                  </a:cubicBezTo>
                  <a:cubicBezTo>
                    <a:pt x="18" y="59"/>
                    <a:pt x="15" y="58"/>
                    <a:pt x="14" y="58"/>
                  </a:cubicBezTo>
                  <a:cubicBezTo>
                    <a:pt x="14" y="58"/>
                    <a:pt x="15" y="56"/>
                    <a:pt x="15" y="56"/>
                  </a:cubicBezTo>
                  <a:cubicBezTo>
                    <a:pt x="14" y="55"/>
                    <a:pt x="12" y="53"/>
                    <a:pt x="12" y="52"/>
                  </a:cubicBezTo>
                  <a:cubicBezTo>
                    <a:pt x="12" y="52"/>
                    <a:pt x="11" y="49"/>
                    <a:pt x="10" y="48"/>
                  </a:cubicBezTo>
                  <a:cubicBezTo>
                    <a:pt x="10" y="48"/>
                    <a:pt x="9" y="46"/>
                    <a:pt x="9" y="4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lose/>
                  <a:moveTo>
                    <a:pt x="47" y="61"/>
                  </a:moveTo>
                  <a:cubicBezTo>
                    <a:pt x="47" y="61"/>
                    <a:pt x="45" y="42"/>
                    <a:pt x="48" y="37"/>
                  </a:cubicBezTo>
                  <a:cubicBezTo>
                    <a:pt x="48" y="37"/>
                    <a:pt x="50" y="39"/>
                    <a:pt x="51" y="42"/>
                  </a:cubicBezTo>
                  <a:cubicBezTo>
                    <a:pt x="52" y="43"/>
                    <a:pt x="55" y="46"/>
                    <a:pt x="54" y="47"/>
                  </a:cubicBezTo>
                  <a:cubicBezTo>
                    <a:pt x="54" y="49"/>
                    <a:pt x="50" y="57"/>
                    <a:pt x="49" y="59"/>
                  </a:cubicBezTo>
                  <a:cubicBezTo>
                    <a:pt x="49" y="60"/>
                    <a:pt x="50" y="60"/>
                    <a:pt x="50" y="60"/>
                  </a:cubicBezTo>
                  <a:cubicBezTo>
                    <a:pt x="50" y="60"/>
                    <a:pt x="47" y="61"/>
                    <a:pt x="47" y="6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1" name="Freeform 45"/>
            <p:cNvSpPr>
              <a:spLocks noEditPoints="1"/>
            </p:cNvSpPr>
            <p:nvPr/>
          </p:nvSpPr>
          <p:spPr bwMode="auto">
            <a:xfrm>
              <a:off x="2496" y="1836"/>
              <a:ext cx="41" cy="118"/>
            </a:xfrm>
            <a:custGeom>
              <a:avLst/>
              <a:gdLst>
                <a:gd name="T0" fmla="*/ 8 w 44"/>
                <a:gd name="T1" fmla="*/ 17 h 129"/>
                <a:gd name="T2" fmla="*/ 7 w 44"/>
                <a:gd name="T3" fmla="*/ 14 h 129"/>
                <a:gd name="T4" fmla="*/ 8 w 44"/>
                <a:gd name="T5" fmla="*/ 10 h 129"/>
                <a:gd name="T6" fmla="*/ 8 w 44"/>
                <a:gd name="T7" fmla="*/ 9 h 129"/>
                <a:gd name="T8" fmla="*/ 9 w 44"/>
                <a:gd name="T9" fmla="*/ 9 h 129"/>
                <a:gd name="T10" fmla="*/ 8 w 44"/>
                <a:gd name="T11" fmla="*/ 7 h 129"/>
                <a:gd name="T12" fmla="*/ 7 w 44"/>
                <a:gd name="T13" fmla="*/ 5 h 129"/>
                <a:gd name="T14" fmla="*/ 7 w 44"/>
                <a:gd name="T15" fmla="*/ 5 h 129"/>
                <a:gd name="T16" fmla="*/ 7 w 44"/>
                <a:gd name="T17" fmla="*/ 5 h 129"/>
                <a:gd name="T18" fmla="*/ 7 w 44"/>
                <a:gd name="T19" fmla="*/ 5 h 129"/>
                <a:gd name="T20" fmla="*/ 7 w 44"/>
                <a:gd name="T21" fmla="*/ 5 h 129"/>
                <a:gd name="T22" fmla="*/ 7 w 44"/>
                <a:gd name="T23" fmla="*/ 4 h 129"/>
                <a:gd name="T24" fmla="*/ 7 w 44"/>
                <a:gd name="T25" fmla="*/ 2 h 129"/>
                <a:gd name="T26" fmla="*/ 7 w 44"/>
                <a:gd name="T27" fmla="*/ 1 h 129"/>
                <a:gd name="T28" fmla="*/ 7 w 44"/>
                <a:gd name="T29" fmla="*/ 3 h 129"/>
                <a:gd name="T30" fmla="*/ 7 w 44"/>
                <a:gd name="T31" fmla="*/ 5 h 129"/>
                <a:gd name="T32" fmla="*/ 7 w 44"/>
                <a:gd name="T33" fmla="*/ 5 h 129"/>
                <a:gd name="T34" fmla="*/ 7 w 44"/>
                <a:gd name="T35" fmla="*/ 5 h 129"/>
                <a:gd name="T36" fmla="*/ 3 w 44"/>
                <a:gd name="T37" fmla="*/ 5 h 129"/>
                <a:gd name="T38" fmla="*/ 2 w 44"/>
                <a:gd name="T39" fmla="*/ 8 h 129"/>
                <a:gd name="T40" fmla="*/ 3 w 44"/>
                <a:gd name="T41" fmla="*/ 9 h 129"/>
                <a:gd name="T42" fmla="*/ 6 w 44"/>
                <a:gd name="T43" fmla="*/ 10 h 129"/>
                <a:gd name="T44" fmla="*/ 7 w 44"/>
                <a:gd name="T45" fmla="*/ 11 h 129"/>
                <a:gd name="T46" fmla="*/ 7 w 44"/>
                <a:gd name="T47" fmla="*/ 14 h 129"/>
                <a:gd name="T48" fmla="*/ 7 w 44"/>
                <a:gd name="T49" fmla="*/ 16 h 129"/>
                <a:gd name="T50" fmla="*/ 4 w 44"/>
                <a:gd name="T51" fmla="*/ 19 h 129"/>
                <a:gd name="T52" fmla="*/ 7 w 44"/>
                <a:gd name="T53" fmla="*/ 19 h 129"/>
                <a:gd name="T54" fmla="*/ 7 w 44"/>
                <a:gd name="T55" fmla="*/ 19 h 129"/>
                <a:gd name="T56" fmla="*/ 7 w 44"/>
                <a:gd name="T57" fmla="*/ 15 h 129"/>
                <a:gd name="T58" fmla="*/ 7 w 44"/>
                <a:gd name="T59" fmla="*/ 14 h 129"/>
                <a:gd name="T60" fmla="*/ 7 w 44"/>
                <a:gd name="T61" fmla="*/ 12 h 129"/>
                <a:gd name="T62" fmla="*/ 7 w 44"/>
                <a:gd name="T63" fmla="*/ 14 h 129"/>
                <a:gd name="T64" fmla="*/ 7 w 44"/>
                <a:gd name="T65" fmla="*/ 18 h 129"/>
                <a:gd name="T66" fmla="*/ 7 w 44"/>
                <a:gd name="T67" fmla="*/ 19 h 129"/>
                <a:gd name="T68" fmla="*/ 10 w 44"/>
                <a:gd name="T69" fmla="*/ 19 h 129"/>
                <a:gd name="T70" fmla="*/ 7 w 44"/>
                <a:gd name="T71" fmla="*/ 9 h 129"/>
                <a:gd name="T72" fmla="*/ 7 w 44"/>
                <a:gd name="T73" fmla="*/ 6 h 129"/>
                <a:gd name="T74" fmla="*/ 7 w 44"/>
                <a:gd name="T75" fmla="*/ 8 h 12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29">
                  <a:moveTo>
                    <a:pt x="43" y="118"/>
                  </a:moveTo>
                  <a:cubicBezTo>
                    <a:pt x="41" y="117"/>
                    <a:pt x="37" y="116"/>
                    <a:pt x="36" y="115"/>
                  </a:cubicBezTo>
                  <a:cubicBezTo>
                    <a:pt x="36" y="114"/>
                    <a:pt x="35" y="94"/>
                    <a:pt x="34" y="91"/>
                  </a:cubicBezTo>
                  <a:cubicBezTo>
                    <a:pt x="34" y="90"/>
                    <a:pt x="34" y="88"/>
                    <a:pt x="34" y="87"/>
                  </a:cubicBezTo>
                  <a:cubicBezTo>
                    <a:pt x="34" y="87"/>
                    <a:pt x="36" y="73"/>
                    <a:pt x="36" y="72"/>
                  </a:cubicBezTo>
                  <a:cubicBezTo>
                    <a:pt x="36" y="71"/>
                    <a:pt x="35" y="64"/>
                    <a:pt x="36" y="62"/>
                  </a:cubicBezTo>
                  <a:cubicBezTo>
                    <a:pt x="37" y="60"/>
                    <a:pt x="37" y="59"/>
                    <a:pt x="37" y="59"/>
                  </a:cubicBezTo>
                  <a:cubicBezTo>
                    <a:pt x="37" y="59"/>
                    <a:pt x="38" y="58"/>
                    <a:pt x="38" y="57"/>
                  </a:cubicBezTo>
                  <a:cubicBezTo>
                    <a:pt x="38" y="57"/>
                    <a:pt x="39" y="57"/>
                    <a:pt x="39" y="56"/>
                  </a:cubicBezTo>
                  <a:cubicBezTo>
                    <a:pt x="40" y="55"/>
                    <a:pt x="39" y="55"/>
                    <a:pt x="39" y="55"/>
                  </a:cubicBezTo>
                  <a:cubicBezTo>
                    <a:pt x="39" y="55"/>
                    <a:pt x="38" y="53"/>
                    <a:pt x="38" y="53"/>
                  </a:cubicBezTo>
                  <a:cubicBezTo>
                    <a:pt x="38" y="53"/>
                    <a:pt x="39" y="48"/>
                    <a:pt x="38" y="46"/>
                  </a:cubicBezTo>
                  <a:cubicBezTo>
                    <a:pt x="38" y="44"/>
                    <a:pt x="39" y="46"/>
                    <a:pt x="38" y="42"/>
                  </a:cubicBezTo>
                  <a:cubicBezTo>
                    <a:pt x="38" y="37"/>
                    <a:pt x="37" y="28"/>
                    <a:pt x="34" y="26"/>
                  </a:cubicBezTo>
                  <a:cubicBezTo>
                    <a:pt x="34" y="26"/>
                    <a:pt x="34" y="25"/>
                    <a:pt x="33" y="25"/>
                  </a:cubicBezTo>
                  <a:cubicBezTo>
                    <a:pt x="32" y="24"/>
                    <a:pt x="31" y="24"/>
                    <a:pt x="31" y="24"/>
                  </a:cubicBezTo>
                  <a:cubicBezTo>
                    <a:pt x="31" y="24"/>
                    <a:pt x="29" y="23"/>
                    <a:pt x="29" y="23"/>
                  </a:cubicBezTo>
                  <a:cubicBezTo>
                    <a:pt x="28" y="23"/>
                    <a:pt x="27" y="20"/>
                    <a:pt x="27" y="20"/>
                  </a:cubicBezTo>
                  <a:cubicBezTo>
                    <a:pt x="26" y="19"/>
                    <a:pt x="26" y="19"/>
                    <a:pt x="25" y="19"/>
                  </a:cubicBezTo>
                  <a:cubicBezTo>
                    <a:pt x="25" y="19"/>
                    <a:pt x="25" y="15"/>
                    <a:pt x="26" y="15"/>
                  </a:cubicBezTo>
                  <a:cubicBezTo>
                    <a:pt x="27" y="14"/>
                    <a:pt x="28" y="11"/>
                    <a:pt x="28" y="11"/>
                  </a:cubicBezTo>
                  <a:cubicBezTo>
                    <a:pt x="27" y="11"/>
                    <a:pt x="28" y="9"/>
                    <a:pt x="28" y="9"/>
                  </a:cubicBezTo>
                  <a:cubicBezTo>
                    <a:pt x="28" y="9"/>
                    <a:pt x="30" y="8"/>
                    <a:pt x="29" y="6"/>
                  </a:cubicBezTo>
                  <a:cubicBezTo>
                    <a:pt x="29" y="5"/>
                    <a:pt x="29" y="5"/>
                    <a:pt x="28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2"/>
                    <a:pt x="27" y="1"/>
                    <a:pt x="26" y="2"/>
                  </a:cubicBezTo>
                  <a:cubicBezTo>
                    <a:pt x="25" y="2"/>
                    <a:pt x="25" y="0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21" y="1"/>
                    <a:pt x="19" y="1"/>
                    <a:pt x="19" y="1"/>
                  </a:cubicBezTo>
                  <a:cubicBezTo>
                    <a:pt x="19" y="1"/>
                    <a:pt x="17" y="2"/>
                    <a:pt x="17" y="3"/>
                  </a:cubicBezTo>
                  <a:cubicBezTo>
                    <a:pt x="17" y="3"/>
                    <a:pt x="16" y="5"/>
                    <a:pt x="16" y="7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9"/>
                    <a:pt x="16" y="12"/>
                    <a:pt x="17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8" y="15"/>
                    <a:pt x="17" y="17"/>
                    <a:pt x="17" y="18"/>
                  </a:cubicBezTo>
                  <a:cubicBezTo>
                    <a:pt x="17" y="19"/>
                    <a:pt x="16" y="17"/>
                    <a:pt x="15" y="21"/>
                  </a:cubicBezTo>
                  <a:cubicBezTo>
                    <a:pt x="15" y="21"/>
                    <a:pt x="12" y="23"/>
                    <a:pt x="9" y="24"/>
                  </a:cubicBezTo>
                  <a:cubicBezTo>
                    <a:pt x="6" y="25"/>
                    <a:pt x="3" y="29"/>
                    <a:pt x="3" y="35"/>
                  </a:cubicBezTo>
                  <a:cubicBezTo>
                    <a:pt x="3" y="36"/>
                    <a:pt x="2" y="37"/>
                    <a:pt x="1" y="43"/>
                  </a:cubicBezTo>
                  <a:cubicBezTo>
                    <a:pt x="0" y="50"/>
                    <a:pt x="2" y="52"/>
                    <a:pt x="2" y="52"/>
                  </a:cubicBezTo>
                  <a:cubicBezTo>
                    <a:pt x="2" y="52"/>
                    <a:pt x="3" y="53"/>
                    <a:pt x="2" y="55"/>
                  </a:cubicBezTo>
                  <a:cubicBezTo>
                    <a:pt x="2" y="55"/>
                    <a:pt x="2" y="56"/>
                    <a:pt x="3" y="56"/>
                  </a:cubicBezTo>
                  <a:cubicBezTo>
                    <a:pt x="3" y="56"/>
                    <a:pt x="3" y="58"/>
                    <a:pt x="3" y="59"/>
                  </a:cubicBezTo>
                  <a:cubicBezTo>
                    <a:pt x="3" y="59"/>
                    <a:pt x="5" y="61"/>
                    <a:pt x="6" y="61"/>
                  </a:cubicBezTo>
                  <a:cubicBezTo>
                    <a:pt x="6" y="60"/>
                    <a:pt x="6" y="63"/>
                    <a:pt x="7" y="63"/>
                  </a:cubicBezTo>
                  <a:cubicBezTo>
                    <a:pt x="7" y="63"/>
                    <a:pt x="8" y="65"/>
                    <a:pt x="8" y="65"/>
                  </a:cubicBezTo>
                  <a:cubicBezTo>
                    <a:pt x="8" y="66"/>
                    <a:pt x="7" y="70"/>
                    <a:pt x="8" y="72"/>
                  </a:cubicBezTo>
                  <a:cubicBezTo>
                    <a:pt x="8" y="74"/>
                    <a:pt x="5" y="75"/>
                    <a:pt x="8" y="89"/>
                  </a:cubicBezTo>
                  <a:cubicBezTo>
                    <a:pt x="8" y="90"/>
                    <a:pt x="8" y="93"/>
                    <a:pt x="7" y="95"/>
                  </a:cubicBezTo>
                  <a:cubicBezTo>
                    <a:pt x="7" y="95"/>
                    <a:pt x="7" y="98"/>
                    <a:pt x="7" y="100"/>
                  </a:cubicBezTo>
                  <a:cubicBezTo>
                    <a:pt x="8" y="102"/>
                    <a:pt x="6" y="97"/>
                    <a:pt x="6" y="120"/>
                  </a:cubicBezTo>
                  <a:cubicBezTo>
                    <a:pt x="6" y="120"/>
                    <a:pt x="6" y="122"/>
                    <a:pt x="4" y="125"/>
                  </a:cubicBezTo>
                  <a:cubicBezTo>
                    <a:pt x="2" y="129"/>
                    <a:pt x="8" y="129"/>
                    <a:pt x="10" y="127"/>
                  </a:cubicBezTo>
                  <a:cubicBezTo>
                    <a:pt x="11" y="126"/>
                    <a:pt x="11" y="124"/>
                    <a:pt x="11" y="122"/>
                  </a:cubicBezTo>
                  <a:cubicBezTo>
                    <a:pt x="11" y="122"/>
                    <a:pt x="11" y="122"/>
                    <a:pt x="12" y="122"/>
                  </a:cubicBezTo>
                  <a:cubicBezTo>
                    <a:pt x="14" y="122"/>
                    <a:pt x="13" y="120"/>
                    <a:pt x="13" y="120"/>
                  </a:cubicBezTo>
                  <a:cubicBezTo>
                    <a:pt x="14" y="117"/>
                    <a:pt x="16" y="114"/>
                    <a:pt x="16" y="104"/>
                  </a:cubicBezTo>
                  <a:cubicBezTo>
                    <a:pt x="16" y="99"/>
                    <a:pt x="16" y="100"/>
                    <a:pt x="16" y="95"/>
                  </a:cubicBezTo>
                  <a:cubicBezTo>
                    <a:pt x="16" y="94"/>
                    <a:pt x="16" y="94"/>
                    <a:pt x="17" y="93"/>
                  </a:cubicBezTo>
                  <a:cubicBezTo>
                    <a:pt x="17" y="91"/>
                    <a:pt x="18" y="90"/>
                    <a:pt x="18" y="88"/>
                  </a:cubicBezTo>
                  <a:cubicBezTo>
                    <a:pt x="18" y="87"/>
                    <a:pt x="19" y="83"/>
                    <a:pt x="20" y="80"/>
                  </a:cubicBezTo>
                  <a:cubicBezTo>
                    <a:pt x="21" y="77"/>
                    <a:pt x="22" y="75"/>
                    <a:pt x="22" y="75"/>
                  </a:cubicBezTo>
                  <a:cubicBezTo>
                    <a:pt x="22" y="75"/>
                    <a:pt x="23" y="77"/>
                    <a:pt x="24" y="82"/>
                  </a:cubicBezTo>
                  <a:cubicBezTo>
                    <a:pt x="24" y="84"/>
                    <a:pt x="25" y="89"/>
                    <a:pt x="26" y="90"/>
                  </a:cubicBezTo>
                  <a:cubicBezTo>
                    <a:pt x="26" y="90"/>
                    <a:pt x="23" y="92"/>
                    <a:pt x="27" y="109"/>
                  </a:cubicBezTo>
                  <a:cubicBezTo>
                    <a:pt x="28" y="111"/>
                    <a:pt x="27" y="116"/>
                    <a:pt x="27" y="116"/>
                  </a:cubicBezTo>
                  <a:cubicBezTo>
                    <a:pt x="27" y="117"/>
                    <a:pt x="31" y="118"/>
                    <a:pt x="31" y="118"/>
                  </a:cubicBezTo>
                  <a:cubicBezTo>
                    <a:pt x="32" y="117"/>
                    <a:pt x="34" y="119"/>
                    <a:pt x="35" y="119"/>
                  </a:cubicBezTo>
                  <a:cubicBezTo>
                    <a:pt x="35" y="120"/>
                    <a:pt x="43" y="121"/>
                    <a:pt x="44" y="119"/>
                  </a:cubicBezTo>
                  <a:cubicBezTo>
                    <a:pt x="44" y="118"/>
                    <a:pt x="44" y="118"/>
                    <a:pt x="43" y="118"/>
                  </a:cubicBezTo>
                  <a:close/>
                  <a:moveTo>
                    <a:pt x="10" y="50"/>
                  </a:moveTo>
                  <a:cubicBezTo>
                    <a:pt x="9" y="52"/>
                    <a:pt x="10" y="54"/>
                    <a:pt x="10" y="54"/>
                  </a:cubicBezTo>
                  <a:cubicBezTo>
                    <a:pt x="10" y="54"/>
                    <a:pt x="10" y="57"/>
                    <a:pt x="9" y="53"/>
                  </a:cubicBezTo>
                  <a:cubicBezTo>
                    <a:pt x="7" y="50"/>
                    <a:pt x="9" y="42"/>
                    <a:pt x="9" y="42"/>
                  </a:cubicBezTo>
                  <a:cubicBezTo>
                    <a:pt x="9" y="42"/>
                    <a:pt x="10" y="47"/>
                    <a:pt x="10" y="47"/>
                  </a:cubicBezTo>
                  <a:cubicBezTo>
                    <a:pt x="10" y="47"/>
                    <a:pt x="11" y="49"/>
                    <a:pt x="10" y="5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2" name="Freeform 46"/>
            <p:cNvSpPr>
              <a:spLocks noEditPoints="1"/>
            </p:cNvSpPr>
            <p:nvPr/>
          </p:nvSpPr>
          <p:spPr bwMode="auto">
            <a:xfrm>
              <a:off x="1814" y="1842"/>
              <a:ext cx="40" cy="127"/>
            </a:xfrm>
            <a:custGeom>
              <a:avLst/>
              <a:gdLst>
                <a:gd name="T0" fmla="*/ 5 w 44"/>
                <a:gd name="T1" fmla="*/ 7 h 139"/>
                <a:gd name="T2" fmla="*/ 5 w 44"/>
                <a:gd name="T3" fmla="*/ 6 h 139"/>
                <a:gd name="T4" fmla="*/ 5 w 44"/>
                <a:gd name="T5" fmla="*/ 5 h 139"/>
                <a:gd name="T6" fmla="*/ 5 w 44"/>
                <a:gd name="T7" fmla="*/ 5 h 139"/>
                <a:gd name="T8" fmla="*/ 5 w 44"/>
                <a:gd name="T9" fmla="*/ 5 h 139"/>
                <a:gd name="T10" fmla="*/ 5 w 44"/>
                <a:gd name="T11" fmla="*/ 5 h 139"/>
                <a:gd name="T12" fmla="*/ 5 w 44"/>
                <a:gd name="T13" fmla="*/ 5 h 139"/>
                <a:gd name="T14" fmla="*/ 5 w 44"/>
                <a:gd name="T15" fmla="*/ 4 h 139"/>
                <a:gd name="T16" fmla="*/ 5 w 44"/>
                <a:gd name="T17" fmla="*/ 3 h 139"/>
                <a:gd name="T18" fmla="*/ 5 w 44"/>
                <a:gd name="T19" fmla="*/ 5 h 139"/>
                <a:gd name="T20" fmla="*/ 5 w 44"/>
                <a:gd name="T21" fmla="*/ 5 h 139"/>
                <a:gd name="T22" fmla="*/ 5 w 44"/>
                <a:gd name="T23" fmla="*/ 5 h 139"/>
                <a:gd name="T24" fmla="*/ 5 w 44"/>
                <a:gd name="T25" fmla="*/ 5 h 139"/>
                <a:gd name="T26" fmla="*/ 5 w 44"/>
                <a:gd name="T27" fmla="*/ 5 h 139"/>
                <a:gd name="T28" fmla="*/ 5 w 44"/>
                <a:gd name="T29" fmla="*/ 5 h 139"/>
                <a:gd name="T30" fmla="*/ 2 w 44"/>
                <a:gd name="T31" fmla="*/ 10 h 139"/>
                <a:gd name="T32" fmla="*/ 4 w 44"/>
                <a:gd name="T33" fmla="*/ 12 h 139"/>
                <a:gd name="T34" fmla="*/ 4 w 44"/>
                <a:gd name="T35" fmla="*/ 12 h 139"/>
                <a:gd name="T36" fmla="*/ 4 w 44"/>
                <a:gd name="T37" fmla="*/ 11 h 139"/>
                <a:gd name="T38" fmla="*/ 4 w 44"/>
                <a:gd name="T39" fmla="*/ 12 h 139"/>
                <a:gd name="T40" fmla="*/ 5 w 44"/>
                <a:gd name="T41" fmla="*/ 12 h 139"/>
                <a:gd name="T42" fmla="*/ 5 w 44"/>
                <a:gd name="T43" fmla="*/ 11 h 139"/>
                <a:gd name="T44" fmla="*/ 5 w 44"/>
                <a:gd name="T45" fmla="*/ 10 h 139"/>
                <a:gd name="T46" fmla="*/ 5 w 44"/>
                <a:gd name="T47" fmla="*/ 14 h 139"/>
                <a:gd name="T48" fmla="*/ 5 w 44"/>
                <a:gd name="T49" fmla="*/ 14 h 139"/>
                <a:gd name="T50" fmla="*/ 5 w 44"/>
                <a:gd name="T51" fmla="*/ 15 h 139"/>
                <a:gd name="T52" fmla="*/ 5 w 44"/>
                <a:gd name="T53" fmla="*/ 18 h 139"/>
                <a:gd name="T54" fmla="*/ 5 w 44"/>
                <a:gd name="T55" fmla="*/ 20 h 139"/>
                <a:gd name="T56" fmla="*/ 5 w 44"/>
                <a:gd name="T57" fmla="*/ 20 h 139"/>
                <a:gd name="T58" fmla="*/ 5 w 44"/>
                <a:gd name="T59" fmla="*/ 20 h 139"/>
                <a:gd name="T60" fmla="*/ 5 w 44"/>
                <a:gd name="T61" fmla="*/ 20 h 139"/>
                <a:gd name="T62" fmla="*/ 5 w 44"/>
                <a:gd name="T63" fmla="*/ 18 h 139"/>
                <a:gd name="T64" fmla="*/ 5 w 44"/>
                <a:gd name="T65" fmla="*/ 18 h 139"/>
                <a:gd name="T66" fmla="*/ 5 w 44"/>
                <a:gd name="T67" fmla="*/ 16 h 139"/>
                <a:gd name="T68" fmla="*/ 5 w 44"/>
                <a:gd name="T69" fmla="*/ 14 h 139"/>
                <a:gd name="T70" fmla="*/ 5 w 44"/>
                <a:gd name="T71" fmla="*/ 16 h 139"/>
                <a:gd name="T72" fmla="*/ 5 w 44"/>
                <a:gd name="T73" fmla="*/ 18 h 139"/>
                <a:gd name="T74" fmla="*/ 5 w 44"/>
                <a:gd name="T75" fmla="*/ 20 h 139"/>
                <a:gd name="T76" fmla="*/ 5 w 44"/>
                <a:gd name="T77" fmla="*/ 18 h 139"/>
                <a:gd name="T78" fmla="*/ 5 w 44"/>
                <a:gd name="T79" fmla="*/ 18 h 139"/>
                <a:gd name="T80" fmla="*/ 5 w 44"/>
                <a:gd name="T81" fmla="*/ 16 h 139"/>
                <a:gd name="T82" fmla="*/ 5 w 44"/>
                <a:gd name="T83" fmla="*/ 14 h 139"/>
                <a:gd name="T84" fmla="*/ 5 w 44"/>
                <a:gd name="T85" fmla="*/ 14 h 139"/>
                <a:gd name="T86" fmla="*/ 5 w 44"/>
                <a:gd name="T87" fmla="*/ 13 h 139"/>
                <a:gd name="T88" fmla="*/ 5 w 44"/>
                <a:gd name="T89" fmla="*/ 10 h 139"/>
                <a:gd name="T90" fmla="*/ 5 w 44"/>
                <a:gd name="T91" fmla="*/ 10 h 139"/>
                <a:gd name="T92" fmla="*/ 5 w 44"/>
                <a:gd name="T93" fmla="*/ 10 h 139"/>
                <a:gd name="T94" fmla="*/ 5 w 44"/>
                <a:gd name="T95" fmla="*/ 7 h 139"/>
                <a:gd name="T96" fmla="*/ 5 w 44"/>
                <a:gd name="T97" fmla="*/ 8 h 139"/>
                <a:gd name="T98" fmla="*/ 5 w 44"/>
                <a:gd name="T99" fmla="*/ 7 h 139"/>
                <a:gd name="T100" fmla="*/ 5 w 44"/>
                <a:gd name="T101" fmla="*/ 5 h 139"/>
                <a:gd name="T102" fmla="*/ 5 w 44"/>
                <a:gd name="T103" fmla="*/ 8 h 13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4" h="139">
                  <a:moveTo>
                    <a:pt x="38" y="49"/>
                  </a:moveTo>
                  <a:cubicBezTo>
                    <a:pt x="38" y="48"/>
                    <a:pt x="41" y="46"/>
                    <a:pt x="40" y="45"/>
                  </a:cubicBezTo>
                  <a:cubicBezTo>
                    <a:pt x="39" y="41"/>
                    <a:pt x="37" y="30"/>
                    <a:pt x="38" y="26"/>
                  </a:cubicBezTo>
                  <a:cubicBezTo>
                    <a:pt x="38" y="24"/>
                    <a:pt x="37" y="23"/>
                    <a:pt x="35" y="23"/>
                  </a:cubicBezTo>
                  <a:cubicBezTo>
                    <a:pt x="33" y="23"/>
                    <a:pt x="34" y="21"/>
                    <a:pt x="27" y="19"/>
                  </a:cubicBezTo>
                  <a:cubicBezTo>
                    <a:pt x="26" y="19"/>
                    <a:pt x="26" y="17"/>
                    <a:pt x="26" y="17"/>
                  </a:cubicBezTo>
                  <a:cubicBezTo>
                    <a:pt x="26" y="17"/>
                    <a:pt x="27" y="18"/>
                    <a:pt x="30" y="16"/>
                  </a:cubicBezTo>
                  <a:cubicBezTo>
                    <a:pt x="30" y="16"/>
                    <a:pt x="28" y="12"/>
                    <a:pt x="26" y="4"/>
                  </a:cubicBezTo>
                  <a:cubicBezTo>
                    <a:pt x="25" y="0"/>
                    <a:pt x="18" y="1"/>
                    <a:pt x="17" y="3"/>
                  </a:cubicBezTo>
                  <a:cubicBezTo>
                    <a:pt x="13" y="8"/>
                    <a:pt x="14" y="17"/>
                    <a:pt x="13" y="18"/>
                  </a:cubicBezTo>
                  <a:cubicBezTo>
                    <a:pt x="13" y="18"/>
                    <a:pt x="17" y="17"/>
                    <a:pt x="18" y="18"/>
                  </a:cubicBezTo>
                  <a:cubicBezTo>
                    <a:pt x="18" y="19"/>
                    <a:pt x="17" y="19"/>
                    <a:pt x="17" y="19"/>
                  </a:cubicBezTo>
                  <a:cubicBezTo>
                    <a:pt x="15" y="20"/>
                    <a:pt x="12" y="22"/>
                    <a:pt x="10" y="22"/>
                  </a:cubicBezTo>
                  <a:cubicBezTo>
                    <a:pt x="7" y="22"/>
                    <a:pt x="7" y="23"/>
                    <a:pt x="7" y="24"/>
                  </a:cubicBezTo>
                  <a:cubicBezTo>
                    <a:pt x="5" y="34"/>
                    <a:pt x="4" y="39"/>
                    <a:pt x="5" y="42"/>
                  </a:cubicBezTo>
                  <a:cubicBezTo>
                    <a:pt x="5" y="42"/>
                    <a:pt x="2" y="54"/>
                    <a:pt x="2" y="64"/>
                  </a:cubicBezTo>
                  <a:cubicBezTo>
                    <a:pt x="0" y="73"/>
                    <a:pt x="3" y="75"/>
                    <a:pt x="4" y="76"/>
                  </a:cubicBezTo>
                  <a:cubicBezTo>
                    <a:pt x="4" y="76"/>
                    <a:pt x="6" y="77"/>
                    <a:pt x="4" y="74"/>
                  </a:cubicBezTo>
                  <a:cubicBezTo>
                    <a:pt x="2" y="72"/>
                    <a:pt x="3" y="70"/>
                    <a:pt x="4" y="70"/>
                  </a:cubicBezTo>
                  <a:cubicBezTo>
                    <a:pt x="4" y="69"/>
                    <a:pt x="4" y="73"/>
                    <a:pt x="4" y="73"/>
                  </a:cubicBezTo>
                  <a:cubicBezTo>
                    <a:pt x="4" y="74"/>
                    <a:pt x="5" y="75"/>
                    <a:pt x="5" y="73"/>
                  </a:cubicBezTo>
                  <a:cubicBezTo>
                    <a:pt x="6" y="72"/>
                    <a:pt x="6" y="70"/>
                    <a:pt x="6" y="68"/>
                  </a:cubicBezTo>
                  <a:cubicBezTo>
                    <a:pt x="6" y="66"/>
                    <a:pt x="7" y="66"/>
                    <a:pt x="7" y="66"/>
                  </a:cubicBezTo>
                  <a:cubicBezTo>
                    <a:pt x="7" y="66"/>
                    <a:pt x="7" y="90"/>
                    <a:pt x="5" y="92"/>
                  </a:cubicBezTo>
                  <a:cubicBezTo>
                    <a:pt x="4" y="93"/>
                    <a:pt x="10" y="91"/>
                    <a:pt x="14" y="94"/>
                  </a:cubicBezTo>
                  <a:cubicBezTo>
                    <a:pt x="14" y="94"/>
                    <a:pt x="14" y="97"/>
                    <a:pt x="14" y="98"/>
                  </a:cubicBezTo>
                  <a:cubicBezTo>
                    <a:pt x="13" y="99"/>
                    <a:pt x="11" y="101"/>
                    <a:pt x="16" y="121"/>
                  </a:cubicBezTo>
                  <a:cubicBezTo>
                    <a:pt x="18" y="125"/>
                    <a:pt x="17" y="129"/>
                    <a:pt x="17" y="130"/>
                  </a:cubicBezTo>
                  <a:cubicBezTo>
                    <a:pt x="17" y="130"/>
                    <a:pt x="15" y="136"/>
                    <a:pt x="16" y="137"/>
                  </a:cubicBezTo>
                  <a:cubicBezTo>
                    <a:pt x="18" y="137"/>
                    <a:pt x="19" y="139"/>
                    <a:pt x="22" y="136"/>
                  </a:cubicBezTo>
                  <a:cubicBezTo>
                    <a:pt x="23" y="135"/>
                    <a:pt x="22" y="134"/>
                    <a:pt x="22" y="131"/>
                  </a:cubicBezTo>
                  <a:cubicBezTo>
                    <a:pt x="21" y="129"/>
                    <a:pt x="21" y="125"/>
                    <a:pt x="21" y="124"/>
                  </a:cubicBezTo>
                  <a:cubicBezTo>
                    <a:pt x="20" y="123"/>
                    <a:pt x="21" y="122"/>
                    <a:pt x="20" y="120"/>
                  </a:cubicBezTo>
                  <a:cubicBezTo>
                    <a:pt x="19" y="116"/>
                    <a:pt x="22" y="109"/>
                    <a:pt x="21" y="106"/>
                  </a:cubicBezTo>
                  <a:cubicBezTo>
                    <a:pt x="20" y="100"/>
                    <a:pt x="21" y="96"/>
                    <a:pt x="22" y="95"/>
                  </a:cubicBezTo>
                  <a:cubicBezTo>
                    <a:pt x="22" y="94"/>
                    <a:pt x="21" y="103"/>
                    <a:pt x="25" y="109"/>
                  </a:cubicBezTo>
                  <a:cubicBezTo>
                    <a:pt x="26" y="111"/>
                    <a:pt x="26" y="123"/>
                    <a:pt x="26" y="124"/>
                  </a:cubicBezTo>
                  <a:cubicBezTo>
                    <a:pt x="26" y="125"/>
                    <a:pt x="29" y="130"/>
                    <a:pt x="30" y="130"/>
                  </a:cubicBezTo>
                  <a:cubicBezTo>
                    <a:pt x="31" y="130"/>
                    <a:pt x="32" y="124"/>
                    <a:pt x="32" y="123"/>
                  </a:cubicBezTo>
                  <a:cubicBezTo>
                    <a:pt x="32" y="121"/>
                    <a:pt x="31" y="118"/>
                    <a:pt x="30" y="116"/>
                  </a:cubicBezTo>
                  <a:cubicBezTo>
                    <a:pt x="30" y="114"/>
                    <a:pt x="30" y="112"/>
                    <a:pt x="30" y="110"/>
                  </a:cubicBezTo>
                  <a:cubicBezTo>
                    <a:pt x="30" y="105"/>
                    <a:pt x="31" y="101"/>
                    <a:pt x="29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2" y="95"/>
                    <a:pt x="33" y="84"/>
                    <a:pt x="32" y="80"/>
                  </a:cubicBezTo>
                  <a:cubicBezTo>
                    <a:pt x="31" y="75"/>
                    <a:pt x="34" y="70"/>
                    <a:pt x="34" y="64"/>
                  </a:cubicBezTo>
                  <a:cubicBezTo>
                    <a:pt x="33" y="61"/>
                    <a:pt x="34" y="64"/>
                    <a:pt x="36" y="63"/>
                  </a:cubicBezTo>
                  <a:cubicBezTo>
                    <a:pt x="38" y="62"/>
                    <a:pt x="38" y="63"/>
                    <a:pt x="40" y="62"/>
                  </a:cubicBezTo>
                  <a:cubicBezTo>
                    <a:pt x="44" y="57"/>
                    <a:pt x="39" y="49"/>
                    <a:pt x="38" y="49"/>
                  </a:cubicBezTo>
                  <a:close/>
                  <a:moveTo>
                    <a:pt x="9" y="53"/>
                  </a:moveTo>
                  <a:cubicBezTo>
                    <a:pt x="10" y="50"/>
                    <a:pt x="10" y="48"/>
                    <a:pt x="10" y="47"/>
                  </a:cubicBezTo>
                  <a:cubicBezTo>
                    <a:pt x="11" y="45"/>
                    <a:pt x="11" y="44"/>
                    <a:pt x="11" y="41"/>
                  </a:cubicBezTo>
                  <a:cubicBezTo>
                    <a:pt x="14" y="48"/>
                    <a:pt x="9" y="54"/>
                    <a:pt x="9" y="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3" name="Freeform 47"/>
            <p:cNvSpPr>
              <a:spLocks noEditPoints="1"/>
            </p:cNvSpPr>
            <p:nvPr/>
          </p:nvSpPr>
          <p:spPr bwMode="auto">
            <a:xfrm>
              <a:off x="1564" y="2111"/>
              <a:ext cx="49" cy="125"/>
            </a:xfrm>
            <a:custGeom>
              <a:avLst/>
              <a:gdLst>
                <a:gd name="T0" fmla="*/ 5 w 54"/>
                <a:gd name="T1" fmla="*/ 22 h 136"/>
                <a:gd name="T2" fmla="*/ 7 w 54"/>
                <a:gd name="T3" fmla="*/ 16 h 136"/>
                <a:gd name="T4" fmla="*/ 5 w 54"/>
                <a:gd name="T5" fmla="*/ 8 h 136"/>
                <a:gd name="T6" fmla="*/ 5 w 54"/>
                <a:gd name="T7" fmla="*/ 6 h 136"/>
                <a:gd name="T8" fmla="*/ 5 w 54"/>
                <a:gd name="T9" fmla="*/ 6 h 136"/>
                <a:gd name="T10" fmla="*/ 5 w 54"/>
                <a:gd name="T11" fmla="*/ 6 h 136"/>
                <a:gd name="T12" fmla="*/ 5 w 54"/>
                <a:gd name="T13" fmla="*/ 6 h 136"/>
                <a:gd name="T14" fmla="*/ 5 w 54"/>
                <a:gd name="T15" fmla="*/ 6 h 136"/>
                <a:gd name="T16" fmla="*/ 5 w 54"/>
                <a:gd name="T17" fmla="*/ 6 h 136"/>
                <a:gd name="T18" fmla="*/ 5 w 54"/>
                <a:gd name="T19" fmla="*/ 6 h 136"/>
                <a:gd name="T20" fmla="*/ 5 w 54"/>
                <a:gd name="T21" fmla="*/ 2 h 136"/>
                <a:gd name="T22" fmla="*/ 5 w 54"/>
                <a:gd name="T23" fmla="*/ 1 h 136"/>
                <a:gd name="T24" fmla="*/ 5 w 54"/>
                <a:gd name="T25" fmla="*/ 6 h 136"/>
                <a:gd name="T26" fmla="*/ 5 w 54"/>
                <a:gd name="T27" fmla="*/ 6 h 136"/>
                <a:gd name="T28" fmla="*/ 5 w 54"/>
                <a:gd name="T29" fmla="*/ 6 h 136"/>
                <a:gd name="T30" fmla="*/ 5 w 54"/>
                <a:gd name="T31" fmla="*/ 12 h 136"/>
                <a:gd name="T32" fmla="*/ 5 w 54"/>
                <a:gd name="T33" fmla="*/ 14 h 136"/>
                <a:gd name="T34" fmla="*/ 1 w 54"/>
                <a:gd name="T35" fmla="*/ 15 h 136"/>
                <a:gd name="T36" fmla="*/ 5 w 54"/>
                <a:gd name="T37" fmla="*/ 16 h 136"/>
                <a:gd name="T38" fmla="*/ 5 w 54"/>
                <a:gd name="T39" fmla="*/ 14 h 136"/>
                <a:gd name="T40" fmla="*/ 5 w 54"/>
                <a:gd name="T41" fmla="*/ 15 h 136"/>
                <a:gd name="T42" fmla="*/ 5 w 54"/>
                <a:gd name="T43" fmla="*/ 17 h 136"/>
                <a:gd name="T44" fmla="*/ 5 w 54"/>
                <a:gd name="T45" fmla="*/ 20 h 136"/>
                <a:gd name="T46" fmla="*/ 5 w 54"/>
                <a:gd name="T47" fmla="*/ 21 h 136"/>
                <a:gd name="T48" fmla="*/ 5 w 54"/>
                <a:gd name="T49" fmla="*/ 21 h 136"/>
                <a:gd name="T50" fmla="*/ 5 w 54"/>
                <a:gd name="T51" fmla="*/ 23 h 136"/>
                <a:gd name="T52" fmla="*/ 5 w 54"/>
                <a:gd name="T53" fmla="*/ 22 h 136"/>
                <a:gd name="T54" fmla="*/ 6 w 54"/>
                <a:gd name="T55" fmla="*/ 23 h 136"/>
                <a:gd name="T56" fmla="*/ 5 w 54"/>
                <a:gd name="T57" fmla="*/ 15 h 136"/>
                <a:gd name="T58" fmla="*/ 5 w 54"/>
                <a:gd name="T59" fmla="*/ 14 h 136"/>
                <a:gd name="T60" fmla="*/ 5 w 54"/>
                <a:gd name="T61" fmla="*/ 15 h 136"/>
                <a:gd name="T62" fmla="*/ 5 w 54"/>
                <a:gd name="T63" fmla="*/ 6 h 136"/>
                <a:gd name="T64" fmla="*/ 5 w 54"/>
                <a:gd name="T65" fmla="*/ 6 h 136"/>
                <a:gd name="T66" fmla="*/ 5 w 54"/>
                <a:gd name="T67" fmla="*/ 6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136">
                  <a:moveTo>
                    <a:pt x="45" y="132"/>
                  </a:moveTo>
                  <a:cubicBezTo>
                    <a:pt x="44" y="132"/>
                    <a:pt x="42" y="129"/>
                    <a:pt x="42" y="126"/>
                  </a:cubicBezTo>
                  <a:cubicBezTo>
                    <a:pt x="42" y="124"/>
                    <a:pt x="44" y="105"/>
                    <a:pt x="44" y="104"/>
                  </a:cubicBezTo>
                  <a:cubicBezTo>
                    <a:pt x="44" y="103"/>
                    <a:pt x="53" y="94"/>
                    <a:pt x="54" y="92"/>
                  </a:cubicBezTo>
                  <a:cubicBezTo>
                    <a:pt x="54" y="89"/>
                    <a:pt x="48" y="69"/>
                    <a:pt x="46" y="66"/>
                  </a:cubicBezTo>
                  <a:cubicBezTo>
                    <a:pt x="43" y="64"/>
                    <a:pt x="46" y="55"/>
                    <a:pt x="45" y="49"/>
                  </a:cubicBezTo>
                  <a:cubicBezTo>
                    <a:pt x="44" y="45"/>
                    <a:pt x="45" y="42"/>
                    <a:pt x="45" y="39"/>
                  </a:cubicBezTo>
                  <a:cubicBezTo>
                    <a:pt x="45" y="36"/>
                    <a:pt x="42" y="31"/>
                    <a:pt x="40" y="29"/>
                  </a:cubicBezTo>
                  <a:cubicBezTo>
                    <a:pt x="39" y="28"/>
                    <a:pt x="41" y="28"/>
                    <a:pt x="41" y="24"/>
                  </a:cubicBezTo>
                  <a:cubicBezTo>
                    <a:pt x="41" y="23"/>
                    <a:pt x="38" y="19"/>
                    <a:pt x="39" y="19"/>
                  </a:cubicBezTo>
                  <a:cubicBezTo>
                    <a:pt x="40" y="18"/>
                    <a:pt x="43" y="20"/>
                    <a:pt x="44" y="19"/>
                  </a:cubicBezTo>
                  <a:cubicBezTo>
                    <a:pt x="44" y="18"/>
                    <a:pt x="44" y="17"/>
                    <a:pt x="44" y="17"/>
                  </a:cubicBezTo>
                  <a:cubicBezTo>
                    <a:pt x="44" y="17"/>
                    <a:pt x="44" y="17"/>
                    <a:pt x="44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4" y="16"/>
                    <a:pt x="45" y="15"/>
                    <a:pt x="45" y="15"/>
                  </a:cubicBezTo>
                  <a:cubicBezTo>
                    <a:pt x="45" y="15"/>
                    <a:pt x="45" y="15"/>
                    <a:pt x="45" y="14"/>
                  </a:cubicBezTo>
                  <a:cubicBezTo>
                    <a:pt x="45" y="14"/>
                    <a:pt x="46" y="14"/>
                    <a:pt x="46" y="14"/>
                  </a:cubicBezTo>
                  <a:cubicBezTo>
                    <a:pt x="46" y="14"/>
                    <a:pt x="44" y="11"/>
                    <a:pt x="44" y="10"/>
                  </a:cubicBezTo>
                  <a:cubicBezTo>
                    <a:pt x="44" y="9"/>
                    <a:pt x="44" y="9"/>
                    <a:pt x="44" y="8"/>
                  </a:cubicBezTo>
                  <a:cubicBezTo>
                    <a:pt x="44" y="7"/>
                    <a:pt x="45" y="6"/>
                    <a:pt x="45" y="6"/>
                  </a:cubicBezTo>
                  <a:cubicBezTo>
                    <a:pt x="45" y="6"/>
                    <a:pt x="44" y="5"/>
                    <a:pt x="44" y="4"/>
                  </a:cubicBezTo>
                  <a:cubicBezTo>
                    <a:pt x="44" y="4"/>
                    <a:pt x="44" y="3"/>
                    <a:pt x="43" y="2"/>
                  </a:cubicBezTo>
                  <a:cubicBezTo>
                    <a:pt x="42" y="2"/>
                    <a:pt x="40" y="1"/>
                    <a:pt x="40" y="1"/>
                  </a:cubicBezTo>
                  <a:cubicBezTo>
                    <a:pt x="39" y="1"/>
                    <a:pt x="38" y="1"/>
                    <a:pt x="36" y="1"/>
                  </a:cubicBezTo>
                  <a:cubicBezTo>
                    <a:pt x="36" y="1"/>
                    <a:pt x="34" y="0"/>
                    <a:pt x="33" y="1"/>
                  </a:cubicBezTo>
                  <a:cubicBezTo>
                    <a:pt x="32" y="1"/>
                    <a:pt x="27" y="3"/>
                    <a:pt x="27" y="12"/>
                  </a:cubicBezTo>
                  <a:cubicBezTo>
                    <a:pt x="27" y="12"/>
                    <a:pt x="24" y="13"/>
                    <a:pt x="26" y="20"/>
                  </a:cubicBezTo>
                  <a:cubicBezTo>
                    <a:pt x="28" y="27"/>
                    <a:pt x="24" y="25"/>
                    <a:pt x="24" y="25"/>
                  </a:cubicBezTo>
                  <a:cubicBezTo>
                    <a:pt x="24" y="25"/>
                    <a:pt x="22" y="27"/>
                    <a:pt x="24" y="28"/>
                  </a:cubicBezTo>
                  <a:cubicBezTo>
                    <a:pt x="27" y="30"/>
                    <a:pt x="25" y="34"/>
                    <a:pt x="25" y="35"/>
                  </a:cubicBezTo>
                  <a:cubicBezTo>
                    <a:pt x="28" y="42"/>
                    <a:pt x="25" y="52"/>
                    <a:pt x="26" y="54"/>
                  </a:cubicBezTo>
                  <a:cubicBezTo>
                    <a:pt x="27" y="56"/>
                    <a:pt x="29" y="66"/>
                    <a:pt x="28" y="68"/>
                  </a:cubicBezTo>
                  <a:cubicBezTo>
                    <a:pt x="26" y="71"/>
                    <a:pt x="26" y="73"/>
                    <a:pt x="26" y="73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3" y="77"/>
                    <a:pt x="12" y="77"/>
                  </a:cubicBezTo>
                  <a:cubicBezTo>
                    <a:pt x="11" y="77"/>
                    <a:pt x="0" y="84"/>
                    <a:pt x="1" y="87"/>
                  </a:cubicBezTo>
                  <a:cubicBezTo>
                    <a:pt x="1" y="89"/>
                    <a:pt x="18" y="107"/>
                    <a:pt x="21" y="106"/>
                  </a:cubicBezTo>
                  <a:cubicBezTo>
                    <a:pt x="24" y="106"/>
                    <a:pt x="31" y="95"/>
                    <a:pt x="30" y="93"/>
                  </a:cubicBezTo>
                  <a:cubicBezTo>
                    <a:pt x="30" y="92"/>
                    <a:pt x="26" y="89"/>
                    <a:pt x="26" y="89"/>
                  </a:cubicBezTo>
                  <a:cubicBezTo>
                    <a:pt x="26" y="89"/>
                    <a:pt x="29" y="79"/>
                    <a:pt x="30" y="79"/>
                  </a:cubicBezTo>
                  <a:cubicBezTo>
                    <a:pt x="30" y="79"/>
                    <a:pt x="32" y="79"/>
                    <a:pt x="32" y="80"/>
                  </a:cubicBezTo>
                  <a:cubicBezTo>
                    <a:pt x="32" y="82"/>
                    <a:pt x="34" y="84"/>
                    <a:pt x="33" y="85"/>
                  </a:cubicBezTo>
                  <a:cubicBezTo>
                    <a:pt x="33" y="85"/>
                    <a:pt x="32" y="89"/>
                    <a:pt x="32" y="93"/>
                  </a:cubicBezTo>
                  <a:cubicBezTo>
                    <a:pt x="31" y="98"/>
                    <a:pt x="32" y="104"/>
                    <a:pt x="30" y="106"/>
                  </a:cubicBezTo>
                  <a:cubicBezTo>
                    <a:pt x="26" y="111"/>
                    <a:pt x="23" y="108"/>
                    <a:pt x="21" y="113"/>
                  </a:cubicBezTo>
                  <a:cubicBezTo>
                    <a:pt x="20" y="114"/>
                    <a:pt x="22" y="115"/>
                    <a:pt x="22" y="116"/>
                  </a:cubicBezTo>
                  <a:cubicBezTo>
                    <a:pt x="22" y="117"/>
                    <a:pt x="22" y="120"/>
                    <a:pt x="19" y="122"/>
                  </a:cubicBezTo>
                  <a:cubicBezTo>
                    <a:pt x="19" y="122"/>
                    <a:pt x="20" y="123"/>
                    <a:pt x="20" y="123"/>
                  </a:cubicBezTo>
                  <a:cubicBezTo>
                    <a:pt x="24" y="120"/>
                    <a:pt x="24" y="120"/>
                    <a:pt x="24" y="120"/>
                  </a:cubicBezTo>
                  <a:cubicBezTo>
                    <a:pt x="24" y="120"/>
                    <a:pt x="26" y="122"/>
                    <a:pt x="26" y="123"/>
                  </a:cubicBezTo>
                  <a:cubicBezTo>
                    <a:pt x="26" y="124"/>
                    <a:pt x="25" y="129"/>
                    <a:pt x="31" y="131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2" y="134"/>
                    <a:pt x="32" y="134"/>
                    <a:pt x="32" y="134"/>
                  </a:cubicBezTo>
                  <a:cubicBezTo>
                    <a:pt x="32" y="131"/>
                    <a:pt x="32" y="131"/>
                    <a:pt x="32" y="131"/>
                  </a:cubicBezTo>
                  <a:cubicBezTo>
                    <a:pt x="32" y="131"/>
                    <a:pt x="37" y="132"/>
                    <a:pt x="37" y="132"/>
                  </a:cubicBezTo>
                  <a:cubicBezTo>
                    <a:pt x="37" y="132"/>
                    <a:pt x="36" y="136"/>
                    <a:pt x="48" y="133"/>
                  </a:cubicBezTo>
                  <a:cubicBezTo>
                    <a:pt x="49" y="133"/>
                    <a:pt x="46" y="132"/>
                    <a:pt x="45" y="132"/>
                  </a:cubicBezTo>
                  <a:close/>
                  <a:moveTo>
                    <a:pt x="24" y="89"/>
                  </a:moveTo>
                  <a:cubicBezTo>
                    <a:pt x="17" y="82"/>
                    <a:pt x="17" y="82"/>
                    <a:pt x="17" y="82"/>
                  </a:cubicBezTo>
                  <a:cubicBezTo>
                    <a:pt x="17" y="82"/>
                    <a:pt x="25" y="75"/>
                    <a:pt x="25" y="76"/>
                  </a:cubicBezTo>
                  <a:cubicBezTo>
                    <a:pt x="26" y="76"/>
                    <a:pt x="28" y="79"/>
                    <a:pt x="28" y="79"/>
                  </a:cubicBezTo>
                  <a:lnTo>
                    <a:pt x="24" y="89"/>
                  </a:lnTo>
                  <a:close/>
                  <a:moveTo>
                    <a:pt x="30" y="22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30" y="20"/>
                    <a:pt x="29" y="19"/>
                  </a:cubicBezTo>
                  <a:cubicBezTo>
                    <a:pt x="29" y="19"/>
                    <a:pt x="29" y="18"/>
                    <a:pt x="30" y="18"/>
                  </a:cubicBezTo>
                  <a:cubicBezTo>
                    <a:pt x="30" y="18"/>
                    <a:pt x="30" y="20"/>
                    <a:pt x="30" y="20"/>
                  </a:cubicBezTo>
                  <a:cubicBezTo>
                    <a:pt x="31" y="20"/>
                    <a:pt x="30" y="22"/>
                    <a:pt x="30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4" name="Freeform 48"/>
            <p:cNvSpPr>
              <a:spLocks noEditPoints="1"/>
            </p:cNvSpPr>
            <p:nvPr/>
          </p:nvSpPr>
          <p:spPr bwMode="auto">
            <a:xfrm>
              <a:off x="1925" y="1758"/>
              <a:ext cx="74" cy="116"/>
            </a:xfrm>
            <a:custGeom>
              <a:avLst/>
              <a:gdLst>
                <a:gd name="T0" fmla="*/ 11 w 81"/>
                <a:gd name="T1" fmla="*/ 10 h 127"/>
                <a:gd name="T2" fmla="*/ 10 w 81"/>
                <a:gd name="T3" fmla="*/ 10 h 127"/>
                <a:gd name="T4" fmla="*/ 8 w 81"/>
                <a:gd name="T5" fmla="*/ 8 h 127"/>
                <a:gd name="T6" fmla="*/ 5 w 81"/>
                <a:gd name="T7" fmla="*/ 5 h 127"/>
                <a:gd name="T8" fmla="*/ 5 w 81"/>
                <a:gd name="T9" fmla="*/ 5 h 127"/>
                <a:gd name="T10" fmla="*/ 5 w 81"/>
                <a:gd name="T11" fmla="*/ 5 h 127"/>
                <a:gd name="T12" fmla="*/ 5 w 81"/>
                <a:gd name="T13" fmla="*/ 5 h 127"/>
                <a:gd name="T14" fmla="*/ 5 w 81"/>
                <a:gd name="T15" fmla="*/ 5 h 127"/>
                <a:gd name="T16" fmla="*/ 5 w 81"/>
                <a:gd name="T17" fmla="*/ 1 h 127"/>
                <a:gd name="T18" fmla="*/ 5 w 81"/>
                <a:gd name="T19" fmla="*/ 5 h 127"/>
                <a:gd name="T20" fmla="*/ 5 w 81"/>
                <a:gd name="T21" fmla="*/ 5 h 127"/>
                <a:gd name="T22" fmla="*/ 5 w 81"/>
                <a:gd name="T23" fmla="*/ 7 h 127"/>
                <a:gd name="T24" fmla="*/ 5 w 81"/>
                <a:gd name="T25" fmla="*/ 12 h 127"/>
                <a:gd name="T26" fmla="*/ 5 w 81"/>
                <a:gd name="T27" fmla="*/ 14 h 127"/>
                <a:gd name="T28" fmla="*/ 5 w 81"/>
                <a:gd name="T29" fmla="*/ 16 h 127"/>
                <a:gd name="T30" fmla="*/ 4 w 81"/>
                <a:gd name="T31" fmla="*/ 19 h 127"/>
                <a:gd name="T32" fmla="*/ 5 w 81"/>
                <a:gd name="T33" fmla="*/ 18 h 127"/>
                <a:gd name="T34" fmla="*/ 5 w 81"/>
                <a:gd name="T35" fmla="*/ 19 h 127"/>
                <a:gd name="T36" fmla="*/ 5 w 81"/>
                <a:gd name="T37" fmla="*/ 18 h 127"/>
                <a:gd name="T38" fmla="*/ 5 w 81"/>
                <a:gd name="T39" fmla="*/ 16 h 127"/>
                <a:gd name="T40" fmla="*/ 5 w 81"/>
                <a:gd name="T41" fmla="*/ 13 h 127"/>
                <a:gd name="T42" fmla="*/ 5 w 81"/>
                <a:gd name="T43" fmla="*/ 14 h 127"/>
                <a:gd name="T44" fmla="*/ 6 w 81"/>
                <a:gd name="T45" fmla="*/ 17 h 127"/>
                <a:gd name="T46" fmla="*/ 6 w 81"/>
                <a:gd name="T47" fmla="*/ 19 h 127"/>
                <a:gd name="T48" fmla="*/ 6 w 81"/>
                <a:gd name="T49" fmla="*/ 18 h 127"/>
                <a:gd name="T50" fmla="*/ 8 w 81"/>
                <a:gd name="T51" fmla="*/ 19 h 127"/>
                <a:gd name="T52" fmla="*/ 9 w 81"/>
                <a:gd name="T53" fmla="*/ 18 h 127"/>
                <a:gd name="T54" fmla="*/ 6 w 81"/>
                <a:gd name="T55" fmla="*/ 14 h 127"/>
                <a:gd name="T56" fmla="*/ 5 w 81"/>
                <a:gd name="T57" fmla="*/ 10 h 127"/>
                <a:gd name="T58" fmla="*/ 5 w 81"/>
                <a:gd name="T59" fmla="*/ 10 h 127"/>
                <a:gd name="T60" fmla="*/ 7 w 81"/>
                <a:gd name="T61" fmla="*/ 9 h 127"/>
                <a:gd name="T62" fmla="*/ 9 w 81"/>
                <a:gd name="T63" fmla="*/ 10 h 127"/>
                <a:gd name="T64" fmla="*/ 8 w 81"/>
                <a:gd name="T65" fmla="*/ 12 h 127"/>
                <a:gd name="T66" fmla="*/ 13 w 81"/>
                <a:gd name="T67" fmla="*/ 12 h 127"/>
                <a:gd name="T68" fmla="*/ 5 w 81"/>
                <a:gd name="T69" fmla="*/ 5 h 127"/>
                <a:gd name="T70" fmla="*/ 5 w 81"/>
                <a:gd name="T71" fmla="*/ 5 h 127"/>
                <a:gd name="T72" fmla="*/ 9 w 81"/>
                <a:gd name="T73" fmla="*/ 11 h 127"/>
                <a:gd name="T74" fmla="*/ 10 w 81"/>
                <a:gd name="T75" fmla="*/ 10 h 127"/>
                <a:gd name="T76" fmla="*/ 9 w 81"/>
                <a:gd name="T77" fmla="*/ 11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27">
                  <a:moveTo>
                    <a:pt x="70" y="60"/>
                  </a:moveTo>
                  <a:cubicBezTo>
                    <a:pt x="69" y="59"/>
                    <a:pt x="67" y="62"/>
                    <a:pt x="67" y="62"/>
                  </a:cubicBezTo>
                  <a:cubicBezTo>
                    <a:pt x="66" y="62"/>
                    <a:pt x="64" y="62"/>
                    <a:pt x="63" y="62"/>
                  </a:cubicBezTo>
                  <a:cubicBezTo>
                    <a:pt x="63" y="62"/>
                    <a:pt x="63" y="61"/>
                    <a:pt x="62" y="61"/>
                  </a:cubicBezTo>
                  <a:cubicBezTo>
                    <a:pt x="62" y="61"/>
                    <a:pt x="56" y="58"/>
                    <a:pt x="56" y="58"/>
                  </a:cubicBezTo>
                  <a:cubicBezTo>
                    <a:pt x="55" y="57"/>
                    <a:pt x="55" y="56"/>
                    <a:pt x="53" y="55"/>
                  </a:cubicBezTo>
                  <a:cubicBezTo>
                    <a:pt x="50" y="53"/>
                    <a:pt x="42" y="43"/>
                    <a:pt x="41" y="42"/>
                  </a:cubicBezTo>
                  <a:cubicBezTo>
                    <a:pt x="39" y="36"/>
                    <a:pt x="38" y="34"/>
                    <a:pt x="37" y="33"/>
                  </a:cubicBezTo>
                  <a:cubicBezTo>
                    <a:pt x="36" y="30"/>
                    <a:pt x="36" y="29"/>
                    <a:pt x="33" y="23"/>
                  </a:cubicBezTo>
                  <a:cubicBezTo>
                    <a:pt x="30" y="17"/>
                    <a:pt x="33" y="17"/>
                    <a:pt x="33" y="17"/>
                  </a:cubicBezTo>
                  <a:cubicBezTo>
                    <a:pt x="33" y="17"/>
                    <a:pt x="35" y="17"/>
                    <a:pt x="36" y="17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5"/>
                    <a:pt x="36" y="14"/>
                    <a:pt x="36" y="14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3"/>
                    <a:pt x="39" y="13"/>
                    <a:pt x="37" y="11"/>
                  </a:cubicBezTo>
                  <a:cubicBezTo>
                    <a:pt x="37" y="11"/>
                    <a:pt x="37" y="11"/>
                    <a:pt x="36" y="9"/>
                  </a:cubicBezTo>
                  <a:cubicBezTo>
                    <a:pt x="36" y="9"/>
                    <a:pt x="36" y="5"/>
                    <a:pt x="36" y="4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25" y="2"/>
                    <a:pt x="25" y="2"/>
                    <a:pt x="24" y="2"/>
                  </a:cubicBezTo>
                  <a:cubicBezTo>
                    <a:pt x="23" y="3"/>
                    <a:pt x="20" y="6"/>
                    <a:pt x="22" y="12"/>
                  </a:cubicBezTo>
                  <a:cubicBezTo>
                    <a:pt x="22" y="13"/>
                    <a:pt x="20" y="14"/>
                    <a:pt x="21" y="16"/>
                  </a:cubicBezTo>
                  <a:cubicBezTo>
                    <a:pt x="21" y="19"/>
                    <a:pt x="19" y="16"/>
                    <a:pt x="18" y="25"/>
                  </a:cubicBezTo>
                  <a:cubicBezTo>
                    <a:pt x="18" y="26"/>
                    <a:pt x="11" y="35"/>
                    <a:pt x="11" y="39"/>
                  </a:cubicBezTo>
                  <a:cubicBezTo>
                    <a:pt x="11" y="44"/>
                    <a:pt x="14" y="48"/>
                    <a:pt x="14" y="48"/>
                  </a:cubicBezTo>
                  <a:cubicBezTo>
                    <a:pt x="14" y="48"/>
                    <a:pt x="15" y="54"/>
                    <a:pt x="13" y="58"/>
                  </a:cubicBezTo>
                  <a:cubicBezTo>
                    <a:pt x="12" y="61"/>
                    <a:pt x="13" y="70"/>
                    <a:pt x="15" y="76"/>
                  </a:cubicBezTo>
                  <a:cubicBezTo>
                    <a:pt x="15" y="78"/>
                    <a:pt x="13" y="81"/>
                    <a:pt x="14" y="83"/>
                  </a:cubicBezTo>
                  <a:cubicBezTo>
                    <a:pt x="14" y="89"/>
                    <a:pt x="11" y="91"/>
                    <a:pt x="9" y="95"/>
                  </a:cubicBezTo>
                  <a:cubicBezTo>
                    <a:pt x="7" y="98"/>
                    <a:pt x="7" y="104"/>
                    <a:pt x="6" y="107"/>
                  </a:cubicBezTo>
                  <a:cubicBezTo>
                    <a:pt x="6" y="109"/>
                    <a:pt x="6" y="113"/>
                    <a:pt x="5" y="114"/>
                  </a:cubicBezTo>
                  <a:cubicBezTo>
                    <a:pt x="5" y="115"/>
                    <a:pt x="0" y="120"/>
                    <a:pt x="4" y="123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7"/>
                    <a:pt x="5" y="126"/>
                  </a:cubicBezTo>
                  <a:cubicBezTo>
                    <a:pt x="5" y="126"/>
                    <a:pt x="5" y="123"/>
                    <a:pt x="5" y="123"/>
                  </a:cubicBezTo>
                  <a:cubicBezTo>
                    <a:pt x="5" y="123"/>
                    <a:pt x="7" y="123"/>
                    <a:pt x="9" y="125"/>
                  </a:cubicBezTo>
                  <a:cubicBezTo>
                    <a:pt x="9" y="125"/>
                    <a:pt x="10" y="126"/>
                    <a:pt x="11" y="127"/>
                  </a:cubicBezTo>
                  <a:cubicBezTo>
                    <a:pt x="13" y="127"/>
                    <a:pt x="22" y="125"/>
                    <a:pt x="20" y="124"/>
                  </a:cubicBezTo>
                  <a:cubicBezTo>
                    <a:pt x="18" y="124"/>
                    <a:pt x="17" y="125"/>
                    <a:pt x="14" y="123"/>
                  </a:cubicBezTo>
                  <a:cubicBezTo>
                    <a:pt x="13" y="122"/>
                    <a:pt x="12" y="120"/>
                    <a:pt x="10" y="119"/>
                  </a:cubicBezTo>
                  <a:cubicBezTo>
                    <a:pt x="10" y="119"/>
                    <a:pt x="9" y="112"/>
                    <a:pt x="11" y="108"/>
                  </a:cubicBezTo>
                  <a:cubicBezTo>
                    <a:pt x="14" y="102"/>
                    <a:pt x="15" y="97"/>
                    <a:pt x="16" y="95"/>
                  </a:cubicBezTo>
                  <a:cubicBezTo>
                    <a:pt x="16" y="93"/>
                    <a:pt x="19" y="91"/>
                    <a:pt x="21" y="86"/>
                  </a:cubicBezTo>
                  <a:cubicBezTo>
                    <a:pt x="21" y="86"/>
                    <a:pt x="33" y="86"/>
                    <a:pt x="33" y="86"/>
                  </a:cubicBezTo>
                  <a:cubicBezTo>
                    <a:pt x="33" y="86"/>
                    <a:pt x="37" y="91"/>
                    <a:pt x="38" y="93"/>
                  </a:cubicBezTo>
                  <a:cubicBezTo>
                    <a:pt x="39" y="95"/>
                    <a:pt x="38" y="102"/>
                    <a:pt x="41" y="105"/>
                  </a:cubicBezTo>
                  <a:cubicBezTo>
                    <a:pt x="43" y="109"/>
                    <a:pt x="46" y="115"/>
                    <a:pt x="46" y="116"/>
                  </a:cubicBezTo>
                  <a:cubicBezTo>
                    <a:pt x="45" y="117"/>
                    <a:pt x="41" y="119"/>
                    <a:pt x="45" y="123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50" y="124"/>
                    <a:pt x="51" y="125"/>
                  </a:cubicBezTo>
                  <a:cubicBezTo>
                    <a:pt x="52" y="126"/>
                    <a:pt x="53" y="127"/>
                    <a:pt x="54" y="127"/>
                  </a:cubicBezTo>
                  <a:cubicBezTo>
                    <a:pt x="55" y="127"/>
                    <a:pt x="63" y="125"/>
                    <a:pt x="63" y="124"/>
                  </a:cubicBezTo>
                  <a:cubicBezTo>
                    <a:pt x="63" y="123"/>
                    <a:pt x="57" y="124"/>
                    <a:pt x="56" y="122"/>
                  </a:cubicBezTo>
                  <a:cubicBezTo>
                    <a:pt x="54" y="120"/>
                    <a:pt x="51" y="118"/>
                    <a:pt x="51" y="117"/>
                  </a:cubicBezTo>
                  <a:cubicBezTo>
                    <a:pt x="50" y="112"/>
                    <a:pt x="45" y="98"/>
                    <a:pt x="44" y="95"/>
                  </a:cubicBezTo>
                  <a:cubicBezTo>
                    <a:pt x="44" y="93"/>
                    <a:pt x="45" y="89"/>
                    <a:pt x="43" y="87"/>
                  </a:cubicBezTo>
                  <a:cubicBezTo>
                    <a:pt x="41" y="85"/>
                    <a:pt x="33" y="67"/>
                    <a:pt x="32" y="66"/>
                  </a:cubicBezTo>
                  <a:cubicBezTo>
                    <a:pt x="32" y="66"/>
                    <a:pt x="31" y="65"/>
                    <a:pt x="32" y="64"/>
                  </a:cubicBezTo>
                  <a:cubicBezTo>
                    <a:pt x="33" y="64"/>
                    <a:pt x="34" y="65"/>
                    <a:pt x="35" y="62"/>
                  </a:cubicBezTo>
                  <a:cubicBezTo>
                    <a:pt x="35" y="59"/>
                    <a:pt x="35" y="46"/>
                    <a:pt x="35" y="46"/>
                  </a:cubicBezTo>
                  <a:cubicBezTo>
                    <a:pt x="35" y="46"/>
                    <a:pt x="48" y="56"/>
                    <a:pt x="50" y="59"/>
                  </a:cubicBezTo>
                  <a:cubicBezTo>
                    <a:pt x="50" y="60"/>
                    <a:pt x="51" y="59"/>
                    <a:pt x="51" y="59"/>
                  </a:cubicBezTo>
                  <a:cubicBezTo>
                    <a:pt x="51" y="59"/>
                    <a:pt x="56" y="63"/>
                    <a:pt x="57" y="65"/>
                  </a:cubicBezTo>
                  <a:cubicBezTo>
                    <a:pt x="57" y="66"/>
                    <a:pt x="56" y="67"/>
                    <a:pt x="57" y="70"/>
                  </a:cubicBezTo>
                  <a:cubicBezTo>
                    <a:pt x="57" y="70"/>
                    <a:pt x="53" y="72"/>
                    <a:pt x="54" y="73"/>
                  </a:cubicBezTo>
                  <a:cubicBezTo>
                    <a:pt x="54" y="73"/>
                    <a:pt x="64" y="87"/>
                    <a:pt x="65" y="87"/>
                  </a:cubicBezTo>
                  <a:cubicBezTo>
                    <a:pt x="66" y="87"/>
                    <a:pt x="80" y="75"/>
                    <a:pt x="80" y="73"/>
                  </a:cubicBezTo>
                  <a:cubicBezTo>
                    <a:pt x="81" y="72"/>
                    <a:pt x="71" y="60"/>
                    <a:pt x="70" y="60"/>
                  </a:cubicBezTo>
                  <a:close/>
                  <a:moveTo>
                    <a:pt x="25" y="18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4"/>
                    <a:pt x="26" y="13"/>
                  </a:cubicBezTo>
                  <a:cubicBezTo>
                    <a:pt x="26" y="13"/>
                    <a:pt x="27" y="16"/>
                    <a:pt x="25" y="18"/>
                  </a:cubicBezTo>
                  <a:close/>
                  <a:moveTo>
                    <a:pt x="58" y="69"/>
                  </a:moveTo>
                  <a:cubicBezTo>
                    <a:pt x="58" y="69"/>
                    <a:pt x="57" y="67"/>
                    <a:pt x="58" y="66"/>
                  </a:cubicBezTo>
                  <a:cubicBezTo>
                    <a:pt x="59" y="66"/>
                    <a:pt x="61" y="65"/>
                    <a:pt x="62" y="63"/>
                  </a:cubicBezTo>
                  <a:cubicBezTo>
                    <a:pt x="63" y="63"/>
                    <a:pt x="66" y="63"/>
                    <a:pt x="66" y="63"/>
                  </a:cubicBezTo>
                  <a:cubicBezTo>
                    <a:pt x="66" y="63"/>
                    <a:pt x="58" y="69"/>
                    <a:pt x="58" y="6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5" name="Freeform 49"/>
            <p:cNvSpPr>
              <a:spLocks noEditPoints="1"/>
            </p:cNvSpPr>
            <p:nvPr/>
          </p:nvSpPr>
          <p:spPr bwMode="auto">
            <a:xfrm>
              <a:off x="2278" y="1956"/>
              <a:ext cx="87" cy="137"/>
            </a:xfrm>
            <a:custGeom>
              <a:avLst/>
              <a:gdLst>
                <a:gd name="T0" fmla="*/ 13 w 95"/>
                <a:gd name="T1" fmla="*/ 13 h 149"/>
                <a:gd name="T2" fmla="*/ 12 w 95"/>
                <a:gd name="T3" fmla="*/ 13 h 149"/>
                <a:gd name="T4" fmla="*/ 10 w 95"/>
                <a:gd name="T5" fmla="*/ 12 h 149"/>
                <a:gd name="T6" fmla="*/ 6 w 95"/>
                <a:gd name="T7" fmla="*/ 6 h 149"/>
                <a:gd name="T8" fmla="*/ 5 w 95"/>
                <a:gd name="T9" fmla="*/ 6 h 149"/>
                <a:gd name="T10" fmla="*/ 6 w 95"/>
                <a:gd name="T11" fmla="*/ 6 h 149"/>
                <a:gd name="T12" fmla="*/ 6 w 95"/>
                <a:gd name="T13" fmla="*/ 6 h 149"/>
                <a:gd name="T14" fmla="*/ 6 w 95"/>
                <a:gd name="T15" fmla="*/ 6 h 149"/>
                <a:gd name="T16" fmla="*/ 5 w 95"/>
                <a:gd name="T17" fmla="*/ 1 h 149"/>
                <a:gd name="T18" fmla="*/ 5 w 95"/>
                <a:gd name="T19" fmla="*/ 6 h 149"/>
                <a:gd name="T20" fmla="*/ 5 w 95"/>
                <a:gd name="T21" fmla="*/ 6 h 149"/>
                <a:gd name="T22" fmla="*/ 5 w 95"/>
                <a:gd name="T23" fmla="*/ 10 h 149"/>
                <a:gd name="T24" fmla="*/ 5 w 95"/>
                <a:gd name="T25" fmla="*/ 15 h 149"/>
                <a:gd name="T26" fmla="*/ 5 w 95"/>
                <a:gd name="T27" fmla="*/ 19 h 149"/>
                <a:gd name="T28" fmla="*/ 5 w 95"/>
                <a:gd name="T29" fmla="*/ 23 h 149"/>
                <a:gd name="T30" fmla="*/ 5 w 95"/>
                <a:gd name="T31" fmla="*/ 25 h 149"/>
                <a:gd name="T32" fmla="*/ 5 w 95"/>
                <a:gd name="T33" fmla="*/ 25 h 149"/>
                <a:gd name="T34" fmla="*/ 5 w 95"/>
                <a:gd name="T35" fmla="*/ 25 h 149"/>
                <a:gd name="T36" fmla="*/ 5 w 95"/>
                <a:gd name="T37" fmla="*/ 25 h 149"/>
                <a:gd name="T38" fmla="*/ 5 w 95"/>
                <a:gd name="T39" fmla="*/ 23 h 149"/>
                <a:gd name="T40" fmla="*/ 5 w 95"/>
                <a:gd name="T41" fmla="*/ 17 h 149"/>
                <a:gd name="T42" fmla="*/ 7 w 95"/>
                <a:gd name="T43" fmla="*/ 19 h 149"/>
                <a:gd name="T44" fmla="*/ 9 w 95"/>
                <a:gd name="T45" fmla="*/ 23 h 149"/>
                <a:gd name="T46" fmla="*/ 9 w 95"/>
                <a:gd name="T47" fmla="*/ 25 h 149"/>
                <a:gd name="T48" fmla="*/ 9 w 95"/>
                <a:gd name="T49" fmla="*/ 25 h 149"/>
                <a:gd name="T50" fmla="*/ 11 w 95"/>
                <a:gd name="T51" fmla="*/ 25 h 149"/>
                <a:gd name="T52" fmla="*/ 11 w 95"/>
                <a:gd name="T53" fmla="*/ 25 h 149"/>
                <a:gd name="T54" fmla="*/ 8 w 95"/>
                <a:gd name="T55" fmla="*/ 19 h 149"/>
                <a:gd name="T56" fmla="*/ 5 w 95"/>
                <a:gd name="T57" fmla="*/ 14 h 149"/>
                <a:gd name="T58" fmla="*/ 6 w 95"/>
                <a:gd name="T59" fmla="*/ 13 h 149"/>
                <a:gd name="T60" fmla="*/ 10 w 95"/>
                <a:gd name="T61" fmla="*/ 12 h 149"/>
                <a:gd name="T62" fmla="*/ 11 w 95"/>
                <a:gd name="T63" fmla="*/ 13 h 149"/>
                <a:gd name="T64" fmla="*/ 11 w 95"/>
                <a:gd name="T65" fmla="*/ 15 h 149"/>
                <a:gd name="T66" fmla="*/ 15 w 95"/>
                <a:gd name="T67" fmla="*/ 15 h 149"/>
                <a:gd name="T68" fmla="*/ 5 w 95"/>
                <a:gd name="T69" fmla="*/ 6 h 149"/>
                <a:gd name="T70" fmla="*/ 5 w 95"/>
                <a:gd name="T71" fmla="*/ 6 h 149"/>
                <a:gd name="T72" fmla="*/ 11 w 95"/>
                <a:gd name="T73" fmla="*/ 14 h 149"/>
                <a:gd name="T74" fmla="*/ 12 w 95"/>
                <a:gd name="T75" fmla="*/ 13 h 149"/>
                <a:gd name="T76" fmla="*/ 11 w 95"/>
                <a:gd name="T77" fmla="*/ 14 h 1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5" h="149">
                  <a:moveTo>
                    <a:pt x="82" y="70"/>
                  </a:moveTo>
                  <a:cubicBezTo>
                    <a:pt x="82" y="69"/>
                    <a:pt x="79" y="72"/>
                    <a:pt x="79" y="72"/>
                  </a:cubicBezTo>
                  <a:cubicBezTo>
                    <a:pt x="78" y="72"/>
                    <a:pt x="75" y="72"/>
                    <a:pt x="75" y="72"/>
                  </a:cubicBezTo>
                  <a:cubicBezTo>
                    <a:pt x="74" y="72"/>
                    <a:pt x="74" y="72"/>
                    <a:pt x="73" y="71"/>
                  </a:cubicBezTo>
                  <a:cubicBezTo>
                    <a:pt x="72" y="71"/>
                    <a:pt x="66" y="68"/>
                    <a:pt x="65" y="68"/>
                  </a:cubicBezTo>
                  <a:cubicBezTo>
                    <a:pt x="65" y="67"/>
                    <a:pt x="65" y="66"/>
                    <a:pt x="62" y="64"/>
                  </a:cubicBezTo>
                  <a:cubicBezTo>
                    <a:pt x="59" y="62"/>
                    <a:pt x="49" y="50"/>
                    <a:pt x="49" y="49"/>
                  </a:cubicBezTo>
                  <a:cubicBezTo>
                    <a:pt x="46" y="43"/>
                    <a:pt x="44" y="40"/>
                    <a:pt x="44" y="38"/>
                  </a:cubicBezTo>
                  <a:cubicBezTo>
                    <a:pt x="42" y="35"/>
                    <a:pt x="42" y="34"/>
                    <a:pt x="39" y="27"/>
                  </a:cubicBezTo>
                  <a:cubicBezTo>
                    <a:pt x="35" y="19"/>
                    <a:pt x="39" y="20"/>
                    <a:pt x="39" y="20"/>
                  </a:cubicBezTo>
                  <a:cubicBezTo>
                    <a:pt x="39" y="20"/>
                    <a:pt x="41" y="20"/>
                    <a:pt x="42" y="19"/>
                  </a:cubicBezTo>
                  <a:cubicBezTo>
                    <a:pt x="42" y="19"/>
                    <a:pt x="42" y="18"/>
                    <a:pt x="43" y="17"/>
                  </a:cubicBezTo>
                  <a:cubicBezTo>
                    <a:pt x="43" y="17"/>
                    <a:pt x="43" y="17"/>
                    <a:pt x="43" y="16"/>
                  </a:cubicBezTo>
                  <a:cubicBezTo>
                    <a:pt x="43" y="16"/>
                    <a:pt x="43" y="15"/>
                    <a:pt x="43" y="15"/>
                  </a:cubicBezTo>
                  <a:cubicBezTo>
                    <a:pt x="43" y="15"/>
                    <a:pt x="46" y="15"/>
                    <a:pt x="44" y="13"/>
                  </a:cubicBezTo>
                  <a:cubicBezTo>
                    <a:pt x="44" y="13"/>
                    <a:pt x="44" y="13"/>
                    <a:pt x="42" y="11"/>
                  </a:cubicBezTo>
                  <a:cubicBezTo>
                    <a:pt x="42" y="11"/>
                    <a:pt x="43" y="6"/>
                    <a:pt x="42" y="5"/>
                  </a:cubicBezTo>
                  <a:cubicBezTo>
                    <a:pt x="40" y="2"/>
                    <a:pt x="35" y="0"/>
                    <a:pt x="32" y="1"/>
                  </a:cubicBezTo>
                  <a:cubicBezTo>
                    <a:pt x="30" y="2"/>
                    <a:pt x="30" y="2"/>
                    <a:pt x="29" y="3"/>
                  </a:cubicBezTo>
                  <a:cubicBezTo>
                    <a:pt x="28" y="4"/>
                    <a:pt x="24" y="7"/>
                    <a:pt x="26" y="14"/>
                  </a:cubicBezTo>
                  <a:cubicBezTo>
                    <a:pt x="26" y="15"/>
                    <a:pt x="24" y="16"/>
                    <a:pt x="24" y="19"/>
                  </a:cubicBezTo>
                  <a:cubicBezTo>
                    <a:pt x="25" y="22"/>
                    <a:pt x="22" y="18"/>
                    <a:pt x="22" y="29"/>
                  </a:cubicBezTo>
                  <a:cubicBezTo>
                    <a:pt x="22" y="31"/>
                    <a:pt x="13" y="40"/>
                    <a:pt x="13" y="46"/>
                  </a:cubicBezTo>
                  <a:cubicBezTo>
                    <a:pt x="13" y="51"/>
                    <a:pt x="17" y="56"/>
                    <a:pt x="17" y="56"/>
                  </a:cubicBezTo>
                  <a:cubicBezTo>
                    <a:pt x="17" y="56"/>
                    <a:pt x="18" y="63"/>
                    <a:pt x="16" y="68"/>
                  </a:cubicBezTo>
                  <a:cubicBezTo>
                    <a:pt x="14" y="71"/>
                    <a:pt x="15" y="82"/>
                    <a:pt x="18" y="89"/>
                  </a:cubicBezTo>
                  <a:cubicBezTo>
                    <a:pt x="18" y="91"/>
                    <a:pt x="16" y="94"/>
                    <a:pt x="16" y="97"/>
                  </a:cubicBezTo>
                  <a:cubicBezTo>
                    <a:pt x="17" y="104"/>
                    <a:pt x="13" y="106"/>
                    <a:pt x="10" y="111"/>
                  </a:cubicBezTo>
                  <a:cubicBezTo>
                    <a:pt x="8" y="114"/>
                    <a:pt x="8" y="122"/>
                    <a:pt x="8" y="125"/>
                  </a:cubicBezTo>
                  <a:cubicBezTo>
                    <a:pt x="8" y="128"/>
                    <a:pt x="7" y="133"/>
                    <a:pt x="7" y="134"/>
                  </a:cubicBezTo>
                  <a:cubicBezTo>
                    <a:pt x="7" y="134"/>
                    <a:pt x="0" y="140"/>
                    <a:pt x="5" y="144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5" y="148"/>
                    <a:pt x="6" y="149"/>
                    <a:pt x="6" y="148"/>
                  </a:cubicBezTo>
                  <a:cubicBezTo>
                    <a:pt x="6" y="147"/>
                    <a:pt x="6" y="144"/>
                    <a:pt x="6" y="144"/>
                  </a:cubicBezTo>
                  <a:cubicBezTo>
                    <a:pt x="6" y="144"/>
                    <a:pt x="9" y="145"/>
                    <a:pt x="10" y="146"/>
                  </a:cubicBezTo>
                  <a:cubicBezTo>
                    <a:pt x="11" y="146"/>
                    <a:pt x="12" y="148"/>
                    <a:pt x="13" y="148"/>
                  </a:cubicBezTo>
                  <a:cubicBezTo>
                    <a:pt x="15" y="149"/>
                    <a:pt x="26" y="146"/>
                    <a:pt x="23" y="145"/>
                  </a:cubicBezTo>
                  <a:cubicBezTo>
                    <a:pt x="22" y="145"/>
                    <a:pt x="20" y="146"/>
                    <a:pt x="17" y="144"/>
                  </a:cubicBezTo>
                  <a:cubicBezTo>
                    <a:pt x="15" y="143"/>
                    <a:pt x="14" y="141"/>
                    <a:pt x="12" y="140"/>
                  </a:cubicBezTo>
                  <a:cubicBezTo>
                    <a:pt x="12" y="139"/>
                    <a:pt x="11" y="131"/>
                    <a:pt x="13" y="127"/>
                  </a:cubicBezTo>
                  <a:cubicBezTo>
                    <a:pt x="17" y="120"/>
                    <a:pt x="18" y="114"/>
                    <a:pt x="19" y="111"/>
                  </a:cubicBezTo>
                  <a:cubicBezTo>
                    <a:pt x="20" y="109"/>
                    <a:pt x="23" y="107"/>
                    <a:pt x="25" y="101"/>
                  </a:cubicBezTo>
                  <a:cubicBezTo>
                    <a:pt x="25" y="100"/>
                    <a:pt x="39" y="101"/>
                    <a:pt x="39" y="100"/>
                  </a:cubicBezTo>
                  <a:cubicBezTo>
                    <a:pt x="39" y="100"/>
                    <a:pt x="44" y="106"/>
                    <a:pt x="45" y="109"/>
                  </a:cubicBezTo>
                  <a:cubicBezTo>
                    <a:pt x="46" y="112"/>
                    <a:pt x="45" y="119"/>
                    <a:pt x="48" y="123"/>
                  </a:cubicBezTo>
                  <a:cubicBezTo>
                    <a:pt x="51" y="128"/>
                    <a:pt x="54" y="135"/>
                    <a:pt x="54" y="136"/>
                  </a:cubicBezTo>
                  <a:cubicBezTo>
                    <a:pt x="54" y="137"/>
                    <a:pt x="49" y="140"/>
                    <a:pt x="53" y="144"/>
                  </a:cubicBezTo>
                  <a:cubicBezTo>
                    <a:pt x="53" y="148"/>
                    <a:pt x="53" y="148"/>
                    <a:pt x="53" y="148"/>
                  </a:cubicBezTo>
                  <a:cubicBezTo>
                    <a:pt x="55" y="148"/>
                    <a:pt x="55" y="148"/>
                    <a:pt x="55" y="148"/>
                  </a:cubicBezTo>
                  <a:cubicBezTo>
                    <a:pt x="55" y="144"/>
                    <a:pt x="55" y="144"/>
                    <a:pt x="55" y="144"/>
                  </a:cubicBezTo>
                  <a:cubicBezTo>
                    <a:pt x="55" y="144"/>
                    <a:pt x="59" y="145"/>
                    <a:pt x="60" y="146"/>
                  </a:cubicBezTo>
                  <a:cubicBezTo>
                    <a:pt x="61" y="147"/>
                    <a:pt x="62" y="148"/>
                    <a:pt x="63" y="148"/>
                  </a:cubicBezTo>
                  <a:cubicBezTo>
                    <a:pt x="65" y="148"/>
                    <a:pt x="74" y="146"/>
                    <a:pt x="74" y="145"/>
                  </a:cubicBezTo>
                  <a:cubicBezTo>
                    <a:pt x="74" y="144"/>
                    <a:pt x="67" y="145"/>
                    <a:pt x="66" y="143"/>
                  </a:cubicBezTo>
                  <a:cubicBezTo>
                    <a:pt x="64" y="141"/>
                    <a:pt x="60" y="138"/>
                    <a:pt x="60" y="137"/>
                  </a:cubicBezTo>
                  <a:cubicBezTo>
                    <a:pt x="58" y="131"/>
                    <a:pt x="53" y="115"/>
                    <a:pt x="52" y="111"/>
                  </a:cubicBezTo>
                  <a:cubicBezTo>
                    <a:pt x="51" y="109"/>
                    <a:pt x="53" y="105"/>
                    <a:pt x="50" y="101"/>
                  </a:cubicBezTo>
                  <a:cubicBezTo>
                    <a:pt x="49" y="99"/>
                    <a:pt x="39" y="78"/>
                    <a:pt x="37" y="77"/>
                  </a:cubicBezTo>
                  <a:cubicBezTo>
                    <a:pt x="37" y="77"/>
                    <a:pt x="37" y="76"/>
                    <a:pt x="37" y="75"/>
                  </a:cubicBezTo>
                  <a:cubicBezTo>
                    <a:pt x="39" y="75"/>
                    <a:pt x="40" y="76"/>
                    <a:pt x="41" y="72"/>
                  </a:cubicBezTo>
                  <a:cubicBezTo>
                    <a:pt x="41" y="69"/>
                    <a:pt x="42" y="53"/>
                    <a:pt x="42" y="53"/>
                  </a:cubicBezTo>
                  <a:cubicBezTo>
                    <a:pt x="42" y="53"/>
                    <a:pt x="56" y="65"/>
                    <a:pt x="59" y="69"/>
                  </a:cubicBezTo>
                  <a:cubicBezTo>
                    <a:pt x="59" y="70"/>
                    <a:pt x="60" y="69"/>
                    <a:pt x="60" y="69"/>
                  </a:cubicBezTo>
                  <a:cubicBezTo>
                    <a:pt x="60" y="69"/>
                    <a:pt x="66" y="73"/>
                    <a:pt x="67" y="75"/>
                  </a:cubicBezTo>
                  <a:cubicBezTo>
                    <a:pt x="67" y="78"/>
                    <a:pt x="65" y="79"/>
                    <a:pt x="67" y="82"/>
                  </a:cubicBezTo>
                  <a:cubicBezTo>
                    <a:pt x="67" y="82"/>
                    <a:pt x="63" y="85"/>
                    <a:pt x="63" y="85"/>
                  </a:cubicBezTo>
                  <a:cubicBezTo>
                    <a:pt x="63" y="85"/>
                    <a:pt x="75" y="101"/>
                    <a:pt x="76" y="101"/>
                  </a:cubicBezTo>
                  <a:cubicBezTo>
                    <a:pt x="77" y="101"/>
                    <a:pt x="94" y="87"/>
                    <a:pt x="94" y="86"/>
                  </a:cubicBezTo>
                  <a:cubicBezTo>
                    <a:pt x="95" y="84"/>
                    <a:pt x="83" y="70"/>
                    <a:pt x="82" y="70"/>
                  </a:cubicBezTo>
                  <a:close/>
                  <a:moveTo>
                    <a:pt x="29" y="21"/>
                  </a:move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9" y="16"/>
                    <a:pt x="31" y="16"/>
                  </a:cubicBezTo>
                  <a:cubicBezTo>
                    <a:pt x="31" y="16"/>
                    <a:pt x="32" y="18"/>
                    <a:pt x="29" y="21"/>
                  </a:cubicBezTo>
                  <a:close/>
                  <a:moveTo>
                    <a:pt x="68" y="81"/>
                  </a:moveTo>
                  <a:cubicBezTo>
                    <a:pt x="68" y="81"/>
                    <a:pt x="67" y="79"/>
                    <a:pt x="69" y="77"/>
                  </a:cubicBezTo>
                  <a:cubicBezTo>
                    <a:pt x="70" y="77"/>
                    <a:pt x="72" y="76"/>
                    <a:pt x="73" y="74"/>
                  </a:cubicBezTo>
                  <a:cubicBezTo>
                    <a:pt x="74" y="73"/>
                    <a:pt x="78" y="73"/>
                    <a:pt x="78" y="73"/>
                  </a:cubicBezTo>
                  <a:cubicBezTo>
                    <a:pt x="77" y="74"/>
                    <a:pt x="68" y="81"/>
                    <a:pt x="68" y="8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6" name="Freeform 50"/>
            <p:cNvSpPr>
              <a:spLocks noEditPoints="1"/>
            </p:cNvSpPr>
            <p:nvPr/>
          </p:nvSpPr>
          <p:spPr bwMode="auto">
            <a:xfrm>
              <a:off x="2352" y="1777"/>
              <a:ext cx="54" cy="114"/>
            </a:xfrm>
            <a:custGeom>
              <a:avLst/>
              <a:gdLst>
                <a:gd name="T0" fmla="*/ 8 w 59"/>
                <a:gd name="T1" fmla="*/ 5 h 125"/>
                <a:gd name="T2" fmla="*/ 5 w 59"/>
                <a:gd name="T3" fmla="*/ 5 h 125"/>
                <a:gd name="T4" fmla="*/ 5 w 59"/>
                <a:gd name="T5" fmla="*/ 5 h 125"/>
                <a:gd name="T6" fmla="*/ 5 w 59"/>
                <a:gd name="T7" fmla="*/ 5 h 125"/>
                <a:gd name="T8" fmla="*/ 5 w 59"/>
                <a:gd name="T9" fmla="*/ 5 h 125"/>
                <a:gd name="T10" fmla="*/ 5 w 59"/>
                <a:gd name="T11" fmla="*/ 2 h 125"/>
                <a:gd name="T12" fmla="*/ 5 w 59"/>
                <a:gd name="T13" fmla="*/ 5 h 125"/>
                <a:gd name="T14" fmla="*/ 5 w 59"/>
                <a:gd name="T15" fmla="*/ 5 h 125"/>
                <a:gd name="T16" fmla="*/ 5 w 59"/>
                <a:gd name="T17" fmla="*/ 5 h 125"/>
                <a:gd name="T18" fmla="*/ 5 w 59"/>
                <a:gd name="T19" fmla="*/ 5 h 125"/>
                <a:gd name="T20" fmla="*/ 5 w 59"/>
                <a:gd name="T21" fmla="*/ 5 h 125"/>
                <a:gd name="T22" fmla="*/ 1 w 59"/>
                <a:gd name="T23" fmla="*/ 5 h 125"/>
                <a:gd name="T24" fmla="*/ 5 w 59"/>
                <a:gd name="T25" fmla="*/ 9 h 125"/>
                <a:gd name="T26" fmla="*/ 5 w 59"/>
                <a:gd name="T27" fmla="*/ 9 h 125"/>
                <a:gd name="T28" fmla="*/ 5 w 59"/>
                <a:gd name="T29" fmla="*/ 10 h 125"/>
                <a:gd name="T30" fmla="*/ 5 w 59"/>
                <a:gd name="T31" fmla="*/ 12 h 125"/>
                <a:gd name="T32" fmla="*/ 5 w 59"/>
                <a:gd name="T33" fmla="*/ 15 h 125"/>
                <a:gd name="T34" fmla="*/ 5 w 59"/>
                <a:gd name="T35" fmla="*/ 16 h 125"/>
                <a:gd name="T36" fmla="*/ 4 w 59"/>
                <a:gd name="T37" fmla="*/ 17 h 125"/>
                <a:gd name="T38" fmla="*/ 5 w 59"/>
                <a:gd name="T39" fmla="*/ 17 h 125"/>
                <a:gd name="T40" fmla="*/ 5 w 59"/>
                <a:gd name="T41" fmla="*/ 17 h 125"/>
                <a:gd name="T42" fmla="*/ 5 w 59"/>
                <a:gd name="T43" fmla="*/ 14 h 125"/>
                <a:gd name="T44" fmla="*/ 5 w 59"/>
                <a:gd name="T45" fmla="*/ 12 h 125"/>
                <a:gd name="T46" fmla="*/ 5 w 59"/>
                <a:gd name="T47" fmla="*/ 14 h 125"/>
                <a:gd name="T48" fmla="*/ 5 w 59"/>
                <a:gd name="T49" fmla="*/ 16 h 125"/>
                <a:gd name="T50" fmla="*/ 5 w 59"/>
                <a:gd name="T51" fmla="*/ 17 h 125"/>
                <a:gd name="T52" fmla="*/ 5 w 59"/>
                <a:gd name="T53" fmla="*/ 17 h 125"/>
                <a:gd name="T54" fmla="*/ 8 w 59"/>
                <a:gd name="T55" fmla="*/ 18 h 125"/>
                <a:gd name="T56" fmla="*/ 7 w 59"/>
                <a:gd name="T57" fmla="*/ 17 h 125"/>
                <a:gd name="T58" fmla="*/ 6 w 59"/>
                <a:gd name="T59" fmla="*/ 13 h 125"/>
                <a:gd name="T60" fmla="*/ 6 w 59"/>
                <a:gd name="T61" fmla="*/ 12 h 125"/>
                <a:gd name="T62" fmla="*/ 6 w 59"/>
                <a:gd name="T63" fmla="*/ 10 h 125"/>
                <a:gd name="T64" fmla="*/ 8 w 59"/>
                <a:gd name="T65" fmla="*/ 9 h 125"/>
                <a:gd name="T66" fmla="*/ 10 w 59"/>
                <a:gd name="T67" fmla="*/ 5 h 125"/>
                <a:gd name="T68" fmla="*/ 5 w 59"/>
                <a:gd name="T69" fmla="*/ 9 h 125"/>
                <a:gd name="T70" fmla="*/ 5 w 59"/>
                <a:gd name="T71" fmla="*/ 8 h 125"/>
                <a:gd name="T72" fmla="*/ 5 w 59"/>
                <a:gd name="T73" fmla="*/ 5 h 125"/>
                <a:gd name="T74" fmla="*/ 5 w 59"/>
                <a:gd name="T75" fmla="*/ 9 h 125"/>
                <a:gd name="T76" fmla="*/ 7 w 59"/>
                <a:gd name="T77" fmla="*/ 7 h 125"/>
                <a:gd name="T78" fmla="*/ 7 w 59"/>
                <a:gd name="T79" fmla="*/ 8 h 125"/>
                <a:gd name="T80" fmla="*/ 6 w 59"/>
                <a:gd name="T81" fmla="*/ 7 h 125"/>
                <a:gd name="T82" fmla="*/ 6 w 59"/>
                <a:gd name="T83" fmla="*/ 5 h 125"/>
                <a:gd name="T84" fmla="*/ 8 w 59"/>
                <a:gd name="T85" fmla="*/ 6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" h="125">
                  <a:moveTo>
                    <a:pt x="55" y="33"/>
                  </a:moveTo>
                  <a:cubicBezTo>
                    <a:pt x="54" y="32"/>
                    <a:pt x="52" y="30"/>
                    <a:pt x="51" y="29"/>
                  </a:cubicBezTo>
                  <a:cubicBezTo>
                    <a:pt x="51" y="27"/>
                    <a:pt x="45" y="23"/>
                    <a:pt x="44" y="23"/>
                  </a:cubicBezTo>
                  <a:cubicBezTo>
                    <a:pt x="43" y="22"/>
                    <a:pt x="38" y="20"/>
                    <a:pt x="38" y="20"/>
                  </a:cubicBezTo>
                  <a:cubicBezTo>
                    <a:pt x="38" y="20"/>
                    <a:pt x="37" y="19"/>
                    <a:pt x="37" y="18"/>
                  </a:cubicBezTo>
                  <a:cubicBezTo>
                    <a:pt x="37" y="17"/>
                    <a:pt x="35" y="18"/>
                    <a:pt x="35" y="18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8" y="14"/>
                    <a:pt x="39" y="13"/>
                  </a:cubicBezTo>
                  <a:cubicBezTo>
                    <a:pt x="40" y="12"/>
                    <a:pt x="39" y="10"/>
                    <a:pt x="39" y="10"/>
                  </a:cubicBezTo>
                  <a:cubicBezTo>
                    <a:pt x="39" y="10"/>
                    <a:pt x="40" y="10"/>
                    <a:pt x="40" y="6"/>
                  </a:cubicBezTo>
                  <a:cubicBezTo>
                    <a:pt x="41" y="3"/>
                    <a:pt x="37" y="1"/>
                    <a:pt x="35" y="1"/>
                  </a:cubicBezTo>
                  <a:cubicBezTo>
                    <a:pt x="33" y="0"/>
                    <a:pt x="32" y="1"/>
                    <a:pt x="31" y="2"/>
                  </a:cubicBezTo>
                  <a:cubicBezTo>
                    <a:pt x="29" y="2"/>
                    <a:pt x="28" y="6"/>
                    <a:pt x="28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10"/>
                    <a:pt x="27" y="10"/>
                  </a:cubicBezTo>
                  <a:cubicBezTo>
                    <a:pt x="27" y="11"/>
                    <a:pt x="27" y="15"/>
                    <a:pt x="27" y="15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4" y="17"/>
                    <a:pt x="24" y="17"/>
                  </a:cubicBezTo>
                  <a:cubicBezTo>
                    <a:pt x="23" y="17"/>
                    <a:pt x="23" y="19"/>
                    <a:pt x="23" y="19"/>
                  </a:cubicBezTo>
                  <a:cubicBezTo>
                    <a:pt x="23" y="19"/>
                    <a:pt x="18" y="20"/>
                    <a:pt x="15" y="21"/>
                  </a:cubicBezTo>
                  <a:cubicBezTo>
                    <a:pt x="12" y="22"/>
                    <a:pt x="8" y="29"/>
                    <a:pt x="7" y="31"/>
                  </a:cubicBezTo>
                  <a:cubicBezTo>
                    <a:pt x="6" y="32"/>
                    <a:pt x="2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1" y="39"/>
                    <a:pt x="1" y="41"/>
                  </a:cubicBezTo>
                  <a:cubicBezTo>
                    <a:pt x="0" y="44"/>
                    <a:pt x="7" y="56"/>
                    <a:pt x="7" y="57"/>
                  </a:cubicBezTo>
                  <a:cubicBezTo>
                    <a:pt x="8" y="58"/>
                    <a:pt x="8" y="60"/>
                    <a:pt x="8" y="60"/>
                  </a:cubicBezTo>
                  <a:cubicBezTo>
                    <a:pt x="9" y="61"/>
                    <a:pt x="9" y="60"/>
                    <a:pt x="10" y="60"/>
                  </a:cubicBezTo>
                  <a:cubicBezTo>
                    <a:pt x="11" y="62"/>
                    <a:pt x="12" y="62"/>
                    <a:pt x="13" y="63"/>
                  </a:cubicBezTo>
                  <a:cubicBezTo>
                    <a:pt x="13" y="64"/>
                    <a:pt x="15" y="63"/>
                    <a:pt x="16" y="64"/>
                  </a:cubicBezTo>
                  <a:cubicBezTo>
                    <a:pt x="16" y="65"/>
                    <a:pt x="13" y="70"/>
                    <a:pt x="13" y="71"/>
                  </a:cubicBezTo>
                  <a:cubicBezTo>
                    <a:pt x="14" y="72"/>
                    <a:pt x="15" y="71"/>
                    <a:pt x="14" y="73"/>
                  </a:cubicBezTo>
                  <a:cubicBezTo>
                    <a:pt x="14" y="74"/>
                    <a:pt x="12" y="91"/>
                    <a:pt x="12" y="93"/>
                  </a:cubicBezTo>
                  <a:cubicBezTo>
                    <a:pt x="11" y="95"/>
                    <a:pt x="10" y="99"/>
                    <a:pt x="10" y="100"/>
                  </a:cubicBezTo>
                  <a:cubicBezTo>
                    <a:pt x="10" y="101"/>
                    <a:pt x="10" y="110"/>
                    <a:pt x="9" y="111"/>
                  </a:cubicBezTo>
                  <a:cubicBezTo>
                    <a:pt x="9" y="112"/>
                    <a:pt x="8" y="113"/>
                    <a:pt x="8" y="114"/>
                  </a:cubicBezTo>
                  <a:cubicBezTo>
                    <a:pt x="9" y="114"/>
                    <a:pt x="8" y="115"/>
                    <a:pt x="8" y="115"/>
                  </a:cubicBezTo>
                  <a:cubicBezTo>
                    <a:pt x="7" y="115"/>
                    <a:pt x="4" y="119"/>
                    <a:pt x="4" y="120"/>
                  </a:cubicBezTo>
                  <a:cubicBezTo>
                    <a:pt x="3" y="120"/>
                    <a:pt x="3" y="121"/>
                    <a:pt x="4" y="122"/>
                  </a:cubicBezTo>
                  <a:cubicBezTo>
                    <a:pt x="5" y="123"/>
                    <a:pt x="8" y="122"/>
                    <a:pt x="10" y="122"/>
                  </a:cubicBezTo>
                  <a:cubicBezTo>
                    <a:pt x="11" y="122"/>
                    <a:pt x="12" y="120"/>
                    <a:pt x="13" y="119"/>
                  </a:cubicBezTo>
                  <a:cubicBezTo>
                    <a:pt x="13" y="119"/>
                    <a:pt x="14" y="119"/>
                    <a:pt x="15" y="119"/>
                  </a:cubicBezTo>
                  <a:cubicBezTo>
                    <a:pt x="20" y="117"/>
                    <a:pt x="19" y="114"/>
                    <a:pt x="19" y="112"/>
                  </a:cubicBezTo>
                  <a:cubicBezTo>
                    <a:pt x="19" y="111"/>
                    <a:pt x="22" y="93"/>
                    <a:pt x="22" y="9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7"/>
                    <a:pt x="33" y="81"/>
                    <a:pt x="34" y="88"/>
                  </a:cubicBezTo>
                  <a:cubicBezTo>
                    <a:pt x="35" y="96"/>
                    <a:pt x="37" y="99"/>
                    <a:pt x="37" y="99"/>
                  </a:cubicBezTo>
                  <a:cubicBezTo>
                    <a:pt x="37" y="99"/>
                    <a:pt x="37" y="108"/>
                    <a:pt x="36" y="111"/>
                  </a:cubicBezTo>
                  <a:cubicBezTo>
                    <a:pt x="35" y="113"/>
                    <a:pt x="36" y="117"/>
                    <a:pt x="36" y="117"/>
                  </a:cubicBezTo>
                  <a:cubicBezTo>
                    <a:pt x="36" y="117"/>
                    <a:pt x="36" y="119"/>
                    <a:pt x="36" y="119"/>
                  </a:cubicBezTo>
                  <a:cubicBezTo>
                    <a:pt x="36" y="120"/>
                    <a:pt x="38" y="120"/>
                    <a:pt x="38" y="120"/>
                  </a:cubicBezTo>
                  <a:cubicBezTo>
                    <a:pt x="38" y="120"/>
                    <a:pt x="38" y="119"/>
                    <a:pt x="40" y="120"/>
                  </a:cubicBezTo>
                  <a:cubicBezTo>
                    <a:pt x="41" y="122"/>
                    <a:pt x="41" y="125"/>
                    <a:pt x="45" y="125"/>
                  </a:cubicBezTo>
                  <a:cubicBezTo>
                    <a:pt x="49" y="125"/>
                    <a:pt x="50" y="123"/>
                    <a:pt x="50" y="123"/>
                  </a:cubicBezTo>
                  <a:cubicBezTo>
                    <a:pt x="50" y="123"/>
                    <a:pt x="46" y="119"/>
                    <a:pt x="46" y="118"/>
                  </a:cubicBezTo>
                  <a:cubicBezTo>
                    <a:pt x="47" y="117"/>
                    <a:pt x="45" y="116"/>
                    <a:pt x="45" y="115"/>
                  </a:cubicBezTo>
                  <a:cubicBezTo>
                    <a:pt x="46" y="114"/>
                    <a:pt x="45" y="102"/>
                    <a:pt x="45" y="102"/>
                  </a:cubicBezTo>
                  <a:cubicBezTo>
                    <a:pt x="48" y="96"/>
                    <a:pt x="43" y="88"/>
                    <a:pt x="44" y="87"/>
                  </a:cubicBezTo>
                  <a:cubicBezTo>
                    <a:pt x="44" y="86"/>
                    <a:pt x="45" y="79"/>
                    <a:pt x="44" y="78"/>
                  </a:cubicBezTo>
                  <a:cubicBezTo>
                    <a:pt x="44" y="78"/>
                    <a:pt x="43" y="74"/>
                    <a:pt x="44" y="74"/>
                  </a:cubicBezTo>
                  <a:cubicBezTo>
                    <a:pt x="44" y="74"/>
                    <a:pt x="45" y="74"/>
                    <a:pt x="45" y="74"/>
                  </a:cubicBezTo>
                  <a:cubicBezTo>
                    <a:pt x="45" y="74"/>
                    <a:pt x="43" y="62"/>
                    <a:pt x="43" y="61"/>
                  </a:cubicBezTo>
                  <a:cubicBezTo>
                    <a:pt x="45" y="60"/>
                    <a:pt x="47" y="58"/>
                    <a:pt x="48" y="58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0" y="58"/>
                    <a:pt x="54" y="52"/>
                    <a:pt x="55" y="51"/>
                  </a:cubicBezTo>
                  <a:cubicBezTo>
                    <a:pt x="56" y="51"/>
                    <a:pt x="59" y="41"/>
                    <a:pt x="59" y="41"/>
                  </a:cubicBezTo>
                  <a:cubicBezTo>
                    <a:pt x="59" y="38"/>
                    <a:pt x="56" y="35"/>
                    <a:pt x="55" y="33"/>
                  </a:cubicBezTo>
                  <a:close/>
                  <a:moveTo>
                    <a:pt x="16" y="56"/>
                  </a:moveTo>
                  <a:cubicBezTo>
                    <a:pt x="16" y="56"/>
                    <a:pt x="13" y="55"/>
                    <a:pt x="13" y="55"/>
                  </a:cubicBezTo>
                  <a:cubicBezTo>
                    <a:pt x="13" y="55"/>
                    <a:pt x="14" y="56"/>
                    <a:pt x="14" y="54"/>
                  </a:cubicBezTo>
                  <a:cubicBezTo>
                    <a:pt x="13" y="53"/>
                    <a:pt x="9" y="45"/>
                    <a:pt x="9" y="43"/>
                  </a:cubicBezTo>
                  <a:cubicBezTo>
                    <a:pt x="9" y="42"/>
                    <a:pt x="11" y="39"/>
                    <a:pt x="12" y="38"/>
                  </a:cubicBezTo>
                  <a:cubicBezTo>
                    <a:pt x="13" y="36"/>
                    <a:pt x="15" y="34"/>
                    <a:pt x="15" y="34"/>
                  </a:cubicBezTo>
                  <a:cubicBezTo>
                    <a:pt x="18" y="39"/>
                    <a:pt x="16" y="56"/>
                    <a:pt x="16" y="56"/>
                  </a:cubicBezTo>
                  <a:close/>
                  <a:moveTo>
                    <a:pt x="50" y="45"/>
                  </a:moveTo>
                  <a:cubicBezTo>
                    <a:pt x="49" y="45"/>
                    <a:pt x="48" y="48"/>
                    <a:pt x="48" y="48"/>
                  </a:cubicBezTo>
                  <a:cubicBezTo>
                    <a:pt x="48" y="48"/>
                    <a:pt x="46" y="51"/>
                    <a:pt x="46" y="51"/>
                  </a:cubicBezTo>
                  <a:cubicBezTo>
                    <a:pt x="45" y="52"/>
                    <a:pt x="46" y="54"/>
                    <a:pt x="46" y="54"/>
                  </a:cubicBezTo>
                  <a:cubicBezTo>
                    <a:pt x="45" y="53"/>
                    <a:pt x="43" y="55"/>
                    <a:pt x="43" y="54"/>
                  </a:cubicBezTo>
                  <a:cubicBezTo>
                    <a:pt x="43" y="52"/>
                    <a:pt x="43" y="48"/>
                    <a:pt x="42" y="47"/>
                  </a:cubicBezTo>
                  <a:cubicBezTo>
                    <a:pt x="42" y="46"/>
                    <a:pt x="42" y="44"/>
                    <a:pt x="42" y="43"/>
                  </a:cubicBezTo>
                  <a:cubicBezTo>
                    <a:pt x="43" y="42"/>
                    <a:pt x="43" y="35"/>
                    <a:pt x="43" y="3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4"/>
                    <a:pt x="50" y="4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7" name="Freeform 51"/>
            <p:cNvSpPr>
              <a:spLocks noEditPoints="1"/>
            </p:cNvSpPr>
            <p:nvPr/>
          </p:nvSpPr>
          <p:spPr bwMode="auto">
            <a:xfrm>
              <a:off x="1812" y="1753"/>
              <a:ext cx="36" cy="107"/>
            </a:xfrm>
            <a:custGeom>
              <a:avLst/>
              <a:gdLst>
                <a:gd name="T0" fmla="*/ 6 w 39"/>
                <a:gd name="T1" fmla="*/ 7 h 117"/>
                <a:gd name="T2" fmla="*/ 6 w 39"/>
                <a:gd name="T3" fmla="*/ 5 h 117"/>
                <a:gd name="T4" fmla="*/ 6 w 39"/>
                <a:gd name="T5" fmla="*/ 5 h 117"/>
                <a:gd name="T6" fmla="*/ 6 w 39"/>
                <a:gd name="T7" fmla="*/ 5 h 117"/>
                <a:gd name="T8" fmla="*/ 6 w 39"/>
                <a:gd name="T9" fmla="*/ 5 h 117"/>
                <a:gd name="T10" fmla="*/ 6 w 39"/>
                <a:gd name="T11" fmla="*/ 5 h 117"/>
                <a:gd name="T12" fmla="*/ 6 w 39"/>
                <a:gd name="T13" fmla="*/ 5 h 117"/>
                <a:gd name="T14" fmla="*/ 6 w 39"/>
                <a:gd name="T15" fmla="*/ 2 h 117"/>
                <a:gd name="T16" fmla="*/ 6 w 39"/>
                <a:gd name="T17" fmla="*/ 5 h 117"/>
                <a:gd name="T18" fmla="*/ 6 w 39"/>
                <a:gd name="T19" fmla="*/ 5 h 117"/>
                <a:gd name="T20" fmla="*/ 6 w 39"/>
                <a:gd name="T21" fmla="*/ 5 h 117"/>
                <a:gd name="T22" fmla="*/ 6 w 39"/>
                <a:gd name="T23" fmla="*/ 5 h 117"/>
                <a:gd name="T24" fmla="*/ 6 w 39"/>
                <a:gd name="T25" fmla="*/ 5 h 117"/>
                <a:gd name="T26" fmla="*/ 2 w 39"/>
                <a:gd name="T27" fmla="*/ 5 h 117"/>
                <a:gd name="T28" fmla="*/ 4 w 39"/>
                <a:gd name="T29" fmla="*/ 5 h 117"/>
                <a:gd name="T30" fmla="*/ 6 w 39"/>
                <a:gd name="T31" fmla="*/ 6 h 117"/>
                <a:gd name="T32" fmla="*/ 6 w 39"/>
                <a:gd name="T33" fmla="*/ 8 h 117"/>
                <a:gd name="T34" fmla="*/ 6 w 39"/>
                <a:gd name="T35" fmla="*/ 10 h 117"/>
                <a:gd name="T36" fmla="*/ 6 w 39"/>
                <a:gd name="T37" fmla="*/ 16 h 117"/>
                <a:gd name="T38" fmla="*/ 6 w 39"/>
                <a:gd name="T39" fmla="*/ 16 h 117"/>
                <a:gd name="T40" fmla="*/ 6 w 39"/>
                <a:gd name="T41" fmla="*/ 16 h 117"/>
                <a:gd name="T42" fmla="*/ 6 w 39"/>
                <a:gd name="T43" fmla="*/ 17 h 117"/>
                <a:gd name="T44" fmla="*/ 6 w 39"/>
                <a:gd name="T45" fmla="*/ 17 h 117"/>
                <a:gd name="T46" fmla="*/ 6 w 39"/>
                <a:gd name="T47" fmla="*/ 18 h 117"/>
                <a:gd name="T48" fmla="*/ 6 w 39"/>
                <a:gd name="T49" fmla="*/ 18 h 117"/>
                <a:gd name="T50" fmla="*/ 6 w 39"/>
                <a:gd name="T51" fmla="*/ 18 h 117"/>
                <a:gd name="T52" fmla="*/ 6 w 39"/>
                <a:gd name="T53" fmla="*/ 15 h 117"/>
                <a:gd name="T54" fmla="*/ 6 w 39"/>
                <a:gd name="T55" fmla="*/ 13 h 117"/>
                <a:gd name="T56" fmla="*/ 6 w 39"/>
                <a:gd name="T57" fmla="*/ 11 h 117"/>
                <a:gd name="T58" fmla="*/ 6 w 39"/>
                <a:gd name="T59" fmla="*/ 8 h 117"/>
                <a:gd name="T60" fmla="*/ 6 w 39"/>
                <a:gd name="T61" fmla="*/ 5 h 117"/>
                <a:gd name="T62" fmla="*/ 6 w 39"/>
                <a:gd name="T63" fmla="*/ 5 h 117"/>
                <a:gd name="T64" fmla="*/ 6 w 39"/>
                <a:gd name="T65" fmla="*/ 5 h 117"/>
                <a:gd name="T66" fmla="*/ 6 w 39"/>
                <a:gd name="T67" fmla="*/ 5 h 117"/>
                <a:gd name="T68" fmla="*/ 6 w 39"/>
                <a:gd name="T69" fmla="*/ 5 h 117"/>
                <a:gd name="T70" fmla="*/ 6 w 39"/>
                <a:gd name="T71" fmla="*/ 5 h 117"/>
                <a:gd name="T72" fmla="*/ 6 w 39"/>
                <a:gd name="T73" fmla="*/ 5 h 117"/>
                <a:gd name="T74" fmla="*/ 6 w 39"/>
                <a:gd name="T75" fmla="*/ 5 h 11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9" h="117">
                  <a:moveTo>
                    <a:pt x="36" y="52"/>
                  </a:moveTo>
                  <a:cubicBezTo>
                    <a:pt x="36" y="52"/>
                    <a:pt x="37" y="48"/>
                    <a:pt x="36" y="47"/>
                  </a:cubicBezTo>
                  <a:cubicBezTo>
                    <a:pt x="35" y="46"/>
                    <a:pt x="37" y="40"/>
                    <a:pt x="36" y="40"/>
                  </a:cubicBezTo>
                  <a:cubicBezTo>
                    <a:pt x="35" y="39"/>
                    <a:pt x="37" y="37"/>
                    <a:pt x="36" y="35"/>
                  </a:cubicBezTo>
                  <a:cubicBezTo>
                    <a:pt x="36" y="33"/>
                    <a:pt x="38" y="32"/>
                    <a:pt x="37" y="30"/>
                  </a:cubicBezTo>
                  <a:cubicBezTo>
                    <a:pt x="36" y="28"/>
                    <a:pt x="35" y="23"/>
                    <a:pt x="35" y="22"/>
                  </a:cubicBezTo>
                  <a:cubicBezTo>
                    <a:pt x="34" y="22"/>
                    <a:pt x="29" y="18"/>
                    <a:pt x="29" y="18"/>
                  </a:cubicBezTo>
                  <a:cubicBezTo>
                    <a:pt x="28" y="18"/>
                    <a:pt x="28" y="16"/>
                    <a:pt x="28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29" y="12"/>
                    <a:pt x="30" y="11"/>
                  </a:cubicBezTo>
                  <a:cubicBezTo>
                    <a:pt x="30" y="10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8" y="6"/>
                    <a:pt x="27" y="5"/>
                  </a:cubicBezTo>
                  <a:cubicBezTo>
                    <a:pt x="27" y="4"/>
                    <a:pt x="25" y="0"/>
                    <a:pt x="23" y="0"/>
                  </a:cubicBezTo>
                  <a:cubicBezTo>
                    <a:pt x="22" y="0"/>
                    <a:pt x="18" y="1"/>
                    <a:pt x="17" y="2"/>
                  </a:cubicBezTo>
                  <a:cubicBezTo>
                    <a:pt x="17" y="3"/>
                    <a:pt x="15" y="4"/>
                    <a:pt x="14" y="4"/>
                  </a:cubicBezTo>
                  <a:cubicBezTo>
                    <a:pt x="14" y="5"/>
                    <a:pt x="14" y="6"/>
                    <a:pt x="14" y="7"/>
                  </a:cubicBezTo>
                  <a:cubicBezTo>
                    <a:pt x="14" y="7"/>
                    <a:pt x="13" y="10"/>
                    <a:pt x="14" y="10"/>
                  </a:cubicBezTo>
                  <a:cubicBezTo>
                    <a:pt x="15" y="10"/>
                    <a:pt x="15" y="11"/>
                    <a:pt x="15" y="11"/>
                  </a:cubicBezTo>
                  <a:cubicBezTo>
                    <a:pt x="15" y="12"/>
                    <a:pt x="14" y="11"/>
                    <a:pt x="13" y="12"/>
                  </a:cubicBezTo>
                  <a:cubicBezTo>
                    <a:pt x="12" y="12"/>
                    <a:pt x="11" y="13"/>
                    <a:pt x="11" y="13"/>
                  </a:cubicBezTo>
                  <a:cubicBezTo>
                    <a:pt x="11" y="13"/>
                    <a:pt x="11" y="13"/>
                    <a:pt x="10" y="14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9" y="16"/>
                    <a:pt x="8" y="20"/>
                    <a:pt x="8" y="21"/>
                  </a:cubicBezTo>
                  <a:cubicBezTo>
                    <a:pt x="8" y="21"/>
                    <a:pt x="7" y="23"/>
                    <a:pt x="6" y="24"/>
                  </a:cubicBezTo>
                  <a:cubicBezTo>
                    <a:pt x="6" y="24"/>
                    <a:pt x="4" y="27"/>
                    <a:pt x="3" y="28"/>
                  </a:cubicBezTo>
                  <a:cubicBezTo>
                    <a:pt x="3" y="29"/>
                    <a:pt x="1" y="30"/>
                    <a:pt x="2" y="31"/>
                  </a:cubicBezTo>
                  <a:cubicBezTo>
                    <a:pt x="2" y="32"/>
                    <a:pt x="0" y="35"/>
                    <a:pt x="0" y="36"/>
                  </a:cubicBezTo>
                  <a:cubicBezTo>
                    <a:pt x="1" y="37"/>
                    <a:pt x="0" y="41"/>
                    <a:pt x="4" y="40"/>
                  </a:cubicBezTo>
                  <a:cubicBezTo>
                    <a:pt x="9" y="39"/>
                    <a:pt x="11" y="38"/>
                    <a:pt x="11" y="37"/>
                  </a:cubicBezTo>
                  <a:cubicBezTo>
                    <a:pt x="12" y="36"/>
                    <a:pt x="12" y="43"/>
                    <a:pt x="11" y="44"/>
                  </a:cubicBezTo>
                  <a:cubicBezTo>
                    <a:pt x="11" y="45"/>
                    <a:pt x="12" y="48"/>
                    <a:pt x="13" y="49"/>
                  </a:cubicBezTo>
                  <a:cubicBezTo>
                    <a:pt x="14" y="50"/>
                    <a:pt x="12" y="49"/>
                    <a:pt x="13" y="51"/>
                  </a:cubicBezTo>
                  <a:cubicBezTo>
                    <a:pt x="13" y="53"/>
                    <a:pt x="13" y="52"/>
                    <a:pt x="13" y="53"/>
                  </a:cubicBezTo>
                  <a:cubicBezTo>
                    <a:pt x="13" y="53"/>
                    <a:pt x="11" y="63"/>
                    <a:pt x="12" y="64"/>
                  </a:cubicBezTo>
                  <a:cubicBezTo>
                    <a:pt x="13" y="66"/>
                    <a:pt x="16" y="102"/>
                    <a:pt x="16" y="103"/>
                  </a:cubicBezTo>
                  <a:cubicBezTo>
                    <a:pt x="15" y="104"/>
                    <a:pt x="16" y="104"/>
                    <a:pt x="16" y="104"/>
                  </a:cubicBezTo>
                  <a:cubicBezTo>
                    <a:pt x="16" y="104"/>
                    <a:pt x="15" y="104"/>
                    <a:pt x="15" y="105"/>
                  </a:cubicBezTo>
                  <a:cubicBezTo>
                    <a:pt x="14" y="106"/>
                    <a:pt x="13" y="108"/>
                    <a:pt x="13" y="109"/>
                  </a:cubicBezTo>
                  <a:cubicBezTo>
                    <a:pt x="13" y="109"/>
                    <a:pt x="10" y="110"/>
                    <a:pt x="9" y="111"/>
                  </a:cubicBezTo>
                  <a:cubicBezTo>
                    <a:pt x="8" y="111"/>
                    <a:pt x="6" y="111"/>
                    <a:pt x="6" y="111"/>
                  </a:cubicBezTo>
                  <a:cubicBezTo>
                    <a:pt x="5" y="112"/>
                    <a:pt x="4" y="113"/>
                    <a:pt x="5" y="113"/>
                  </a:cubicBezTo>
                  <a:cubicBezTo>
                    <a:pt x="5" y="113"/>
                    <a:pt x="10" y="114"/>
                    <a:pt x="11" y="114"/>
                  </a:cubicBezTo>
                  <a:cubicBezTo>
                    <a:pt x="12" y="113"/>
                    <a:pt x="18" y="112"/>
                    <a:pt x="18" y="112"/>
                  </a:cubicBezTo>
                  <a:cubicBezTo>
                    <a:pt x="19" y="113"/>
                    <a:pt x="19" y="113"/>
                    <a:pt x="19" y="113"/>
                  </a:cubicBezTo>
                  <a:cubicBezTo>
                    <a:pt x="19" y="113"/>
                    <a:pt x="17" y="115"/>
                    <a:pt x="16" y="115"/>
                  </a:cubicBezTo>
                  <a:cubicBezTo>
                    <a:pt x="15" y="115"/>
                    <a:pt x="14" y="116"/>
                    <a:pt x="15" y="117"/>
                  </a:cubicBezTo>
                  <a:cubicBezTo>
                    <a:pt x="15" y="117"/>
                    <a:pt x="21" y="116"/>
                    <a:pt x="23" y="117"/>
                  </a:cubicBezTo>
                  <a:cubicBezTo>
                    <a:pt x="24" y="117"/>
                    <a:pt x="27" y="116"/>
                    <a:pt x="28" y="116"/>
                  </a:cubicBezTo>
                  <a:cubicBezTo>
                    <a:pt x="29" y="116"/>
                    <a:pt x="29" y="117"/>
                    <a:pt x="29" y="117"/>
                  </a:cubicBezTo>
                  <a:cubicBezTo>
                    <a:pt x="29" y="117"/>
                    <a:pt x="32" y="117"/>
                    <a:pt x="32" y="117"/>
                  </a:cubicBezTo>
                  <a:cubicBezTo>
                    <a:pt x="33" y="117"/>
                    <a:pt x="33" y="114"/>
                    <a:pt x="33" y="114"/>
                  </a:cubicBezTo>
                  <a:cubicBezTo>
                    <a:pt x="33" y="114"/>
                    <a:pt x="31" y="101"/>
                    <a:pt x="31" y="99"/>
                  </a:cubicBezTo>
                  <a:cubicBezTo>
                    <a:pt x="31" y="98"/>
                    <a:pt x="32" y="93"/>
                    <a:pt x="32" y="91"/>
                  </a:cubicBezTo>
                  <a:cubicBezTo>
                    <a:pt x="33" y="90"/>
                    <a:pt x="31" y="81"/>
                    <a:pt x="31" y="80"/>
                  </a:cubicBezTo>
                  <a:cubicBezTo>
                    <a:pt x="31" y="80"/>
                    <a:pt x="31" y="69"/>
                    <a:pt x="31" y="68"/>
                  </a:cubicBezTo>
                  <a:cubicBezTo>
                    <a:pt x="32" y="68"/>
                    <a:pt x="36" y="69"/>
                    <a:pt x="36" y="69"/>
                  </a:cubicBezTo>
                  <a:cubicBezTo>
                    <a:pt x="36" y="69"/>
                    <a:pt x="38" y="69"/>
                    <a:pt x="38" y="68"/>
                  </a:cubicBezTo>
                  <a:cubicBezTo>
                    <a:pt x="38" y="68"/>
                    <a:pt x="39" y="53"/>
                    <a:pt x="39" y="53"/>
                  </a:cubicBezTo>
                  <a:cubicBezTo>
                    <a:pt x="39" y="53"/>
                    <a:pt x="37" y="51"/>
                    <a:pt x="36" y="52"/>
                  </a:cubicBezTo>
                  <a:close/>
                  <a:moveTo>
                    <a:pt x="12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7"/>
                    <a:pt x="12" y="17"/>
                  </a:cubicBezTo>
                  <a:cubicBezTo>
                    <a:pt x="11" y="17"/>
                    <a:pt x="12" y="16"/>
                    <a:pt x="12" y="16"/>
                  </a:cubicBezTo>
                  <a:close/>
                  <a:moveTo>
                    <a:pt x="19" y="20"/>
                  </a:moveTo>
                  <a:cubicBezTo>
                    <a:pt x="18" y="21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7" y="23"/>
                    <a:pt x="15" y="23"/>
                    <a:pt x="14" y="23"/>
                  </a:cubicBezTo>
                  <a:cubicBezTo>
                    <a:pt x="12" y="24"/>
                    <a:pt x="9" y="27"/>
                    <a:pt x="9" y="27"/>
                  </a:cubicBezTo>
                  <a:cubicBezTo>
                    <a:pt x="9" y="27"/>
                    <a:pt x="9" y="25"/>
                    <a:pt x="10" y="24"/>
                  </a:cubicBezTo>
                  <a:cubicBezTo>
                    <a:pt x="10" y="22"/>
                    <a:pt x="12" y="21"/>
                    <a:pt x="12" y="20"/>
                  </a:cubicBezTo>
                  <a:cubicBezTo>
                    <a:pt x="13" y="20"/>
                    <a:pt x="15" y="16"/>
                    <a:pt x="15" y="15"/>
                  </a:cubicBezTo>
                  <a:cubicBezTo>
                    <a:pt x="15" y="14"/>
                    <a:pt x="16" y="14"/>
                    <a:pt x="16" y="14"/>
                  </a:cubicBezTo>
                  <a:cubicBezTo>
                    <a:pt x="18" y="18"/>
                    <a:pt x="20" y="18"/>
                    <a:pt x="20" y="18"/>
                  </a:cubicBezTo>
                  <a:cubicBezTo>
                    <a:pt x="20" y="18"/>
                    <a:pt x="20" y="20"/>
                    <a:pt x="19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8" name="Freeform 52"/>
            <p:cNvSpPr>
              <a:spLocks noEditPoints="1"/>
            </p:cNvSpPr>
            <p:nvPr/>
          </p:nvSpPr>
          <p:spPr bwMode="auto">
            <a:xfrm>
              <a:off x="1352" y="1745"/>
              <a:ext cx="41" cy="122"/>
            </a:xfrm>
            <a:custGeom>
              <a:avLst/>
              <a:gdLst>
                <a:gd name="T0" fmla="*/ 10 w 44"/>
                <a:gd name="T1" fmla="*/ 6 h 133"/>
                <a:gd name="T2" fmla="*/ 8 w 44"/>
                <a:gd name="T3" fmla="*/ 6 h 133"/>
                <a:gd name="T4" fmla="*/ 7 w 44"/>
                <a:gd name="T5" fmla="*/ 6 h 133"/>
                <a:gd name="T6" fmla="*/ 7 w 44"/>
                <a:gd name="T7" fmla="*/ 1 h 133"/>
                <a:gd name="T8" fmla="*/ 7 w 44"/>
                <a:gd name="T9" fmla="*/ 1 h 133"/>
                <a:gd name="T10" fmla="*/ 7 w 44"/>
                <a:gd name="T11" fmla="*/ 6 h 133"/>
                <a:gd name="T12" fmla="*/ 7 w 44"/>
                <a:gd name="T13" fmla="*/ 6 h 133"/>
                <a:gd name="T14" fmla="*/ 7 w 44"/>
                <a:gd name="T15" fmla="*/ 6 h 133"/>
                <a:gd name="T16" fmla="*/ 7 w 44"/>
                <a:gd name="T17" fmla="*/ 6 h 133"/>
                <a:gd name="T18" fmla="*/ 7 w 44"/>
                <a:gd name="T19" fmla="*/ 6 h 133"/>
                <a:gd name="T20" fmla="*/ 7 w 44"/>
                <a:gd name="T21" fmla="*/ 6 h 133"/>
                <a:gd name="T22" fmla="*/ 7 w 44"/>
                <a:gd name="T23" fmla="*/ 6 h 133"/>
                <a:gd name="T24" fmla="*/ 6 w 44"/>
                <a:gd name="T25" fmla="*/ 6 h 133"/>
                <a:gd name="T26" fmla="*/ 4 w 44"/>
                <a:gd name="T27" fmla="*/ 9 h 133"/>
                <a:gd name="T28" fmla="*/ 2 w 44"/>
                <a:gd name="T29" fmla="*/ 11 h 133"/>
                <a:gd name="T30" fmla="*/ 1 w 44"/>
                <a:gd name="T31" fmla="*/ 13 h 133"/>
                <a:gd name="T32" fmla="*/ 6 w 44"/>
                <a:gd name="T33" fmla="*/ 14 h 133"/>
                <a:gd name="T34" fmla="*/ 7 w 44"/>
                <a:gd name="T35" fmla="*/ 13 h 133"/>
                <a:gd name="T36" fmla="*/ 7 w 44"/>
                <a:gd name="T37" fmla="*/ 12 h 133"/>
                <a:gd name="T38" fmla="*/ 7 w 44"/>
                <a:gd name="T39" fmla="*/ 12 h 133"/>
                <a:gd name="T40" fmla="*/ 7 w 44"/>
                <a:gd name="T41" fmla="*/ 16 h 133"/>
                <a:gd name="T42" fmla="*/ 7 w 44"/>
                <a:gd name="T43" fmla="*/ 17 h 133"/>
                <a:gd name="T44" fmla="*/ 7 w 44"/>
                <a:gd name="T45" fmla="*/ 20 h 133"/>
                <a:gd name="T46" fmla="*/ 7 w 44"/>
                <a:gd name="T47" fmla="*/ 21 h 133"/>
                <a:gd name="T48" fmla="*/ 7 w 44"/>
                <a:gd name="T49" fmla="*/ 20 h 133"/>
                <a:gd name="T50" fmla="*/ 7 w 44"/>
                <a:gd name="T51" fmla="*/ 18 h 133"/>
                <a:gd name="T52" fmla="*/ 7 w 44"/>
                <a:gd name="T53" fmla="*/ 16 h 133"/>
                <a:gd name="T54" fmla="*/ 7 w 44"/>
                <a:gd name="T55" fmla="*/ 16 h 133"/>
                <a:gd name="T56" fmla="*/ 7 w 44"/>
                <a:gd name="T57" fmla="*/ 18 h 133"/>
                <a:gd name="T58" fmla="*/ 7 w 44"/>
                <a:gd name="T59" fmla="*/ 20 h 133"/>
                <a:gd name="T60" fmla="*/ 7 w 44"/>
                <a:gd name="T61" fmla="*/ 22 h 133"/>
                <a:gd name="T62" fmla="*/ 7 w 44"/>
                <a:gd name="T63" fmla="*/ 22 h 133"/>
                <a:gd name="T64" fmla="*/ 7 w 44"/>
                <a:gd name="T65" fmla="*/ 18 h 133"/>
                <a:gd name="T66" fmla="*/ 7 w 44"/>
                <a:gd name="T67" fmla="*/ 16 h 133"/>
                <a:gd name="T68" fmla="*/ 7 w 44"/>
                <a:gd name="T69" fmla="*/ 12 h 133"/>
                <a:gd name="T70" fmla="*/ 7 w 44"/>
                <a:gd name="T71" fmla="*/ 8 h 133"/>
                <a:gd name="T72" fmla="*/ 8 w 44"/>
                <a:gd name="T73" fmla="*/ 9 h 133"/>
                <a:gd name="T74" fmla="*/ 8 w 44"/>
                <a:gd name="T75" fmla="*/ 11 h 133"/>
                <a:gd name="T76" fmla="*/ 8 w 44"/>
                <a:gd name="T77" fmla="*/ 13 h 133"/>
                <a:gd name="T78" fmla="*/ 8 w 44"/>
                <a:gd name="T79" fmla="*/ 13 h 133"/>
                <a:gd name="T80" fmla="*/ 9 w 44"/>
                <a:gd name="T81" fmla="*/ 14 h 133"/>
                <a:gd name="T82" fmla="*/ 10 w 44"/>
                <a:gd name="T83" fmla="*/ 13 h 133"/>
                <a:gd name="T84" fmla="*/ 10 w 44"/>
                <a:gd name="T85" fmla="*/ 11 h 133"/>
                <a:gd name="T86" fmla="*/ 10 w 44"/>
                <a:gd name="T87" fmla="*/ 8 h 133"/>
                <a:gd name="T88" fmla="*/ 5 w 44"/>
                <a:gd name="T89" fmla="*/ 13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133">
                  <a:moveTo>
                    <a:pt x="43" y="46"/>
                  </a:moveTo>
                  <a:cubicBezTo>
                    <a:pt x="42" y="42"/>
                    <a:pt x="43" y="36"/>
                    <a:pt x="42" y="31"/>
                  </a:cubicBezTo>
                  <a:cubicBezTo>
                    <a:pt x="40" y="26"/>
                    <a:pt x="41" y="27"/>
                    <a:pt x="40" y="24"/>
                  </a:cubicBezTo>
                  <a:cubicBezTo>
                    <a:pt x="39" y="22"/>
                    <a:pt x="38" y="22"/>
                    <a:pt x="37" y="21"/>
                  </a:cubicBezTo>
                  <a:cubicBezTo>
                    <a:pt x="37" y="21"/>
                    <a:pt x="35" y="19"/>
                    <a:pt x="34" y="18"/>
                  </a:cubicBezTo>
                  <a:cubicBezTo>
                    <a:pt x="34" y="18"/>
                    <a:pt x="34" y="13"/>
                    <a:pt x="33" y="12"/>
                  </a:cubicBezTo>
                  <a:cubicBezTo>
                    <a:pt x="32" y="11"/>
                    <a:pt x="30" y="4"/>
                    <a:pt x="28" y="3"/>
                  </a:cubicBezTo>
                  <a:cubicBezTo>
                    <a:pt x="27" y="2"/>
                    <a:pt x="25" y="0"/>
                    <a:pt x="24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7" y="2"/>
                    <a:pt x="16" y="2"/>
                    <a:pt x="15" y="3"/>
                  </a:cubicBezTo>
                  <a:cubicBezTo>
                    <a:pt x="15" y="3"/>
                    <a:pt x="15" y="5"/>
                    <a:pt x="15" y="6"/>
                  </a:cubicBezTo>
                  <a:cubicBezTo>
                    <a:pt x="15" y="6"/>
                    <a:pt x="15" y="8"/>
                    <a:pt x="15" y="8"/>
                  </a:cubicBezTo>
                  <a:cubicBezTo>
                    <a:pt x="14" y="9"/>
                    <a:pt x="13" y="11"/>
                    <a:pt x="13" y="11"/>
                  </a:cubicBezTo>
                  <a:cubicBezTo>
                    <a:pt x="13" y="11"/>
                    <a:pt x="14" y="12"/>
                    <a:pt x="14" y="12"/>
                  </a:cubicBezTo>
                  <a:cubicBezTo>
                    <a:pt x="15" y="12"/>
                    <a:pt x="14" y="12"/>
                    <a:pt x="14" y="12"/>
                  </a:cubicBezTo>
                  <a:cubicBezTo>
                    <a:pt x="14" y="12"/>
                    <a:pt x="14" y="13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5" y="14"/>
                    <a:pt x="15" y="14"/>
                  </a:cubicBezTo>
                  <a:cubicBezTo>
                    <a:pt x="15" y="15"/>
                    <a:pt x="14" y="16"/>
                    <a:pt x="14" y="16"/>
                  </a:cubicBezTo>
                  <a:cubicBezTo>
                    <a:pt x="15" y="17"/>
                    <a:pt x="15" y="17"/>
                    <a:pt x="17" y="17"/>
                  </a:cubicBezTo>
                  <a:cubicBezTo>
                    <a:pt x="18" y="17"/>
                    <a:pt x="19" y="18"/>
                    <a:pt x="19" y="19"/>
                  </a:cubicBezTo>
                  <a:cubicBezTo>
                    <a:pt x="19" y="20"/>
                    <a:pt x="18" y="22"/>
                    <a:pt x="16" y="23"/>
                  </a:cubicBezTo>
                  <a:cubicBezTo>
                    <a:pt x="16" y="23"/>
                    <a:pt x="11" y="24"/>
                    <a:pt x="11" y="25"/>
                  </a:cubicBezTo>
                  <a:cubicBezTo>
                    <a:pt x="10" y="27"/>
                    <a:pt x="9" y="30"/>
                    <a:pt x="8" y="31"/>
                  </a:cubicBezTo>
                  <a:cubicBezTo>
                    <a:pt x="8" y="32"/>
                    <a:pt x="6" y="40"/>
                    <a:pt x="6" y="41"/>
                  </a:cubicBezTo>
                  <a:cubicBezTo>
                    <a:pt x="6" y="42"/>
                    <a:pt x="5" y="44"/>
                    <a:pt x="5" y="46"/>
                  </a:cubicBezTo>
                  <a:cubicBezTo>
                    <a:pt x="5" y="49"/>
                    <a:pt x="4" y="50"/>
                    <a:pt x="4" y="52"/>
                  </a:cubicBezTo>
                  <a:cubicBezTo>
                    <a:pt x="4" y="52"/>
                    <a:pt x="3" y="53"/>
                    <a:pt x="3" y="58"/>
                  </a:cubicBezTo>
                  <a:cubicBezTo>
                    <a:pt x="3" y="60"/>
                    <a:pt x="2" y="59"/>
                    <a:pt x="2" y="63"/>
                  </a:cubicBezTo>
                  <a:cubicBezTo>
                    <a:pt x="2" y="63"/>
                    <a:pt x="2" y="64"/>
                    <a:pt x="2" y="67"/>
                  </a:cubicBezTo>
                  <a:cubicBezTo>
                    <a:pt x="2" y="68"/>
                    <a:pt x="0" y="70"/>
                    <a:pt x="1" y="71"/>
                  </a:cubicBezTo>
                  <a:cubicBezTo>
                    <a:pt x="2" y="72"/>
                    <a:pt x="0" y="73"/>
                    <a:pt x="3" y="76"/>
                  </a:cubicBezTo>
                  <a:cubicBezTo>
                    <a:pt x="4" y="77"/>
                    <a:pt x="4" y="76"/>
                    <a:pt x="6" y="78"/>
                  </a:cubicBezTo>
                  <a:cubicBezTo>
                    <a:pt x="6" y="78"/>
                    <a:pt x="7" y="78"/>
                    <a:pt x="7" y="77"/>
                  </a:cubicBezTo>
                  <a:cubicBezTo>
                    <a:pt x="7" y="76"/>
                    <a:pt x="8" y="76"/>
                    <a:pt x="7" y="72"/>
                  </a:cubicBezTo>
                  <a:cubicBezTo>
                    <a:pt x="7" y="72"/>
                    <a:pt x="8" y="72"/>
                    <a:pt x="8" y="71"/>
                  </a:cubicBezTo>
                  <a:cubicBezTo>
                    <a:pt x="8" y="71"/>
                    <a:pt x="7" y="70"/>
                    <a:pt x="7" y="69"/>
                  </a:cubicBezTo>
                  <a:cubicBezTo>
                    <a:pt x="8" y="68"/>
                    <a:pt x="8" y="65"/>
                    <a:pt x="8" y="65"/>
                  </a:cubicBezTo>
                  <a:cubicBezTo>
                    <a:pt x="9" y="64"/>
                    <a:pt x="8" y="67"/>
                    <a:pt x="9" y="68"/>
                  </a:cubicBezTo>
                  <a:cubicBezTo>
                    <a:pt x="9" y="70"/>
                    <a:pt x="7" y="84"/>
                    <a:pt x="9" y="88"/>
                  </a:cubicBezTo>
                  <a:cubicBezTo>
                    <a:pt x="9" y="89"/>
                    <a:pt x="8" y="92"/>
                    <a:pt x="8" y="92"/>
                  </a:cubicBezTo>
                  <a:cubicBezTo>
                    <a:pt x="8" y="92"/>
                    <a:pt x="7" y="95"/>
                    <a:pt x="8" y="98"/>
                  </a:cubicBezTo>
                  <a:cubicBezTo>
                    <a:pt x="8" y="98"/>
                    <a:pt x="7" y="105"/>
                    <a:pt x="7" y="106"/>
                  </a:cubicBezTo>
                  <a:cubicBezTo>
                    <a:pt x="7" y="108"/>
                    <a:pt x="5" y="116"/>
                    <a:pt x="6" y="117"/>
                  </a:cubicBezTo>
                  <a:cubicBezTo>
                    <a:pt x="7" y="118"/>
                    <a:pt x="7" y="120"/>
                    <a:pt x="7" y="121"/>
                  </a:cubicBezTo>
                  <a:cubicBezTo>
                    <a:pt x="8" y="125"/>
                    <a:pt x="4" y="128"/>
                    <a:pt x="7" y="132"/>
                  </a:cubicBezTo>
                  <a:cubicBezTo>
                    <a:pt x="8" y="133"/>
                    <a:pt x="12" y="130"/>
                    <a:pt x="12" y="126"/>
                  </a:cubicBezTo>
                  <a:cubicBezTo>
                    <a:pt x="12" y="122"/>
                    <a:pt x="14" y="123"/>
                    <a:pt x="14" y="122"/>
                  </a:cubicBezTo>
                  <a:cubicBezTo>
                    <a:pt x="14" y="122"/>
                    <a:pt x="15" y="120"/>
                    <a:pt x="15" y="119"/>
                  </a:cubicBezTo>
                  <a:cubicBezTo>
                    <a:pt x="14" y="119"/>
                    <a:pt x="15" y="119"/>
                    <a:pt x="15" y="118"/>
                  </a:cubicBezTo>
                  <a:cubicBezTo>
                    <a:pt x="15" y="116"/>
                    <a:pt x="16" y="109"/>
                    <a:pt x="16" y="108"/>
                  </a:cubicBezTo>
                  <a:cubicBezTo>
                    <a:pt x="16" y="106"/>
                    <a:pt x="16" y="105"/>
                    <a:pt x="16" y="105"/>
                  </a:cubicBezTo>
                  <a:cubicBezTo>
                    <a:pt x="16" y="105"/>
                    <a:pt x="16" y="97"/>
                    <a:pt x="16" y="96"/>
                  </a:cubicBezTo>
                  <a:cubicBezTo>
                    <a:pt x="17" y="92"/>
                    <a:pt x="19" y="86"/>
                    <a:pt x="20" y="74"/>
                  </a:cubicBezTo>
                  <a:cubicBezTo>
                    <a:pt x="21" y="71"/>
                    <a:pt x="23" y="85"/>
                    <a:pt x="25" y="91"/>
                  </a:cubicBezTo>
                  <a:cubicBezTo>
                    <a:pt x="25" y="91"/>
                    <a:pt x="27" y="101"/>
                    <a:pt x="26" y="105"/>
                  </a:cubicBezTo>
                  <a:cubicBezTo>
                    <a:pt x="25" y="110"/>
                    <a:pt x="26" y="115"/>
                    <a:pt x="26" y="115"/>
                  </a:cubicBezTo>
                  <a:cubicBezTo>
                    <a:pt x="26" y="116"/>
                    <a:pt x="25" y="118"/>
                    <a:pt x="26" y="119"/>
                  </a:cubicBezTo>
                  <a:cubicBezTo>
                    <a:pt x="28" y="121"/>
                    <a:pt x="27" y="122"/>
                    <a:pt x="27" y="122"/>
                  </a:cubicBezTo>
                  <a:cubicBezTo>
                    <a:pt x="27" y="122"/>
                    <a:pt x="27" y="123"/>
                    <a:pt x="28" y="124"/>
                  </a:cubicBezTo>
                  <a:cubicBezTo>
                    <a:pt x="28" y="125"/>
                    <a:pt x="28" y="127"/>
                    <a:pt x="28" y="128"/>
                  </a:cubicBezTo>
                  <a:cubicBezTo>
                    <a:pt x="28" y="128"/>
                    <a:pt x="30" y="133"/>
                    <a:pt x="31" y="133"/>
                  </a:cubicBezTo>
                  <a:cubicBezTo>
                    <a:pt x="33" y="133"/>
                    <a:pt x="35" y="128"/>
                    <a:pt x="35" y="128"/>
                  </a:cubicBezTo>
                  <a:cubicBezTo>
                    <a:pt x="35" y="127"/>
                    <a:pt x="34" y="126"/>
                    <a:pt x="34" y="125"/>
                  </a:cubicBezTo>
                  <a:cubicBezTo>
                    <a:pt x="34" y="124"/>
                    <a:pt x="35" y="118"/>
                    <a:pt x="35" y="115"/>
                  </a:cubicBezTo>
                  <a:cubicBezTo>
                    <a:pt x="34" y="111"/>
                    <a:pt x="35" y="108"/>
                    <a:pt x="34" y="104"/>
                  </a:cubicBezTo>
                  <a:cubicBezTo>
                    <a:pt x="34" y="103"/>
                    <a:pt x="34" y="100"/>
                    <a:pt x="33" y="97"/>
                  </a:cubicBezTo>
                  <a:cubicBezTo>
                    <a:pt x="33" y="95"/>
                    <a:pt x="34" y="84"/>
                    <a:pt x="34" y="83"/>
                  </a:cubicBezTo>
                  <a:cubicBezTo>
                    <a:pt x="34" y="82"/>
                    <a:pt x="35" y="69"/>
                    <a:pt x="35" y="67"/>
                  </a:cubicBezTo>
                  <a:cubicBezTo>
                    <a:pt x="35" y="65"/>
                    <a:pt x="34" y="55"/>
                    <a:pt x="34" y="52"/>
                  </a:cubicBezTo>
                  <a:cubicBezTo>
                    <a:pt x="33" y="50"/>
                    <a:pt x="34" y="49"/>
                    <a:pt x="33" y="48"/>
                  </a:cubicBezTo>
                  <a:cubicBezTo>
                    <a:pt x="33" y="48"/>
                    <a:pt x="35" y="45"/>
                    <a:pt x="35" y="43"/>
                  </a:cubicBezTo>
                  <a:cubicBezTo>
                    <a:pt x="36" y="42"/>
                    <a:pt x="38" y="49"/>
                    <a:pt x="37" y="50"/>
                  </a:cubicBezTo>
                  <a:cubicBezTo>
                    <a:pt x="37" y="50"/>
                    <a:pt x="37" y="54"/>
                    <a:pt x="37" y="56"/>
                  </a:cubicBezTo>
                  <a:cubicBezTo>
                    <a:pt x="38" y="58"/>
                    <a:pt x="38" y="61"/>
                    <a:pt x="38" y="62"/>
                  </a:cubicBezTo>
                  <a:cubicBezTo>
                    <a:pt x="38" y="63"/>
                    <a:pt x="36" y="70"/>
                    <a:pt x="36" y="71"/>
                  </a:cubicBezTo>
                  <a:cubicBezTo>
                    <a:pt x="36" y="71"/>
                    <a:pt x="36" y="73"/>
                    <a:pt x="36" y="73"/>
                  </a:cubicBezTo>
                  <a:cubicBezTo>
                    <a:pt x="36" y="73"/>
                    <a:pt x="36" y="75"/>
                    <a:pt x="35" y="75"/>
                  </a:cubicBezTo>
                  <a:cubicBezTo>
                    <a:pt x="35" y="75"/>
                    <a:pt x="36" y="76"/>
                    <a:pt x="37" y="74"/>
                  </a:cubicBezTo>
                  <a:cubicBezTo>
                    <a:pt x="38" y="72"/>
                    <a:pt x="36" y="76"/>
                    <a:pt x="36" y="77"/>
                  </a:cubicBezTo>
                  <a:cubicBezTo>
                    <a:pt x="36" y="78"/>
                    <a:pt x="37" y="79"/>
                    <a:pt x="39" y="77"/>
                  </a:cubicBezTo>
                  <a:cubicBezTo>
                    <a:pt x="40" y="77"/>
                    <a:pt x="42" y="76"/>
                    <a:pt x="42" y="74"/>
                  </a:cubicBezTo>
                  <a:cubicBezTo>
                    <a:pt x="42" y="74"/>
                    <a:pt x="42" y="72"/>
                    <a:pt x="42" y="72"/>
                  </a:cubicBezTo>
                  <a:cubicBezTo>
                    <a:pt x="43" y="72"/>
                    <a:pt x="42" y="71"/>
                    <a:pt x="43" y="69"/>
                  </a:cubicBezTo>
                  <a:cubicBezTo>
                    <a:pt x="44" y="67"/>
                    <a:pt x="43" y="62"/>
                    <a:pt x="43" y="62"/>
                  </a:cubicBezTo>
                  <a:cubicBezTo>
                    <a:pt x="43" y="59"/>
                    <a:pt x="43" y="58"/>
                    <a:pt x="44" y="54"/>
                  </a:cubicBezTo>
                  <a:cubicBezTo>
                    <a:pt x="44" y="50"/>
                    <a:pt x="44" y="49"/>
                    <a:pt x="43" y="46"/>
                  </a:cubicBezTo>
                  <a:close/>
                  <a:moveTo>
                    <a:pt x="5" y="77"/>
                  </a:moveTo>
                  <a:cubicBezTo>
                    <a:pt x="4" y="75"/>
                    <a:pt x="5" y="73"/>
                    <a:pt x="5" y="73"/>
                  </a:cubicBezTo>
                  <a:cubicBezTo>
                    <a:pt x="5" y="73"/>
                    <a:pt x="6" y="78"/>
                    <a:pt x="5" y="7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49" name="Freeform 53"/>
            <p:cNvSpPr>
              <a:spLocks noEditPoints="1"/>
            </p:cNvSpPr>
            <p:nvPr/>
          </p:nvSpPr>
          <p:spPr bwMode="auto">
            <a:xfrm>
              <a:off x="1841" y="1924"/>
              <a:ext cx="59" cy="124"/>
            </a:xfrm>
            <a:custGeom>
              <a:avLst/>
              <a:gdLst>
                <a:gd name="T0" fmla="*/ 11 w 64"/>
                <a:gd name="T1" fmla="*/ 20 h 135"/>
                <a:gd name="T2" fmla="*/ 10 w 64"/>
                <a:gd name="T3" fmla="*/ 20 h 135"/>
                <a:gd name="T4" fmla="*/ 10 w 64"/>
                <a:gd name="T5" fmla="*/ 17 h 135"/>
                <a:gd name="T6" fmla="*/ 9 w 64"/>
                <a:gd name="T7" fmla="*/ 14 h 135"/>
                <a:gd name="T8" fmla="*/ 10 w 64"/>
                <a:gd name="T9" fmla="*/ 12 h 135"/>
                <a:gd name="T10" fmla="*/ 11 w 64"/>
                <a:gd name="T11" fmla="*/ 12 h 135"/>
                <a:gd name="T12" fmla="*/ 12 w 64"/>
                <a:gd name="T13" fmla="*/ 7 h 135"/>
                <a:gd name="T14" fmla="*/ 12 w 64"/>
                <a:gd name="T15" fmla="*/ 6 h 135"/>
                <a:gd name="T16" fmla="*/ 9 w 64"/>
                <a:gd name="T17" fmla="*/ 6 h 135"/>
                <a:gd name="T18" fmla="*/ 6 w 64"/>
                <a:gd name="T19" fmla="*/ 6 h 135"/>
                <a:gd name="T20" fmla="*/ 6 w 64"/>
                <a:gd name="T21" fmla="*/ 6 h 135"/>
                <a:gd name="T22" fmla="*/ 6 w 64"/>
                <a:gd name="T23" fmla="*/ 6 h 135"/>
                <a:gd name="T24" fmla="*/ 6 w 64"/>
                <a:gd name="T25" fmla="*/ 6 h 135"/>
                <a:gd name="T26" fmla="*/ 6 w 64"/>
                <a:gd name="T27" fmla="*/ 0 h 135"/>
                <a:gd name="T28" fmla="*/ 6 w 64"/>
                <a:gd name="T29" fmla="*/ 6 h 135"/>
                <a:gd name="T30" fmla="*/ 6 w 64"/>
                <a:gd name="T31" fmla="*/ 6 h 135"/>
                <a:gd name="T32" fmla="*/ 6 w 64"/>
                <a:gd name="T33" fmla="*/ 6 h 135"/>
                <a:gd name="T34" fmla="*/ 6 w 64"/>
                <a:gd name="T35" fmla="*/ 6 h 135"/>
                <a:gd name="T36" fmla="*/ 5 w 64"/>
                <a:gd name="T37" fmla="*/ 6 h 135"/>
                <a:gd name="T38" fmla="*/ 5 w 64"/>
                <a:gd name="T39" fmla="*/ 10 h 135"/>
                <a:gd name="T40" fmla="*/ 6 w 64"/>
                <a:gd name="T41" fmla="*/ 11 h 135"/>
                <a:gd name="T42" fmla="*/ 6 w 64"/>
                <a:gd name="T43" fmla="*/ 14 h 135"/>
                <a:gd name="T44" fmla="*/ 6 w 64"/>
                <a:gd name="T45" fmla="*/ 15 h 135"/>
                <a:gd name="T46" fmla="*/ 6 w 64"/>
                <a:gd name="T47" fmla="*/ 18 h 135"/>
                <a:gd name="T48" fmla="*/ 6 w 64"/>
                <a:gd name="T49" fmla="*/ 22 h 135"/>
                <a:gd name="T50" fmla="*/ 6 w 64"/>
                <a:gd name="T51" fmla="*/ 22 h 135"/>
                <a:gd name="T52" fmla="*/ 6 w 64"/>
                <a:gd name="T53" fmla="*/ 22 h 135"/>
                <a:gd name="T54" fmla="*/ 6 w 64"/>
                <a:gd name="T55" fmla="*/ 22 h 135"/>
                <a:gd name="T56" fmla="*/ 6 w 64"/>
                <a:gd name="T57" fmla="*/ 17 h 135"/>
                <a:gd name="T58" fmla="*/ 6 w 64"/>
                <a:gd name="T59" fmla="*/ 14 h 135"/>
                <a:gd name="T60" fmla="*/ 6 w 64"/>
                <a:gd name="T61" fmla="*/ 15 h 135"/>
                <a:gd name="T62" fmla="*/ 8 w 64"/>
                <a:gd name="T63" fmla="*/ 20 h 135"/>
                <a:gd name="T64" fmla="*/ 9 w 64"/>
                <a:gd name="T65" fmla="*/ 22 h 135"/>
                <a:gd name="T66" fmla="*/ 12 w 64"/>
                <a:gd name="T67" fmla="*/ 22 h 135"/>
                <a:gd name="T68" fmla="*/ 6 w 64"/>
                <a:gd name="T69" fmla="*/ 9 h 135"/>
                <a:gd name="T70" fmla="*/ 6 w 64"/>
                <a:gd name="T71" fmla="*/ 10 h 135"/>
                <a:gd name="T72" fmla="*/ 6 w 64"/>
                <a:gd name="T73" fmla="*/ 9 h 135"/>
                <a:gd name="T74" fmla="*/ 6 w 64"/>
                <a:gd name="T75" fmla="*/ 7 h 135"/>
                <a:gd name="T76" fmla="*/ 6 w 64"/>
                <a:gd name="T77" fmla="*/ 8 h 135"/>
                <a:gd name="T78" fmla="*/ 9 w 64"/>
                <a:gd name="T79" fmla="*/ 11 h 135"/>
                <a:gd name="T80" fmla="*/ 10 w 64"/>
                <a:gd name="T81" fmla="*/ 6 h 135"/>
                <a:gd name="T82" fmla="*/ 9 w 64"/>
                <a:gd name="T83" fmla="*/ 10 h 135"/>
                <a:gd name="T84" fmla="*/ 9 w 64"/>
                <a:gd name="T85" fmla="*/ 11 h 1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" h="135">
                  <a:moveTo>
                    <a:pt x="60" y="129"/>
                  </a:moveTo>
                  <a:cubicBezTo>
                    <a:pt x="60" y="129"/>
                    <a:pt x="57" y="124"/>
                    <a:pt x="56" y="124"/>
                  </a:cubicBezTo>
                  <a:cubicBezTo>
                    <a:pt x="55" y="124"/>
                    <a:pt x="55" y="123"/>
                    <a:pt x="55" y="122"/>
                  </a:cubicBezTo>
                  <a:cubicBezTo>
                    <a:pt x="55" y="121"/>
                    <a:pt x="55" y="120"/>
                    <a:pt x="54" y="119"/>
                  </a:cubicBezTo>
                  <a:cubicBezTo>
                    <a:pt x="54" y="118"/>
                    <a:pt x="53" y="108"/>
                    <a:pt x="53" y="107"/>
                  </a:cubicBezTo>
                  <a:cubicBezTo>
                    <a:pt x="53" y="106"/>
                    <a:pt x="52" y="102"/>
                    <a:pt x="52" y="100"/>
                  </a:cubicBezTo>
                  <a:cubicBezTo>
                    <a:pt x="51" y="98"/>
                    <a:pt x="50" y="79"/>
                    <a:pt x="49" y="78"/>
                  </a:cubicBezTo>
                  <a:cubicBezTo>
                    <a:pt x="48" y="77"/>
                    <a:pt x="50" y="77"/>
                    <a:pt x="50" y="76"/>
                  </a:cubicBezTo>
                  <a:cubicBezTo>
                    <a:pt x="50" y="75"/>
                    <a:pt x="47" y="69"/>
                    <a:pt x="47" y="68"/>
                  </a:cubicBezTo>
                  <a:cubicBezTo>
                    <a:pt x="48" y="68"/>
                    <a:pt x="50" y="68"/>
                    <a:pt x="51" y="67"/>
                  </a:cubicBezTo>
                  <a:cubicBezTo>
                    <a:pt x="51" y="66"/>
                    <a:pt x="52" y="66"/>
                    <a:pt x="54" y="65"/>
                  </a:cubicBezTo>
                  <a:cubicBezTo>
                    <a:pt x="54" y="64"/>
                    <a:pt x="55" y="65"/>
                    <a:pt x="55" y="65"/>
                  </a:cubicBezTo>
                  <a:cubicBezTo>
                    <a:pt x="55" y="65"/>
                    <a:pt x="56" y="62"/>
                    <a:pt x="56" y="61"/>
                  </a:cubicBezTo>
                  <a:cubicBezTo>
                    <a:pt x="57" y="60"/>
                    <a:pt x="64" y="47"/>
                    <a:pt x="63" y="43"/>
                  </a:cubicBezTo>
                  <a:cubicBezTo>
                    <a:pt x="63" y="42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0"/>
                    <a:pt x="58" y="34"/>
                    <a:pt x="57" y="33"/>
                  </a:cubicBezTo>
                  <a:cubicBezTo>
                    <a:pt x="56" y="31"/>
                    <a:pt x="51" y="23"/>
                    <a:pt x="48" y="22"/>
                  </a:cubicBezTo>
                  <a:cubicBezTo>
                    <a:pt x="44" y="22"/>
                    <a:pt x="40" y="20"/>
                    <a:pt x="40" y="20"/>
                  </a:cubicBezTo>
                  <a:cubicBezTo>
                    <a:pt x="40" y="20"/>
                    <a:pt x="39" y="18"/>
                    <a:pt x="39" y="18"/>
                  </a:cubicBezTo>
                  <a:cubicBezTo>
                    <a:pt x="38" y="18"/>
                    <a:pt x="36" y="17"/>
                    <a:pt x="36" y="17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6" y="11"/>
                    <a:pt x="35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2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4" y="1"/>
                    <a:pt x="20" y="2"/>
                    <a:pt x="21" y="6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2" y="11"/>
                    <a:pt x="21" y="12"/>
                    <a:pt x="22" y="13"/>
                  </a:cubicBezTo>
                  <a:cubicBezTo>
                    <a:pt x="23" y="15"/>
                    <a:pt x="25" y="15"/>
                    <a:pt x="25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5" y="18"/>
                    <a:pt x="24" y="19"/>
                  </a:cubicBezTo>
                  <a:cubicBezTo>
                    <a:pt x="24" y="20"/>
                    <a:pt x="23" y="21"/>
                    <a:pt x="23" y="21"/>
                  </a:cubicBezTo>
                  <a:cubicBezTo>
                    <a:pt x="23" y="22"/>
                    <a:pt x="18" y="23"/>
                    <a:pt x="17" y="24"/>
                  </a:cubicBezTo>
                  <a:cubicBezTo>
                    <a:pt x="16" y="24"/>
                    <a:pt x="10" y="29"/>
                    <a:pt x="9" y="31"/>
                  </a:cubicBezTo>
                  <a:cubicBezTo>
                    <a:pt x="8" y="32"/>
                    <a:pt x="6" y="34"/>
                    <a:pt x="5" y="36"/>
                  </a:cubicBezTo>
                  <a:cubicBezTo>
                    <a:pt x="4" y="37"/>
                    <a:pt x="0" y="40"/>
                    <a:pt x="1" y="44"/>
                  </a:cubicBezTo>
                  <a:cubicBezTo>
                    <a:pt x="1" y="44"/>
                    <a:pt x="3" y="54"/>
                    <a:pt x="5" y="55"/>
                  </a:cubicBezTo>
                  <a:cubicBezTo>
                    <a:pt x="6" y="55"/>
                    <a:pt x="10" y="62"/>
                    <a:pt x="11" y="62"/>
                  </a:cubicBezTo>
                  <a:cubicBezTo>
                    <a:pt x="11" y="62"/>
                    <a:pt x="12" y="62"/>
                    <a:pt x="13" y="62"/>
                  </a:cubicBezTo>
                  <a:cubicBezTo>
                    <a:pt x="13" y="62"/>
                    <a:pt x="16" y="64"/>
                    <a:pt x="18" y="66"/>
                  </a:cubicBezTo>
                  <a:cubicBezTo>
                    <a:pt x="18" y="66"/>
                    <a:pt x="16" y="79"/>
                    <a:pt x="16" y="79"/>
                  </a:cubicBezTo>
                  <a:cubicBezTo>
                    <a:pt x="16" y="79"/>
                    <a:pt x="17" y="79"/>
                    <a:pt x="17" y="80"/>
                  </a:cubicBezTo>
                  <a:cubicBezTo>
                    <a:pt x="17" y="80"/>
                    <a:pt x="17" y="83"/>
                    <a:pt x="17" y="84"/>
                  </a:cubicBezTo>
                  <a:cubicBezTo>
                    <a:pt x="16" y="85"/>
                    <a:pt x="16" y="92"/>
                    <a:pt x="17" y="94"/>
                  </a:cubicBezTo>
                  <a:cubicBezTo>
                    <a:pt x="17" y="95"/>
                    <a:pt x="13" y="103"/>
                    <a:pt x="15" y="110"/>
                  </a:cubicBezTo>
                  <a:cubicBezTo>
                    <a:pt x="15" y="110"/>
                    <a:pt x="15" y="123"/>
                    <a:pt x="15" y="124"/>
                  </a:cubicBezTo>
                  <a:cubicBezTo>
                    <a:pt x="16" y="125"/>
                    <a:pt x="13" y="126"/>
                    <a:pt x="14" y="127"/>
                  </a:cubicBezTo>
                  <a:cubicBezTo>
                    <a:pt x="15" y="128"/>
                    <a:pt x="10" y="133"/>
                    <a:pt x="10" y="133"/>
                  </a:cubicBezTo>
                  <a:cubicBezTo>
                    <a:pt x="10" y="133"/>
                    <a:pt x="12" y="135"/>
                    <a:pt x="15" y="135"/>
                  </a:cubicBezTo>
                  <a:cubicBezTo>
                    <a:pt x="20" y="135"/>
                    <a:pt x="20" y="131"/>
                    <a:pt x="22" y="129"/>
                  </a:cubicBezTo>
                  <a:cubicBezTo>
                    <a:pt x="23" y="128"/>
                    <a:pt x="23" y="130"/>
                    <a:pt x="23" y="130"/>
                  </a:cubicBezTo>
                  <a:cubicBezTo>
                    <a:pt x="23" y="130"/>
                    <a:pt x="25" y="129"/>
                    <a:pt x="25" y="129"/>
                  </a:cubicBezTo>
                  <a:cubicBezTo>
                    <a:pt x="25" y="128"/>
                    <a:pt x="25" y="126"/>
                    <a:pt x="25" y="126"/>
                  </a:cubicBezTo>
                  <a:cubicBezTo>
                    <a:pt x="25" y="126"/>
                    <a:pt x="26" y="122"/>
                    <a:pt x="25" y="119"/>
                  </a:cubicBezTo>
                  <a:cubicBezTo>
                    <a:pt x="24" y="116"/>
                    <a:pt x="25" y="106"/>
                    <a:pt x="25" y="106"/>
                  </a:cubicBezTo>
                  <a:cubicBezTo>
                    <a:pt x="25" y="106"/>
                    <a:pt x="26" y="103"/>
                    <a:pt x="27" y="95"/>
                  </a:cubicBezTo>
                  <a:cubicBezTo>
                    <a:pt x="28" y="87"/>
                    <a:pt x="30" y="83"/>
                    <a:pt x="31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4" y="120"/>
                    <a:pt x="44" y="121"/>
                  </a:cubicBezTo>
                  <a:cubicBezTo>
                    <a:pt x="44" y="122"/>
                    <a:pt x="43" y="126"/>
                    <a:pt x="48" y="128"/>
                  </a:cubicBezTo>
                  <a:cubicBezTo>
                    <a:pt x="49" y="128"/>
                    <a:pt x="50" y="129"/>
                    <a:pt x="50" y="128"/>
                  </a:cubicBezTo>
                  <a:cubicBezTo>
                    <a:pt x="51" y="130"/>
                    <a:pt x="53" y="131"/>
                    <a:pt x="54" y="131"/>
                  </a:cubicBezTo>
                  <a:cubicBezTo>
                    <a:pt x="55" y="131"/>
                    <a:pt x="59" y="132"/>
                    <a:pt x="60" y="131"/>
                  </a:cubicBezTo>
                  <a:cubicBezTo>
                    <a:pt x="61" y="130"/>
                    <a:pt x="61" y="129"/>
                    <a:pt x="60" y="129"/>
                  </a:cubicBezTo>
                  <a:close/>
                  <a:moveTo>
                    <a:pt x="19" y="50"/>
                  </a:moveTo>
                  <a:cubicBezTo>
                    <a:pt x="18" y="51"/>
                    <a:pt x="17" y="56"/>
                    <a:pt x="18" y="58"/>
                  </a:cubicBezTo>
                  <a:cubicBezTo>
                    <a:pt x="18" y="59"/>
                    <a:pt x="16" y="57"/>
                    <a:pt x="14" y="57"/>
                  </a:cubicBezTo>
                  <a:cubicBezTo>
                    <a:pt x="14" y="57"/>
                    <a:pt x="15" y="55"/>
                    <a:pt x="15" y="55"/>
                  </a:cubicBezTo>
                  <a:cubicBezTo>
                    <a:pt x="14" y="54"/>
                    <a:pt x="12" y="52"/>
                    <a:pt x="12" y="51"/>
                  </a:cubicBezTo>
                  <a:cubicBezTo>
                    <a:pt x="12" y="51"/>
                    <a:pt x="11" y="48"/>
                    <a:pt x="10" y="48"/>
                  </a:cubicBezTo>
                  <a:cubicBezTo>
                    <a:pt x="10" y="47"/>
                    <a:pt x="9" y="45"/>
                    <a:pt x="9" y="4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45"/>
                    <a:pt x="19" y="46"/>
                  </a:cubicBezTo>
                  <a:cubicBezTo>
                    <a:pt x="19" y="47"/>
                    <a:pt x="19" y="49"/>
                    <a:pt x="19" y="50"/>
                  </a:cubicBezTo>
                  <a:close/>
                  <a:moveTo>
                    <a:pt x="47" y="60"/>
                  </a:moveTo>
                  <a:cubicBezTo>
                    <a:pt x="47" y="60"/>
                    <a:pt x="45" y="41"/>
                    <a:pt x="48" y="36"/>
                  </a:cubicBezTo>
                  <a:cubicBezTo>
                    <a:pt x="48" y="36"/>
                    <a:pt x="50" y="38"/>
                    <a:pt x="52" y="41"/>
                  </a:cubicBezTo>
                  <a:cubicBezTo>
                    <a:pt x="52" y="42"/>
                    <a:pt x="55" y="45"/>
                    <a:pt x="54" y="46"/>
                  </a:cubicBezTo>
                  <a:cubicBezTo>
                    <a:pt x="54" y="48"/>
                    <a:pt x="50" y="56"/>
                    <a:pt x="49" y="58"/>
                  </a:cubicBezTo>
                  <a:cubicBezTo>
                    <a:pt x="49" y="59"/>
                    <a:pt x="50" y="59"/>
                    <a:pt x="50" y="59"/>
                  </a:cubicBezTo>
                  <a:cubicBezTo>
                    <a:pt x="50" y="59"/>
                    <a:pt x="47" y="60"/>
                    <a:pt x="47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0" name="Freeform 54"/>
            <p:cNvSpPr>
              <a:spLocks noEditPoints="1"/>
            </p:cNvSpPr>
            <p:nvPr/>
          </p:nvSpPr>
          <p:spPr bwMode="auto">
            <a:xfrm>
              <a:off x="1865" y="1884"/>
              <a:ext cx="48" cy="120"/>
            </a:xfrm>
            <a:custGeom>
              <a:avLst/>
              <a:gdLst>
                <a:gd name="T0" fmla="*/ 7 w 52"/>
                <a:gd name="T1" fmla="*/ 19 h 131"/>
                <a:gd name="T2" fmla="*/ 10 w 52"/>
                <a:gd name="T3" fmla="*/ 14 h 131"/>
                <a:gd name="T4" fmla="*/ 8 w 52"/>
                <a:gd name="T5" fmla="*/ 7 h 131"/>
                <a:gd name="T6" fmla="*/ 6 w 52"/>
                <a:gd name="T7" fmla="*/ 5 h 131"/>
                <a:gd name="T8" fmla="*/ 6 w 52"/>
                <a:gd name="T9" fmla="*/ 5 h 131"/>
                <a:gd name="T10" fmla="*/ 7 w 52"/>
                <a:gd name="T11" fmla="*/ 5 h 131"/>
                <a:gd name="T12" fmla="*/ 8 w 52"/>
                <a:gd name="T13" fmla="*/ 5 h 131"/>
                <a:gd name="T14" fmla="*/ 8 w 52"/>
                <a:gd name="T15" fmla="*/ 5 h 131"/>
                <a:gd name="T16" fmla="*/ 7 w 52"/>
                <a:gd name="T17" fmla="*/ 5 h 131"/>
                <a:gd name="T18" fmla="*/ 8 w 52"/>
                <a:gd name="T19" fmla="*/ 5 h 131"/>
                <a:gd name="T20" fmla="*/ 7 w 52"/>
                <a:gd name="T21" fmla="*/ 1 h 131"/>
                <a:gd name="T22" fmla="*/ 6 w 52"/>
                <a:gd name="T23" fmla="*/ 0 h 131"/>
                <a:gd name="T24" fmla="*/ 6 w 52"/>
                <a:gd name="T25" fmla="*/ 5 h 131"/>
                <a:gd name="T26" fmla="*/ 6 w 52"/>
                <a:gd name="T27" fmla="*/ 5 h 131"/>
                <a:gd name="T28" fmla="*/ 6 w 52"/>
                <a:gd name="T29" fmla="*/ 5 h 131"/>
                <a:gd name="T30" fmla="*/ 6 w 52"/>
                <a:gd name="T31" fmla="*/ 11 h 131"/>
                <a:gd name="T32" fmla="*/ 6 w 52"/>
                <a:gd name="T33" fmla="*/ 13 h 131"/>
                <a:gd name="T34" fmla="*/ 0 w 52"/>
                <a:gd name="T35" fmla="*/ 14 h 131"/>
                <a:gd name="T36" fmla="*/ 6 w 52"/>
                <a:gd name="T37" fmla="*/ 15 h 131"/>
                <a:gd name="T38" fmla="*/ 6 w 52"/>
                <a:gd name="T39" fmla="*/ 13 h 131"/>
                <a:gd name="T40" fmla="*/ 6 w 52"/>
                <a:gd name="T41" fmla="*/ 13 h 131"/>
                <a:gd name="T42" fmla="*/ 6 w 52"/>
                <a:gd name="T43" fmla="*/ 16 h 131"/>
                <a:gd name="T44" fmla="*/ 6 w 52"/>
                <a:gd name="T45" fmla="*/ 17 h 131"/>
                <a:gd name="T46" fmla="*/ 6 w 52"/>
                <a:gd name="T47" fmla="*/ 19 h 131"/>
                <a:gd name="T48" fmla="*/ 6 w 52"/>
                <a:gd name="T49" fmla="*/ 19 h 131"/>
                <a:gd name="T50" fmla="*/ 6 w 52"/>
                <a:gd name="T51" fmla="*/ 21 h 131"/>
                <a:gd name="T52" fmla="*/ 6 w 52"/>
                <a:gd name="T53" fmla="*/ 21 h 131"/>
                <a:gd name="T54" fmla="*/ 8 w 52"/>
                <a:gd name="T55" fmla="*/ 21 h 131"/>
                <a:gd name="T56" fmla="*/ 6 w 52"/>
                <a:gd name="T57" fmla="*/ 14 h 131"/>
                <a:gd name="T58" fmla="*/ 6 w 52"/>
                <a:gd name="T59" fmla="*/ 12 h 131"/>
                <a:gd name="T60" fmla="*/ 6 w 52"/>
                <a:gd name="T61" fmla="*/ 14 h 131"/>
                <a:gd name="T62" fmla="*/ 6 w 52"/>
                <a:gd name="T63" fmla="*/ 5 h 131"/>
                <a:gd name="T64" fmla="*/ 6 w 52"/>
                <a:gd name="T65" fmla="*/ 5 h 131"/>
                <a:gd name="T66" fmla="*/ 6 w 52"/>
                <a:gd name="T67" fmla="*/ 5 h 13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" h="131">
                  <a:moveTo>
                    <a:pt x="44" y="127"/>
                  </a:moveTo>
                  <a:cubicBezTo>
                    <a:pt x="42" y="127"/>
                    <a:pt x="41" y="124"/>
                    <a:pt x="41" y="122"/>
                  </a:cubicBezTo>
                  <a:cubicBezTo>
                    <a:pt x="41" y="119"/>
                    <a:pt x="42" y="102"/>
                    <a:pt x="42" y="100"/>
                  </a:cubicBezTo>
                  <a:cubicBezTo>
                    <a:pt x="42" y="99"/>
                    <a:pt x="52" y="91"/>
                    <a:pt x="52" y="88"/>
                  </a:cubicBezTo>
                  <a:cubicBezTo>
                    <a:pt x="52" y="86"/>
                    <a:pt x="47" y="66"/>
                    <a:pt x="44" y="63"/>
                  </a:cubicBezTo>
                  <a:cubicBezTo>
                    <a:pt x="41" y="61"/>
                    <a:pt x="44" y="52"/>
                    <a:pt x="43" y="46"/>
                  </a:cubicBezTo>
                  <a:cubicBezTo>
                    <a:pt x="42" y="43"/>
                    <a:pt x="44" y="40"/>
                    <a:pt x="44" y="37"/>
                  </a:cubicBezTo>
                  <a:cubicBezTo>
                    <a:pt x="44" y="35"/>
                    <a:pt x="41" y="30"/>
                    <a:pt x="39" y="27"/>
                  </a:cubicBezTo>
                  <a:cubicBezTo>
                    <a:pt x="38" y="26"/>
                    <a:pt x="40" y="27"/>
                    <a:pt x="39" y="22"/>
                  </a:cubicBezTo>
                  <a:cubicBezTo>
                    <a:pt x="39" y="21"/>
                    <a:pt x="36" y="18"/>
                    <a:pt x="38" y="17"/>
                  </a:cubicBezTo>
                  <a:cubicBezTo>
                    <a:pt x="39" y="17"/>
                    <a:pt x="42" y="18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3" y="15"/>
                    <a:pt x="43" y="15"/>
                  </a:cubicBezTo>
                  <a:cubicBezTo>
                    <a:pt x="43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3"/>
                    <a:pt x="43" y="13"/>
                  </a:cubicBezTo>
                  <a:cubicBezTo>
                    <a:pt x="43" y="13"/>
                    <a:pt x="44" y="13"/>
                    <a:pt x="44" y="13"/>
                  </a:cubicBezTo>
                  <a:cubicBezTo>
                    <a:pt x="45" y="12"/>
                    <a:pt x="42" y="10"/>
                    <a:pt x="42" y="9"/>
                  </a:cubicBezTo>
                  <a:cubicBezTo>
                    <a:pt x="42" y="8"/>
                    <a:pt x="42" y="8"/>
                    <a:pt x="43" y="7"/>
                  </a:cubicBezTo>
                  <a:cubicBezTo>
                    <a:pt x="43" y="6"/>
                    <a:pt x="43" y="6"/>
                    <a:pt x="43" y="5"/>
                  </a:cubicBezTo>
                  <a:cubicBezTo>
                    <a:pt x="43" y="5"/>
                    <a:pt x="43" y="4"/>
                    <a:pt x="43" y="4"/>
                  </a:cubicBezTo>
                  <a:cubicBezTo>
                    <a:pt x="43" y="3"/>
                    <a:pt x="43" y="2"/>
                    <a:pt x="42" y="1"/>
                  </a:cubicBezTo>
                  <a:cubicBezTo>
                    <a:pt x="41" y="1"/>
                    <a:pt x="39" y="0"/>
                    <a:pt x="38" y="0"/>
                  </a:cubicBezTo>
                  <a:cubicBezTo>
                    <a:pt x="38" y="0"/>
                    <a:pt x="37" y="0"/>
                    <a:pt x="35" y="0"/>
                  </a:cubicBezTo>
                  <a:cubicBezTo>
                    <a:pt x="35" y="1"/>
                    <a:pt x="33" y="0"/>
                    <a:pt x="32" y="0"/>
                  </a:cubicBezTo>
                  <a:cubicBezTo>
                    <a:pt x="31" y="1"/>
                    <a:pt x="26" y="2"/>
                    <a:pt x="26" y="11"/>
                  </a:cubicBezTo>
                  <a:cubicBezTo>
                    <a:pt x="26" y="11"/>
                    <a:pt x="23" y="12"/>
                    <a:pt x="25" y="19"/>
                  </a:cubicBezTo>
                  <a:cubicBezTo>
                    <a:pt x="27" y="25"/>
                    <a:pt x="24" y="23"/>
                    <a:pt x="24" y="23"/>
                  </a:cubicBezTo>
                  <a:cubicBezTo>
                    <a:pt x="24" y="23"/>
                    <a:pt x="21" y="25"/>
                    <a:pt x="24" y="27"/>
                  </a:cubicBezTo>
                  <a:cubicBezTo>
                    <a:pt x="26" y="28"/>
                    <a:pt x="24" y="32"/>
                    <a:pt x="24" y="33"/>
                  </a:cubicBezTo>
                  <a:cubicBezTo>
                    <a:pt x="27" y="40"/>
                    <a:pt x="24" y="49"/>
                    <a:pt x="25" y="52"/>
                  </a:cubicBezTo>
                  <a:cubicBezTo>
                    <a:pt x="26" y="54"/>
                    <a:pt x="28" y="64"/>
                    <a:pt x="27" y="65"/>
                  </a:cubicBezTo>
                  <a:cubicBezTo>
                    <a:pt x="25" y="68"/>
                    <a:pt x="25" y="70"/>
                    <a:pt x="25" y="70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77"/>
                    <a:pt x="13" y="74"/>
                    <a:pt x="12" y="74"/>
                  </a:cubicBezTo>
                  <a:cubicBezTo>
                    <a:pt x="11" y="74"/>
                    <a:pt x="0" y="81"/>
                    <a:pt x="0" y="83"/>
                  </a:cubicBezTo>
                  <a:cubicBezTo>
                    <a:pt x="1" y="86"/>
                    <a:pt x="17" y="103"/>
                    <a:pt x="20" y="102"/>
                  </a:cubicBezTo>
                  <a:cubicBezTo>
                    <a:pt x="23" y="102"/>
                    <a:pt x="30" y="91"/>
                    <a:pt x="29" y="90"/>
                  </a:cubicBezTo>
                  <a:cubicBezTo>
                    <a:pt x="29" y="88"/>
                    <a:pt x="25" y="86"/>
                    <a:pt x="25" y="86"/>
                  </a:cubicBezTo>
                  <a:cubicBezTo>
                    <a:pt x="25" y="86"/>
                    <a:pt x="28" y="76"/>
                    <a:pt x="29" y="76"/>
                  </a:cubicBezTo>
                  <a:cubicBezTo>
                    <a:pt x="29" y="75"/>
                    <a:pt x="31" y="76"/>
                    <a:pt x="31" y="77"/>
                  </a:cubicBezTo>
                  <a:cubicBezTo>
                    <a:pt x="31" y="79"/>
                    <a:pt x="33" y="81"/>
                    <a:pt x="32" y="81"/>
                  </a:cubicBezTo>
                  <a:cubicBezTo>
                    <a:pt x="32" y="82"/>
                    <a:pt x="31" y="85"/>
                    <a:pt x="31" y="89"/>
                  </a:cubicBezTo>
                  <a:cubicBezTo>
                    <a:pt x="30" y="95"/>
                    <a:pt x="31" y="100"/>
                    <a:pt x="29" y="102"/>
                  </a:cubicBezTo>
                  <a:cubicBezTo>
                    <a:pt x="26" y="107"/>
                    <a:pt x="22" y="104"/>
                    <a:pt x="20" y="109"/>
                  </a:cubicBezTo>
                  <a:cubicBezTo>
                    <a:pt x="19" y="110"/>
                    <a:pt x="21" y="111"/>
                    <a:pt x="21" y="112"/>
                  </a:cubicBezTo>
                  <a:cubicBezTo>
                    <a:pt x="21" y="113"/>
                    <a:pt x="21" y="116"/>
                    <a:pt x="19" y="117"/>
                  </a:cubicBezTo>
                  <a:cubicBezTo>
                    <a:pt x="18" y="118"/>
                    <a:pt x="19" y="118"/>
                    <a:pt x="19" y="118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5" y="118"/>
                    <a:pt x="25" y="119"/>
                  </a:cubicBezTo>
                  <a:cubicBezTo>
                    <a:pt x="25" y="120"/>
                    <a:pt x="24" y="124"/>
                    <a:pt x="30" y="126"/>
                  </a:cubicBezTo>
                  <a:cubicBezTo>
                    <a:pt x="30" y="129"/>
                    <a:pt x="30" y="129"/>
                    <a:pt x="30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7"/>
                    <a:pt x="35" y="127"/>
                    <a:pt x="36" y="127"/>
                  </a:cubicBezTo>
                  <a:cubicBezTo>
                    <a:pt x="36" y="127"/>
                    <a:pt x="35" y="131"/>
                    <a:pt x="46" y="128"/>
                  </a:cubicBezTo>
                  <a:cubicBezTo>
                    <a:pt x="48" y="128"/>
                    <a:pt x="44" y="127"/>
                    <a:pt x="44" y="127"/>
                  </a:cubicBezTo>
                  <a:close/>
                  <a:moveTo>
                    <a:pt x="23" y="85"/>
                  </a:move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24" y="72"/>
                    <a:pt x="25" y="73"/>
                  </a:cubicBezTo>
                  <a:cubicBezTo>
                    <a:pt x="25" y="73"/>
                    <a:pt x="27" y="75"/>
                    <a:pt x="27" y="75"/>
                  </a:cubicBezTo>
                  <a:lnTo>
                    <a:pt x="23" y="85"/>
                  </a:lnTo>
                  <a:close/>
                  <a:moveTo>
                    <a:pt x="29" y="21"/>
                  </a:moveTo>
                  <a:cubicBezTo>
                    <a:pt x="29" y="21"/>
                    <a:pt x="28" y="21"/>
                    <a:pt x="28" y="22"/>
                  </a:cubicBezTo>
                  <a:cubicBezTo>
                    <a:pt x="28" y="22"/>
                    <a:pt x="29" y="18"/>
                    <a:pt x="28" y="17"/>
                  </a:cubicBezTo>
                  <a:cubicBezTo>
                    <a:pt x="28" y="17"/>
                    <a:pt x="28" y="17"/>
                    <a:pt x="29" y="17"/>
                  </a:cubicBezTo>
                  <a:cubicBezTo>
                    <a:pt x="29" y="17"/>
                    <a:pt x="29" y="18"/>
                    <a:pt x="29" y="19"/>
                  </a:cubicBezTo>
                  <a:cubicBezTo>
                    <a:pt x="30" y="19"/>
                    <a:pt x="29" y="20"/>
                    <a:pt x="29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1" name="Freeform 55"/>
            <p:cNvSpPr>
              <a:spLocks noEditPoints="1"/>
            </p:cNvSpPr>
            <p:nvPr/>
          </p:nvSpPr>
          <p:spPr bwMode="auto">
            <a:xfrm>
              <a:off x="1394" y="1764"/>
              <a:ext cx="589" cy="245"/>
            </a:xfrm>
            <a:custGeom>
              <a:avLst/>
              <a:gdLst>
                <a:gd name="T0" fmla="*/ 97 w 644"/>
                <a:gd name="T1" fmla="*/ 38 h 267"/>
                <a:gd name="T2" fmla="*/ 97 w 644"/>
                <a:gd name="T3" fmla="*/ 33 h 267"/>
                <a:gd name="T4" fmla="*/ 98 w 644"/>
                <a:gd name="T5" fmla="*/ 31 h 267"/>
                <a:gd name="T6" fmla="*/ 98 w 644"/>
                <a:gd name="T7" fmla="*/ 30 h 267"/>
                <a:gd name="T8" fmla="*/ 97 w 644"/>
                <a:gd name="T9" fmla="*/ 26 h 267"/>
                <a:gd name="T10" fmla="*/ 95 w 644"/>
                <a:gd name="T11" fmla="*/ 26 h 267"/>
                <a:gd name="T12" fmla="*/ 96 w 644"/>
                <a:gd name="T13" fmla="*/ 24 h 267"/>
                <a:gd name="T14" fmla="*/ 96 w 644"/>
                <a:gd name="T15" fmla="*/ 22 h 267"/>
                <a:gd name="T16" fmla="*/ 94 w 644"/>
                <a:gd name="T17" fmla="*/ 22 h 267"/>
                <a:gd name="T18" fmla="*/ 93 w 644"/>
                <a:gd name="T19" fmla="*/ 22 h 267"/>
                <a:gd name="T20" fmla="*/ 93 w 644"/>
                <a:gd name="T21" fmla="*/ 24 h 267"/>
                <a:gd name="T22" fmla="*/ 93 w 644"/>
                <a:gd name="T23" fmla="*/ 26 h 267"/>
                <a:gd name="T24" fmla="*/ 92 w 644"/>
                <a:gd name="T25" fmla="*/ 29 h 267"/>
                <a:gd name="T26" fmla="*/ 93 w 644"/>
                <a:gd name="T27" fmla="*/ 31 h 267"/>
                <a:gd name="T28" fmla="*/ 93 w 644"/>
                <a:gd name="T29" fmla="*/ 33 h 267"/>
                <a:gd name="T30" fmla="*/ 93 w 644"/>
                <a:gd name="T31" fmla="*/ 36 h 267"/>
                <a:gd name="T32" fmla="*/ 93 w 644"/>
                <a:gd name="T33" fmla="*/ 42 h 267"/>
                <a:gd name="T34" fmla="*/ 93 w 644"/>
                <a:gd name="T35" fmla="*/ 42 h 267"/>
                <a:gd name="T36" fmla="*/ 93 w 644"/>
                <a:gd name="T37" fmla="*/ 39 h 267"/>
                <a:gd name="T38" fmla="*/ 93 w 644"/>
                <a:gd name="T39" fmla="*/ 36 h 267"/>
                <a:gd name="T40" fmla="*/ 94 w 644"/>
                <a:gd name="T41" fmla="*/ 36 h 267"/>
                <a:gd name="T42" fmla="*/ 95 w 644"/>
                <a:gd name="T43" fmla="*/ 42 h 267"/>
                <a:gd name="T44" fmla="*/ 99 w 644"/>
                <a:gd name="T45" fmla="*/ 42 h 267"/>
                <a:gd name="T46" fmla="*/ 93 w 644"/>
                <a:gd name="T47" fmla="*/ 30 h 267"/>
                <a:gd name="T48" fmla="*/ 93 w 644"/>
                <a:gd name="T49" fmla="*/ 30 h 267"/>
                <a:gd name="T50" fmla="*/ 5 w 644"/>
                <a:gd name="T51" fmla="*/ 20 h 267"/>
                <a:gd name="T52" fmla="*/ 5 w 644"/>
                <a:gd name="T53" fmla="*/ 14 h 267"/>
                <a:gd name="T54" fmla="*/ 5 w 644"/>
                <a:gd name="T55" fmla="*/ 11 h 267"/>
                <a:gd name="T56" fmla="*/ 5 w 644"/>
                <a:gd name="T57" fmla="*/ 10 h 267"/>
                <a:gd name="T58" fmla="*/ 5 w 644"/>
                <a:gd name="T59" fmla="*/ 6 h 267"/>
                <a:gd name="T60" fmla="*/ 5 w 644"/>
                <a:gd name="T61" fmla="*/ 6 h 267"/>
                <a:gd name="T62" fmla="*/ 5 w 644"/>
                <a:gd name="T63" fmla="*/ 6 h 267"/>
                <a:gd name="T64" fmla="*/ 5 w 644"/>
                <a:gd name="T65" fmla="*/ 6 h 267"/>
                <a:gd name="T66" fmla="*/ 5 w 644"/>
                <a:gd name="T67" fmla="*/ 2 h 267"/>
                <a:gd name="T68" fmla="*/ 5 w 644"/>
                <a:gd name="T69" fmla="*/ 2 h 267"/>
                <a:gd name="T70" fmla="*/ 5 w 644"/>
                <a:gd name="T71" fmla="*/ 6 h 267"/>
                <a:gd name="T72" fmla="*/ 5 w 644"/>
                <a:gd name="T73" fmla="*/ 6 h 267"/>
                <a:gd name="T74" fmla="*/ 3 w 644"/>
                <a:gd name="T75" fmla="*/ 6 h 267"/>
                <a:gd name="T76" fmla="*/ 2 w 644"/>
                <a:gd name="T77" fmla="*/ 10 h 267"/>
                <a:gd name="T78" fmla="*/ 5 w 644"/>
                <a:gd name="T79" fmla="*/ 12 h 267"/>
                <a:gd name="T80" fmla="*/ 5 w 644"/>
                <a:gd name="T81" fmla="*/ 14 h 267"/>
                <a:gd name="T82" fmla="*/ 5 w 644"/>
                <a:gd name="T83" fmla="*/ 17 h 267"/>
                <a:gd name="T84" fmla="*/ 5 w 644"/>
                <a:gd name="T85" fmla="*/ 22 h 267"/>
                <a:gd name="T86" fmla="*/ 5 w 644"/>
                <a:gd name="T87" fmla="*/ 22 h 267"/>
                <a:gd name="T88" fmla="*/ 5 w 644"/>
                <a:gd name="T89" fmla="*/ 17 h 267"/>
                <a:gd name="T90" fmla="*/ 5 w 644"/>
                <a:gd name="T91" fmla="*/ 14 h 267"/>
                <a:gd name="T92" fmla="*/ 5 w 644"/>
                <a:gd name="T93" fmla="*/ 19 h 267"/>
                <a:gd name="T94" fmla="*/ 5 w 644"/>
                <a:gd name="T95" fmla="*/ 22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644" h="267">
                  <a:moveTo>
                    <a:pt x="642" y="255"/>
                  </a:moveTo>
                  <a:cubicBezTo>
                    <a:pt x="641" y="254"/>
                    <a:pt x="636" y="253"/>
                    <a:pt x="636" y="252"/>
                  </a:cubicBezTo>
                  <a:cubicBezTo>
                    <a:pt x="635" y="251"/>
                    <a:pt x="634" y="230"/>
                    <a:pt x="633" y="227"/>
                  </a:cubicBezTo>
                  <a:cubicBezTo>
                    <a:pt x="633" y="225"/>
                    <a:pt x="633" y="224"/>
                    <a:pt x="633" y="223"/>
                  </a:cubicBezTo>
                  <a:cubicBezTo>
                    <a:pt x="633" y="223"/>
                    <a:pt x="635" y="207"/>
                    <a:pt x="635" y="207"/>
                  </a:cubicBezTo>
                  <a:cubicBezTo>
                    <a:pt x="635" y="206"/>
                    <a:pt x="634" y="198"/>
                    <a:pt x="635" y="196"/>
                  </a:cubicBezTo>
                  <a:cubicBezTo>
                    <a:pt x="636" y="194"/>
                    <a:pt x="636" y="192"/>
                    <a:pt x="636" y="192"/>
                  </a:cubicBezTo>
                  <a:cubicBezTo>
                    <a:pt x="636" y="192"/>
                    <a:pt x="637" y="192"/>
                    <a:pt x="637" y="191"/>
                  </a:cubicBezTo>
                  <a:cubicBezTo>
                    <a:pt x="637" y="190"/>
                    <a:pt x="638" y="191"/>
                    <a:pt x="638" y="190"/>
                  </a:cubicBezTo>
                  <a:cubicBezTo>
                    <a:pt x="639" y="189"/>
                    <a:pt x="638" y="188"/>
                    <a:pt x="638" y="188"/>
                  </a:cubicBezTo>
                  <a:cubicBezTo>
                    <a:pt x="638" y="188"/>
                    <a:pt x="637" y="187"/>
                    <a:pt x="637" y="187"/>
                  </a:cubicBezTo>
                  <a:cubicBezTo>
                    <a:pt x="637" y="186"/>
                    <a:pt x="638" y="181"/>
                    <a:pt x="638" y="179"/>
                  </a:cubicBezTo>
                  <a:cubicBezTo>
                    <a:pt x="637" y="177"/>
                    <a:pt x="639" y="179"/>
                    <a:pt x="638" y="175"/>
                  </a:cubicBezTo>
                  <a:cubicBezTo>
                    <a:pt x="637" y="170"/>
                    <a:pt x="636" y="160"/>
                    <a:pt x="633" y="158"/>
                  </a:cubicBezTo>
                  <a:cubicBezTo>
                    <a:pt x="633" y="158"/>
                    <a:pt x="633" y="157"/>
                    <a:pt x="632" y="157"/>
                  </a:cubicBezTo>
                  <a:cubicBezTo>
                    <a:pt x="631" y="156"/>
                    <a:pt x="630" y="156"/>
                    <a:pt x="630" y="156"/>
                  </a:cubicBezTo>
                  <a:cubicBezTo>
                    <a:pt x="630" y="156"/>
                    <a:pt x="628" y="154"/>
                    <a:pt x="627" y="155"/>
                  </a:cubicBezTo>
                  <a:cubicBezTo>
                    <a:pt x="627" y="155"/>
                    <a:pt x="625" y="152"/>
                    <a:pt x="625" y="152"/>
                  </a:cubicBezTo>
                  <a:cubicBezTo>
                    <a:pt x="625" y="151"/>
                    <a:pt x="624" y="151"/>
                    <a:pt x="624" y="151"/>
                  </a:cubicBezTo>
                  <a:cubicBezTo>
                    <a:pt x="623" y="151"/>
                    <a:pt x="624" y="147"/>
                    <a:pt x="625" y="146"/>
                  </a:cubicBezTo>
                  <a:cubicBezTo>
                    <a:pt x="625" y="146"/>
                    <a:pt x="627" y="142"/>
                    <a:pt x="626" y="142"/>
                  </a:cubicBezTo>
                  <a:cubicBezTo>
                    <a:pt x="626" y="142"/>
                    <a:pt x="627" y="140"/>
                    <a:pt x="627" y="140"/>
                  </a:cubicBezTo>
                  <a:cubicBezTo>
                    <a:pt x="627" y="140"/>
                    <a:pt x="628" y="139"/>
                    <a:pt x="628" y="138"/>
                  </a:cubicBezTo>
                  <a:cubicBezTo>
                    <a:pt x="627" y="136"/>
                    <a:pt x="628" y="136"/>
                    <a:pt x="627" y="135"/>
                  </a:cubicBezTo>
                  <a:cubicBezTo>
                    <a:pt x="627" y="135"/>
                    <a:pt x="627" y="134"/>
                    <a:pt x="626" y="133"/>
                  </a:cubicBezTo>
                  <a:cubicBezTo>
                    <a:pt x="625" y="133"/>
                    <a:pt x="626" y="132"/>
                    <a:pt x="624" y="132"/>
                  </a:cubicBezTo>
                  <a:cubicBezTo>
                    <a:pt x="623" y="133"/>
                    <a:pt x="624" y="130"/>
                    <a:pt x="622" y="132"/>
                  </a:cubicBezTo>
                  <a:cubicBezTo>
                    <a:pt x="621" y="132"/>
                    <a:pt x="620" y="131"/>
                    <a:pt x="620" y="131"/>
                  </a:cubicBezTo>
                  <a:cubicBezTo>
                    <a:pt x="619" y="132"/>
                    <a:pt x="617" y="132"/>
                    <a:pt x="617" y="132"/>
                  </a:cubicBezTo>
                  <a:cubicBezTo>
                    <a:pt x="617" y="132"/>
                    <a:pt x="615" y="133"/>
                    <a:pt x="615" y="133"/>
                  </a:cubicBezTo>
                  <a:cubicBezTo>
                    <a:pt x="615" y="134"/>
                    <a:pt x="614" y="136"/>
                    <a:pt x="614" y="138"/>
                  </a:cubicBezTo>
                  <a:cubicBezTo>
                    <a:pt x="615" y="140"/>
                    <a:pt x="615" y="141"/>
                    <a:pt x="614" y="141"/>
                  </a:cubicBezTo>
                  <a:cubicBezTo>
                    <a:pt x="614" y="141"/>
                    <a:pt x="614" y="144"/>
                    <a:pt x="615" y="144"/>
                  </a:cubicBezTo>
                  <a:cubicBezTo>
                    <a:pt x="615" y="145"/>
                    <a:pt x="615" y="145"/>
                    <a:pt x="615" y="145"/>
                  </a:cubicBezTo>
                  <a:cubicBezTo>
                    <a:pt x="616" y="147"/>
                    <a:pt x="615" y="149"/>
                    <a:pt x="615" y="149"/>
                  </a:cubicBezTo>
                  <a:cubicBezTo>
                    <a:pt x="615" y="150"/>
                    <a:pt x="614" y="149"/>
                    <a:pt x="613" y="152"/>
                  </a:cubicBezTo>
                  <a:cubicBezTo>
                    <a:pt x="613" y="152"/>
                    <a:pt x="610" y="155"/>
                    <a:pt x="607" y="156"/>
                  </a:cubicBezTo>
                  <a:cubicBezTo>
                    <a:pt x="604" y="157"/>
                    <a:pt x="601" y="161"/>
                    <a:pt x="600" y="168"/>
                  </a:cubicBezTo>
                  <a:cubicBezTo>
                    <a:pt x="600" y="169"/>
                    <a:pt x="599" y="169"/>
                    <a:pt x="598" y="176"/>
                  </a:cubicBezTo>
                  <a:cubicBezTo>
                    <a:pt x="597" y="184"/>
                    <a:pt x="599" y="185"/>
                    <a:pt x="599" y="185"/>
                  </a:cubicBezTo>
                  <a:cubicBezTo>
                    <a:pt x="599" y="185"/>
                    <a:pt x="600" y="187"/>
                    <a:pt x="599" y="188"/>
                  </a:cubicBezTo>
                  <a:cubicBezTo>
                    <a:pt x="599" y="188"/>
                    <a:pt x="599" y="190"/>
                    <a:pt x="600" y="190"/>
                  </a:cubicBezTo>
                  <a:cubicBezTo>
                    <a:pt x="600" y="190"/>
                    <a:pt x="600" y="192"/>
                    <a:pt x="600" y="192"/>
                  </a:cubicBezTo>
                  <a:cubicBezTo>
                    <a:pt x="600" y="193"/>
                    <a:pt x="603" y="195"/>
                    <a:pt x="603" y="195"/>
                  </a:cubicBezTo>
                  <a:cubicBezTo>
                    <a:pt x="603" y="194"/>
                    <a:pt x="603" y="197"/>
                    <a:pt x="605" y="197"/>
                  </a:cubicBezTo>
                  <a:cubicBezTo>
                    <a:pt x="605" y="197"/>
                    <a:pt x="606" y="199"/>
                    <a:pt x="606" y="200"/>
                  </a:cubicBezTo>
                  <a:cubicBezTo>
                    <a:pt x="606" y="200"/>
                    <a:pt x="604" y="205"/>
                    <a:pt x="605" y="207"/>
                  </a:cubicBezTo>
                  <a:cubicBezTo>
                    <a:pt x="606" y="208"/>
                    <a:pt x="603" y="210"/>
                    <a:pt x="605" y="224"/>
                  </a:cubicBezTo>
                  <a:cubicBezTo>
                    <a:pt x="605" y="226"/>
                    <a:pt x="605" y="228"/>
                    <a:pt x="604" y="230"/>
                  </a:cubicBezTo>
                  <a:cubicBezTo>
                    <a:pt x="604" y="231"/>
                    <a:pt x="604" y="234"/>
                    <a:pt x="605" y="236"/>
                  </a:cubicBezTo>
                  <a:cubicBezTo>
                    <a:pt x="605" y="238"/>
                    <a:pt x="604" y="233"/>
                    <a:pt x="603" y="257"/>
                  </a:cubicBezTo>
                  <a:cubicBezTo>
                    <a:pt x="603" y="257"/>
                    <a:pt x="603" y="260"/>
                    <a:pt x="601" y="263"/>
                  </a:cubicBezTo>
                  <a:cubicBezTo>
                    <a:pt x="599" y="267"/>
                    <a:pt x="606" y="267"/>
                    <a:pt x="608" y="264"/>
                  </a:cubicBezTo>
                  <a:cubicBezTo>
                    <a:pt x="609" y="264"/>
                    <a:pt x="609" y="261"/>
                    <a:pt x="609" y="260"/>
                  </a:cubicBezTo>
                  <a:cubicBezTo>
                    <a:pt x="609" y="260"/>
                    <a:pt x="609" y="260"/>
                    <a:pt x="610" y="260"/>
                  </a:cubicBezTo>
                  <a:cubicBezTo>
                    <a:pt x="612" y="259"/>
                    <a:pt x="611" y="257"/>
                    <a:pt x="611" y="257"/>
                  </a:cubicBezTo>
                  <a:cubicBezTo>
                    <a:pt x="612" y="255"/>
                    <a:pt x="614" y="251"/>
                    <a:pt x="613" y="240"/>
                  </a:cubicBezTo>
                  <a:cubicBezTo>
                    <a:pt x="613" y="235"/>
                    <a:pt x="614" y="236"/>
                    <a:pt x="614" y="231"/>
                  </a:cubicBezTo>
                  <a:cubicBezTo>
                    <a:pt x="614" y="230"/>
                    <a:pt x="614" y="230"/>
                    <a:pt x="615" y="229"/>
                  </a:cubicBezTo>
                  <a:cubicBezTo>
                    <a:pt x="615" y="227"/>
                    <a:pt x="616" y="226"/>
                    <a:pt x="616" y="224"/>
                  </a:cubicBezTo>
                  <a:cubicBezTo>
                    <a:pt x="616" y="222"/>
                    <a:pt x="617" y="218"/>
                    <a:pt x="618" y="215"/>
                  </a:cubicBezTo>
                  <a:cubicBezTo>
                    <a:pt x="619" y="212"/>
                    <a:pt x="620" y="210"/>
                    <a:pt x="620" y="210"/>
                  </a:cubicBezTo>
                  <a:cubicBezTo>
                    <a:pt x="620" y="210"/>
                    <a:pt x="622" y="212"/>
                    <a:pt x="622" y="217"/>
                  </a:cubicBezTo>
                  <a:cubicBezTo>
                    <a:pt x="622" y="220"/>
                    <a:pt x="623" y="225"/>
                    <a:pt x="624" y="225"/>
                  </a:cubicBezTo>
                  <a:cubicBezTo>
                    <a:pt x="625" y="226"/>
                    <a:pt x="622" y="227"/>
                    <a:pt x="626" y="245"/>
                  </a:cubicBezTo>
                  <a:cubicBezTo>
                    <a:pt x="626" y="247"/>
                    <a:pt x="625" y="253"/>
                    <a:pt x="625" y="254"/>
                  </a:cubicBezTo>
                  <a:cubicBezTo>
                    <a:pt x="625" y="255"/>
                    <a:pt x="630" y="255"/>
                    <a:pt x="630" y="255"/>
                  </a:cubicBezTo>
                  <a:cubicBezTo>
                    <a:pt x="630" y="254"/>
                    <a:pt x="633" y="256"/>
                    <a:pt x="634" y="257"/>
                  </a:cubicBezTo>
                  <a:cubicBezTo>
                    <a:pt x="634" y="258"/>
                    <a:pt x="642" y="258"/>
                    <a:pt x="643" y="256"/>
                  </a:cubicBezTo>
                  <a:cubicBezTo>
                    <a:pt x="644" y="255"/>
                    <a:pt x="643" y="255"/>
                    <a:pt x="642" y="255"/>
                  </a:cubicBezTo>
                  <a:close/>
                  <a:moveTo>
                    <a:pt x="608" y="184"/>
                  </a:moveTo>
                  <a:cubicBezTo>
                    <a:pt x="606" y="186"/>
                    <a:pt x="607" y="188"/>
                    <a:pt x="607" y="188"/>
                  </a:cubicBezTo>
                  <a:cubicBezTo>
                    <a:pt x="607" y="188"/>
                    <a:pt x="607" y="190"/>
                    <a:pt x="606" y="187"/>
                  </a:cubicBezTo>
                  <a:cubicBezTo>
                    <a:pt x="605" y="184"/>
                    <a:pt x="606" y="175"/>
                    <a:pt x="606" y="175"/>
                  </a:cubicBezTo>
                  <a:cubicBezTo>
                    <a:pt x="606" y="175"/>
                    <a:pt x="607" y="180"/>
                    <a:pt x="607" y="180"/>
                  </a:cubicBezTo>
                  <a:cubicBezTo>
                    <a:pt x="607" y="180"/>
                    <a:pt x="609" y="183"/>
                    <a:pt x="608" y="184"/>
                  </a:cubicBezTo>
                  <a:close/>
                  <a:moveTo>
                    <a:pt x="45" y="125"/>
                  </a:moveTo>
                  <a:cubicBezTo>
                    <a:pt x="44" y="124"/>
                    <a:pt x="39" y="123"/>
                    <a:pt x="39" y="122"/>
                  </a:cubicBezTo>
                  <a:cubicBezTo>
                    <a:pt x="38" y="121"/>
                    <a:pt x="37" y="100"/>
                    <a:pt x="36" y="97"/>
                  </a:cubicBezTo>
                  <a:cubicBezTo>
                    <a:pt x="36" y="95"/>
                    <a:pt x="36" y="94"/>
                    <a:pt x="36" y="93"/>
                  </a:cubicBezTo>
                  <a:cubicBezTo>
                    <a:pt x="36" y="93"/>
                    <a:pt x="38" y="77"/>
                    <a:pt x="38" y="77"/>
                  </a:cubicBezTo>
                  <a:cubicBezTo>
                    <a:pt x="38" y="76"/>
                    <a:pt x="37" y="68"/>
                    <a:pt x="38" y="66"/>
                  </a:cubicBezTo>
                  <a:cubicBezTo>
                    <a:pt x="39" y="64"/>
                    <a:pt x="39" y="62"/>
                    <a:pt x="39" y="62"/>
                  </a:cubicBezTo>
                  <a:cubicBezTo>
                    <a:pt x="39" y="62"/>
                    <a:pt x="40" y="62"/>
                    <a:pt x="40" y="61"/>
                  </a:cubicBezTo>
                  <a:cubicBezTo>
                    <a:pt x="40" y="60"/>
                    <a:pt x="41" y="61"/>
                    <a:pt x="41" y="60"/>
                  </a:cubicBezTo>
                  <a:cubicBezTo>
                    <a:pt x="42" y="59"/>
                    <a:pt x="41" y="58"/>
                    <a:pt x="41" y="58"/>
                  </a:cubicBezTo>
                  <a:cubicBezTo>
                    <a:pt x="41" y="58"/>
                    <a:pt x="40" y="57"/>
                    <a:pt x="40" y="57"/>
                  </a:cubicBezTo>
                  <a:cubicBezTo>
                    <a:pt x="40" y="56"/>
                    <a:pt x="41" y="51"/>
                    <a:pt x="41" y="49"/>
                  </a:cubicBezTo>
                  <a:cubicBezTo>
                    <a:pt x="40" y="47"/>
                    <a:pt x="42" y="49"/>
                    <a:pt x="41" y="45"/>
                  </a:cubicBezTo>
                  <a:cubicBezTo>
                    <a:pt x="40" y="40"/>
                    <a:pt x="39" y="30"/>
                    <a:pt x="36" y="28"/>
                  </a:cubicBezTo>
                  <a:cubicBezTo>
                    <a:pt x="36" y="28"/>
                    <a:pt x="36" y="27"/>
                    <a:pt x="35" y="27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3" y="26"/>
                    <a:pt x="31" y="24"/>
                    <a:pt x="30" y="25"/>
                  </a:cubicBezTo>
                  <a:cubicBezTo>
                    <a:pt x="30" y="25"/>
                    <a:pt x="28" y="22"/>
                    <a:pt x="28" y="22"/>
                  </a:cubicBezTo>
                  <a:cubicBezTo>
                    <a:pt x="28" y="21"/>
                    <a:pt x="27" y="21"/>
                    <a:pt x="27" y="21"/>
                  </a:cubicBezTo>
                  <a:cubicBezTo>
                    <a:pt x="26" y="21"/>
                    <a:pt x="27" y="17"/>
                    <a:pt x="28" y="16"/>
                  </a:cubicBezTo>
                  <a:cubicBezTo>
                    <a:pt x="28" y="16"/>
                    <a:pt x="30" y="12"/>
                    <a:pt x="29" y="12"/>
                  </a:cubicBezTo>
                  <a:cubicBezTo>
                    <a:pt x="29" y="12"/>
                    <a:pt x="30" y="10"/>
                    <a:pt x="30" y="10"/>
                  </a:cubicBezTo>
                  <a:cubicBezTo>
                    <a:pt x="30" y="10"/>
                    <a:pt x="31" y="9"/>
                    <a:pt x="31" y="8"/>
                  </a:cubicBezTo>
                  <a:cubicBezTo>
                    <a:pt x="30" y="6"/>
                    <a:pt x="31" y="6"/>
                    <a:pt x="30" y="5"/>
                  </a:cubicBezTo>
                  <a:cubicBezTo>
                    <a:pt x="30" y="5"/>
                    <a:pt x="30" y="4"/>
                    <a:pt x="29" y="3"/>
                  </a:cubicBezTo>
                  <a:cubicBezTo>
                    <a:pt x="28" y="3"/>
                    <a:pt x="29" y="2"/>
                    <a:pt x="27" y="2"/>
                  </a:cubicBezTo>
                  <a:cubicBezTo>
                    <a:pt x="26" y="3"/>
                    <a:pt x="27" y="0"/>
                    <a:pt x="25" y="2"/>
                  </a:cubicBezTo>
                  <a:cubicBezTo>
                    <a:pt x="24" y="2"/>
                    <a:pt x="23" y="1"/>
                    <a:pt x="23" y="1"/>
                  </a:cubicBezTo>
                  <a:cubicBezTo>
                    <a:pt x="22" y="2"/>
                    <a:pt x="20" y="2"/>
                    <a:pt x="20" y="2"/>
                  </a:cubicBezTo>
                  <a:cubicBezTo>
                    <a:pt x="20" y="2"/>
                    <a:pt x="18" y="3"/>
                    <a:pt x="18" y="3"/>
                  </a:cubicBezTo>
                  <a:cubicBezTo>
                    <a:pt x="18" y="4"/>
                    <a:pt x="17" y="6"/>
                    <a:pt x="17" y="8"/>
                  </a:cubicBezTo>
                  <a:cubicBezTo>
                    <a:pt x="18" y="10"/>
                    <a:pt x="18" y="11"/>
                    <a:pt x="17" y="11"/>
                  </a:cubicBezTo>
                  <a:cubicBezTo>
                    <a:pt x="17" y="11"/>
                    <a:pt x="17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7"/>
                    <a:pt x="18" y="19"/>
                    <a:pt x="18" y="19"/>
                  </a:cubicBezTo>
                  <a:cubicBezTo>
                    <a:pt x="18" y="20"/>
                    <a:pt x="17" y="19"/>
                    <a:pt x="16" y="22"/>
                  </a:cubicBezTo>
                  <a:cubicBezTo>
                    <a:pt x="16" y="22"/>
                    <a:pt x="13" y="25"/>
                    <a:pt x="10" y="26"/>
                  </a:cubicBezTo>
                  <a:cubicBezTo>
                    <a:pt x="7" y="27"/>
                    <a:pt x="4" y="31"/>
                    <a:pt x="3" y="38"/>
                  </a:cubicBezTo>
                  <a:cubicBezTo>
                    <a:pt x="3" y="39"/>
                    <a:pt x="2" y="39"/>
                    <a:pt x="1" y="46"/>
                  </a:cubicBezTo>
                  <a:cubicBezTo>
                    <a:pt x="0" y="54"/>
                    <a:pt x="2" y="55"/>
                    <a:pt x="2" y="55"/>
                  </a:cubicBezTo>
                  <a:cubicBezTo>
                    <a:pt x="2" y="55"/>
                    <a:pt x="3" y="57"/>
                    <a:pt x="2" y="58"/>
                  </a:cubicBezTo>
                  <a:cubicBezTo>
                    <a:pt x="2" y="58"/>
                    <a:pt x="2" y="60"/>
                    <a:pt x="3" y="60"/>
                  </a:cubicBezTo>
                  <a:cubicBezTo>
                    <a:pt x="3" y="60"/>
                    <a:pt x="3" y="62"/>
                    <a:pt x="3" y="62"/>
                  </a:cubicBezTo>
                  <a:cubicBezTo>
                    <a:pt x="3" y="63"/>
                    <a:pt x="6" y="65"/>
                    <a:pt x="6" y="65"/>
                  </a:cubicBezTo>
                  <a:cubicBezTo>
                    <a:pt x="6" y="64"/>
                    <a:pt x="6" y="67"/>
                    <a:pt x="8" y="67"/>
                  </a:cubicBezTo>
                  <a:cubicBezTo>
                    <a:pt x="8" y="67"/>
                    <a:pt x="9" y="69"/>
                    <a:pt x="9" y="70"/>
                  </a:cubicBezTo>
                  <a:cubicBezTo>
                    <a:pt x="9" y="70"/>
                    <a:pt x="7" y="75"/>
                    <a:pt x="8" y="77"/>
                  </a:cubicBezTo>
                  <a:cubicBezTo>
                    <a:pt x="9" y="78"/>
                    <a:pt x="6" y="80"/>
                    <a:pt x="8" y="94"/>
                  </a:cubicBezTo>
                  <a:cubicBezTo>
                    <a:pt x="8" y="96"/>
                    <a:pt x="8" y="98"/>
                    <a:pt x="7" y="100"/>
                  </a:cubicBezTo>
                  <a:cubicBezTo>
                    <a:pt x="7" y="101"/>
                    <a:pt x="7" y="104"/>
                    <a:pt x="8" y="106"/>
                  </a:cubicBezTo>
                  <a:cubicBezTo>
                    <a:pt x="8" y="108"/>
                    <a:pt x="7" y="103"/>
                    <a:pt x="6" y="127"/>
                  </a:cubicBezTo>
                  <a:cubicBezTo>
                    <a:pt x="6" y="127"/>
                    <a:pt x="6" y="130"/>
                    <a:pt x="4" y="133"/>
                  </a:cubicBezTo>
                  <a:cubicBezTo>
                    <a:pt x="2" y="137"/>
                    <a:pt x="9" y="137"/>
                    <a:pt x="11" y="134"/>
                  </a:cubicBezTo>
                  <a:cubicBezTo>
                    <a:pt x="12" y="134"/>
                    <a:pt x="12" y="131"/>
                    <a:pt x="12" y="130"/>
                  </a:cubicBezTo>
                  <a:cubicBezTo>
                    <a:pt x="12" y="130"/>
                    <a:pt x="12" y="130"/>
                    <a:pt x="13" y="130"/>
                  </a:cubicBezTo>
                  <a:cubicBezTo>
                    <a:pt x="15" y="129"/>
                    <a:pt x="14" y="127"/>
                    <a:pt x="14" y="127"/>
                  </a:cubicBezTo>
                  <a:cubicBezTo>
                    <a:pt x="15" y="125"/>
                    <a:pt x="17" y="121"/>
                    <a:pt x="16" y="110"/>
                  </a:cubicBezTo>
                  <a:cubicBezTo>
                    <a:pt x="16" y="105"/>
                    <a:pt x="17" y="106"/>
                    <a:pt x="17" y="101"/>
                  </a:cubicBezTo>
                  <a:cubicBezTo>
                    <a:pt x="17" y="100"/>
                    <a:pt x="17" y="100"/>
                    <a:pt x="18" y="99"/>
                  </a:cubicBezTo>
                  <a:cubicBezTo>
                    <a:pt x="18" y="97"/>
                    <a:pt x="19" y="96"/>
                    <a:pt x="19" y="94"/>
                  </a:cubicBezTo>
                  <a:cubicBezTo>
                    <a:pt x="19" y="92"/>
                    <a:pt x="20" y="88"/>
                    <a:pt x="21" y="85"/>
                  </a:cubicBezTo>
                  <a:cubicBezTo>
                    <a:pt x="22" y="82"/>
                    <a:pt x="23" y="80"/>
                    <a:pt x="23" y="80"/>
                  </a:cubicBezTo>
                  <a:cubicBezTo>
                    <a:pt x="23" y="80"/>
                    <a:pt x="25" y="82"/>
                    <a:pt x="25" y="87"/>
                  </a:cubicBezTo>
                  <a:cubicBezTo>
                    <a:pt x="25" y="90"/>
                    <a:pt x="26" y="95"/>
                    <a:pt x="27" y="95"/>
                  </a:cubicBezTo>
                  <a:cubicBezTo>
                    <a:pt x="28" y="96"/>
                    <a:pt x="25" y="97"/>
                    <a:pt x="29" y="115"/>
                  </a:cubicBezTo>
                  <a:cubicBezTo>
                    <a:pt x="29" y="117"/>
                    <a:pt x="28" y="123"/>
                    <a:pt x="28" y="124"/>
                  </a:cubicBezTo>
                  <a:cubicBezTo>
                    <a:pt x="28" y="125"/>
                    <a:pt x="33" y="125"/>
                    <a:pt x="33" y="125"/>
                  </a:cubicBezTo>
                  <a:cubicBezTo>
                    <a:pt x="33" y="124"/>
                    <a:pt x="36" y="126"/>
                    <a:pt x="37" y="127"/>
                  </a:cubicBezTo>
                  <a:cubicBezTo>
                    <a:pt x="37" y="128"/>
                    <a:pt x="45" y="128"/>
                    <a:pt x="46" y="126"/>
                  </a:cubicBezTo>
                  <a:cubicBezTo>
                    <a:pt x="47" y="125"/>
                    <a:pt x="46" y="125"/>
                    <a:pt x="45" y="1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2" name="Freeform 56"/>
            <p:cNvSpPr>
              <a:spLocks noEditPoints="1"/>
            </p:cNvSpPr>
            <p:nvPr/>
          </p:nvSpPr>
          <p:spPr bwMode="auto">
            <a:xfrm>
              <a:off x="1905" y="1896"/>
              <a:ext cx="38" cy="115"/>
            </a:xfrm>
            <a:custGeom>
              <a:avLst/>
              <a:gdLst>
                <a:gd name="T0" fmla="*/ 5 w 42"/>
                <a:gd name="T1" fmla="*/ 5 h 126"/>
                <a:gd name="T2" fmla="*/ 5 w 42"/>
                <a:gd name="T3" fmla="*/ 5 h 126"/>
                <a:gd name="T4" fmla="*/ 5 w 42"/>
                <a:gd name="T5" fmla="*/ 5 h 126"/>
                <a:gd name="T6" fmla="*/ 5 w 42"/>
                <a:gd name="T7" fmla="*/ 1 h 126"/>
                <a:gd name="T8" fmla="*/ 5 w 42"/>
                <a:gd name="T9" fmla="*/ 1 h 126"/>
                <a:gd name="T10" fmla="*/ 5 w 42"/>
                <a:gd name="T11" fmla="*/ 5 h 126"/>
                <a:gd name="T12" fmla="*/ 5 w 42"/>
                <a:gd name="T13" fmla="*/ 5 h 126"/>
                <a:gd name="T14" fmla="*/ 5 w 42"/>
                <a:gd name="T15" fmla="*/ 5 h 126"/>
                <a:gd name="T16" fmla="*/ 5 w 42"/>
                <a:gd name="T17" fmla="*/ 5 h 126"/>
                <a:gd name="T18" fmla="*/ 5 w 42"/>
                <a:gd name="T19" fmla="*/ 5 h 126"/>
                <a:gd name="T20" fmla="*/ 5 w 42"/>
                <a:gd name="T21" fmla="*/ 5 h 126"/>
                <a:gd name="T22" fmla="*/ 5 w 42"/>
                <a:gd name="T23" fmla="*/ 5 h 126"/>
                <a:gd name="T24" fmla="*/ 5 w 42"/>
                <a:gd name="T25" fmla="*/ 5 h 126"/>
                <a:gd name="T26" fmla="*/ 4 w 42"/>
                <a:gd name="T27" fmla="*/ 7 h 126"/>
                <a:gd name="T28" fmla="*/ 2 w 42"/>
                <a:gd name="T29" fmla="*/ 9 h 126"/>
                <a:gd name="T30" fmla="*/ 1 w 42"/>
                <a:gd name="T31" fmla="*/ 11 h 126"/>
                <a:gd name="T32" fmla="*/ 5 w 42"/>
                <a:gd name="T33" fmla="*/ 12 h 126"/>
                <a:gd name="T34" fmla="*/ 5 w 42"/>
                <a:gd name="T35" fmla="*/ 11 h 126"/>
                <a:gd name="T36" fmla="*/ 5 w 42"/>
                <a:gd name="T37" fmla="*/ 10 h 126"/>
                <a:gd name="T38" fmla="*/ 5 w 42"/>
                <a:gd name="T39" fmla="*/ 10 h 126"/>
                <a:gd name="T40" fmla="*/ 5 w 42"/>
                <a:gd name="T41" fmla="*/ 13 h 126"/>
                <a:gd name="T42" fmla="*/ 5 w 42"/>
                <a:gd name="T43" fmla="*/ 15 h 126"/>
                <a:gd name="T44" fmla="*/ 5 w 42"/>
                <a:gd name="T45" fmla="*/ 17 h 126"/>
                <a:gd name="T46" fmla="*/ 5 w 42"/>
                <a:gd name="T47" fmla="*/ 18 h 126"/>
                <a:gd name="T48" fmla="*/ 5 w 42"/>
                <a:gd name="T49" fmla="*/ 16 h 126"/>
                <a:gd name="T50" fmla="*/ 5 w 42"/>
                <a:gd name="T51" fmla="*/ 15 h 126"/>
                <a:gd name="T52" fmla="*/ 5 w 42"/>
                <a:gd name="T53" fmla="*/ 14 h 126"/>
                <a:gd name="T54" fmla="*/ 5 w 42"/>
                <a:gd name="T55" fmla="*/ 13 h 126"/>
                <a:gd name="T56" fmla="*/ 5 w 42"/>
                <a:gd name="T57" fmla="*/ 16 h 126"/>
                <a:gd name="T58" fmla="*/ 5 w 42"/>
                <a:gd name="T59" fmla="*/ 17 h 126"/>
                <a:gd name="T60" fmla="*/ 5 w 42"/>
                <a:gd name="T61" fmla="*/ 18 h 126"/>
                <a:gd name="T62" fmla="*/ 5 w 42"/>
                <a:gd name="T63" fmla="*/ 18 h 126"/>
                <a:gd name="T64" fmla="*/ 5 w 42"/>
                <a:gd name="T65" fmla="*/ 16 h 126"/>
                <a:gd name="T66" fmla="*/ 5 w 42"/>
                <a:gd name="T67" fmla="*/ 14 h 126"/>
                <a:gd name="T68" fmla="*/ 5 w 42"/>
                <a:gd name="T69" fmla="*/ 10 h 126"/>
                <a:gd name="T70" fmla="*/ 5 w 42"/>
                <a:gd name="T71" fmla="*/ 6 h 126"/>
                <a:gd name="T72" fmla="*/ 5 w 42"/>
                <a:gd name="T73" fmla="*/ 7 h 126"/>
                <a:gd name="T74" fmla="*/ 5 w 42"/>
                <a:gd name="T75" fmla="*/ 9 h 126"/>
                <a:gd name="T76" fmla="*/ 5 w 42"/>
                <a:gd name="T77" fmla="*/ 11 h 126"/>
                <a:gd name="T78" fmla="*/ 5 w 42"/>
                <a:gd name="T79" fmla="*/ 11 h 126"/>
                <a:gd name="T80" fmla="*/ 5 w 42"/>
                <a:gd name="T81" fmla="*/ 12 h 126"/>
                <a:gd name="T82" fmla="*/ 5 w 42"/>
                <a:gd name="T83" fmla="*/ 11 h 126"/>
                <a:gd name="T84" fmla="*/ 5 w 42"/>
                <a:gd name="T85" fmla="*/ 9 h 126"/>
                <a:gd name="T86" fmla="*/ 5 w 42"/>
                <a:gd name="T87" fmla="*/ 6 h 126"/>
                <a:gd name="T88" fmla="*/ 5 w 42"/>
                <a:gd name="T89" fmla="*/ 11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26">
                  <a:moveTo>
                    <a:pt x="41" y="43"/>
                  </a:moveTo>
                  <a:cubicBezTo>
                    <a:pt x="40" y="40"/>
                    <a:pt x="41" y="34"/>
                    <a:pt x="40" y="30"/>
                  </a:cubicBezTo>
                  <a:cubicBezTo>
                    <a:pt x="39" y="25"/>
                    <a:pt x="39" y="26"/>
                    <a:pt x="38" y="23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5" y="19"/>
                    <a:pt x="33" y="18"/>
                    <a:pt x="33" y="17"/>
                  </a:cubicBezTo>
                  <a:cubicBezTo>
                    <a:pt x="33" y="17"/>
                    <a:pt x="32" y="12"/>
                    <a:pt x="32" y="11"/>
                  </a:cubicBezTo>
                  <a:cubicBezTo>
                    <a:pt x="31" y="11"/>
                    <a:pt x="29" y="3"/>
                    <a:pt x="27" y="3"/>
                  </a:cubicBezTo>
                  <a:cubicBezTo>
                    <a:pt x="26" y="2"/>
                    <a:pt x="24" y="0"/>
                    <a:pt x="23" y="1"/>
                  </a:cubicBezTo>
                  <a:cubicBezTo>
                    <a:pt x="21" y="1"/>
                    <a:pt x="20" y="1"/>
                    <a:pt x="20" y="1"/>
                  </a:cubicBezTo>
                  <a:cubicBezTo>
                    <a:pt x="19" y="2"/>
                    <a:pt x="17" y="1"/>
                    <a:pt x="17" y="1"/>
                  </a:cubicBezTo>
                  <a:cubicBezTo>
                    <a:pt x="16" y="1"/>
                    <a:pt x="15" y="2"/>
                    <a:pt x="15" y="3"/>
                  </a:cubicBezTo>
                  <a:cubicBezTo>
                    <a:pt x="15" y="3"/>
                    <a:pt x="14" y="5"/>
                    <a:pt x="14" y="5"/>
                  </a:cubicBezTo>
                  <a:cubicBezTo>
                    <a:pt x="14" y="6"/>
                    <a:pt x="15" y="7"/>
                    <a:pt x="14" y="8"/>
                  </a:cubicBezTo>
                  <a:cubicBezTo>
                    <a:pt x="14" y="8"/>
                    <a:pt x="12" y="10"/>
                    <a:pt x="13" y="10"/>
                  </a:cubicBezTo>
                  <a:cubicBezTo>
                    <a:pt x="13" y="10"/>
                    <a:pt x="13" y="11"/>
                    <a:pt x="14" y="11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3" y="12"/>
                    <a:pt x="13" y="12"/>
                    <a:pt x="14" y="12"/>
                  </a:cubicBezTo>
                  <a:cubicBezTo>
                    <a:pt x="14" y="13"/>
                    <a:pt x="13" y="13"/>
                    <a:pt x="14" y="13"/>
                  </a:cubicBezTo>
                  <a:cubicBezTo>
                    <a:pt x="14" y="13"/>
                    <a:pt x="14" y="13"/>
                    <a:pt x="14" y="14"/>
                  </a:cubicBezTo>
                  <a:cubicBezTo>
                    <a:pt x="14" y="14"/>
                    <a:pt x="14" y="15"/>
                    <a:pt x="14" y="15"/>
                  </a:cubicBezTo>
                  <a:cubicBezTo>
                    <a:pt x="14" y="16"/>
                    <a:pt x="14" y="16"/>
                    <a:pt x="16" y="16"/>
                  </a:cubicBezTo>
                  <a:cubicBezTo>
                    <a:pt x="18" y="16"/>
                    <a:pt x="19" y="17"/>
                    <a:pt x="18" y="18"/>
                  </a:cubicBezTo>
                  <a:cubicBezTo>
                    <a:pt x="18" y="19"/>
                    <a:pt x="17" y="21"/>
                    <a:pt x="16" y="22"/>
                  </a:cubicBezTo>
                  <a:cubicBezTo>
                    <a:pt x="15" y="22"/>
                    <a:pt x="11" y="22"/>
                    <a:pt x="10" y="24"/>
                  </a:cubicBezTo>
                  <a:cubicBezTo>
                    <a:pt x="9" y="25"/>
                    <a:pt x="8" y="29"/>
                    <a:pt x="8" y="30"/>
                  </a:cubicBezTo>
                  <a:cubicBezTo>
                    <a:pt x="8" y="30"/>
                    <a:pt x="6" y="38"/>
                    <a:pt x="6" y="39"/>
                  </a:cubicBezTo>
                  <a:cubicBezTo>
                    <a:pt x="6" y="40"/>
                    <a:pt x="5" y="41"/>
                    <a:pt x="5" y="44"/>
                  </a:cubicBezTo>
                  <a:cubicBezTo>
                    <a:pt x="5" y="46"/>
                    <a:pt x="4" y="47"/>
                    <a:pt x="4" y="49"/>
                  </a:cubicBezTo>
                  <a:cubicBezTo>
                    <a:pt x="4" y="50"/>
                    <a:pt x="3" y="50"/>
                    <a:pt x="3" y="55"/>
                  </a:cubicBezTo>
                  <a:cubicBezTo>
                    <a:pt x="3" y="57"/>
                    <a:pt x="2" y="56"/>
                    <a:pt x="2" y="60"/>
                  </a:cubicBezTo>
                  <a:cubicBezTo>
                    <a:pt x="2" y="60"/>
                    <a:pt x="2" y="61"/>
                    <a:pt x="2" y="63"/>
                  </a:cubicBezTo>
                  <a:cubicBezTo>
                    <a:pt x="2" y="64"/>
                    <a:pt x="0" y="66"/>
                    <a:pt x="1" y="67"/>
                  </a:cubicBezTo>
                  <a:cubicBezTo>
                    <a:pt x="2" y="68"/>
                    <a:pt x="1" y="69"/>
                    <a:pt x="3" y="72"/>
                  </a:cubicBezTo>
                  <a:cubicBezTo>
                    <a:pt x="4" y="74"/>
                    <a:pt x="4" y="72"/>
                    <a:pt x="6" y="74"/>
                  </a:cubicBezTo>
                  <a:cubicBezTo>
                    <a:pt x="6" y="74"/>
                    <a:pt x="7" y="74"/>
                    <a:pt x="7" y="73"/>
                  </a:cubicBezTo>
                  <a:cubicBezTo>
                    <a:pt x="6" y="73"/>
                    <a:pt x="7" y="72"/>
                    <a:pt x="7" y="68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7"/>
                    <a:pt x="7" y="66"/>
                    <a:pt x="7" y="65"/>
                  </a:cubicBezTo>
                  <a:cubicBezTo>
                    <a:pt x="8" y="64"/>
                    <a:pt x="8" y="62"/>
                    <a:pt x="8" y="62"/>
                  </a:cubicBezTo>
                  <a:cubicBezTo>
                    <a:pt x="9" y="61"/>
                    <a:pt x="8" y="64"/>
                    <a:pt x="8" y="65"/>
                  </a:cubicBezTo>
                  <a:cubicBezTo>
                    <a:pt x="8" y="66"/>
                    <a:pt x="7" y="80"/>
                    <a:pt x="8" y="84"/>
                  </a:cubicBezTo>
                  <a:cubicBezTo>
                    <a:pt x="9" y="85"/>
                    <a:pt x="8" y="87"/>
                    <a:pt x="8" y="87"/>
                  </a:cubicBezTo>
                  <a:cubicBezTo>
                    <a:pt x="8" y="88"/>
                    <a:pt x="7" y="90"/>
                    <a:pt x="8" y="93"/>
                  </a:cubicBezTo>
                  <a:cubicBezTo>
                    <a:pt x="8" y="93"/>
                    <a:pt x="6" y="100"/>
                    <a:pt x="7" y="101"/>
                  </a:cubicBezTo>
                  <a:cubicBezTo>
                    <a:pt x="7" y="102"/>
                    <a:pt x="5" y="110"/>
                    <a:pt x="6" y="111"/>
                  </a:cubicBezTo>
                  <a:cubicBezTo>
                    <a:pt x="7" y="112"/>
                    <a:pt x="7" y="114"/>
                    <a:pt x="7" y="115"/>
                  </a:cubicBezTo>
                  <a:cubicBezTo>
                    <a:pt x="8" y="119"/>
                    <a:pt x="4" y="122"/>
                    <a:pt x="7" y="125"/>
                  </a:cubicBezTo>
                  <a:cubicBezTo>
                    <a:pt x="7" y="126"/>
                    <a:pt x="12" y="124"/>
                    <a:pt x="12" y="120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6"/>
                    <a:pt x="14" y="114"/>
                    <a:pt x="14" y="114"/>
                  </a:cubicBezTo>
                  <a:cubicBezTo>
                    <a:pt x="14" y="113"/>
                    <a:pt x="14" y="113"/>
                    <a:pt x="14" y="112"/>
                  </a:cubicBezTo>
                  <a:cubicBezTo>
                    <a:pt x="15" y="110"/>
                    <a:pt x="15" y="103"/>
                    <a:pt x="16" y="102"/>
                  </a:cubicBezTo>
                  <a:cubicBezTo>
                    <a:pt x="16" y="101"/>
                    <a:pt x="15" y="100"/>
                    <a:pt x="15" y="100"/>
                  </a:cubicBezTo>
                  <a:cubicBezTo>
                    <a:pt x="15" y="100"/>
                    <a:pt x="15" y="92"/>
                    <a:pt x="15" y="91"/>
                  </a:cubicBezTo>
                  <a:cubicBezTo>
                    <a:pt x="16" y="87"/>
                    <a:pt x="18" y="81"/>
                    <a:pt x="19" y="70"/>
                  </a:cubicBezTo>
                  <a:cubicBezTo>
                    <a:pt x="20" y="68"/>
                    <a:pt x="22" y="81"/>
                    <a:pt x="24" y="86"/>
                  </a:cubicBezTo>
                  <a:cubicBezTo>
                    <a:pt x="24" y="87"/>
                    <a:pt x="26" y="96"/>
                    <a:pt x="25" y="100"/>
                  </a:cubicBezTo>
                  <a:cubicBezTo>
                    <a:pt x="24" y="104"/>
                    <a:pt x="25" y="109"/>
                    <a:pt x="25" y="109"/>
                  </a:cubicBezTo>
                  <a:cubicBezTo>
                    <a:pt x="25" y="110"/>
                    <a:pt x="24" y="112"/>
                    <a:pt x="25" y="114"/>
                  </a:cubicBezTo>
                  <a:cubicBezTo>
                    <a:pt x="27" y="115"/>
                    <a:pt x="26" y="116"/>
                    <a:pt x="26" y="116"/>
                  </a:cubicBezTo>
                  <a:cubicBezTo>
                    <a:pt x="26" y="116"/>
                    <a:pt x="26" y="117"/>
                    <a:pt x="27" y="118"/>
                  </a:cubicBezTo>
                  <a:cubicBezTo>
                    <a:pt x="27" y="118"/>
                    <a:pt x="27" y="121"/>
                    <a:pt x="27" y="122"/>
                  </a:cubicBezTo>
                  <a:cubicBezTo>
                    <a:pt x="27" y="122"/>
                    <a:pt x="29" y="126"/>
                    <a:pt x="30" y="126"/>
                  </a:cubicBezTo>
                  <a:cubicBezTo>
                    <a:pt x="31" y="126"/>
                    <a:pt x="33" y="122"/>
                    <a:pt x="33" y="121"/>
                  </a:cubicBezTo>
                  <a:cubicBezTo>
                    <a:pt x="33" y="121"/>
                    <a:pt x="32" y="119"/>
                    <a:pt x="32" y="119"/>
                  </a:cubicBezTo>
                  <a:cubicBezTo>
                    <a:pt x="33" y="118"/>
                    <a:pt x="33" y="112"/>
                    <a:pt x="33" y="109"/>
                  </a:cubicBezTo>
                  <a:cubicBezTo>
                    <a:pt x="33" y="106"/>
                    <a:pt x="34" y="103"/>
                    <a:pt x="33" y="99"/>
                  </a:cubicBezTo>
                  <a:cubicBezTo>
                    <a:pt x="33" y="98"/>
                    <a:pt x="33" y="95"/>
                    <a:pt x="32" y="93"/>
                  </a:cubicBezTo>
                  <a:cubicBezTo>
                    <a:pt x="31" y="90"/>
                    <a:pt x="33" y="80"/>
                    <a:pt x="32" y="79"/>
                  </a:cubicBezTo>
                  <a:cubicBezTo>
                    <a:pt x="32" y="77"/>
                    <a:pt x="34" y="66"/>
                    <a:pt x="33" y="64"/>
                  </a:cubicBezTo>
                  <a:cubicBezTo>
                    <a:pt x="33" y="62"/>
                    <a:pt x="33" y="52"/>
                    <a:pt x="32" y="50"/>
                  </a:cubicBezTo>
                  <a:cubicBezTo>
                    <a:pt x="32" y="47"/>
                    <a:pt x="32" y="46"/>
                    <a:pt x="32" y="46"/>
                  </a:cubicBezTo>
                  <a:cubicBezTo>
                    <a:pt x="32" y="46"/>
                    <a:pt x="34" y="43"/>
                    <a:pt x="34" y="41"/>
                  </a:cubicBezTo>
                  <a:cubicBezTo>
                    <a:pt x="34" y="40"/>
                    <a:pt x="36" y="47"/>
                    <a:pt x="36" y="47"/>
                  </a:cubicBezTo>
                  <a:cubicBezTo>
                    <a:pt x="36" y="47"/>
                    <a:pt x="35" y="51"/>
                    <a:pt x="36" y="53"/>
                  </a:cubicBezTo>
                  <a:cubicBezTo>
                    <a:pt x="36" y="55"/>
                    <a:pt x="36" y="58"/>
                    <a:pt x="36" y="59"/>
                  </a:cubicBezTo>
                  <a:cubicBezTo>
                    <a:pt x="36" y="60"/>
                    <a:pt x="35" y="66"/>
                    <a:pt x="35" y="67"/>
                  </a:cubicBezTo>
                  <a:cubicBezTo>
                    <a:pt x="35" y="68"/>
                    <a:pt x="34" y="69"/>
                    <a:pt x="34" y="69"/>
                  </a:cubicBezTo>
                  <a:cubicBezTo>
                    <a:pt x="34" y="69"/>
                    <a:pt x="34" y="71"/>
                    <a:pt x="34" y="71"/>
                  </a:cubicBezTo>
                  <a:cubicBezTo>
                    <a:pt x="34" y="72"/>
                    <a:pt x="34" y="72"/>
                    <a:pt x="35" y="70"/>
                  </a:cubicBezTo>
                  <a:cubicBezTo>
                    <a:pt x="36" y="68"/>
                    <a:pt x="35" y="72"/>
                    <a:pt x="35" y="73"/>
                  </a:cubicBezTo>
                  <a:cubicBezTo>
                    <a:pt x="35" y="74"/>
                    <a:pt x="35" y="75"/>
                    <a:pt x="37" y="73"/>
                  </a:cubicBezTo>
                  <a:cubicBezTo>
                    <a:pt x="38" y="73"/>
                    <a:pt x="40" y="72"/>
                    <a:pt x="40" y="70"/>
                  </a:cubicBezTo>
                  <a:cubicBezTo>
                    <a:pt x="40" y="70"/>
                    <a:pt x="40" y="69"/>
                    <a:pt x="40" y="68"/>
                  </a:cubicBezTo>
                  <a:cubicBezTo>
                    <a:pt x="41" y="68"/>
                    <a:pt x="40" y="67"/>
                    <a:pt x="41" y="66"/>
                  </a:cubicBezTo>
                  <a:cubicBezTo>
                    <a:pt x="42" y="64"/>
                    <a:pt x="41" y="59"/>
                    <a:pt x="41" y="59"/>
                  </a:cubicBezTo>
                  <a:cubicBezTo>
                    <a:pt x="41" y="56"/>
                    <a:pt x="41" y="55"/>
                    <a:pt x="42" y="51"/>
                  </a:cubicBezTo>
                  <a:cubicBezTo>
                    <a:pt x="42" y="48"/>
                    <a:pt x="42" y="47"/>
                    <a:pt x="41" y="43"/>
                  </a:cubicBezTo>
                  <a:close/>
                  <a:moveTo>
                    <a:pt x="5" y="73"/>
                  </a:moveTo>
                  <a:cubicBezTo>
                    <a:pt x="4" y="71"/>
                    <a:pt x="5" y="69"/>
                    <a:pt x="5" y="69"/>
                  </a:cubicBezTo>
                  <a:cubicBezTo>
                    <a:pt x="5" y="69"/>
                    <a:pt x="6" y="74"/>
                    <a:pt x="5" y="7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3" name="Freeform 57"/>
            <p:cNvSpPr>
              <a:spLocks/>
            </p:cNvSpPr>
            <p:nvPr/>
          </p:nvSpPr>
          <p:spPr bwMode="auto">
            <a:xfrm>
              <a:off x="2237" y="1988"/>
              <a:ext cx="62" cy="131"/>
            </a:xfrm>
            <a:custGeom>
              <a:avLst/>
              <a:gdLst>
                <a:gd name="T0" fmla="*/ 6 w 67"/>
                <a:gd name="T1" fmla="*/ 5 h 144"/>
                <a:gd name="T2" fmla="*/ 6 w 67"/>
                <a:gd name="T3" fmla="*/ 5 h 144"/>
                <a:gd name="T4" fmla="*/ 6 w 67"/>
                <a:gd name="T5" fmla="*/ 5 h 144"/>
                <a:gd name="T6" fmla="*/ 6 w 67"/>
                <a:gd name="T7" fmla="*/ 5 h 144"/>
                <a:gd name="T8" fmla="*/ 8 w 67"/>
                <a:gd name="T9" fmla="*/ 2 h 144"/>
                <a:gd name="T10" fmla="*/ 9 w 67"/>
                <a:gd name="T11" fmla="*/ 5 h 144"/>
                <a:gd name="T12" fmla="*/ 9 w 67"/>
                <a:gd name="T13" fmla="*/ 5 h 144"/>
                <a:gd name="T14" fmla="*/ 12 w 67"/>
                <a:gd name="T15" fmla="*/ 5 h 144"/>
                <a:gd name="T16" fmla="*/ 12 w 67"/>
                <a:gd name="T17" fmla="*/ 8 h 144"/>
                <a:gd name="T18" fmla="*/ 11 w 67"/>
                <a:gd name="T19" fmla="*/ 9 h 144"/>
                <a:gd name="T20" fmla="*/ 10 w 67"/>
                <a:gd name="T21" fmla="*/ 11 h 144"/>
                <a:gd name="T22" fmla="*/ 9 w 67"/>
                <a:gd name="T23" fmla="*/ 13 h 144"/>
                <a:gd name="T24" fmla="*/ 10 w 67"/>
                <a:gd name="T25" fmla="*/ 13 h 144"/>
                <a:gd name="T26" fmla="*/ 12 w 67"/>
                <a:gd name="T27" fmla="*/ 15 h 144"/>
                <a:gd name="T28" fmla="*/ 14 w 67"/>
                <a:gd name="T29" fmla="*/ 18 h 144"/>
                <a:gd name="T30" fmla="*/ 13 w 67"/>
                <a:gd name="T31" fmla="*/ 19 h 144"/>
                <a:gd name="T32" fmla="*/ 9 w 67"/>
                <a:gd name="T33" fmla="*/ 19 h 144"/>
                <a:gd name="T34" fmla="*/ 11 w 67"/>
                <a:gd name="T35" fmla="*/ 19 h 144"/>
                <a:gd name="T36" fmla="*/ 9 w 67"/>
                <a:gd name="T37" fmla="*/ 15 h 144"/>
                <a:gd name="T38" fmla="*/ 6 w 67"/>
                <a:gd name="T39" fmla="*/ 14 h 144"/>
                <a:gd name="T40" fmla="*/ 6 w 67"/>
                <a:gd name="T41" fmla="*/ 16 h 144"/>
                <a:gd name="T42" fmla="*/ 6 w 67"/>
                <a:gd name="T43" fmla="*/ 19 h 144"/>
                <a:gd name="T44" fmla="*/ 6 w 67"/>
                <a:gd name="T45" fmla="*/ 19 h 144"/>
                <a:gd name="T46" fmla="*/ 6 w 67"/>
                <a:gd name="T47" fmla="*/ 19 h 144"/>
                <a:gd name="T48" fmla="*/ 6 w 67"/>
                <a:gd name="T49" fmla="*/ 17 h 144"/>
                <a:gd name="T50" fmla="*/ 6 w 67"/>
                <a:gd name="T51" fmla="*/ 14 h 144"/>
                <a:gd name="T52" fmla="*/ 6 w 67"/>
                <a:gd name="T53" fmla="*/ 11 h 144"/>
                <a:gd name="T54" fmla="*/ 6 w 67"/>
                <a:gd name="T55" fmla="*/ 11 h 144"/>
                <a:gd name="T56" fmla="*/ 6 w 67"/>
                <a:gd name="T57" fmla="*/ 10 h 144"/>
                <a:gd name="T58" fmla="*/ 6 w 67"/>
                <a:gd name="T59" fmla="*/ 10 h 144"/>
                <a:gd name="T60" fmla="*/ 6 w 67"/>
                <a:gd name="T61" fmla="*/ 8 h 144"/>
                <a:gd name="T62" fmla="*/ 6 w 67"/>
                <a:gd name="T63" fmla="*/ 5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144">
                  <a:moveTo>
                    <a:pt x="28" y="29"/>
                  </a:moveTo>
                  <a:cubicBezTo>
                    <a:pt x="29" y="28"/>
                    <a:pt x="30" y="26"/>
                    <a:pt x="31" y="24"/>
                  </a:cubicBezTo>
                  <a:cubicBezTo>
                    <a:pt x="31" y="24"/>
                    <a:pt x="28" y="19"/>
                    <a:pt x="28" y="18"/>
                  </a:cubicBezTo>
                  <a:cubicBezTo>
                    <a:pt x="28" y="17"/>
                    <a:pt x="27" y="17"/>
                    <a:pt x="28" y="16"/>
                  </a:cubicBezTo>
                  <a:cubicBezTo>
                    <a:pt x="28" y="16"/>
                    <a:pt x="28" y="14"/>
                    <a:pt x="28" y="14"/>
                  </a:cubicBezTo>
                  <a:cubicBezTo>
                    <a:pt x="28" y="14"/>
                    <a:pt x="27" y="12"/>
                    <a:pt x="28" y="11"/>
                  </a:cubicBezTo>
                  <a:cubicBezTo>
                    <a:pt x="29" y="11"/>
                    <a:pt x="28" y="8"/>
                    <a:pt x="28" y="8"/>
                  </a:cubicBezTo>
                  <a:cubicBezTo>
                    <a:pt x="28" y="7"/>
                    <a:pt x="27" y="7"/>
                    <a:pt x="28" y="6"/>
                  </a:cubicBezTo>
                  <a:cubicBezTo>
                    <a:pt x="28" y="5"/>
                    <a:pt x="33" y="2"/>
                    <a:pt x="35" y="2"/>
                  </a:cubicBezTo>
                  <a:cubicBezTo>
                    <a:pt x="37" y="2"/>
                    <a:pt x="39" y="0"/>
                    <a:pt x="41" y="2"/>
                  </a:cubicBezTo>
                  <a:cubicBezTo>
                    <a:pt x="43" y="3"/>
                    <a:pt x="46" y="9"/>
                    <a:pt x="46" y="10"/>
                  </a:cubicBezTo>
                  <a:cubicBezTo>
                    <a:pt x="46" y="10"/>
                    <a:pt x="46" y="13"/>
                    <a:pt x="45" y="14"/>
                  </a:cubicBezTo>
                  <a:cubicBezTo>
                    <a:pt x="44" y="15"/>
                    <a:pt x="45" y="16"/>
                    <a:pt x="43" y="19"/>
                  </a:cubicBezTo>
                  <a:cubicBezTo>
                    <a:pt x="41" y="22"/>
                    <a:pt x="43" y="23"/>
                    <a:pt x="44" y="23"/>
                  </a:cubicBezTo>
                  <a:cubicBezTo>
                    <a:pt x="44" y="23"/>
                    <a:pt x="45" y="25"/>
                    <a:pt x="45" y="25"/>
                  </a:cubicBezTo>
                  <a:cubicBezTo>
                    <a:pt x="45" y="26"/>
                    <a:pt x="52" y="27"/>
                    <a:pt x="56" y="40"/>
                  </a:cubicBezTo>
                  <a:cubicBezTo>
                    <a:pt x="57" y="45"/>
                    <a:pt x="57" y="50"/>
                    <a:pt x="58" y="51"/>
                  </a:cubicBezTo>
                  <a:cubicBezTo>
                    <a:pt x="59" y="53"/>
                    <a:pt x="60" y="57"/>
                    <a:pt x="59" y="58"/>
                  </a:cubicBezTo>
                  <a:cubicBezTo>
                    <a:pt x="58" y="60"/>
                    <a:pt x="60" y="61"/>
                    <a:pt x="59" y="61"/>
                  </a:cubicBezTo>
                  <a:cubicBezTo>
                    <a:pt x="59" y="62"/>
                    <a:pt x="54" y="64"/>
                    <a:pt x="53" y="65"/>
                  </a:cubicBezTo>
                  <a:cubicBezTo>
                    <a:pt x="53" y="66"/>
                    <a:pt x="54" y="73"/>
                    <a:pt x="52" y="76"/>
                  </a:cubicBezTo>
                  <a:cubicBezTo>
                    <a:pt x="51" y="77"/>
                    <a:pt x="49" y="77"/>
                    <a:pt x="49" y="77"/>
                  </a:cubicBezTo>
                  <a:cubicBezTo>
                    <a:pt x="49" y="77"/>
                    <a:pt x="45" y="86"/>
                    <a:pt x="44" y="87"/>
                  </a:cubicBezTo>
                  <a:cubicBezTo>
                    <a:pt x="44" y="87"/>
                    <a:pt x="47" y="92"/>
                    <a:pt x="47" y="92"/>
                  </a:cubicBezTo>
                  <a:cubicBezTo>
                    <a:pt x="48" y="92"/>
                    <a:pt x="47" y="95"/>
                    <a:pt x="47" y="95"/>
                  </a:cubicBezTo>
                  <a:cubicBezTo>
                    <a:pt x="47" y="95"/>
                    <a:pt x="49" y="96"/>
                    <a:pt x="49" y="96"/>
                  </a:cubicBezTo>
                  <a:cubicBezTo>
                    <a:pt x="49" y="97"/>
                    <a:pt x="55" y="111"/>
                    <a:pt x="55" y="111"/>
                  </a:cubicBezTo>
                  <a:cubicBezTo>
                    <a:pt x="55" y="112"/>
                    <a:pt x="57" y="112"/>
                    <a:pt x="57" y="114"/>
                  </a:cubicBezTo>
                  <a:cubicBezTo>
                    <a:pt x="60" y="123"/>
                    <a:pt x="67" y="132"/>
                    <a:pt x="67" y="133"/>
                  </a:cubicBezTo>
                  <a:cubicBezTo>
                    <a:pt x="67" y="134"/>
                    <a:pt x="65" y="134"/>
                    <a:pt x="65" y="134"/>
                  </a:cubicBezTo>
                  <a:cubicBezTo>
                    <a:pt x="65" y="134"/>
                    <a:pt x="67" y="137"/>
                    <a:pt x="67" y="138"/>
                  </a:cubicBezTo>
                  <a:cubicBezTo>
                    <a:pt x="67" y="139"/>
                    <a:pt x="63" y="140"/>
                    <a:pt x="62" y="139"/>
                  </a:cubicBezTo>
                  <a:cubicBezTo>
                    <a:pt x="61" y="139"/>
                    <a:pt x="57" y="142"/>
                    <a:pt x="55" y="142"/>
                  </a:cubicBezTo>
                  <a:cubicBezTo>
                    <a:pt x="54" y="142"/>
                    <a:pt x="47" y="143"/>
                    <a:pt x="45" y="142"/>
                  </a:cubicBezTo>
                  <a:cubicBezTo>
                    <a:pt x="44" y="140"/>
                    <a:pt x="46" y="139"/>
                    <a:pt x="48" y="139"/>
                  </a:cubicBezTo>
                  <a:cubicBezTo>
                    <a:pt x="50" y="138"/>
                    <a:pt x="51" y="136"/>
                    <a:pt x="53" y="135"/>
                  </a:cubicBezTo>
                  <a:cubicBezTo>
                    <a:pt x="56" y="134"/>
                    <a:pt x="51" y="130"/>
                    <a:pt x="50" y="127"/>
                  </a:cubicBezTo>
                  <a:cubicBezTo>
                    <a:pt x="50" y="124"/>
                    <a:pt x="50" y="131"/>
                    <a:pt x="46" y="117"/>
                  </a:cubicBezTo>
                  <a:cubicBezTo>
                    <a:pt x="45" y="114"/>
                    <a:pt x="40" y="111"/>
                    <a:pt x="39" y="110"/>
                  </a:cubicBezTo>
                  <a:cubicBezTo>
                    <a:pt x="39" y="109"/>
                    <a:pt x="37" y="106"/>
                    <a:pt x="37" y="105"/>
                  </a:cubicBezTo>
                  <a:cubicBezTo>
                    <a:pt x="37" y="105"/>
                    <a:pt x="31" y="116"/>
                    <a:pt x="31" y="117"/>
                  </a:cubicBezTo>
                  <a:cubicBezTo>
                    <a:pt x="31" y="118"/>
                    <a:pt x="32" y="119"/>
                    <a:pt x="30" y="122"/>
                  </a:cubicBezTo>
                  <a:cubicBezTo>
                    <a:pt x="27" y="126"/>
                    <a:pt x="25" y="132"/>
                    <a:pt x="25" y="134"/>
                  </a:cubicBezTo>
                  <a:cubicBezTo>
                    <a:pt x="25" y="136"/>
                    <a:pt x="24" y="139"/>
                    <a:pt x="22" y="138"/>
                  </a:cubicBezTo>
                  <a:cubicBezTo>
                    <a:pt x="21" y="137"/>
                    <a:pt x="20" y="144"/>
                    <a:pt x="19" y="144"/>
                  </a:cubicBezTo>
                  <a:cubicBezTo>
                    <a:pt x="18" y="144"/>
                    <a:pt x="14" y="143"/>
                    <a:pt x="15" y="141"/>
                  </a:cubicBezTo>
                  <a:cubicBezTo>
                    <a:pt x="15" y="141"/>
                    <a:pt x="0" y="139"/>
                    <a:pt x="1" y="135"/>
                  </a:cubicBezTo>
                  <a:cubicBezTo>
                    <a:pt x="2" y="134"/>
                    <a:pt x="5" y="135"/>
                    <a:pt x="8" y="135"/>
                  </a:cubicBezTo>
                  <a:cubicBezTo>
                    <a:pt x="10" y="134"/>
                    <a:pt x="12" y="135"/>
                    <a:pt x="12" y="134"/>
                  </a:cubicBezTo>
                  <a:cubicBezTo>
                    <a:pt x="13" y="134"/>
                    <a:pt x="12" y="131"/>
                    <a:pt x="12" y="130"/>
                  </a:cubicBezTo>
                  <a:cubicBezTo>
                    <a:pt x="12" y="129"/>
                    <a:pt x="15" y="122"/>
                    <a:pt x="15" y="122"/>
                  </a:cubicBezTo>
                  <a:cubicBezTo>
                    <a:pt x="16" y="122"/>
                    <a:pt x="23" y="102"/>
                    <a:pt x="24" y="100"/>
                  </a:cubicBezTo>
                  <a:cubicBezTo>
                    <a:pt x="26" y="98"/>
                    <a:pt x="26" y="89"/>
                    <a:pt x="25" y="84"/>
                  </a:cubicBezTo>
                  <a:cubicBezTo>
                    <a:pt x="25" y="82"/>
                    <a:pt x="22" y="83"/>
                    <a:pt x="23" y="76"/>
                  </a:cubicBezTo>
                  <a:cubicBezTo>
                    <a:pt x="23" y="75"/>
                    <a:pt x="21" y="74"/>
                    <a:pt x="21" y="72"/>
                  </a:cubicBezTo>
                  <a:cubicBezTo>
                    <a:pt x="21" y="71"/>
                    <a:pt x="17" y="75"/>
                    <a:pt x="16" y="75"/>
                  </a:cubicBezTo>
                  <a:cubicBezTo>
                    <a:pt x="15" y="75"/>
                    <a:pt x="15" y="76"/>
                    <a:pt x="14" y="78"/>
                  </a:cubicBezTo>
                  <a:cubicBezTo>
                    <a:pt x="13" y="79"/>
                    <a:pt x="10" y="75"/>
                    <a:pt x="10" y="74"/>
                  </a:cubicBezTo>
                  <a:cubicBezTo>
                    <a:pt x="10" y="73"/>
                    <a:pt x="12" y="71"/>
                    <a:pt x="12" y="71"/>
                  </a:cubicBezTo>
                  <a:cubicBezTo>
                    <a:pt x="12" y="71"/>
                    <a:pt x="15" y="69"/>
                    <a:pt x="17" y="69"/>
                  </a:cubicBezTo>
                  <a:cubicBezTo>
                    <a:pt x="19" y="69"/>
                    <a:pt x="20" y="65"/>
                    <a:pt x="22" y="64"/>
                  </a:cubicBezTo>
                  <a:cubicBezTo>
                    <a:pt x="24" y="64"/>
                    <a:pt x="24" y="57"/>
                    <a:pt x="25" y="56"/>
                  </a:cubicBezTo>
                  <a:cubicBezTo>
                    <a:pt x="26" y="55"/>
                    <a:pt x="24" y="48"/>
                    <a:pt x="25" y="44"/>
                  </a:cubicBezTo>
                  <a:cubicBezTo>
                    <a:pt x="26" y="40"/>
                    <a:pt x="23" y="35"/>
                    <a:pt x="28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4" name="Freeform 58"/>
            <p:cNvSpPr>
              <a:spLocks noEditPoints="1"/>
            </p:cNvSpPr>
            <p:nvPr/>
          </p:nvSpPr>
          <p:spPr bwMode="auto">
            <a:xfrm>
              <a:off x="2644" y="2140"/>
              <a:ext cx="59" cy="127"/>
            </a:xfrm>
            <a:custGeom>
              <a:avLst/>
              <a:gdLst>
                <a:gd name="T0" fmla="*/ 7 w 65"/>
                <a:gd name="T1" fmla="*/ 22 h 138"/>
                <a:gd name="T2" fmla="*/ 7 w 65"/>
                <a:gd name="T3" fmla="*/ 21 h 138"/>
                <a:gd name="T4" fmla="*/ 7 w 65"/>
                <a:gd name="T5" fmla="*/ 17 h 138"/>
                <a:gd name="T6" fmla="*/ 6 w 65"/>
                <a:gd name="T7" fmla="*/ 14 h 138"/>
                <a:gd name="T8" fmla="*/ 6 w 65"/>
                <a:gd name="T9" fmla="*/ 13 h 138"/>
                <a:gd name="T10" fmla="*/ 7 w 65"/>
                <a:gd name="T11" fmla="*/ 12 h 138"/>
                <a:gd name="T12" fmla="*/ 9 w 65"/>
                <a:gd name="T13" fmla="*/ 7 h 138"/>
                <a:gd name="T14" fmla="*/ 9 w 65"/>
                <a:gd name="T15" fmla="*/ 7 h 138"/>
                <a:gd name="T16" fmla="*/ 6 w 65"/>
                <a:gd name="T17" fmla="*/ 6 h 138"/>
                <a:gd name="T18" fmla="*/ 5 w 65"/>
                <a:gd name="T19" fmla="*/ 6 h 138"/>
                <a:gd name="T20" fmla="*/ 5 w 65"/>
                <a:gd name="T21" fmla="*/ 6 h 138"/>
                <a:gd name="T22" fmla="*/ 5 w 65"/>
                <a:gd name="T23" fmla="*/ 6 h 138"/>
                <a:gd name="T24" fmla="*/ 5 w 65"/>
                <a:gd name="T25" fmla="*/ 6 h 138"/>
                <a:gd name="T26" fmla="*/ 5 w 65"/>
                <a:gd name="T27" fmla="*/ 1 h 138"/>
                <a:gd name="T28" fmla="*/ 5 w 65"/>
                <a:gd name="T29" fmla="*/ 6 h 138"/>
                <a:gd name="T30" fmla="*/ 5 w 65"/>
                <a:gd name="T31" fmla="*/ 6 h 138"/>
                <a:gd name="T32" fmla="*/ 5 w 65"/>
                <a:gd name="T33" fmla="*/ 6 h 138"/>
                <a:gd name="T34" fmla="*/ 5 w 65"/>
                <a:gd name="T35" fmla="*/ 6 h 138"/>
                <a:gd name="T36" fmla="*/ 5 w 65"/>
                <a:gd name="T37" fmla="*/ 6 h 138"/>
                <a:gd name="T38" fmla="*/ 4 w 65"/>
                <a:gd name="T39" fmla="*/ 10 h 138"/>
                <a:gd name="T40" fmla="*/ 5 w 65"/>
                <a:gd name="T41" fmla="*/ 11 h 138"/>
                <a:gd name="T42" fmla="*/ 5 w 65"/>
                <a:gd name="T43" fmla="*/ 15 h 138"/>
                <a:gd name="T44" fmla="*/ 5 w 65"/>
                <a:gd name="T45" fmla="*/ 15 h 138"/>
                <a:gd name="T46" fmla="*/ 5 w 65"/>
                <a:gd name="T47" fmla="*/ 20 h 138"/>
                <a:gd name="T48" fmla="*/ 5 w 65"/>
                <a:gd name="T49" fmla="*/ 23 h 138"/>
                <a:gd name="T50" fmla="*/ 5 w 65"/>
                <a:gd name="T51" fmla="*/ 25 h 138"/>
                <a:gd name="T52" fmla="*/ 5 w 65"/>
                <a:gd name="T53" fmla="*/ 23 h 138"/>
                <a:gd name="T54" fmla="*/ 5 w 65"/>
                <a:gd name="T55" fmla="*/ 23 h 138"/>
                <a:gd name="T56" fmla="*/ 5 w 65"/>
                <a:gd name="T57" fmla="*/ 19 h 138"/>
                <a:gd name="T58" fmla="*/ 5 w 65"/>
                <a:gd name="T59" fmla="*/ 15 h 138"/>
                <a:gd name="T60" fmla="*/ 5 w 65"/>
                <a:gd name="T61" fmla="*/ 16 h 138"/>
                <a:gd name="T62" fmla="*/ 5 w 65"/>
                <a:gd name="T63" fmla="*/ 22 h 138"/>
                <a:gd name="T64" fmla="*/ 6 w 65"/>
                <a:gd name="T65" fmla="*/ 23 h 138"/>
                <a:gd name="T66" fmla="*/ 8 w 65"/>
                <a:gd name="T67" fmla="*/ 24 h 138"/>
                <a:gd name="T68" fmla="*/ 5 w 65"/>
                <a:gd name="T69" fmla="*/ 9 h 138"/>
                <a:gd name="T70" fmla="*/ 5 w 65"/>
                <a:gd name="T71" fmla="*/ 11 h 138"/>
                <a:gd name="T72" fmla="*/ 5 w 65"/>
                <a:gd name="T73" fmla="*/ 9 h 138"/>
                <a:gd name="T74" fmla="*/ 5 w 65"/>
                <a:gd name="T75" fmla="*/ 8 h 138"/>
                <a:gd name="T76" fmla="*/ 5 w 65"/>
                <a:gd name="T77" fmla="*/ 8 h 138"/>
                <a:gd name="T78" fmla="*/ 6 w 65"/>
                <a:gd name="T79" fmla="*/ 11 h 138"/>
                <a:gd name="T80" fmla="*/ 7 w 65"/>
                <a:gd name="T81" fmla="*/ 7 h 138"/>
                <a:gd name="T82" fmla="*/ 6 w 65"/>
                <a:gd name="T83" fmla="*/ 11 h 138"/>
                <a:gd name="T84" fmla="*/ 6 w 65"/>
                <a:gd name="T85" fmla="*/ 11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5" h="138">
                  <a:moveTo>
                    <a:pt x="61" y="132"/>
                  </a:moveTo>
                  <a:cubicBezTo>
                    <a:pt x="60" y="131"/>
                    <a:pt x="57" y="126"/>
                    <a:pt x="56" y="126"/>
                  </a:cubicBezTo>
                  <a:cubicBezTo>
                    <a:pt x="56" y="126"/>
                    <a:pt x="56" y="126"/>
                    <a:pt x="56" y="125"/>
                  </a:cubicBezTo>
                  <a:cubicBezTo>
                    <a:pt x="56" y="124"/>
                    <a:pt x="55" y="123"/>
                    <a:pt x="55" y="122"/>
                  </a:cubicBezTo>
                  <a:cubicBezTo>
                    <a:pt x="55" y="121"/>
                    <a:pt x="54" y="111"/>
                    <a:pt x="54" y="110"/>
                  </a:cubicBezTo>
                  <a:cubicBezTo>
                    <a:pt x="54" y="108"/>
                    <a:pt x="53" y="104"/>
                    <a:pt x="52" y="102"/>
                  </a:cubicBezTo>
                  <a:cubicBezTo>
                    <a:pt x="52" y="100"/>
                    <a:pt x="50" y="81"/>
                    <a:pt x="49" y="80"/>
                  </a:cubicBezTo>
                  <a:cubicBezTo>
                    <a:pt x="49" y="78"/>
                    <a:pt x="50" y="79"/>
                    <a:pt x="50" y="78"/>
                  </a:cubicBezTo>
                  <a:cubicBezTo>
                    <a:pt x="50" y="77"/>
                    <a:pt x="47" y="71"/>
                    <a:pt x="48" y="70"/>
                  </a:cubicBezTo>
                  <a:cubicBezTo>
                    <a:pt x="48" y="69"/>
                    <a:pt x="50" y="70"/>
                    <a:pt x="51" y="69"/>
                  </a:cubicBezTo>
                  <a:cubicBezTo>
                    <a:pt x="52" y="68"/>
                    <a:pt x="53" y="68"/>
                    <a:pt x="54" y="66"/>
                  </a:cubicBezTo>
                  <a:cubicBezTo>
                    <a:pt x="55" y="66"/>
                    <a:pt x="55" y="67"/>
                    <a:pt x="56" y="66"/>
                  </a:cubicBezTo>
                  <a:cubicBezTo>
                    <a:pt x="56" y="66"/>
                    <a:pt x="57" y="64"/>
                    <a:pt x="57" y="63"/>
                  </a:cubicBezTo>
                  <a:cubicBezTo>
                    <a:pt x="57" y="62"/>
                    <a:pt x="65" y="48"/>
                    <a:pt x="64" y="44"/>
                  </a:cubicBezTo>
                  <a:cubicBezTo>
                    <a:pt x="64" y="43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3" y="41"/>
                    <a:pt x="58" y="35"/>
                    <a:pt x="57" y="34"/>
                  </a:cubicBezTo>
                  <a:cubicBezTo>
                    <a:pt x="56" y="32"/>
                    <a:pt x="52" y="24"/>
                    <a:pt x="48" y="23"/>
                  </a:cubicBezTo>
                  <a:cubicBezTo>
                    <a:pt x="45" y="22"/>
                    <a:pt x="40" y="21"/>
                    <a:pt x="40" y="21"/>
                  </a:cubicBezTo>
                  <a:cubicBezTo>
                    <a:pt x="40" y="21"/>
                    <a:pt x="40" y="19"/>
                    <a:pt x="39" y="19"/>
                  </a:cubicBezTo>
                  <a:cubicBezTo>
                    <a:pt x="38" y="18"/>
                    <a:pt x="36" y="18"/>
                    <a:pt x="36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6" y="11"/>
                    <a:pt x="36" y="11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2"/>
                    <a:pt x="31" y="1"/>
                  </a:cubicBezTo>
                  <a:cubicBezTo>
                    <a:pt x="30" y="1"/>
                    <a:pt x="28" y="0"/>
                    <a:pt x="26" y="1"/>
                  </a:cubicBezTo>
                  <a:cubicBezTo>
                    <a:pt x="24" y="1"/>
                    <a:pt x="20" y="3"/>
                    <a:pt x="21" y="7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1" y="12"/>
                    <a:pt x="22" y="14"/>
                  </a:cubicBezTo>
                  <a:cubicBezTo>
                    <a:pt x="23" y="15"/>
                    <a:pt x="25" y="15"/>
                    <a:pt x="25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5" y="19"/>
                    <a:pt x="24" y="19"/>
                  </a:cubicBezTo>
                  <a:cubicBezTo>
                    <a:pt x="24" y="20"/>
                    <a:pt x="23" y="21"/>
                    <a:pt x="23" y="22"/>
                  </a:cubicBezTo>
                  <a:cubicBezTo>
                    <a:pt x="23" y="22"/>
                    <a:pt x="18" y="24"/>
                    <a:pt x="17" y="25"/>
                  </a:cubicBezTo>
                  <a:cubicBezTo>
                    <a:pt x="16" y="25"/>
                    <a:pt x="9" y="30"/>
                    <a:pt x="8" y="31"/>
                  </a:cubicBezTo>
                  <a:cubicBezTo>
                    <a:pt x="7" y="33"/>
                    <a:pt x="6" y="35"/>
                    <a:pt x="5" y="37"/>
                  </a:cubicBezTo>
                  <a:cubicBezTo>
                    <a:pt x="3" y="38"/>
                    <a:pt x="0" y="41"/>
                    <a:pt x="0" y="45"/>
                  </a:cubicBezTo>
                  <a:cubicBezTo>
                    <a:pt x="0" y="45"/>
                    <a:pt x="3" y="56"/>
                    <a:pt x="4" y="56"/>
                  </a:cubicBezTo>
                  <a:cubicBezTo>
                    <a:pt x="6" y="57"/>
                    <a:pt x="9" y="63"/>
                    <a:pt x="10" y="64"/>
                  </a:cubicBezTo>
                  <a:cubicBezTo>
                    <a:pt x="11" y="64"/>
                    <a:pt x="12" y="63"/>
                    <a:pt x="13" y="63"/>
                  </a:cubicBezTo>
                  <a:cubicBezTo>
                    <a:pt x="13" y="64"/>
                    <a:pt x="16" y="66"/>
                    <a:pt x="18" y="67"/>
                  </a:cubicBezTo>
                  <a:cubicBezTo>
                    <a:pt x="18" y="68"/>
                    <a:pt x="16" y="81"/>
                    <a:pt x="16" y="81"/>
                  </a:cubicBezTo>
                  <a:cubicBezTo>
                    <a:pt x="16" y="81"/>
                    <a:pt x="17" y="81"/>
                    <a:pt x="17" y="81"/>
                  </a:cubicBezTo>
                  <a:cubicBezTo>
                    <a:pt x="17" y="82"/>
                    <a:pt x="17" y="85"/>
                    <a:pt x="16" y="86"/>
                  </a:cubicBezTo>
                  <a:cubicBezTo>
                    <a:pt x="16" y="87"/>
                    <a:pt x="16" y="95"/>
                    <a:pt x="17" y="96"/>
                  </a:cubicBezTo>
                  <a:cubicBezTo>
                    <a:pt x="17" y="97"/>
                    <a:pt x="12" y="106"/>
                    <a:pt x="15" y="113"/>
                  </a:cubicBezTo>
                  <a:cubicBezTo>
                    <a:pt x="15" y="113"/>
                    <a:pt x="15" y="126"/>
                    <a:pt x="15" y="127"/>
                  </a:cubicBezTo>
                  <a:cubicBezTo>
                    <a:pt x="16" y="127"/>
                    <a:pt x="13" y="129"/>
                    <a:pt x="14" y="130"/>
                  </a:cubicBezTo>
                  <a:cubicBezTo>
                    <a:pt x="15" y="131"/>
                    <a:pt x="10" y="136"/>
                    <a:pt x="10" y="136"/>
                  </a:cubicBezTo>
                  <a:cubicBezTo>
                    <a:pt x="10" y="136"/>
                    <a:pt x="11" y="138"/>
                    <a:pt x="15" y="138"/>
                  </a:cubicBezTo>
                  <a:cubicBezTo>
                    <a:pt x="20" y="138"/>
                    <a:pt x="20" y="134"/>
                    <a:pt x="21" y="132"/>
                  </a:cubicBezTo>
                  <a:cubicBezTo>
                    <a:pt x="23" y="130"/>
                    <a:pt x="23" y="132"/>
                    <a:pt x="23" y="132"/>
                  </a:cubicBezTo>
                  <a:cubicBezTo>
                    <a:pt x="23" y="132"/>
                    <a:pt x="25" y="132"/>
                    <a:pt x="25" y="131"/>
                  </a:cubicBezTo>
                  <a:cubicBezTo>
                    <a:pt x="25" y="131"/>
                    <a:pt x="25" y="129"/>
                    <a:pt x="25" y="129"/>
                  </a:cubicBezTo>
                  <a:cubicBezTo>
                    <a:pt x="25" y="129"/>
                    <a:pt x="26" y="125"/>
                    <a:pt x="25" y="122"/>
                  </a:cubicBezTo>
                  <a:cubicBezTo>
                    <a:pt x="24" y="119"/>
                    <a:pt x="25" y="108"/>
                    <a:pt x="25" y="108"/>
                  </a:cubicBezTo>
                  <a:cubicBezTo>
                    <a:pt x="25" y="108"/>
                    <a:pt x="26" y="105"/>
                    <a:pt x="27" y="97"/>
                  </a:cubicBezTo>
                  <a:cubicBezTo>
                    <a:pt x="28" y="89"/>
                    <a:pt x="30" y="85"/>
                    <a:pt x="31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4" y="122"/>
                    <a:pt x="44" y="124"/>
                  </a:cubicBezTo>
                  <a:cubicBezTo>
                    <a:pt x="44" y="125"/>
                    <a:pt x="43" y="129"/>
                    <a:pt x="48" y="131"/>
                  </a:cubicBezTo>
                  <a:cubicBezTo>
                    <a:pt x="50" y="131"/>
                    <a:pt x="50" y="131"/>
                    <a:pt x="51" y="131"/>
                  </a:cubicBezTo>
                  <a:cubicBezTo>
                    <a:pt x="52" y="132"/>
                    <a:pt x="53" y="134"/>
                    <a:pt x="54" y="134"/>
                  </a:cubicBezTo>
                  <a:cubicBezTo>
                    <a:pt x="56" y="134"/>
                    <a:pt x="60" y="135"/>
                    <a:pt x="61" y="134"/>
                  </a:cubicBezTo>
                  <a:cubicBezTo>
                    <a:pt x="62" y="133"/>
                    <a:pt x="62" y="132"/>
                    <a:pt x="61" y="132"/>
                  </a:cubicBezTo>
                  <a:close/>
                  <a:moveTo>
                    <a:pt x="19" y="51"/>
                  </a:moveTo>
                  <a:cubicBezTo>
                    <a:pt x="18" y="53"/>
                    <a:pt x="17" y="57"/>
                    <a:pt x="18" y="59"/>
                  </a:cubicBezTo>
                  <a:cubicBezTo>
                    <a:pt x="18" y="60"/>
                    <a:pt x="15" y="59"/>
                    <a:pt x="14" y="59"/>
                  </a:cubicBezTo>
                  <a:cubicBezTo>
                    <a:pt x="14" y="59"/>
                    <a:pt x="15" y="57"/>
                    <a:pt x="15" y="56"/>
                  </a:cubicBezTo>
                  <a:cubicBezTo>
                    <a:pt x="14" y="56"/>
                    <a:pt x="12" y="53"/>
                    <a:pt x="12" y="53"/>
                  </a:cubicBezTo>
                  <a:cubicBezTo>
                    <a:pt x="12" y="52"/>
                    <a:pt x="11" y="50"/>
                    <a:pt x="10" y="49"/>
                  </a:cubicBezTo>
                  <a:cubicBezTo>
                    <a:pt x="9" y="48"/>
                    <a:pt x="9" y="46"/>
                    <a:pt x="9" y="4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lose/>
                  <a:moveTo>
                    <a:pt x="47" y="62"/>
                  </a:moveTo>
                  <a:cubicBezTo>
                    <a:pt x="47" y="61"/>
                    <a:pt x="45" y="42"/>
                    <a:pt x="48" y="37"/>
                  </a:cubicBezTo>
                  <a:cubicBezTo>
                    <a:pt x="48" y="37"/>
                    <a:pt x="50" y="39"/>
                    <a:pt x="52" y="42"/>
                  </a:cubicBezTo>
                  <a:cubicBezTo>
                    <a:pt x="52" y="43"/>
                    <a:pt x="55" y="46"/>
                    <a:pt x="55" y="48"/>
                  </a:cubicBezTo>
                  <a:cubicBezTo>
                    <a:pt x="55" y="49"/>
                    <a:pt x="50" y="58"/>
                    <a:pt x="50" y="60"/>
                  </a:cubicBezTo>
                  <a:cubicBezTo>
                    <a:pt x="49" y="61"/>
                    <a:pt x="51" y="61"/>
                    <a:pt x="51" y="61"/>
                  </a:cubicBezTo>
                  <a:cubicBezTo>
                    <a:pt x="51" y="61"/>
                    <a:pt x="48" y="62"/>
                    <a:pt x="47" y="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5" name="Freeform 59"/>
            <p:cNvSpPr>
              <a:spLocks noEditPoints="1"/>
            </p:cNvSpPr>
            <p:nvPr/>
          </p:nvSpPr>
          <p:spPr bwMode="auto">
            <a:xfrm>
              <a:off x="2213" y="2047"/>
              <a:ext cx="44" cy="132"/>
            </a:xfrm>
            <a:custGeom>
              <a:avLst/>
              <a:gdLst>
                <a:gd name="T0" fmla="*/ 8 w 48"/>
                <a:gd name="T1" fmla="*/ 12 h 144"/>
                <a:gd name="T2" fmla="*/ 7 w 48"/>
                <a:gd name="T3" fmla="*/ 10 h 144"/>
                <a:gd name="T4" fmla="*/ 7 w 48"/>
                <a:gd name="T5" fmla="*/ 7 h 144"/>
                <a:gd name="T6" fmla="*/ 6 w 48"/>
                <a:gd name="T7" fmla="*/ 6 h 144"/>
                <a:gd name="T8" fmla="*/ 6 w 48"/>
                <a:gd name="T9" fmla="*/ 6 h 144"/>
                <a:gd name="T10" fmla="*/ 6 w 48"/>
                <a:gd name="T11" fmla="*/ 6 h 144"/>
                <a:gd name="T12" fmla="*/ 6 w 48"/>
                <a:gd name="T13" fmla="*/ 6 h 144"/>
                <a:gd name="T14" fmla="*/ 6 w 48"/>
                <a:gd name="T15" fmla="*/ 6 h 144"/>
                <a:gd name="T16" fmla="*/ 6 w 48"/>
                <a:gd name="T17" fmla="*/ 6 h 144"/>
                <a:gd name="T18" fmla="*/ 6 w 48"/>
                <a:gd name="T19" fmla="*/ 6 h 144"/>
                <a:gd name="T20" fmla="*/ 6 w 48"/>
                <a:gd name="T21" fmla="*/ 1 h 144"/>
                <a:gd name="T22" fmla="*/ 6 w 48"/>
                <a:gd name="T23" fmla="*/ 0 h 144"/>
                <a:gd name="T24" fmla="*/ 6 w 48"/>
                <a:gd name="T25" fmla="*/ 6 h 144"/>
                <a:gd name="T26" fmla="*/ 6 w 48"/>
                <a:gd name="T27" fmla="*/ 6 h 144"/>
                <a:gd name="T28" fmla="*/ 3 w 48"/>
                <a:gd name="T29" fmla="*/ 6 h 144"/>
                <a:gd name="T30" fmla="*/ 1 w 48"/>
                <a:gd name="T31" fmla="*/ 10 h 144"/>
                <a:gd name="T32" fmla="*/ 2 w 48"/>
                <a:gd name="T33" fmla="*/ 13 h 144"/>
                <a:gd name="T34" fmla="*/ 3 w 48"/>
                <a:gd name="T35" fmla="*/ 14 h 144"/>
                <a:gd name="T36" fmla="*/ 6 w 48"/>
                <a:gd name="T37" fmla="*/ 15 h 144"/>
                <a:gd name="T38" fmla="*/ 6 w 48"/>
                <a:gd name="T39" fmla="*/ 14 h 144"/>
                <a:gd name="T40" fmla="*/ 6 w 48"/>
                <a:gd name="T41" fmla="*/ 14 h 144"/>
                <a:gd name="T42" fmla="*/ 6 w 48"/>
                <a:gd name="T43" fmla="*/ 11 h 144"/>
                <a:gd name="T44" fmla="*/ 6 w 48"/>
                <a:gd name="T45" fmla="*/ 8 h 144"/>
                <a:gd name="T46" fmla="*/ 6 w 48"/>
                <a:gd name="T47" fmla="*/ 10 h 144"/>
                <a:gd name="T48" fmla="*/ 6 w 48"/>
                <a:gd name="T49" fmla="*/ 15 h 144"/>
                <a:gd name="T50" fmla="*/ 6 w 48"/>
                <a:gd name="T51" fmla="*/ 18 h 144"/>
                <a:gd name="T52" fmla="*/ 6 w 48"/>
                <a:gd name="T53" fmla="*/ 22 h 144"/>
                <a:gd name="T54" fmla="*/ 6 w 48"/>
                <a:gd name="T55" fmla="*/ 24 h 144"/>
                <a:gd name="T56" fmla="*/ 6 w 48"/>
                <a:gd name="T57" fmla="*/ 22 h 144"/>
                <a:gd name="T58" fmla="*/ 6 w 48"/>
                <a:gd name="T59" fmla="*/ 22 h 144"/>
                <a:gd name="T60" fmla="*/ 6 w 48"/>
                <a:gd name="T61" fmla="*/ 18 h 144"/>
                <a:gd name="T62" fmla="*/ 6 w 48"/>
                <a:gd name="T63" fmla="*/ 14 h 144"/>
                <a:gd name="T64" fmla="*/ 6 w 48"/>
                <a:gd name="T65" fmla="*/ 18 h 144"/>
                <a:gd name="T66" fmla="*/ 6 w 48"/>
                <a:gd name="T67" fmla="*/ 21 h 144"/>
                <a:gd name="T68" fmla="*/ 6 w 48"/>
                <a:gd name="T69" fmla="*/ 22 h 144"/>
                <a:gd name="T70" fmla="*/ 6 w 48"/>
                <a:gd name="T71" fmla="*/ 24 h 144"/>
                <a:gd name="T72" fmla="*/ 7 w 48"/>
                <a:gd name="T73" fmla="*/ 21 h 144"/>
                <a:gd name="T74" fmla="*/ 6 w 48"/>
                <a:gd name="T75" fmla="*/ 17 h 144"/>
                <a:gd name="T76" fmla="*/ 6 w 48"/>
                <a:gd name="T77" fmla="*/ 16 h 144"/>
                <a:gd name="T78" fmla="*/ 6 w 48"/>
                <a:gd name="T79" fmla="*/ 13 h 144"/>
                <a:gd name="T80" fmla="*/ 6 w 48"/>
                <a:gd name="T81" fmla="*/ 14 h 144"/>
                <a:gd name="T82" fmla="*/ 6 w 48"/>
                <a:gd name="T83" fmla="*/ 15 h 144"/>
                <a:gd name="T84" fmla="*/ 7 w 48"/>
                <a:gd name="T85" fmla="*/ 14 h 144"/>
                <a:gd name="T86" fmla="*/ 8 w 48"/>
                <a:gd name="T87" fmla="*/ 13 h 144"/>
                <a:gd name="T88" fmla="*/ 7 w 48"/>
                <a:gd name="T89" fmla="*/ 14 h 14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8" h="144">
                  <a:moveTo>
                    <a:pt x="46" y="72"/>
                  </a:moveTo>
                  <a:cubicBezTo>
                    <a:pt x="46" y="69"/>
                    <a:pt x="46" y="68"/>
                    <a:pt x="46" y="68"/>
                  </a:cubicBezTo>
                  <a:cubicBezTo>
                    <a:pt x="46" y="63"/>
                    <a:pt x="44" y="65"/>
                    <a:pt x="45" y="62"/>
                  </a:cubicBezTo>
                  <a:cubicBezTo>
                    <a:pt x="45" y="57"/>
                    <a:pt x="43" y="56"/>
                    <a:pt x="44" y="56"/>
                  </a:cubicBezTo>
                  <a:cubicBezTo>
                    <a:pt x="44" y="54"/>
                    <a:pt x="43" y="52"/>
                    <a:pt x="43" y="50"/>
                  </a:cubicBezTo>
                  <a:cubicBezTo>
                    <a:pt x="43" y="47"/>
                    <a:pt x="42" y="45"/>
                    <a:pt x="42" y="44"/>
                  </a:cubicBezTo>
                  <a:cubicBezTo>
                    <a:pt x="42" y="43"/>
                    <a:pt x="40" y="34"/>
                    <a:pt x="39" y="33"/>
                  </a:cubicBezTo>
                  <a:cubicBezTo>
                    <a:pt x="39" y="32"/>
                    <a:pt x="38" y="29"/>
                    <a:pt x="37" y="27"/>
                  </a:cubicBezTo>
                  <a:cubicBezTo>
                    <a:pt x="36" y="25"/>
                    <a:pt x="31" y="25"/>
                    <a:pt x="30" y="24"/>
                  </a:cubicBezTo>
                  <a:cubicBezTo>
                    <a:pt x="29" y="23"/>
                    <a:pt x="28" y="21"/>
                    <a:pt x="28" y="20"/>
                  </a:cubicBezTo>
                  <a:cubicBezTo>
                    <a:pt x="27" y="19"/>
                    <a:pt x="28" y="18"/>
                    <a:pt x="30" y="18"/>
                  </a:cubicBezTo>
                  <a:cubicBezTo>
                    <a:pt x="32" y="18"/>
                    <a:pt x="32" y="18"/>
                    <a:pt x="32" y="17"/>
                  </a:cubicBezTo>
                  <a:cubicBezTo>
                    <a:pt x="33" y="16"/>
                    <a:pt x="32" y="16"/>
                    <a:pt x="32" y="15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ubicBezTo>
                    <a:pt x="33" y="13"/>
                    <a:pt x="32" y="12"/>
                    <a:pt x="33" y="12"/>
                  </a:cubicBezTo>
                  <a:cubicBezTo>
                    <a:pt x="33" y="12"/>
                    <a:pt x="34" y="11"/>
                    <a:pt x="34" y="11"/>
                  </a:cubicBezTo>
                  <a:cubicBezTo>
                    <a:pt x="34" y="11"/>
                    <a:pt x="33" y="9"/>
                    <a:pt x="32" y="8"/>
                  </a:cubicBezTo>
                  <a:cubicBezTo>
                    <a:pt x="31" y="8"/>
                    <a:pt x="32" y="6"/>
                    <a:pt x="32" y="6"/>
                  </a:cubicBezTo>
                  <a:cubicBezTo>
                    <a:pt x="32" y="5"/>
                    <a:pt x="31" y="2"/>
                    <a:pt x="31" y="2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9" y="1"/>
                    <a:pt x="27" y="1"/>
                    <a:pt x="26" y="1"/>
                  </a:cubicBezTo>
                  <a:cubicBezTo>
                    <a:pt x="25" y="0"/>
                    <a:pt x="24" y="1"/>
                    <a:pt x="23" y="0"/>
                  </a:cubicBezTo>
                  <a:cubicBezTo>
                    <a:pt x="21" y="0"/>
                    <a:pt x="19" y="1"/>
                    <a:pt x="17" y="2"/>
                  </a:cubicBezTo>
                  <a:cubicBezTo>
                    <a:pt x="16" y="3"/>
                    <a:pt x="13" y="12"/>
                    <a:pt x="12" y="12"/>
                  </a:cubicBezTo>
                  <a:cubicBezTo>
                    <a:pt x="11" y="13"/>
                    <a:pt x="11" y="19"/>
                    <a:pt x="11" y="19"/>
                  </a:cubicBezTo>
                  <a:cubicBezTo>
                    <a:pt x="10" y="20"/>
                    <a:pt x="8" y="22"/>
                    <a:pt x="8" y="22"/>
                  </a:cubicBezTo>
                  <a:cubicBezTo>
                    <a:pt x="7" y="23"/>
                    <a:pt x="6" y="23"/>
                    <a:pt x="5" y="26"/>
                  </a:cubicBezTo>
                  <a:cubicBezTo>
                    <a:pt x="3" y="29"/>
                    <a:pt x="4" y="28"/>
                    <a:pt x="3" y="33"/>
                  </a:cubicBezTo>
                  <a:cubicBezTo>
                    <a:pt x="1" y="38"/>
                    <a:pt x="3" y="45"/>
                    <a:pt x="2" y="49"/>
                  </a:cubicBezTo>
                  <a:cubicBezTo>
                    <a:pt x="0" y="53"/>
                    <a:pt x="1" y="54"/>
                    <a:pt x="1" y="58"/>
                  </a:cubicBezTo>
                  <a:cubicBezTo>
                    <a:pt x="1" y="63"/>
                    <a:pt x="1" y="64"/>
                    <a:pt x="1" y="67"/>
                  </a:cubicBezTo>
                  <a:cubicBezTo>
                    <a:pt x="1" y="67"/>
                    <a:pt x="1" y="73"/>
                    <a:pt x="2" y="74"/>
                  </a:cubicBezTo>
                  <a:cubicBezTo>
                    <a:pt x="2" y="76"/>
                    <a:pt x="2" y="77"/>
                    <a:pt x="2" y="78"/>
                  </a:cubicBezTo>
                  <a:cubicBezTo>
                    <a:pt x="2" y="78"/>
                    <a:pt x="3" y="79"/>
                    <a:pt x="3" y="80"/>
                  </a:cubicBezTo>
                  <a:cubicBezTo>
                    <a:pt x="2" y="82"/>
                    <a:pt x="5" y="83"/>
                    <a:pt x="6" y="83"/>
                  </a:cubicBezTo>
                  <a:cubicBezTo>
                    <a:pt x="8" y="85"/>
                    <a:pt x="9" y="84"/>
                    <a:pt x="9" y="83"/>
                  </a:cubicBezTo>
                  <a:cubicBezTo>
                    <a:pt x="9" y="82"/>
                    <a:pt x="7" y="77"/>
                    <a:pt x="8" y="80"/>
                  </a:cubicBezTo>
                  <a:cubicBezTo>
                    <a:pt x="9" y="82"/>
                    <a:pt x="10" y="81"/>
                    <a:pt x="10" y="81"/>
                  </a:cubicBezTo>
                  <a:cubicBezTo>
                    <a:pt x="9" y="81"/>
                    <a:pt x="9" y="79"/>
                    <a:pt x="9" y="79"/>
                  </a:cubicBezTo>
                  <a:cubicBezTo>
                    <a:pt x="9" y="79"/>
                    <a:pt x="9" y="77"/>
                    <a:pt x="9" y="76"/>
                  </a:cubicBezTo>
                  <a:cubicBezTo>
                    <a:pt x="9" y="75"/>
                    <a:pt x="7" y="68"/>
                    <a:pt x="7" y="67"/>
                  </a:cubicBezTo>
                  <a:cubicBezTo>
                    <a:pt x="7" y="65"/>
                    <a:pt x="7" y="62"/>
                    <a:pt x="8" y="60"/>
                  </a:cubicBezTo>
                  <a:cubicBezTo>
                    <a:pt x="8" y="58"/>
                    <a:pt x="8" y="54"/>
                    <a:pt x="7" y="53"/>
                  </a:cubicBezTo>
                  <a:cubicBezTo>
                    <a:pt x="7" y="53"/>
                    <a:pt x="9" y="45"/>
                    <a:pt x="10" y="46"/>
                  </a:cubicBezTo>
                  <a:cubicBezTo>
                    <a:pt x="10" y="49"/>
                    <a:pt x="12" y="52"/>
                    <a:pt x="12" y="52"/>
                  </a:cubicBezTo>
                  <a:cubicBezTo>
                    <a:pt x="11" y="53"/>
                    <a:pt x="12" y="54"/>
                    <a:pt x="11" y="56"/>
                  </a:cubicBezTo>
                  <a:cubicBezTo>
                    <a:pt x="11" y="59"/>
                    <a:pt x="10" y="70"/>
                    <a:pt x="10" y="72"/>
                  </a:cubicBezTo>
                  <a:cubicBezTo>
                    <a:pt x="10" y="75"/>
                    <a:pt x="12" y="88"/>
                    <a:pt x="11" y="89"/>
                  </a:cubicBezTo>
                  <a:cubicBezTo>
                    <a:pt x="11" y="91"/>
                    <a:pt x="13" y="103"/>
                    <a:pt x="12" y="105"/>
                  </a:cubicBezTo>
                  <a:cubicBezTo>
                    <a:pt x="11" y="108"/>
                    <a:pt x="11" y="112"/>
                    <a:pt x="11" y="112"/>
                  </a:cubicBezTo>
                  <a:cubicBezTo>
                    <a:pt x="10" y="117"/>
                    <a:pt x="11" y="121"/>
                    <a:pt x="11" y="125"/>
                  </a:cubicBezTo>
                  <a:cubicBezTo>
                    <a:pt x="10" y="127"/>
                    <a:pt x="11" y="135"/>
                    <a:pt x="11" y="135"/>
                  </a:cubicBezTo>
                  <a:cubicBezTo>
                    <a:pt x="11" y="136"/>
                    <a:pt x="10" y="138"/>
                    <a:pt x="10" y="138"/>
                  </a:cubicBezTo>
                  <a:cubicBezTo>
                    <a:pt x="10" y="139"/>
                    <a:pt x="13" y="144"/>
                    <a:pt x="14" y="144"/>
                  </a:cubicBezTo>
                  <a:cubicBezTo>
                    <a:pt x="16" y="144"/>
                    <a:pt x="18" y="139"/>
                    <a:pt x="18" y="139"/>
                  </a:cubicBezTo>
                  <a:cubicBezTo>
                    <a:pt x="18" y="138"/>
                    <a:pt x="17" y="135"/>
                    <a:pt x="18" y="134"/>
                  </a:cubicBezTo>
                  <a:cubicBezTo>
                    <a:pt x="18" y="134"/>
                    <a:pt x="19" y="133"/>
                    <a:pt x="19" y="132"/>
                  </a:cubicBezTo>
                  <a:cubicBezTo>
                    <a:pt x="19" y="132"/>
                    <a:pt x="18" y="131"/>
                    <a:pt x="20" y="129"/>
                  </a:cubicBezTo>
                  <a:cubicBezTo>
                    <a:pt x="21" y="128"/>
                    <a:pt x="20" y="125"/>
                    <a:pt x="20" y="125"/>
                  </a:cubicBezTo>
                  <a:cubicBezTo>
                    <a:pt x="20" y="124"/>
                    <a:pt x="21" y="119"/>
                    <a:pt x="20" y="114"/>
                  </a:cubicBezTo>
                  <a:cubicBezTo>
                    <a:pt x="19" y="109"/>
                    <a:pt x="21" y="99"/>
                    <a:pt x="21" y="98"/>
                  </a:cubicBezTo>
                  <a:cubicBezTo>
                    <a:pt x="24" y="92"/>
                    <a:pt x="26" y="77"/>
                    <a:pt x="26" y="80"/>
                  </a:cubicBezTo>
                  <a:cubicBezTo>
                    <a:pt x="28" y="93"/>
                    <a:pt x="30" y="100"/>
                    <a:pt x="31" y="104"/>
                  </a:cubicBezTo>
                  <a:cubicBezTo>
                    <a:pt x="31" y="105"/>
                    <a:pt x="31" y="114"/>
                    <a:pt x="31" y="114"/>
                  </a:cubicBezTo>
                  <a:cubicBezTo>
                    <a:pt x="31" y="114"/>
                    <a:pt x="30" y="115"/>
                    <a:pt x="31" y="116"/>
                  </a:cubicBezTo>
                  <a:cubicBezTo>
                    <a:pt x="31" y="118"/>
                    <a:pt x="32" y="126"/>
                    <a:pt x="32" y="127"/>
                  </a:cubicBezTo>
                  <a:cubicBezTo>
                    <a:pt x="32" y="129"/>
                    <a:pt x="33" y="129"/>
                    <a:pt x="32" y="129"/>
                  </a:cubicBezTo>
                  <a:cubicBezTo>
                    <a:pt x="32" y="130"/>
                    <a:pt x="33" y="132"/>
                    <a:pt x="33" y="132"/>
                  </a:cubicBezTo>
                  <a:cubicBezTo>
                    <a:pt x="33" y="133"/>
                    <a:pt x="35" y="132"/>
                    <a:pt x="35" y="137"/>
                  </a:cubicBezTo>
                  <a:cubicBezTo>
                    <a:pt x="35" y="141"/>
                    <a:pt x="40" y="144"/>
                    <a:pt x="41" y="143"/>
                  </a:cubicBezTo>
                  <a:cubicBezTo>
                    <a:pt x="44" y="139"/>
                    <a:pt x="40" y="135"/>
                    <a:pt x="40" y="131"/>
                  </a:cubicBezTo>
                  <a:cubicBezTo>
                    <a:pt x="40" y="130"/>
                    <a:pt x="41" y="128"/>
                    <a:pt x="42" y="127"/>
                  </a:cubicBezTo>
                  <a:cubicBezTo>
                    <a:pt x="43" y="125"/>
                    <a:pt x="41" y="117"/>
                    <a:pt x="41" y="115"/>
                  </a:cubicBezTo>
                  <a:cubicBezTo>
                    <a:pt x="41" y="114"/>
                    <a:pt x="40" y="106"/>
                    <a:pt x="40" y="106"/>
                  </a:cubicBezTo>
                  <a:cubicBezTo>
                    <a:pt x="40" y="103"/>
                    <a:pt x="39" y="100"/>
                    <a:pt x="39" y="100"/>
                  </a:cubicBezTo>
                  <a:cubicBezTo>
                    <a:pt x="39" y="99"/>
                    <a:pt x="38" y="97"/>
                    <a:pt x="39" y="96"/>
                  </a:cubicBezTo>
                  <a:cubicBezTo>
                    <a:pt x="40" y="91"/>
                    <a:pt x="39" y="75"/>
                    <a:pt x="39" y="74"/>
                  </a:cubicBezTo>
                  <a:cubicBezTo>
                    <a:pt x="39" y="72"/>
                    <a:pt x="38" y="69"/>
                    <a:pt x="40" y="70"/>
                  </a:cubicBezTo>
                  <a:cubicBezTo>
                    <a:pt x="40" y="70"/>
                    <a:pt x="40" y="73"/>
                    <a:pt x="40" y="74"/>
                  </a:cubicBezTo>
                  <a:cubicBezTo>
                    <a:pt x="41" y="75"/>
                    <a:pt x="40" y="76"/>
                    <a:pt x="40" y="77"/>
                  </a:cubicBezTo>
                  <a:cubicBezTo>
                    <a:pt x="40" y="77"/>
                    <a:pt x="41" y="78"/>
                    <a:pt x="41" y="78"/>
                  </a:cubicBezTo>
                  <a:cubicBezTo>
                    <a:pt x="40" y="82"/>
                    <a:pt x="41" y="83"/>
                    <a:pt x="41" y="83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4" y="82"/>
                    <a:pt x="44" y="84"/>
                    <a:pt x="45" y="82"/>
                  </a:cubicBezTo>
                  <a:cubicBezTo>
                    <a:pt x="48" y="78"/>
                    <a:pt x="46" y="77"/>
                    <a:pt x="47" y="77"/>
                  </a:cubicBezTo>
                  <a:cubicBezTo>
                    <a:pt x="48" y="75"/>
                    <a:pt x="46" y="73"/>
                    <a:pt x="46" y="72"/>
                  </a:cubicBezTo>
                  <a:close/>
                  <a:moveTo>
                    <a:pt x="43" y="83"/>
                  </a:moveTo>
                  <a:cubicBezTo>
                    <a:pt x="42" y="84"/>
                    <a:pt x="42" y="79"/>
                    <a:pt x="42" y="79"/>
                  </a:cubicBezTo>
                  <a:cubicBezTo>
                    <a:pt x="42" y="79"/>
                    <a:pt x="44" y="80"/>
                    <a:pt x="43" y="8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6" name="Freeform 60"/>
            <p:cNvSpPr>
              <a:spLocks noEditPoints="1"/>
            </p:cNvSpPr>
            <p:nvPr/>
          </p:nvSpPr>
          <p:spPr bwMode="auto">
            <a:xfrm>
              <a:off x="1975" y="2127"/>
              <a:ext cx="44" cy="141"/>
            </a:xfrm>
            <a:custGeom>
              <a:avLst/>
              <a:gdLst>
                <a:gd name="T0" fmla="*/ 7 w 48"/>
                <a:gd name="T1" fmla="*/ 9 h 154"/>
                <a:gd name="T2" fmla="*/ 7 w 48"/>
                <a:gd name="T3" fmla="*/ 8 h 154"/>
                <a:gd name="T4" fmla="*/ 6 w 48"/>
                <a:gd name="T5" fmla="*/ 5 h 154"/>
                <a:gd name="T6" fmla="*/ 6 w 48"/>
                <a:gd name="T7" fmla="*/ 5 h 154"/>
                <a:gd name="T8" fmla="*/ 6 w 48"/>
                <a:gd name="T9" fmla="*/ 5 h 154"/>
                <a:gd name="T10" fmla="*/ 6 w 48"/>
                <a:gd name="T11" fmla="*/ 5 h 154"/>
                <a:gd name="T12" fmla="*/ 6 w 48"/>
                <a:gd name="T13" fmla="*/ 5 h 154"/>
                <a:gd name="T14" fmla="*/ 6 w 48"/>
                <a:gd name="T15" fmla="*/ 5 h 154"/>
                <a:gd name="T16" fmla="*/ 6 w 48"/>
                <a:gd name="T17" fmla="*/ 4 h 154"/>
                <a:gd name="T18" fmla="*/ 6 w 48"/>
                <a:gd name="T19" fmla="*/ 5 h 154"/>
                <a:gd name="T20" fmla="*/ 6 w 48"/>
                <a:gd name="T21" fmla="*/ 5 h 154"/>
                <a:gd name="T22" fmla="*/ 6 w 48"/>
                <a:gd name="T23" fmla="*/ 5 h 154"/>
                <a:gd name="T24" fmla="*/ 6 w 48"/>
                <a:gd name="T25" fmla="*/ 5 h 154"/>
                <a:gd name="T26" fmla="*/ 6 w 48"/>
                <a:gd name="T27" fmla="*/ 5 h 154"/>
                <a:gd name="T28" fmla="*/ 5 w 48"/>
                <a:gd name="T29" fmla="*/ 7 h 154"/>
                <a:gd name="T30" fmla="*/ 2 w 48"/>
                <a:gd name="T31" fmla="*/ 12 h 154"/>
                <a:gd name="T32" fmla="*/ 5 w 48"/>
                <a:gd name="T33" fmla="*/ 14 h 154"/>
                <a:gd name="T34" fmla="*/ 4 w 48"/>
                <a:gd name="T35" fmla="*/ 14 h 154"/>
                <a:gd name="T36" fmla="*/ 4 w 48"/>
                <a:gd name="T37" fmla="*/ 13 h 154"/>
                <a:gd name="T38" fmla="*/ 4 w 48"/>
                <a:gd name="T39" fmla="*/ 13 h 154"/>
                <a:gd name="T40" fmla="*/ 6 w 48"/>
                <a:gd name="T41" fmla="*/ 13 h 154"/>
                <a:gd name="T42" fmla="*/ 6 w 48"/>
                <a:gd name="T43" fmla="*/ 13 h 154"/>
                <a:gd name="T44" fmla="*/ 6 w 48"/>
                <a:gd name="T45" fmla="*/ 12 h 154"/>
                <a:gd name="T46" fmla="*/ 6 w 48"/>
                <a:gd name="T47" fmla="*/ 16 h 154"/>
                <a:gd name="T48" fmla="*/ 6 w 48"/>
                <a:gd name="T49" fmla="*/ 16 h 154"/>
                <a:gd name="T50" fmla="*/ 6 w 48"/>
                <a:gd name="T51" fmla="*/ 17 h 154"/>
                <a:gd name="T52" fmla="*/ 6 w 48"/>
                <a:gd name="T53" fmla="*/ 21 h 154"/>
                <a:gd name="T54" fmla="*/ 6 w 48"/>
                <a:gd name="T55" fmla="*/ 23 h 154"/>
                <a:gd name="T56" fmla="*/ 6 w 48"/>
                <a:gd name="T57" fmla="*/ 24 h 154"/>
                <a:gd name="T58" fmla="*/ 6 w 48"/>
                <a:gd name="T59" fmla="*/ 24 h 154"/>
                <a:gd name="T60" fmla="*/ 6 w 48"/>
                <a:gd name="T61" fmla="*/ 23 h 154"/>
                <a:gd name="T62" fmla="*/ 6 w 48"/>
                <a:gd name="T63" fmla="*/ 21 h 154"/>
                <a:gd name="T64" fmla="*/ 6 w 48"/>
                <a:gd name="T65" fmla="*/ 21 h 154"/>
                <a:gd name="T66" fmla="*/ 6 w 48"/>
                <a:gd name="T67" fmla="*/ 19 h 154"/>
                <a:gd name="T68" fmla="*/ 6 w 48"/>
                <a:gd name="T69" fmla="*/ 16 h 154"/>
                <a:gd name="T70" fmla="*/ 6 w 48"/>
                <a:gd name="T71" fmla="*/ 19 h 154"/>
                <a:gd name="T72" fmla="*/ 6 w 48"/>
                <a:gd name="T73" fmla="*/ 22 h 154"/>
                <a:gd name="T74" fmla="*/ 6 w 48"/>
                <a:gd name="T75" fmla="*/ 23 h 154"/>
                <a:gd name="T76" fmla="*/ 6 w 48"/>
                <a:gd name="T77" fmla="*/ 21 h 154"/>
                <a:gd name="T78" fmla="*/ 6 w 48"/>
                <a:gd name="T79" fmla="*/ 21 h 154"/>
                <a:gd name="T80" fmla="*/ 6 w 48"/>
                <a:gd name="T81" fmla="*/ 19 h 154"/>
                <a:gd name="T82" fmla="*/ 6 w 48"/>
                <a:gd name="T83" fmla="*/ 16 h 154"/>
                <a:gd name="T84" fmla="*/ 6 w 48"/>
                <a:gd name="T85" fmla="*/ 16 h 154"/>
                <a:gd name="T86" fmla="*/ 6 w 48"/>
                <a:gd name="T87" fmla="*/ 14 h 154"/>
                <a:gd name="T88" fmla="*/ 6 w 48"/>
                <a:gd name="T89" fmla="*/ 12 h 154"/>
                <a:gd name="T90" fmla="*/ 6 w 48"/>
                <a:gd name="T91" fmla="*/ 12 h 154"/>
                <a:gd name="T92" fmla="*/ 7 w 48"/>
                <a:gd name="T93" fmla="*/ 12 h 154"/>
                <a:gd name="T94" fmla="*/ 7 w 48"/>
                <a:gd name="T95" fmla="*/ 9 h 154"/>
                <a:gd name="T96" fmla="*/ 6 w 48"/>
                <a:gd name="T97" fmla="*/ 10 h 154"/>
                <a:gd name="T98" fmla="*/ 6 w 48"/>
                <a:gd name="T99" fmla="*/ 9 h 154"/>
                <a:gd name="T100" fmla="*/ 6 w 48"/>
                <a:gd name="T101" fmla="*/ 7 h 154"/>
                <a:gd name="T102" fmla="*/ 6 w 48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" h="154">
                  <a:moveTo>
                    <a:pt x="42" y="54"/>
                  </a:moveTo>
                  <a:cubicBezTo>
                    <a:pt x="42" y="54"/>
                    <a:pt x="45" y="51"/>
                    <a:pt x="44" y="50"/>
                  </a:cubicBezTo>
                  <a:cubicBezTo>
                    <a:pt x="43" y="45"/>
                    <a:pt x="41" y="34"/>
                    <a:pt x="41" y="29"/>
                  </a:cubicBezTo>
                  <a:cubicBezTo>
                    <a:pt x="41" y="27"/>
                    <a:pt x="41" y="26"/>
                    <a:pt x="38" y="26"/>
                  </a:cubicBezTo>
                  <a:cubicBezTo>
                    <a:pt x="36" y="26"/>
                    <a:pt x="37" y="24"/>
                    <a:pt x="29" y="22"/>
                  </a:cubicBezTo>
                  <a:cubicBezTo>
                    <a:pt x="28" y="22"/>
                    <a:pt x="28" y="20"/>
                    <a:pt x="28" y="20"/>
                  </a:cubicBezTo>
                  <a:cubicBezTo>
                    <a:pt x="28" y="20"/>
                    <a:pt x="29" y="21"/>
                    <a:pt x="33" y="19"/>
                  </a:cubicBezTo>
                  <a:cubicBezTo>
                    <a:pt x="33" y="19"/>
                    <a:pt x="31" y="14"/>
                    <a:pt x="29" y="5"/>
                  </a:cubicBezTo>
                  <a:cubicBezTo>
                    <a:pt x="27" y="0"/>
                    <a:pt x="20" y="2"/>
                    <a:pt x="18" y="4"/>
                  </a:cubicBezTo>
                  <a:cubicBezTo>
                    <a:pt x="15" y="10"/>
                    <a:pt x="15" y="20"/>
                    <a:pt x="14" y="20"/>
                  </a:cubicBezTo>
                  <a:cubicBezTo>
                    <a:pt x="14" y="20"/>
                    <a:pt x="19" y="19"/>
                    <a:pt x="19" y="20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6" y="23"/>
                    <a:pt x="13" y="24"/>
                    <a:pt x="11" y="25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5" y="38"/>
                    <a:pt x="4" y="44"/>
                    <a:pt x="5" y="47"/>
                  </a:cubicBezTo>
                  <a:cubicBezTo>
                    <a:pt x="5" y="47"/>
                    <a:pt x="2" y="60"/>
                    <a:pt x="2" y="72"/>
                  </a:cubicBezTo>
                  <a:cubicBezTo>
                    <a:pt x="0" y="81"/>
                    <a:pt x="3" y="83"/>
                    <a:pt x="5" y="85"/>
                  </a:cubicBezTo>
                  <a:cubicBezTo>
                    <a:pt x="5" y="85"/>
                    <a:pt x="6" y="85"/>
                    <a:pt x="4" y="82"/>
                  </a:cubicBezTo>
                  <a:cubicBezTo>
                    <a:pt x="2" y="80"/>
                    <a:pt x="3" y="78"/>
                    <a:pt x="4" y="77"/>
                  </a:cubicBezTo>
                  <a:cubicBezTo>
                    <a:pt x="5" y="77"/>
                    <a:pt x="4" y="81"/>
                    <a:pt x="4" y="81"/>
                  </a:cubicBezTo>
                  <a:cubicBezTo>
                    <a:pt x="4" y="82"/>
                    <a:pt x="5" y="83"/>
                    <a:pt x="6" y="81"/>
                  </a:cubicBezTo>
                  <a:cubicBezTo>
                    <a:pt x="6" y="80"/>
                    <a:pt x="6" y="78"/>
                    <a:pt x="6" y="76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8" y="100"/>
                    <a:pt x="6" y="102"/>
                  </a:cubicBezTo>
                  <a:cubicBezTo>
                    <a:pt x="4" y="104"/>
                    <a:pt x="11" y="102"/>
                    <a:pt x="15" y="104"/>
                  </a:cubicBezTo>
                  <a:cubicBezTo>
                    <a:pt x="16" y="104"/>
                    <a:pt x="15" y="108"/>
                    <a:pt x="15" y="109"/>
                  </a:cubicBezTo>
                  <a:cubicBezTo>
                    <a:pt x="14" y="110"/>
                    <a:pt x="12" y="112"/>
                    <a:pt x="18" y="134"/>
                  </a:cubicBezTo>
                  <a:cubicBezTo>
                    <a:pt x="19" y="139"/>
                    <a:pt x="18" y="143"/>
                    <a:pt x="18" y="144"/>
                  </a:cubicBezTo>
                  <a:cubicBezTo>
                    <a:pt x="18" y="144"/>
                    <a:pt x="16" y="150"/>
                    <a:pt x="18" y="151"/>
                  </a:cubicBezTo>
                  <a:cubicBezTo>
                    <a:pt x="19" y="152"/>
                    <a:pt x="21" y="154"/>
                    <a:pt x="24" y="151"/>
                  </a:cubicBezTo>
                  <a:cubicBezTo>
                    <a:pt x="25" y="150"/>
                    <a:pt x="24" y="149"/>
                    <a:pt x="24" y="146"/>
                  </a:cubicBezTo>
                  <a:cubicBezTo>
                    <a:pt x="23" y="143"/>
                    <a:pt x="23" y="138"/>
                    <a:pt x="23" y="137"/>
                  </a:cubicBezTo>
                  <a:cubicBezTo>
                    <a:pt x="22" y="136"/>
                    <a:pt x="23" y="135"/>
                    <a:pt x="22" y="133"/>
                  </a:cubicBezTo>
                  <a:cubicBezTo>
                    <a:pt x="21" y="129"/>
                    <a:pt x="24" y="121"/>
                    <a:pt x="23" y="118"/>
                  </a:cubicBezTo>
                  <a:cubicBezTo>
                    <a:pt x="22" y="111"/>
                    <a:pt x="24" y="106"/>
                    <a:pt x="24" y="105"/>
                  </a:cubicBezTo>
                  <a:cubicBezTo>
                    <a:pt x="24" y="104"/>
                    <a:pt x="23" y="114"/>
                    <a:pt x="28" y="121"/>
                  </a:cubicBezTo>
                  <a:cubicBezTo>
                    <a:pt x="29" y="123"/>
                    <a:pt x="29" y="136"/>
                    <a:pt x="29" y="138"/>
                  </a:cubicBezTo>
                  <a:cubicBezTo>
                    <a:pt x="29" y="139"/>
                    <a:pt x="32" y="144"/>
                    <a:pt x="32" y="144"/>
                  </a:cubicBezTo>
                  <a:cubicBezTo>
                    <a:pt x="34" y="144"/>
                    <a:pt x="36" y="138"/>
                    <a:pt x="36" y="137"/>
                  </a:cubicBezTo>
                  <a:cubicBezTo>
                    <a:pt x="36" y="134"/>
                    <a:pt x="34" y="131"/>
                    <a:pt x="33" y="129"/>
                  </a:cubicBezTo>
                  <a:cubicBezTo>
                    <a:pt x="33" y="127"/>
                    <a:pt x="33" y="125"/>
                    <a:pt x="33" y="122"/>
                  </a:cubicBezTo>
                  <a:cubicBezTo>
                    <a:pt x="33" y="116"/>
                    <a:pt x="34" y="112"/>
                    <a:pt x="32" y="106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6" y="94"/>
                    <a:pt x="35" y="89"/>
                  </a:cubicBezTo>
                  <a:cubicBezTo>
                    <a:pt x="34" y="84"/>
                    <a:pt x="38" y="78"/>
                    <a:pt x="37" y="71"/>
                  </a:cubicBezTo>
                  <a:cubicBezTo>
                    <a:pt x="37" y="68"/>
                    <a:pt x="37" y="72"/>
                    <a:pt x="40" y="70"/>
                  </a:cubicBezTo>
                  <a:cubicBezTo>
                    <a:pt x="41" y="69"/>
                    <a:pt x="42" y="70"/>
                    <a:pt x="43" y="69"/>
                  </a:cubicBezTo>
                  <a:cubicBezTo>
                    <a:pt x="48" y="64"/>
                    <a:pt x="43" y="55"/>
                    <a:pt x="42" y="54"/>
                  </a:cubicBezTo>
                  <a:close/>
                  <a:moveTo>
                    <a:pt x="10" y="59"/>
                  </a:moveTo>
                  <a:cubicBezTo>
                    <a:pt x="11" y="56"/>
                    <a:pt x="11" y="54"/>
                    <a:pt x="11" y="53"/>
                  </a:cubicBezTo>
                  <a:cubicBezTo>
                    <a:pt x="12" y="50"/>
                    <a:pt x="12" y="50"/>
                    <a:pt x="12" y="45"/>
                  </a:cubicBezTo>
                  <a:cubicBezTo>
                    <a:pt x="15" y="53"/>
                    <a:pt x="10" y="60"/>
                    <a:pt x="1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7" name="Freeform 61"/>
            <p:cNvSpPr>
              <a:spLocks noEditPoints="1"/>
            </p:cNvSpPr>
            <p:nvPr/>
          </p:nvSpPr>
          <p:spPr bwMode="auto">
            <a:xfrm>
              <a:off x="1858" y="2132"/>
              <a:ext cx="45" cy="141"/>
            </a:xfrm>
            <a:custGeom>
              <a:avLst/>
              <a:gdLst>
                <a:gd name="T0" fmla="*/ 7 w 49"/>
                <a:gd name="T1" fmla="*/ 9 h 154"/>
                <a:gd name="T2" fmla="*/ 7 w 49"/>
                <a:gd name="T3" fmla="*/ 8 h 154"/>
                <a:gd name="T4" fmla="*/ 6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5 h 154"/>
                <a:gd name="T16" fmla="*/ 6 w 49"/>
                <a:gd name="T17" fmla="*/ 4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5 w 49"/>
                <a:gd name="T29" fmla="*/ 7 h 154"/>
                <a:gd name="T30" fmla="*/ 3 w 49"/>
                <a:gd name="T31" fmla="*/ 12 h 154"/>
                <a:gd name="T32" fmla="*/ 5 w 49"/>
                <a:gd name="T33" fmla="*/ 14 h 154"/>
                <a:gd name="T34" fmla="*/ 4 w 49"/>
                <a:gd name="T35" fmla="*/ 14 h 154"/>
                <a:gd name="T36" fmla="*/ 4 w 49"/>
                <a:gd name="T37" fmla="*/ 13 h 154"/>
                <a:gd name="T38" fmla="*/ 4 w 49"/>
                <a:gd name="T39" fmla="*/ 13 h 154"/>
                <a:gd name="T40" fmla="*/ 6 w 49"/>
                <a:gd name="T41" fmla="*/ 13 h 154"/>
                <a:gd name="T42" fmla="*/ 6 w 49"/>
                <a:gd name="T43" fmla="*/ 13 h 154"/>
                <a:gd name="T44" fmla="*/ 6 w 49"/>
                <a:gd name="T45" fmla="*/ 12 h 154"/>
                <a:gd name="T46" fmla="*/ 6 w 49"/>
                <a:gd name="T47" fmla="*/ 16 h 154"/>
                <a:gd name="T48" fmla="*/ 6 w 49"/>
                <a:gd name="T49" fmla="*/ 16 h 154"/>
                <a:gd name="T50" fmla="*/ 6 w 49"/>
                <a:gd name="T51" fmla="*/ 17 h 154"/>
                <a:gd name="T52" fmla="*/ 6 w 49"/>
                <a:gd name="T53" fmla="*/ 21 h 154"/>
                <a:gd name="T54" fmla="*/ 6 w 49"/>
                <a:gd name="T55" fmla="*/ 23 h 154"/>
                <a:gd name="T56" fmla="*/ 6 w 49"/>
                <a:gd name="T57" fmla="*/ 24 h 154"/>
                <a:gd name="T58" fmla="*/ 6 w 49"/>
                <a:gd name="T59" fmla="*/ 24 h 154"/>
                <a:gd name="T60" fmla="*/ 6 w 49"/>
                <a:gd name="T61" fmla="*/ 23 h 154"/>
                <a:gd name="T62" fmla="*/ 6 w 49"/>
                <a:gd name="T63" fmla="*/ 21 h 154"/>
                <a:gd name="T64" fmla="*/ 6 w 49"/>
                <a:gd name="T65" fmla="*/ 21 h 154"/>
                <a:gd name="T66" fmla="*/ 6 w 49"/>
                <a:gd name="T67" fmla="*/ 19 h 154"/>
                <a:gd name="T68" fmla="*/ 6 w 49"/>
                <a:gd name="T69" fmla="*/ 16 h 154"/>
                <a:gd name="T70" fmla="*/ 6 w 49"/>
                <a:gd name="T71" fmla="*/ 19 h 154"/>
                <a:gd name="T72" fmla="*/ 6 w 49"/>
                <a:gd name="T73" fmla="*/ 22 h 154"/>
                <a:gd name="T74" fmla="*/ 6 w 49"/>
                <a:gd name="T75" fmla="*/ 23 h 154"/>
                <a:gd name="T76" fmla="*/ 6 w 49"/>
                <a:gd name="T77" fmla="*/ 21 h 154"/>
                <a:gd name="T78" fmla="*/ 6 w 49"/>
                <a:gd name="T79" fmla="*/ 21 h 154"/>
                <a:gd name="T80" fmla="*/ 6 w 49"/>
                <a:gd name="T81" fmla="*/ 19 h 154"/>
                <a:gd name="T82" fmla="*/ 6 w 49"/>
                <a:gd name="T83" fmla="*/ 16 h 154"/>
                <a:gd name="T84" fmla="*/ 6 w 49"/>
                <a:gd name="T85" fmla="*/ 16 h 154"/>
                <a:gd name="T86" fmla="*/ 6 w 49"/>
                <a:gd name="T87" fmla="*/ 14 h 154"/>
                <a:gd name="T88" fmla="*/ 6 w 49"/>
                <a:gd name="T89" fmla="*/ 12 h 154"/>
                <a:gd name="T90" fmla="*/ 6 w 49"/>
                <a:gd name="T91" fmla="*/ 12 h 154"/>
                <a:gd name="T92" fmla="*/ 7 w 49"/>
                <a:gd name="T93" fmla="*/ 11 h 154"/>
                <a:gd name="T94" fmla="*/ 7 w 49"/>
                <a:gd name="T95" fmla="*/ 9 h 154"/>
                <a:gd name="T96" fmla="*/ 6 w 49"/>
                <a:gd name="T97" fmla="*/ 10 h 154"/>
                <a:gd name="T98" fmla="*/ 6 w 49"/>
                <a:gd name="T99" fmla="*/ 8 h 154"/>
                <a:gd name="T100" fmla="*/ 6 w 49"/>
                <a:gd name="T101" fmla="*/ 7 h 154"/>
                <a:gd name="T102" fmla="*/ 6 w 49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2" y="54"/>
                  </a:moveTo>
                  <a:cubicBezTo>
                    <a:pt x="42" y="53"/>
                    <a:pt x="45" y="51"/>
                    <a:pt x="44" y="49"/>
                  </a:cubicBezTo>
                  <a:cubicBezTo>
                    <a:pt x="43" y="45"/>
                    <a:pt x="41" y="33"/>
                    <a:pt x="41" y="29"/>
                  </a:cubicBezTo>
                  <a:cubicBezTo>
                    <a:pt x="42" y="27"/>
                    <a:pt x="41" y="26"/>
                    <a:pt x="38" y="26"/>
                  </a:cubicBezTo>
                  <a:cubicBezTo>
                    <a:pt x="37" y="26"/>
                    <a:pt x="37" y="24"/>
                    <a:pt x="29" y="22"/>
                  </a:cubicBezTo>
                  <a:cubicBezTo>
                    <a:pt x="28" y="22"/>
                    <a:pt x="28" y="19"/>
                    <a:pt x="28" y="19"/>
                  </a:cubicBezTo>
                  <a:cubicBezTo>
                    <a:pt x="28" y="19"/>
                    <a:pt x="29" y="20"/>
                    <a:pt x="33" y="18"/>
                  </a:cubicBezTo>
                  <a:cubicBezTo>
                    <a:pt x="33" y="18"/>
                    <a:pt x="31" y="13"/>
                    <a:pt x="29" y="5"/>
                  </a:cubicBezTo>
                  <a:cubicBezTo>
                    <a:pt x="27" y="0"/>
                    <a:pt x="20" y="1"/>
                    <a:pt x="18" y="4"/>
                  </a:cubicBezTo>
                  <a:cubicBezTo>
                    <a:pt x="15" y="9"/>
                    <a:pt x="15" y="19"/>
                    <a:pt x="15" y="20"/>
                  </a:cubicBezTo>
                  <a:cubicBezTo>
                    <a:pt x="15" y="20"/>
                    <a:pt x="19" y="19"/>
                    <a:pt x="19" y="20"/>
                  </a:cubicBezTo>
                  <a:cubicBezTo>
                    <a:pt x="20" y="21"/>
                    <a:pt x="19" y="21"/>
                    <a:pt x="19" y="21"/>
                  </a:cubicBezTo>
                  <a:cubicBezTo>
                    <a:pt x="16" y="23"/>
                    <a:pt x="13" y="24"/>
                    <a:pt x="11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6" y="38"/>
                    <a:pt x="4" y="44"/>
                    <a:pt x="5" y="46"/>
                  </a:cubicBezTo>
                  <a:cubicBezTo>
                    <a:pt x="5" y="46"/>
                    <a:pt x="2" y="59"/>
                    <a:pt x="3" y="71"/>
                  </a:cubicBezTo>
                  <a:cubicBezTo>
                    <a:pt x="0" y="80"/>
                    <a:pt x="3" y="83"/>
                    <a:pt x="5" y="84"/>
                  </a:cubicBezTo>
                  <a:cubicBezTo>
                    <a:pt x="5" y="84"/>
                    <a:pt x="7" y="85"/>
                    <a:pt x="4" y="82"/>
                  </a:cubicBezTo>
                  <a:cubicBezTo>
                    <a:pt x="2" y="80"/>
                    <a:pt x="3" y="78"/>
                    <a:pt x="4" y="77"/>
                  </a:cubicBezTo>
                  <a:cubicBezTo>
                    <a:pt x="5" y="76"/>
                    <a:pt x="4" y="80"/>
                    <a:pt x="4" y="81"/>
                  </a:cubicBezTo>
                  <a:cubicBezTo>
                    <a:pt x="4" y="81"/>
                    <a:pt x="5" y="83"/>
                    <a:pt x="6" y="81"/>
                  </a:cubicBezTo>
                  <a:cubicBezTo>
                    <a:pt x="6" y="79"/>
                    <a:pt x="6" y="78"/>
                    <a:pt x="6" y="7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8" y="99"/>
                    <a:pt x="6" y="102"/>
                  </a:cubicBezTo>
                  <a:cubicBezTo>
                    <a:pt x="5" y="103"/>
                    <a:pt x="11" y="101"/>
                    <a:pt x="15" y="104"/>
                  </a:cubicBezTo>
                  <a:cubicBezTo>
                    <a:pt x="16" y="104"/>
                    <a:pt x="15" y="108"/>
                    <a:pt x="15" y="109"/>
                  </a:cubicBezTo>
                  <a:cubicBezTo>
                    <a:pt x="15" y="109"/>
                    <a:pt x="12" y="111"/>
                    <a:pt x="18" y="133"/>
                  </a:cubicBezTo>
                  <a:cubicBezTo>
                    <a:pt x="20" y="139"/>
                    <a:pt x="19" y="142"/>
                    <a:pt x="18" y="144"/>
                  </a:cubicBezTo>
                  <a:cubicBezTo>
                    <a:pt x="18" y="144"/>
                    <a:pt x="17" y="150"/>
                    <a:pt x="18" y="151"/>
                  </a:cubicBezTo>
                  <a:cubicBezTo>
                    <a:pt x="20" y="152"/>
                    <a:pt x="21" y="154"/>
                    <a:pt x="24" y="151"/>
                  </a:cubicBezTo>
                  <a:cubicBezTo>
                    <a:pt x="25" y="149"/>
                    <a:pt x="24" y="148"/>
                    <a:pt x="24" y="145"/>
                  </a:cubicBezTo>
                  <a:cubicBezTo>
                    <a:pt x="23" y="143"/>
                    <a:pt x="23" y="138"/>
                    <a:pt x="23" y="137"/>
                  </a:cubicBezTo>
                  <a:cubicBezTo>
                    <a:pt x="22" y="136"/>
                    <a:pt x="23" y="134"/>
                    <a:pt x="22" y="133"/>
                  </a:cubicBezTo>
                  <a:cubicBezTo>
                    <a:pt x="21" y="129"/>
                    <a:pt x="24" y="120"/>
                    <a:pt x="23" y="117"/>
                  </a:cubicBezTo>
                  <a:cubicBezTo>
                    <a:pt x="22" y="110"/>
                    <a:pt x="24" y="106"/>
                    <a:pt x="24" y="105"/>
                  </a:cubicBezTo>
                  <a:cubicBezTo>
                    <a:pt x="24" y="104"/>
                    <a:pt x="23" y="114"/>
                    <a:pt x="28" y="121"/>
                  </a:cubicBezTo>
                  <a:cubicBezTo>
                    <a:pt x="29" y="122"/>
                    <a:pt x="29" y="136"/>
                    <a:pt x="29" y="138"/>
                  </a:cubicBezTo>
                  <a:cubicBezTo>
                    <a:pt x="29" y="138"/>
                    <a:pt x="32" y="144"/>
                    <a:pt x="33" y="144"/>
                  </a:cubicBezTo>
                  <a:cubicBezTo>
                    <a:pt x="34" y="144"/>
                    <a:pt x="36" y="137"/>
                    <a:pt x="36" y="136"/>
                  </a:cubicBezTo>
                  <a:cubicBezTo>
                    <a:pt x="36" y="133"/>
                    <a:pt x="34" y="131"/>
                    <a:pt x="34" y="128"/>
                  </a:cubicBezTo>
                  <a:cubicBezTo>
                    <a:pt x="33" y="126"/>
                    <a:pt x="33" y="124"/>
                    <a:pt x="33" y="122"/>
                  </a:cubicBezTo>
                  <a:cubicBezTo>
                    <a:pt x="33" y="116"/>
                    <a:pt x="34" y="111"/>
                    <a:pt x="32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6" y="93"/>
                    <a:pt x="35" y="88"/>
                  </a:cubicBezTo>
                  <a:cubicBezTo>
                    <a:pt x="34" y="83"/>
                    <a:pt x="38" y="77"/>
                    <a:pt x="37" y="70"/>
                  </a:cubicBezTo>
                  <a:cubicBezTo>
                    <a:pt x="37" y="68"/>
                    <a:pt x="38" y="71"/>
                    <a:pt x="40" y="69"/>
                  </a:cubicBezTo>
                  <a:cubicBezTo>
                    <a:pt x="42" y="69"/>
                    <a:pt x="42" y="69"/>
                    <a:pt x="44" y="68"/>
                  </a:cubicBezTo>
                  <a:cubicBezTo>
                    <a:pt x="49" y="63"/>
                    <a:pt x="43" y="55"/>
                    <a:pt x="42" y="54"/>
                  </a:cubicBezTo>
                  <a:close/>
                  <a:moveTo>
                    <a:pt x="10" y="59"/>
                  </a:moveTo>
                  <a:cubicBezTo>
                    <a:pt x="11" y="56"/>
                    <a:pt x="11" y="53"/>
                    <a:pt x="11" y="52"/>
                  </a:cubicBezTo>
                  <a:cubicBezTo>
                    <a:pt x="12" y="49"/>
                    <a:pt x="12" y="49"/>
                    <a:pt x="12" y="45"/>
                  </a:cubicBezTo>
                  <a:cubicBezTo>
                    <a:pt x="15" y="53"/>
                    <a:pt x="10" y="60"/>
                    <a:pt x="1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8" name="Freeform 62"/>
            <p:cNvSpPr>
              <a:spLocks noEditPoints="1"/>
            </p:cNvSpPr>
            <p:nvPr/>
          </p:nvSpPr>
          <p:spPr bwMode="auto">
            <a:xfrm>
              <a:off x="1454" y="2149"/>
              <a:ext cx="42" cy="130"/>
            </a:xfrm>
            <a:custGeom>
              <a:avLst/>
              <a:gdLst>
                <a:gd name="T0" fmla="*/ 5 w 46"/>
                <a:gd name="T1" fmla="*/ 8 h 142"/>
                <a:gd name="T2" fmla="*/ 5 w 46"/>
                <a:gd name="T3" fmla="*/ 7 h 142"/>
                <a:gd name="T4" fmla="*/ 5 w 46"/>
                <a:gd name="T5" fmla="*/ 5 h 142"/>
                <a:gd name="T6" fmla="*/ 5 w 46"/>
                <a:gd name="T7" fmla="*/ 5 h 142"/>
                <a:gd name="T8" fmla="*/ 5 w 46"/>
                <a:gd name="T9" fmla="*/ 5 h 142"/>
                <a:gd name="T10" fmla="*/ 5 w 46"/>
                <a:gd name="T11" fmla="*/ 5 h 142"/>
                <a:gd name="T12" fmla="*/ 5 w 46"/>
                <a:gd name="T13" fmla="*/ 5 h 142"/>
                <a:gd name="T14" fmla="*/ 5 w 46"/>
                <a:gd name="T15" fmla="*/ 5 h 142"/>
                <a:gd name="T16" fmla="*/ 5 w 46"/>
                <a:gd name="T17" fmla="*/ 4 h 142"/>
                <a:gd name="T18" fmla="*/ 5 w 46"/>
                <a:gd name="T19" fmla="*/ 5 h 142"/>
                <a:gd name="T20" fmla="*/ 5 w 46"/>
                <a:gd name="T21" fmla="*/ 5 h 142"/>
                <a:gd name="T22" fmla="*/ 5 w 46"/>
                <a:gd name="T23" fmla="*/ 5 h 142"/>
                <a:gd name="T24" fmla="*/ 5 w 46"/>
                <a:gd name="T25" fmla="*/ 5 h 142"/>
                <a:gd name="T26" fmla="*/ 5 w 46"/>
                <a:gd name="T27" fmla="*/ 5 h 142"/>
                <a:gd name="T28" fmla="*/ 5 w 46"/>
                <a:gd name="T29" fmla="*/ 6 h 142"/>
                <a:gd name="T30" fmla="*/ 3 w 46"/>
                <a:gd name="T31" fmla="*/ 11 h 142"/>
                <a:gd name="T32" fmla="*/ 5 w 46"/>
                <a:gd name="T33" fmla="*/ 13 h 142"/>
                <a:gd name="T34" fmla="*/ 5 w 46"/>
                <a:gd name="T35" fmla="*/ 13 h 142"/>
                <a:gd name="T36" fmla="*/ 5 w 46"/>
                <a:gd name="T37" fmla="*/ 12 h 142"/>
                <a:gd name="T38" fmla="*/ 5 w 46"/>
                <a:gd name="T39" fmla="*/ 13 h 142"/>
                <a:gd name="T40" fmla="*/ 5 w 46"/>
                <a:gd name="T41" fmla="*/ 13 h 142"/>
                <a:gd name="T42" fmla="*/ 5 w 46"/>
                <a:gd name="T43" fmla="*/ 12 h 142"/>
                <a:gd name="T44" fmla="*/ 5 w 46"/>
                <a:gd name="T45" fmla="*/ 11 h 142"/>
                <a:gd name="T46" fmla="*/ 5 w 46"/>
                <a:gd name="T47" fmla="*/ 15 h 142"/>
                <a:gd name="T48" fmla="*/ 5 w 46"/>
                <a:gd name="T49" fmla="*/ 15 h 142"/>
                <a:gd name="T50" fmla="*/ 5 w 46"/>
                <a:gd name="T51" fmla="*/ 16 h 142"/>
                <a:gd name="T52" fmla="*/ 5 w 46"/>
                <a:gd name="T53" fmla="*/ 19 h 142"/>
                <a:gd name="T54" fmla="*/ 5 w 46"/>
                <a:gd name="T55" fmla="*/ 21 h 142"/>
                <a:gd name="T56" fmla="*/ 5 w 46"/>
                <a:gd name="T57" fmla="*/ 23 h 142"/>
                <a:gd name="T58" fmla="*/ 5 w 46"/>
                <a:gd name="T59" fmla="*/ 23 h 142"/>
                <a:gd name="T60" fmla="*/ 5 w 46"/>
                <a:gd name="T61" fmla="*/ 21 h 142"/>
                <a:gd name="T62" fmla="*/ 5 w 46"/>
                <a:gd name="T63" fmla="*/ 20 h 142"/>
                <a:gd name="T64" fmla="*/ 5 w 46"/>
                <a:gd name="T65" fmla="*/ 19 h 142"/>
                <a:gd name="T66" fmla="*/ 5 w 46"/>
                <a:gd name="T67" fmla="*/ 17 h 142"/>
                <a:gd name="T68" fmla="*/ 5 w 46"/>
                <a:gd name="T69" fmla="*/ 15 h 142"/>
                <a:gd name="T70" fmla="*/ 5 w 46"/>
                <a:gd name="T71" fmla="*/ 17 h 142"/>
                <a:gd name="T72" fmla="*/ 5 w 46"/>
                <a:gd name="T73" fmla="*/ 20 h 142"/>
                <a:gd name="T74" fmla="*/ 5 w 46"/>
                <a:gd name="T75" fmla="*/ 21 h 142"/>
                <a:gd name="T76" fmla="*/ 5 w 46"/>
                <a:gd name="T77" fmla="*/ 20 h 142"/>
                <a:gd name="T78" fmla="*/ 5 w 46"/>
                <a:gd name="T79" fmla="*/ 19 h 142"/>
                <a:gd name="T80" fmla="*/ 5 w 46"/>
                <a:gd name="T81" fmla="*/ 17 h 142"/>
                <a:gd name="T82" fmla="*/ 5 w 46"/>
                <a:gd name="T83" fmla="*/ 16 h 142"/>
                <a:gd name="T84" fmla="*/ 5 w 46"/>
                <a:gd name="T85" fmla="*/ 15 h 142"/>
                <a:gd name="T86" fmla="*/ 5 w 46"/>
                <a:gd name="T87" fmla="*/ 14 h 142"/>
                <a:gd name="T88" fmla="*/ 5 w 46"/>
                <a:gd name="T89" fmla="*/ 11 h 142"/>
                <a:gd name="T90" fmla="*/ 5 w 46"/>
                <a:gd name="T91" fmla="*/ 11 h 142"/>
                <a:gd name="T92" fmla="*/ 5 w 46"/>
                <a:gd name="T93" fmla="*/ 11 h 142"/>
                <a:gd name="T94" fmla="*/ 5 w 46"/>
                <a:gd name="T95" fmla="*/ 8 h 142"/>
                <a:gd name="T96" fmla="*/ 5 w 46"/>
                <a:gd name="T97" fmla="*/ 9 h 142"/>
                <a:gd name="T98" fmla="*/ 5 w 46"/>
                <a:gd name="T99" fmla="*/ 8 h 142"/>
                <a:gd name="T100" fmla="*/ 5 w 46"/>
                <a:gd name="T101" fmla="*/ 6 h 142"/>
                <a:gd name="T102" fmla="*/ 5 w 46"/>
                <a:gd name="T103" fmla="*/ 9 h 1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142">
                  <a:moveTo>
                    <a:pt x="40" y="50"/>
                  </a:moveTo>
                  <a:cubicBezTo>
                    <a:pt x="39" y="49"/>
                    <a:pt x="42" y="47"/>
                    <a:pt x="42" y="46"/>
                  </a:cubicBezTo>
                  <a:cubicBezTo>
                    <a:pt x="41" y="42"/>
                    <a:pt x="39" y="31"/>
                    <a:pt x="39" y="27"/>
                  </a:cubicBezTo>
                  <a:cubicBezTo>
                    <a:pt x="39" y="25"/>
                    <a:pt x="39" y="24"/>
                    <a:pt x="36" y="24"/>
                  </a:cubicBezTo>
                  <a:cubicBezTo>
                    <a:pt x="35" y="24"/>
                    <a:pt x="35" y="22"/>
                    <a:pt x="28" y="20"/>
                  </a:cubicBezTo>
                  <a:cubicBezTo>
                    <a:pt x="27" y="20"/>
                    <a:pt x="27" y="18"/>
                    <a:pt x="27" y="18"/>
                  </a:cubicBezTo>
                  <a:cubicBezTo>
                    <a:pt x="27" y="18"/>
                    <a:pt x="28" y="19"/>
                    <a:pt x="31" y="17"/>
                  </a:cubicBezTo>
                  <a:cubicBezTo>
                    <a:pt x="31" y="17"/>
                    <a:pt x="30" y="12"/>
                    <a:pt x="27" y="5"/>
                  </a:cubicBezTo>
                  <a:cubicBezTo>
                    <a:pt x="26" y="0"/>
                    <a:pt x="19" y="1"/>
                    <a:pt x="18" y="4"/>
                  </a:cubicBezTo>
                  <a:cubicBezTo>
                    <a:pt x="14" y="9"/>
                    <a:pt x="15" y="18"/>
                    <a:pt x="14" y="19"/>
                  </a:cubicBezTo>
                  <a:cubicBezTo>
                    <a:pt x="14" y="19"/>
                    <a:pt x="18" y="17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6" y="21"/>
                    <a:pt x="13" y="23"/>
                    <a:pt x="11" y="23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6" y="35"/>
                    <a:pt x="5" y="41"/>
                    <a:pt x="6" y="43"/>
                  </a:cubicBezTo>
                  <a:cubicBezTo>
                    <a:pt x="6" y="43"/>
                    <a:pt x="3" y="55"/>
                    <a:pt x="3" y="66"/>
                  </a:cubicBezTo>
                  <a:cubicBezTo>
                    <a:pt x="0" y="74"/>
                    <a:pt x="3" y="77"/>
                    <a:pt x="5" y="78"/>
                  </a:cubicBezTo>
                  <a:cubicBezTo>
                    <a:pt x="5" y="78"/>
                    <a:pt x="7" y="79"/>
                    <a:pt x="5" y="76"/>
                  </a:cubicBezTo>
                  <a:cubicBezTo>
                    <a:pt x="3" y="74"/>
                    <a:pt x="4" y="72"/>
                    <a:pt x="5" y="72"/>
                  </a:cubicBezTo>
                  <a:cubicBezTo>
                    <a:pt x="5" y="71"/>
                    <a:pt x="5" y="74"/>
                    <a:pt x="5" y="75"/>
                  </a:cubicBezTo>
                  <a:cubicBezTo>
                    <a:pt x="5" y="76"/>
                    <a:pt x="6" y="77"/>
                    <a:pt x="6" y="75"/>
                  </a:cubicBezTo>
                  <a:cubicBezTo>
                    <a:pt x="7" y="73"/>
                    <a:pt x="7" y="72"/>
                    <a:pt x="7" y="70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8" y="92"/>
                    <a:pt x="6" y="94"/>
                  </a:cubicBezTo>
                  <a:cubicBezTo>
                    <a:pt x="5" y="96"/>
                    <a:pt x="11" y="94"/>
                    <a:pt x="15" y="96"/>
                  </a:cubicBezTo>
                  <a:cubicBezTo>
                    <a:pt x="15" y="96"/>
                    <a:pt x="15" y="100"/>
                    <a:pt x="15" y="101"/>
                  </a:cubicBezTo>
                  <a:cubicBezTo>
                    <a:pt x="14" y="101"/>
                    <a:pt x="12" y="103"/>
                    <a:pt x="17" y="124"/>
                  </a:cubicBezTo>
                  <a:cubicBezTo>
                    <a:pt x="19" y="128"/>
                    <a:pt x="18" y="132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9" y="141"/>
                    <a:pt x="20" y="142"/>
                    <a:pt x="23" y="140"/>
                  </a:cubicBezTo>
                  <a:cubicBezTo>
                    <a:pt x="24" y="138"/>
                    <a:pt x="23" y="137"/>
                    <a:pt x="23" y="135"/>
                  </a:cubicBezTo>
                  <a:cubicBezTo>
                    <a:pt x="22" y="132"/>
                    <a:pt x="22" y="128"/>
                    <a:pt x="22" y="127"/>
                  </a:cubicBezTo>
                  <a:cubicBezTo>
                    <a:pt x="21" y="126"/>
                    <a:pt x="22" y="124"/>
                    <a:pt x="21" y="123"/>
                  </a:cubicBezTo>
                  <a:cubicBezTo>
                    <a:pt x="20" y="119"/>
                    <a:pt x="23" y="112"/>
                    <a:pt x="22" y="109"/>
                  </a:cubicBezTo>
                  <a:cubicBezTo>
                    <a:pt x="21" y="102"/>
                    <a:pt x="23" y="98"/>
                    <a:pt x="23" y="97"/>
                  </a:cubicBezTo>
                  <a:cubicBezTo>
                    <a:pt x="23" y="96"/>
                    <a:pt x="22" y="105"/>
                    <a:pt x="27" y="112"/>
                  </a:cubicBezTo>
                  <a:cubicBezTo>
                    <a:pt x="28" y="113"/>
                    <a:pt x="27" y="126"/>
                    <a:pt x="28" y="127"/>
                  </a:cubicBezTo>
                  <a:cubicBezTo>
                    <a:pt x="28" y="128"/>
                    <a:pt x="30" y="133"/>
                    <a:pt x="31" y="133"/>
                  </a:cubicBezTo>
                  <a:cubicBezTo>
                    <a:pt x="33" y="133"/>
                    <a:pt x="34" y="127"/>
                    <a:pt x="34" y="126"/>
                  </a:cubicBezTo>
                  <a:cubicBezTo>
                    <a:pt x="34" y="124"/>
                    <a:pt x="32" y="121"/>
                    <a:pt x="32" y="119"/>
                  </a:cubicBezTo>
                  <a:cubicBezTo>
                    <a:pt x="32" y="117"/>
                    <a:pt x="31" y="115"/>
                    <a:pt x="31" y="113"/>
                  </a:cubicBezTo>
                  <a:cubicBezTo>
                    <a:pt x="31" y="107"/>
                    <a:pt x="33" y="103"/>
                    <a:pt x="30" y="98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87"/>
                    <a:pt x="33" y="82"/>
                  </a:cubicBezTo>
                  <a:cubicBezTo>
                    <a:pt x="32" y="77"/>
                    <a:pt x="36" y="72"/>
                    <a:pt x="35" y="65"/>
                  </a:cubicBezTo>
                  <a:cubicBezTo>
                    <a:pt x="35" y="63"/>
                    <a:pt x="35" y="66"/>
                    <a:pt x="38" y="64"/>
                  </a:cubicBezTo>
                  <a:cubicBezTo>
                    <a:pt x="39" y="64"/>
                    <a:pt x="40" y="64"/>
                    <a:pt x="41" y="63"/>
                  </a:cubicBezTo>
                  <a:cubicBezTo>
                    <a:pt x="46" y="59"/>
                    <a:pt x="40" y="51"/>
                    <a:pt x="40" y="50"/>
                  </a:cubicBezTo>
                  <a:close/>
                  <a:moveTo>
                    <a:pt x="10" y="55"/>
                  </a:moveTo>
                  <a:cubicBezTo>
                    <a:pt x="11" y="52"/>
                    <a:pt x="11" y="50"/>
                    <a:pt x="11" y="49"/>
                  </a:cubicBezTo>
                  <a:cubicBezTo>
                    <a:pt x="12" y="46"/>
                    <a:pt x="12" y="46"/>
                    <a:pt x="12" y="42"/>
                  </a:cubicBezTo>
                  <a:cubicBezTo>
                    <a:pt x="15" y="49"/>
                    <a:pt x="10" y="55"/>
                    <a:pt x="10" y="5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59" name="Freeform 63"/>
            <p:cNvSpPr>
              <a:spLocks noEditPoints="1"/>
            </p:cNvSpPr>
            <p:nvPr/>
          </p:nvSpPr>
          <p:spPr bwMode="auto">
            <a:xfrm>
              <a:off x="2280" y="2062"/>
              <a:ext cx="45" cy="140"/>
            </a:xfrm>
            <a:custGeom>
              <a:avLst/>
              <a:gdLst>
                <a:gd name="T0" fmla="*/ 7 w 49"/>
                <a:gd name="T1" fmla="*/ 9 h 153"/>
                <a:gd name="T2" fmla="*/ 7 w 49"/>
                <a:gd name="T3" fmla="*/ 8 h 153"/>
                <a:gd name="T4" fmla="*/ 7 w 49"/>
                <a:gd name="T5" fmla="*/ 5 h 153"/>
                <a:gd name="T6" fmla="*/ 6 w 49"/>
                <a:gd name="T7" fmla="*/ 5 h 153"/>
                <a:gd name="T8" fmla="*/ 6 w 49"/>
                <a:gd name="T9" fmla="*/ 5 h 153"/>
                <a:gd name="T10" fmla="*/ 6 w 49"/>
                <a:gd name="T11" fmla="*/ 5 h 153"/>
                <a:gd name="T12" fmla="*/ 6 w 49"/>
                <a:gd name="T13" fmla="*/ 5 h 153"/>
                <a:gd name="T14" fmla="*/ 6 w 49"/>
                <a:gd name="T15" fmla="*/ 4 h 153"/>
                <a:gd name="T16" fmla="*/ 6 w 49"/>
                <a:gd name="T17" fmla="*/ 4 h 153"/>
                <a:gd name="T18" fmla="*/ 6 w 49"/>
                <a:gd name="T19" fmla="*/ 5 h 153"/>
                <a:gd name="T20" fmla="*/ 6 w 49"/>
                <a:gd name="T21" fmla="*/ 5 h 153"/>
                <a:gd name="T22" fmla="*/ 6 w 49"/>
                <a:gd name="T23" fmla="*/ 5 h 153"/>
                <a:gd name="T24" fmla="*/ 6 w 49"/>
                <a:gd name="T25" fmla="*/ 5 h 153"/>
                <a:gd name="T26" fmla="*/ 6 w 49"/>
                <a:gd name="T27" fmla="*/ 5 h 153"/>
                <a:gd name="T28" fmla="*/ 6 w 49"/>
                <a:gd name="T29" fmla="*/ 7 h 153"/>
                <a:gd name="T30" fmla="*/ 3 w 49"/>
                <a:gd name="T31" fmla="*/ 12 h 153"/>
                <a:gd name="T32" fmla="*/ 5 w 49"/>
                <a:gd name="T33" fmla="*/ 14 h 153"/>
                <a:gd name="T34" fmla="*/ 5 w 49"/>
                <a:gd name="T35" fmla="*/ 13 h 153"/>
                <a:gd name="T36" fmla="*/ 5 w 49"/>
                <a:gd name="T37" fmla="*/ 13 h 153"/>
                <a:gd name="T38" fmla="*/ 5 w 49"/>
                <a:gd name="T39" fmla="*/ 13 h 153"/>
                <a:gd name="T40" fmla="*/ 6 w 49"/>
                <a:gd name="T41" fmla="*/ 13 h 153"/>
                <a:gd name="T42" fmla="*/ 6 w 49"/>
                <a:gd name="T43" fmla="*/ 12 h 153"/>
                <a:gd name="T44" fmla="*/ 6 w 49"/>
                <a:gd name="T45" fmla="*/ 12 h 153"/>
                <a:gd name="T46" fmla="*/ 6 w 49"/>
                <a:gd name="T47" fmla="*/ 16 h 153"/>
                <a:gd name="T48" fmla="*/ 6 w 49"/>
                <a:gd name="T49" fmla="*/ 16 h 153"/>
                <a:gd name="T50" fmla="*/ 6 w 49"/>
                <a:gd name="T51" fmla="*/ 17 h 153"/>
                <a:gd name="T52" fmla="*/ 6 w 49"/>
                <a:gd name="T53" fmla="*/ 21 h 153"/>
                <a:gd name="T54" fmla="*/ 6 w 49"/>
                <a:gd name="T55" fmla="*/ 23 h 153"/>
                <a:gd name="T56" fmla="*/ 6 w 49"/>
                <a:gd name="T57" fmla="*/ 24 h 153"/>
                <a:gd name="T58" fmla="*/ 6 w 49"/>
                <a:gd name="T59" fmla="*/ 23 h 153"/>
                <a:gd name="T60" fmla="*/ 6 w 49"/>
                <a:gd name="T61" fmla="*/ 23 h 153"/>
                <a:gd name="T62" fmla="*/ 6 w 49"/>
                <a:gd name="T63" fmla="*/ 21 h 153"/>
                <a:gd name="T64" fmla="*/ 6 w 49"/>
                <a:gd name="T65" fmla="*/ 21 h 153"/>
                <a:gd name="T66" fmla="*/ 6 w 49"/>
                <a:gd name="T67" fmla="*/ 18 h 153"/>
                <a:gd name="T68" fmla="*/ 6 w 49"/>
                <a:gd name="T69" fmla="*/ 16 h 153"/>
                <a:gd name="T70" fmla="*/ 6 w 49"/>
                <a:gd name="T71" fmla="*/ 19 h 153"/>
                <a:gd name="T72" fmla="*/ 6 w 49"/>
                <a:gd name="T73" fmla="*/ 21 h 153"/>
                <a:gd name="T74" fmla="*/ 6 w 49"/>
                <a:gd name="T75" fmla="*/ 23 h 153"/>
                <a:gd name="T76" fmla="*/ 6 w 49"/>
                <a:gd name="T77" fmla="*/ 21 h 153"/>
                <a:gd name="T78" fmla="*/ 6 w 49"/>
                <a:gd name="T79" fmla="*/ 20 h 153"/>
                <a:gd name="T80" fmla="*/ 6 w 49"/>
                <a:gd name="T81" fmla="*/ 19 h 153"/>
                <a:gd name="T82" fmla="*/ 6 w 49"/>
                <a:gd name="T83" fmla="*/ 16 h 153"/>
                <a:gd name="T84" fmla="*/ 6 w 49"/>
                <a:gd name="T85" fmla="*/ 16 h 153"/>
                <a:gd name="T86" fmla="*/ 6 w 49"/>
                <a:gd name="T87" fmla="*/ 14 h 153"/>
                <a:gd name="T88" fmla="*/ 6 w 49"/>
                <a:gd name="T89" fmla="*/ 12 h 153"/>
                <a:gd name="T90" fmla="*/ 6 w 49"/>
                <a:gd name="T91" fmla="*/ 11 h 153"/>
                <a:gd name="T92" fmla="*/ 7 w 49"/>
                <a:gd name="T93" fmla="*/ 11 h 153"/>
                <a:gd name="T94" fmla="*/ 7 w 49"/>
                <a:gd name="T95" fmla="*/ 9 h 153"/>
                <a:gd name="T96" fmla="*/ 6 w 49"/>
                <a:gd name="T97" fmla="*/ 10 h 153"/>
                <a:gd name="T98" fmla="*/ 6 w 49"/>
                <a:gd name="T99" fmla="*/ 8 h 153"/>
                <a:gd name="T100" fmla="*/ 6 w 49"/>
                <a:gd name="T101" fmla="*/ 7 h 153"/>
                <a:gd name="T102" fmla="*/ 6 w 49"/>
                <a:gd name="T103" fmla="*/ 10 h 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3">
                  <a:moveTo>
                    <a:pt x="43" y="54"/>
                  </a:moveTo>
                  <a:cubicBezTo>
                    <a:pt x="42" y="53"/>
                    <a:pt x="45" y="50"/>
                    <a:pt x="45" y="49"/>
                  </a:cubicBezTo>
                  <a:cubicBezTo>
                    <a:pt x="44" y="45"/>
                    <a:pt x="41" y="33"/>
                    <a:pt x="42" y="29"/>
                  </a:cubicBezTo>
                  <a:cubicBezTo>
                    <a:pt x="42" y="27"/>
                    <a:pt x="41" y="25"/>
                    <a:pt x="39" y="25"/>
                  </a:cubicBezTo>
                  <a:cubicBezTo>
                    <a:pt x="37" y="25"/>
                    <a:pt x="37" y="24"/>
                    <a:pt x="30" y="21"/>
                  </a:cubicBezTo>
                  <a:cubicBezTo>
                    <a:pt x="29" y="21"/>
                    <a:pt x="29" y="19"/>
                    <a:pt x="29" y="19"/>
                  </a:cubicBezTo>
                  <a:cubicBezTo>
                    <a:pt x="29" y="19"/>
                    <a:pt x="30" y="20"/>
                    <a:pt x="33" y="18"/>
                  </a:cubicBezTo>
                  <a:cubicBezTo>
                    <a:pt x="33" y="18"/>
                    <a:pt x="32" y="13"/>
                    <a:pt x="29" y="4"/>
                  </a:cubicBezTo>
                  <a:cubicBezTo>
                    <a:pt x="28" y="0"/>
                    <a:pt x="20" y="1"/>
                    <a:pt x="19" y="4"/>
                  </a:cubicBezTo>
                  <a:cubicBezTo>
                    <a:pt x="15" y="9"/>
                    <a:pt x="15" y="19"/>
                    <a:pt x="15" y="20"/>
                  </a:cubicBezTo>
                  <a:cubicBezTo>
                    <a:pt x="15" y="20"/>
                    <a:pt x="19" y="18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6" y="22"/>
                    <a:pt x="13" y="24"/>
                    <a:pt x="11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6" y="37"/>
                    <a:pt x="5" y="43"/>
                    <a:pt x="6" y="46"/>
                  </a:cubicBezTo>
                  <a:cubicBezTo>
                    <a:pt x="6" y="46"/>
                    <a:pt x="2" y="59"/>
                    <a:pt x="3" y="71"/>
                  </a:cubicBezTo>
                  <a:cubicBezTo>
                    <a:pt x="0" y="80"/>
                    <a:pt x="3" y="82"/>
                    <a:pt x="5" y="84"/>
                  </a:cubicBezTo>
                  <a:cubicBezTo>
                    <a:pt x="5" y="84"/>
                    <a:pt x="7" y="85"/>
                    <a:pt x="5" y="82"/>
                  </a:cubicBezTo>
                  <a:cubicBezTo>
                    <a:pt x="3" y="79"/>
                    <a:pt x="4" y="78"/>
                    <a:pt x="5" y="77"/>
                  </a:cubicBezTo>
                  <a:cubicBezTo>
                    <a:pt x="5" y="76"/>
                    <a:pt x="5" y="80"/>
                    <a:pt x="5" y="81"/>
                  </a:cubicBezTo>
                  <a:cubicBezTo>
                    <a:pt x="5" y="81"/>
                    <a:pt x="5" y="82"/>
                    <a:pt x="6" y="81"/>
                  </a:cubicBezTo>
                  <a:cubicBezTo>
                    <a:pt x="7" y="79"/>
                    <a:pt x="7" y="78"/>
                    <a:pt x="7" y="75"/>
                  </a:cubicBezTo>
                  <a:cubicBezTo>
                    <a:pt x="7" y="73"/>
                    <a:pt x="8" y="73"/>
                    <a:pt x="8" y="73"/>
                  </a:cubicBezTo>
                  <a:cubicBezTo>
                    <a:pt x="8" y="73"/>
                    <a:pt x="8" y="99"/>
                    <a:pt x="6" y="102"/>
                  </a:cubicBezTo>
                  <a:cubicBezTo>
                    <a:pt x="5" y="103"/>
                    <a:pt x="12" y="101"/>
                    <a:pt x="15" y="103"/>
                  </a:cubicBezTo>
                  <a:cubicBezTo>
                    <a:pt x="16" y="104"/>
                    <a:pt x="16" y="107"/>
                    <a:pt x="15" y="108"/>
                  </a:cubicBezTo>
                  <a:cubicBezTo>
                    <a:pt x="15" y="109"/>
                    <a:pt x="12" y="111"/>
                    <a:pt x="18" y="133"/>
                  </a:cubicBezTo>
                  <a:cubicBezTo>
                    <a:pt x="20" y="138"/>
                    <a:pt x="19" y="142"/>
                    <a:pt x="19" y="144"/>
                  </a:cubicBezTo>
                  <a:cubicBezTo>
                    <a:pt x="19" y="144"/>
                    <a:pt x="17" y="149"/>
                    <a:pt x="18" y="151"/>
                  </a:cubicBezTo>
                  <a:cubicBezTo>
                    <a:pt x="20" y="152"/>
                    <a:pt x="21" y="153"/>
                    <a:pt x="24" y="150"/>
                  </a:cubicBezTo>
                  <a:cubicBezTo>
                    <a:pt x="26" y="149"/>
                    <a:pt x="25" y="148"/>
                    <a:pt x="24" y="145"/>
                  </a:cubicBezTo>
                  <a:cubicBezTo>
                    <a:pt x="24" y="142"/>
                    <a:pt x="24" y="138"/>
                    <a:pt x="23" y="137"/>
                  </a:cubicBezTo>
                  <a:cubicBezTo>
                    <a:pt x="22" y="136"/>
                    <a:pt x="23" y="134"/>
                    <a:pt x="23" y="132"/>
                  </a:cubicBezTo>
                  <a:cubicBezTo>
                    <a:pt x="22" y="128"/>
                    <a:pt x="24" y="120"/>
                    <a:pt x="24" y="117"/>
                  </a:cubicBezTo>
                  <a:cubicBezTo>
                    <a:pt x="22" y="110"/>
                    <a:pt x="24" y="106"/>
                    <a:pt x="24" y="104"/>
                  </a:cubicBezTo>
                  <a:cubicBezTo>
                    <a:pt x="24" y="103"/>
                    <a:pt x="24" y="113"/>
                    <a:pt x="28" y="120"/>
                  </a:cubicBezTo>
                  <a:cubicBezTo>
                    <a:pt x="29" y="122"/>
                    <a:pt x="29" y="135"/>
                    <a:pt x="29" y="137"/>
                  </a:cubicBezTo>
                  <a:cubicBezTo>
                    <a:pt x="29" y="138"/>
                    <a:pt x="32" y="144"/>
                    <a:pt x="33" y="144"/>
                  </a:cubicBezTo>
                  <a:cubicBezTo>
                    <a:pt x="35" y="144"/>
                    <a:pt x="36" y="137"/>
                    <a:pt x="36" y="136"/>
                  </a:cubicBezTo>
                  <a:cubicBezTo>
                    <a:pt x="36" y="133"/>
                    <a:pt x="34" y="131"/>
                    <a:pt x="34" y="128"/>
                  </a:cubicBezTo>
                  <a:cubicBezTo>
                    <a:pt x="34" y="126"/>
                    <a:pt x="33" y="124"/>
                    <a:pt x="33" y="121"/>
                  </a:cubicBezTo>
                  <a:cubicBezTo>
                    <a:pt x="33" y="116"/>
                    <a:pt x="35" y="111"/>
                    <a:pt x="32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6" y="93"/>
                    <a:pt x="35" y="88"/>
                  </a:cubicBezTo>
                  <a:cubicBezTo>
                    <a:pt x="34" y="83"/>
                    <a:pt x="38" y="77"/>
                    <a:pt x="38" y="70"/>
                  </a:cubicBezTo>
                  <a:cubicBezTo>
                    <a:pt x="37" y="67"/>
                    <a:pt x="38" y="71"/>
                    <a:pt x="41" y="69"/>
                  </a:cubicBezTo>
                  <a:cubicBezTo>
                    <a:pt x="42" y="68"/>
                    <a:pt x="43" y="69"/>
                    <a:pt x="44" y="68"/>
                  </a:cubicBezTo>
                  <a:cubicBezTo>
                    <a:pt x="49" y="63"/>
                    <a:pt x="43" y="54"/>
                    <a:pt x="43" y="54"/>
                  </a:cubicBezTo>
                  <a:close/>
                  <a:moveTo>
                    <a:pt x="10" y="59"/>
                  </a:moveTo>
                  <a:cubicBezTo>
                    <a:pt x="11" y="56"/>
                    <a:pt x="11" y="53"/>
                    <a:pt x="12" y="52"/>
                  </a:cubicBezTo>
                  <a:cubicBezTo>
                    <a:pt x="12" y="49"/>
                    <a:pt x="12" y="49"/>
                    <a:pt x="13" y="45"/>
                  </a:cubicBezTo>
                  <a:cubicBezTo>
                    <a:pt x="16" y="52"/>
                    <a:pt x="10" y="59"/>
                    <a:pt x="1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0" name="Freeform 64"/>
            <p:cNvSpPr>
              <a:spLocks noEditPoints="1"/>
            </p:cNvSpPr>
            <p:nvPr/>
          </p:nvSpPr>
          <p:spPr bwMode="auto">
            <a:xfrm>
              <a:off x="2616" y="2129"/>
              <a:ext cx="45" cy="141"/>
            </a:xfrm>
            <a:custGeom>
              <a:avLst/>
              <a:gdLst>
                <a:gd name="T0" fmla="*/ 7 w 49"/>
                <a:gd name="T1" fmla="*/ 9 h 154"/>
                <a:gd name="T2" fmla="*/ 7 w 49"/>
                <a:gd name="T3" fmla="*/ 8 h 154"/>
                <a:gd name="T4" fmla="*/ 6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5 h 154"/>
                <a:gd name="T16" fmla="*/ 6 w 49"/>
                <a:gd name="T17" fmla="*/ 4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5 w 49"/>
                <a:gd name="T29" fmla="*/ 7 h 154"/>
                <a:gd name="T30" fmla="*/ 3 w 49"/>
                <a:gd name="T31" fmla="*/ 12 h 154"/>
                <a:gd name="T32" fmla="*/ 5 w 49"/>
                <a:gd name="T33" fmla="*/ 14 h 154"/>
                <a:gd name="T34" fmla="*/ 4 w 49"/>
                <a:gd name="T35" fmla="*/ 14 h 154"/>
                <a:gd name="T36" fmla="*/ 4 w 49"/>
                <a:gd name="T37" fmla="*/ 13 h 154"/>
                <a:gd name="T38" fmla="*/ 4 w 49"/>
                <a:gd name="T39" fmla="*/ 13 h 154"/>
                <a:gd name="T40" fmla="*/ 6 w 49"/>
                <a:gd name="T41" fmla="*/ 13 h 154"/>
                <a:gd name="T42" fmla="*/ 6 w 49"/>
                <a:gd name="T43" fmla="*/ 13 h 154"/>
                <a:gd name="T44" fmla="*/ 6 w 49"/>
                <a:gd name="T45" fmla="*/ 12 h 154"/>
                <a:gd name="T46" fmla="*/ 6 w 49"/>
                <a:gd name="T47" fmla="*/ 16 h 154"/>
                <a:gd name="T48" fmla="*/ 6 w 49"/>
                <a:gd name="T49" fmla="*/ 16 h 154"/>
                <a:gd name="T50" fmla="*/ 6 w 49"/>
                <a:gd name="T51" fmla="*/ 17 h 154"/>
                <a:gd name="T52" fmla="*/ 6 w 49"/>
                <a:gd name="T53" fmla="*/ 21 h 154"/>
                <a:gd name="T54" fmla="*/ 6 w 49"/>
                <a:gd name="T55" fmla="*/ 23 h 154"/>
                <a:gd name="T56" fmla="*/ 6 w 49"/>
                <a:gd name="T57" fmla="*/ 24 h 154"/>
                <a:gd name="T58" fmla="*/ 6 w 49"/>
                <a:gd name="T59" fmla="*/ 24 h 154"/>
                <a:gd name="T60" fmla="*/ 6 w 49"/>
                <a:gd name="T61" fmla="*/ 23 h 154"/>
                <a:gd name="T62" fmla="*/ 6 w 49"/>
                <a:gd name="T63" fmla="*/ 21 h 154"/>
                <a:gd name="T64" fmla="*/ 6 w 49"/>
                <a:gd name="T65" fmla="*/ 21 h 154"/>
                <a:gd name="T66" fmla="*/ 6 w 49"/>
                <a:gd name="T67" fmla="*/ 19 h 154"/>
                <a:gd name="T68" fmla="*/ 6 w 49"/>
                <a:gd name="T69" fmla="*/ 16 h 154"/>
                <a:gd name="T70" fmla="*/ 6 w 49"/>
                <a:gd name="T71" fmla="*/ 19 h 154"/>
                <a:gd name="T72" fmla="*/ 6 w 49"/>
                <a:gd name="T73" fmla="*/ 22 h 154"/>
                <a:gd name="T74" fmla="*/ 6 w 49"/>
                <a:gd name="T75" fmla="*/ 23 h 154"/>
                <a:gd name="T76" fmla="*/ 6 w 49"/>
                <a:gd name="T77" fmla="*/ 21 h 154"/>
                <a:gd name="T78" fmla="*/ 6 w 49"/>
                <a:gd name="T79" fmla="*/ 21 h 154"/>
                <a:gd name="T80" fmla="*/ 6 w 49"/>
                <a:gd name="T81" fmla="*/ 19 h 154"/>
                <a:gd name="T82" fmla="*/ 6 w 49"/>
                <a:gd name="T83" fmla="*/ 16 h 154"/>
                <a:gd name="T84" fmla="*/ 6 w 49"/>
                <a:gd name="T85" fmla="*/ 16 h 154"/>
                <a:gd name="T86" fmla="*/ 6 w 49"/>
                <a:gd name="T87" fmla="*/ 14 h 154"/>
                <a:gd name="T88" fmla="*/ 6 w 49"/>
                <a:gd name="T89" fmla="*/ 12 h 154"/>
                <a:gd name="T90" fmla="*/ 6 w 49"/>
                <a:gd name="T91" fmla="*/ 12 h 154"/>
                <a:gd name="T92" fmla="*/ 7 w 49"/>
                <a:gd name="T93" fmla="*/ 12 h 154"/>
                <a:gd name="T94" fmla="*/ 7 w 49"/>
                <a:gd name="T95" fmla="*/ 9 h 154"/>
                <a:gd name="T96" fmla="*/ 6 w 49"/>
                <a:gd name="T97" fmla="*/ 10 h 154"/>
                <a:gd name="T98" fmla="*/ 6 w 49"/>
                <a:gd name="T99" fmla="*/ 9 h 154"/>
                <a:gd name="T100" fmla="*/ 6 w 49"/>
                <a:gd name="T101" fmla="*/ 7 h 154"/>
                <a:gd name="T102" fmla="*/ 6 w 49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2" y="54"/>
                  </a:moveTo>
                  <a:cubicBezTo>
                    <a:pt x="42" y="54"/>
                    <a:pt x="45" y="51"/>
                    <a:pt x="44" y="50"/>
                  </a:cubicBezTo>
                  <a:cubicBezTo>
                    <a:pt x="43" y="45"/>
                    <a:pt x="41" y="34"/>
                    <a:pt x="41" y="29"/>
                  </a:cubicBezTo>
                  <a:cubicBezTo>
                    <a:pt x="42" y="27"/>
                    <a:pt x="41" y="26"/>
                    <a:pt x="38" y="26"/>
                  </a:cubicBezTo>
                  <a:cubicBezTo>
                    <a:pt x="37" y="26"/>
                    <a:pt x="37" y="24"/>
                    <a:pt x="29" y="22"/>
                  </a:cubicBezTo>
                  <a:cubicBezTo>
                    <a:pt x="28" y="22"/>
                    <a:pt x="28" y="20"/>
                    <a:pt x="28" y="20"/>
                  </a:cubicBezTo>
                  <a:cubicBezTo>
                    <a:pt x="28" y="20"/>
                    <a:pt x="29" y="21"/>
                    <a:pt x="33" y="19"/>
                  </a:cubicBezTo>
                  <a:cubicBezTo>
                    <a:pt x="33" y="19"/>
                    <a:pt x="31" y="13"/>
                    <a:pt x="29" y="5"/>
                  </a:cubicBezTo>
                  <a:cubicBezTo>
                    <a:pt x="27" y="0"/>
                    <a:pt x="20" y="1"/>
                    <a:pt x="18" y="4"/>
                  </a:cubicBezTo>
                  <a:cubicBezTo>
                    <a:pt x="15" y="10"/>
                    <a:pt x="15" y="20"/>
                    <a:pt x="15" y="20"/>
                  </a:cubicBezTo>
                  <a:cubicBezTo>
                    <a:pt x="15" y="20"/>
                    <a:pt x="19" y="19"/>
                    <a:pt x="19" y="20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6" y="23"/>
                    <a:pt x="13" y="24"/>
                    <a:pt x="11" y="25"/>
                  </a:cubicBezTo>
                  <a:cubicBezTo>
                    <a:pt x="8" y="25"/>
                    <a:pt x="8" y="26"/>
                    <a:pt x="8" y="28"/>
                  </a:cubicBezTo>
                  <a:cubicBezTo>
                    <a:pt x="6" y="38"/>
                    <a:pt x="4" y="44"/>
                    <a:pt x="5" y="47"/>
                  </a:cubicBezTo>
                  <a:cubicBezTo>
                    <a:pt x="5" y="47"/>
                    <a:pt x="2" y="60"/>
                    <a:pt x="3" y="72"/>
                  </a:cubicBezTo>
                  <a:cubicBezTo>
                    <a:pt x="0" y="81"/>
                    <a:pt x="3" y="83"/>
                    <a:pt x="5" y="85"/>
                  </a:cubicBezTo>
                  <a:cubicBezTo>
                    <a:pt x="5" y="85"/>
                    <a:pt x="7" y="85"/>
                    <a:pt x="4" y="82"/>
                  </a:cubicBezTo>
                  <a:cubicBezTo>
                    <a:pt x="2" y="80"/>
                    <a:pt x="3" y="78"/>
                    <a:pt x="4" y="77"/>
                  </a:cubicBezTo>
                  <a:cubicBezTo>
                    <a:pt x="5" y="76"/>
                    <a:pt x="4" y="81"/>
                    <a:pt x="4" y="81"/>
                  </a:cubicBezTo>
                  <a:cubicBezTo>
                    <a:pt x="4" y="82"/>
                    <a:pt x="5" y="83"/>
                    <a:pt x="6" y="81"/>
                  </a:cubicBezTo>
                  <a:cubicBezTo>
                    <a:pt x="6" y="79"/>
                    <a:pt x="6" y="78"/>
                    <a:pt x="6" y="76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8" y="100"/>
                    <a:pt x="6" y="102"/>
                  </a:cubicBezTo>
                  <a:cubicBezTo>
                    <a:pt x="5" y="104"/>
                    <a:pt x="11" y="101"/>
                    <a:pt x="15" y="104"/>
                  </a:cubicBezTo>
                  <a:cubicBezTo>
                    <a:pt x="16" y="104"/>
                    <a:pt x="15" y="108"/>
                    <a:pt x="15" y="109"/>
                  </a:cubicBezTo>
                  <a:cubicBezTo>
                    <a:pt x="15" y="110"/>
                    <a:pt x="12" y="112"/>
                    <a:pt x="18" y="134"/>
                  </a:cubicBezTo>
                  <a:cubicBezTo>
                    <a:pt x="20" y="139"/>
                    <a:pt x="19" y="142"/>
                    <a:pt x="18" y="144"/>
                  </a:cubicBezTo>
                  <a:cubicBezTo>
                    <a:pt x="18" y="144"/>
                    <a:pt x="17" y="150"/>
                    <a:pt x="18" y="151"/>
                  </a:cubicBezTo>
                  <a:cubicBezTo>
                    <a:pt x="20" y="152"/>
                    <a:pt x="21" y="154"/>
                    <a:pt x="24" y="151"/>
                  </a:cubicBezTo>
                  <a:cubicBezTo>
                    <a:pt x="25" y="150"/>
                    <a:pt x="24" y="148"/>
                    <a:pt x="24" y="146"/>
                  </a:cubicBezTo>
                  <a:cubicBezTo>
                    <a:pt x="23" y="143"/>
                    <a:pt x="23" y="138"/>
                    <a:pt x="23" y="137"/>
                  </a:cubicBezTo>
                  <a:cubicBezTo>
                    <a:pt x="22" y="136"/>
                    <a:pt x="23" y="135"/>
                    <a:pt x="22" y="133"/>
                  </a:cubicBezTo>
                  <a:cubicBezTo>
                    <a:pt x="21" y="129"/>
                    <a:pt x="24" y="121"/>
                    <a:pt x="23" y="118"/>
                  </a:cubicBezTo>
                  <a:cubicBezTo>
                    <a:pt x="22" y="110"/>
                    <a:pt x="24" y="106"/>
                    <a:pt x="24" y="105"/>
                  </a:cubicBezTo>
                  <a:cubicBezTo>
                    <a:pt x="24" y="104"/>
                    <a:pt x="23" y="114"/>
                    <a:pt x="28" y="121"/>
                  </a:cubicBezTo>
                  <a:cubicBezTo>
                    <a:pt x="29" y="123"/>
                    <a:pt x="29" y="136"/>
                    <a:pt x="29" y="138"/>
                  </a:cubicBezTo>
                  <a:cubicBezTo>
                    <a:pt x="29" y="138"/>
                    <a:pt x="32" y="144"/>
                    <a:pt x="33" y="144"/>
                  </a:cubicBezTo>
                  <a:cubicBezTo>
                    <a:pt x="34" y="144"/>
                    <a:pt x="36" y="138"/>
                    <a:pt x="36" y="137"/>
                  </a:cubicBezTo>
                  <a:cubicBezTo>
                    <a:pt x="36" y="134"/>
                    <a:pt x="34" y="131"/>
                    <a:pt x="34" y="129"/>
                  </a:cubicBezTo>
                  <a:cubicBezTo>
                    <a:pt x="33" y="127"/>
                    <a:pt x="33" y="124"/>
                    <a:pt x="33" y="122"/>
                  </a:cubicBezTo>
                  <a:cubicBezTo>
                    <a:pt x="33" y="116"/>
                    <a:pt x="34" y="111"/>
                    <a:pt x="32" y="106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6" y="94"/>
                    <a:pt x="35" y="89"/>
                  </a:cubicBezTo>
                  <a:cubicBezTo>
                    <a:pt x="34" y="84"/>
                    <a:pt x="38" y="77"/>
                    <a:pt x="37" y="71"/>
                  </a:cubicBezTo>
                  <a:cubicBezTo>
                    <a:pt x="37" y="68"/>
                    <a:pt x="38" y="71"/>
                    <a:pt x="40" y="70"/>
                  </a:cubicBezTo>
                  <a:cubicBezTo>
                    <a:pt x="42" y="69"/>
                    <a:pt x="42" y="70"/>
                    <a:pt x="44" y="69"/>
                  </a:cubicBezTo>
                  <a:cubicBezTo>
                    <a:pt x="49" y="64"/>
                    <a:pt x="43" y="55"/>
                    <a:pt x="42" y="54"/>
                  </a:cubicBezTo>
                  <a:close/>
                  <a:moveTo>
                    <a:pt x="10" y="59"/>
                  </a:moveTo>
                  <a:cubicBezTo>
                    <a:pt x="11" y="56"/>
                    <a:pt x="11" y="54"/>
                    <a:pt x="11" y="53"/>
                  </a:cubicBezTo>
                  <a:cubicBezTo>
                    <a:pt x="12" y="50"/>
                    <a:pt x="12" y="49"/>
                    <a:pt x="12" y="45"/>
                  </a:cubicBezTo>
                  <a:cubicBezTo>
                    <a:pt x="15" y="53"/>
                    <a:pt x="10" y="60"/>
                    <a:pt x="1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1" name="Freeform 65"/>
            <p:cNvSpPr>
              <a:spLocks noEditPoints="1"/>
            </p:cNvSpPr>
            <p:nvPr/>
          </p:nvSpPr>
          <p:spPr bwMode="auto">
            <a:xfrm>
              <a:off x="1288" y="2053"/>
              <a:ext cx="45" cy="141"/>
            </a:xfrm>
            <a:custGeom>
              <a:avLst/>
              <a:gdLst>
                <a:gd name="T0" fmla="*/ 7 w 49"/>
                <a:gd name="T1" fmla="*/ 9 h 154"/>
                <a:gd name="T2" fmla="*/ 7 w 49"/>
                <a:gd name="T3" fmla="*/ 8 h 154"/>
                <a:gd name="T4" fmla="*/ 7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5 h 154"/>
                <a:gd name="T16" fmla="*/ 6 w 49"/>
                <a:gd name="T17" fmla="*/ 4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6 w 49"/>
                <a:gd name="T29" fmla="*/ 7 h 154"/>
                <a:gd name="T30" fmla="*/ 3 w 49"/>
                <a:gd name="T31" fmla="*/ 12 h 154"/>
                <a:gd name="T32" fmla="*/ 5 w 49"/>
                <a:gd name="T33" fmla="*/ 14 h 154"/>
                <a:gd name="T34" fmla="*/ 4 w 49"/>
                <a:gd name="T35" fmla="*/ 14 h 154"/>
                <a:gd name="T36" fmla="*/ 4 w 49"/>
                <a:gd name="T37" fmla="*/ 13 h 154"/>
                <a:gd name="T38" fmla="*/ 5 w 49"/>
                <a:gd name="T39" fmla="*/ 13 h 154"/>
                <a:gd name="T40" fmla="*/ 6 w 49"/>
                <a:gd name="T41" fmla="*/ 13 h 154"/>
                <a:gd name="T42" fmla="*/ 6 w 49"/>
                <a:gd name="T43" fmla="*/ 13 h 154"/>
                <a:gd name="T44" fmla="*/ 6 w 49"/>
                <a:gd name="T45" fmla="*/ 12 h 154"/>
                <a:gd name="T46" fmla="*/ 6 w 49"/>
                <a:gd name="T47" fmla="*/ 16 h 154"/>
                <a:gd name="T48" fmla="*/ 6 w 49"/>
                <a:gd name="T49" fmla="*/ 16 h 154"/>
                <a:gd name="T50" fmla="*/ 6 w 49"/>
                <a:gd name="T51" fmla="*/ 17 h 154"/>
                <a:gd name="T52" fmla="*/ 6 w 49"/>
                <a:gd name="T53" fmla="*/ 21 h 154"/>
                <a:gd name="T54" fmla="*/ 6 w 49"/>
                <a:gd name="T55" fmla="*/ 23 h 154"/>
                <a:gd name="T56" fmla="*/ 6 w 49"/>
                <a:gd name="T57" fmla="*/ 24 h 154"/>
                <a:gd name="T58" fmla="*/ 6 w 49"/>
                <a:gd name="T59" fmla="*/ 24 h 154"/>
                <a:gd name="T60" fmla="*/ 6 w 49"/>
                <a:gd name="T61" fmla="*/ 23 h 154"/>
                <a:gd name="T62" fmla="*/ 6 w 49"/>
                <a:gd name="T63" fmla="*/ 21 h 154"/>
                <a:gd name="T64" fmla="*/ 6 w 49"/>
                <a:gd name="T65" fmla="*/ 21 h 154"/>
                <a:gd name="T66" fmla="*/ 6 w 49"/>
                <a:gd name="T67" fmla="*/ 19 h 154"/>
                <a:gd name="T68" fmla="*/ 6 w 49"/>
                <a:gd name="T69" fmla="*/ 16 h 154"/>
                <a:gd name="T70" fmla="*/ 6 w 49"/>
                <a:gd name="T71" fmla="*/ 19 h 154"/>
                <a:gd name="T72" fmla="*/ 6 w 49"/>
                <a:gd name="T73" fmla="*/ 22 h 154"/>
                <a:gd name="T74" fmla="*/ 6 w 49"/>
                <a:gd name="T75" fmla="*/ 23 h 154"/>
                <a:gd name="T76" fmla="*/ 6 w 49"/>
                <a:gd name="T77" fmla="*/ 21 h 154"/>
                <a:gd name="T78" fmla="*/ 6 w 49"/>
                <a:gd name="T79" fmla="*/ 21 h 154"/>
                <a:gd name="T80" fmla="*/ 6 w 49"/>
                <a:gd name="T81" fmla="*/ 19 h 154"/>
                <a:gd name="T82" fmla="*/ 6 w 49"/>
                <a:gd name="T83" fmla="*/ 16 h 154"/>
                <a:gd name="T84" fmla="*/ 6 w 49"/>
                <a:gd name="T85" fmla="*/ 16 h 154"/>
                <a:gd name="T86" fmla="*/ 6 w 49"/>
                <a:gd name="T87" fmla="*/ 14 h 154"/>
                <a:gd name="T88" fmla="*/ 6 w 49"/>
                <a:gd name="T89" fmla="*/ 12 h 154"/>
                <a:gd name="T90" fmla="*/ 6 w 49"/>
                <a:gd name="T91" fmla="*/ 12 h 154"/>
                <a:gd name="T92" fmla="*/ 7 w 49"/>
                <a:gd name="T93" fmla="*/ 12 h 154"/>
                <a:gd name="T94" fmla="*/ 7 w 49"/>
                <a:gd name="T95" fmla="*/ 9 h 154"/>
                <a:gd name="T96" fmla="*/ 6 w 49"/>
                <a:gd name="T97" fmla="*/ 10 h 154"/>
                <a:gd name="T98" fmla="*/ 6 w 49"/>
                <a:gd name="T99" fmla="*/ 9 h 154"/>
                <a:gd name="T100" fmla="*/ 6 w 49"/>
                <a:gd name="T101" fmla="*/ 7 h 154"/>
                <a:gd name="T102" fmla="*/ 6 w 49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2" y="54"/>
                  </a:moveTo>
                  <a:cubicBezTo>
                    <a:pt x="42" y="54"/>
                    <a:pt x="45" y="51"/>
                    <a:pt x="45" y="50"/>
                  </a:cubicBezTo>
                  <a:cubicBezTo>
                    <a:pt x="43" y="45"/>
                    <a:pt x="41" y="34"/>
                    <a:pt x="42" y="29"/>
                  </a:cubicBezTo>
                  <a:cubicBezTo>
                    <a:pt x="42" y="27"/>
                    <a:pt x="41" y="26"/>
                    <a:pt x="39" y="26"/>
                  </a:cubicBezTo>
                  <a:cubicBezTo>
                    <a:pt x="37" y="26"/>
                    <a:pt x="37" y="24"/>
                    <a:pt x="29" y="22"/>
                  </a:cubicBezTo>
                  <a:cubicBezTo>
                    <a:pt x="28" y="22"/>
                    <a:pt x="28" y="20"/>
                    <a:pt x="28" y="20"/>
                  </a:cubicBezTo>
                  <a:cubicBezTo>
                    <a:pt x="28" y="20"/>
                    <a:pt x="30" y="21"/>
                    <a:pt x="33" y="19"/>
                  </a:cubicBezTo>
                  <a:cubicBezTo>
                    <a:pt x="33" y="19"/>
                    <a:pt x="31" y="13"/>
                    <a:pt x="29" y="5"/>
                  </a:cubicBezTo>
                  <a:cubicBezTo>
                    <a:pt x="28" y="0"/>
                    <a:pt x="20" y="1"/>
                    <a:pt x="18" y="4"/>
                  </a:cubicBezTo>
                  <a:cubicBezTo>
                    <a:pt x="15" y="10"/>
                    <a:pt x="15" y="20"/>
                    <a:pt x="15" y="20"/>
                  </a:cubicBezTo>
                  <a:cubicBezTo>
                    <a:pt x="15" y="20"/>
                    <a:pt x="19" y="19"/>
                    <a:pt x="20" y="20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6" y="23"/>
                    <a:pt x="13" y="24"/>
                    <a:pt x="11" y="25"/>
                  </a:cubicBezTo>
                  <a:cubicBezTo>
                    <a:pt x="8" y="25"/>
                    <a:pt x="8" y="27"/>
                    <a:pt x="8" y="28"/>
                  </a:cubicBezTo>
                  <a:cubicBezTo>
                    <a:pt x="6" y="38"/>
                    <a:pt x="4" y="44"/>
                    <a:pt x="6" y="47"/>
                  </a:cubicBezTo>
                  <a:cubicBezTo>
                    <a:pt x="6" y="47"/>
                    <a:pt x="2" y="60"/>
                    <a:pt x="3" y="72"/>
                  </a:cubicBezTo>
                  <a:cubicBezTo>
                    <a:pt x="0" y="81"/>
                    <a:pt x="3" y="83"/>
                    <a:pt x="5" y="85"/>
                  </a:cubicBezTo>
                  <a:cubicBezTo>
                    <a:pt x="5" y="85"/>
                    <a:pt x="7" y="85"/>
                    <a:pt x="4" y="82"/>
                  </a:cubicBezTo>
                  <a:cubicBezTo>
                    <a:pt x="3" y="80"/>
                    <a:pt x="4" y="78"/>
                    <a:pt x="4" y="77"/>
                  </a:cubicBezTo>
                  <a:cubicBezTo>
                    <a:pt x="5" y="76"/>
                    <a:pt x="5" y="81"/>
                    <a:pt x="5" y="81"/>
                  </a:cubicBezTo>
                  <a:cubicBezTo>
                    <a:pt x="5" y="82"/>
                    <a:pt x="5" y="83"/>
                    <a:pt x="6" y="81"/>
                  </a:cubicBezTo>
                  <a:cubicBezTo>
                    <a:pt x="6" y="80"/>
                    <a:pt x="6" y="78"/>
                    <a:pt x="7" y="76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8" y="100"/>
                    <a:pt x="6" y="102"/>
                  </a:cubicBezTo>
                  <a:cubicBezTo>
                    <a:pt x="5" y="104"/>
                    <a:pt x="12" y="102"/>
                    <a:pt x="15" y="104"/>
                  </a:cubicBezTo>
                  <a:cubicBezTo>
                    <a:pt x="16" y="104"/>
                    <a:pt x="16" y="108"/>
                    <a:pt x="15" y="109"/>
                  </a:cubicBezTo>
                  <a:cubicBezTo>
                    <a:pt x="15" y="110"/>
                    <a:pt x="12" y="112"/>
                    <a:pt x="18" y="134"/>
                  </a:cubicBezTo>
                  <a:cubicBezTo>
                    <a:pt x="20" y="139"/>
                    <a:pt x="19" y="143"/>
                    <a:pt x="19" y="144"/>
                  </a:cubicBezTo>
                  <a:cubicBezTo>
                    <a:pt x="19" y="144"/>
                    <a:pt x="17" y="150"/>
                    <a:pt x="18" y="151"/>
                  </a:cubicBezTo>
                  <a:cubicBezTo>
                    <a:pt x="20" y="152"/>
                    <a:pt x="21" y="154"/>
                    <a:pt x="24" y="151"/>
                  </a:cubicBezTo>
                  <a:cubicBezTo>
                    <a:pt x="26" y="150"/>
                    <a:pt x="25" y="148"/>
                    <a:pt x="24" y="146"/>
                  </a:cubicBezTo>
                  <a:cubicBezTo>
                    <a:pt x="23" y="143"/>
                    <a:pt x="23" y="138"/>
                    <a:pt x="23" y="137"/>
                  </a:cubicBezTo>
                  <a:cubicBezTo>
                    <a:pt x="22" y="136"/>
                    <a:pt x="23" y="135"/>
                    <a:pt x="23" y="133"/>
                  </a:cubicBezTo>
                  <a:cubicBezTo>
                    <a:pt x="22" y="129"/>
                    <a:pt x="24" y="121"/>
                    <a:pt x="23" y="118"/>
                  </a:cubicBezTo>
                  <a:cubicBezTo>
                    <a:pt x="22" y="110"/>
                    <a:pt x="24" y="106"/>
                    <a:pt x="24" y="105"/>
                  </a:cubicBezTo>
                  <a:cubicBezTo>
                    <a:pt x="24" y="104"/>
                    <a:pt x="24" y="114"/>
                    <a:pt x="28" y="121"/>
                  </a:cubicBezTo>
                  <a:cubicBezTo>
                    <a:pt x="29" y="123"/>
                    <a:pt x="29" y="136"/>
                    <a:pt x="29" y="138"/>
                  </a:cubicBezTo>
                  <a:cubicBezTo>
                    <a:pt x="29" y="138"/>
                    <a:pt x="32" y="144"/>
                    <a:pt x="33" y="144"/>
                  </a:cubicBezTo>
                  <a:cubicBezTo>
                    <a:pt x="35" y="144"/>
                    <a:pt x="36" y="138"/>
                    <a:pt x="36" y="137"/>
                  </a:cubicBezTo>
                  <a:cubicBezTo>
                    <a:pt x="36" y="134"/>
                    <a:pt x="34" y="131"/>
                    <a:pt x="34" y="129"/>
                  </a:cubicBezTo>
                  <a:cubicBezTo>
                    <a:pt x="34" y="127"/>
                    <a:pt x="33" y="125"/>
                    <a:pt x="33" y="122"/>
                  </a:cubicBezTo>
                  <a:cubicBezTo>
                    <a:pt x="33" y="116"/>
                    <a:pt x="35" y="112"/>
                    <a:pt x="32" y="106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6" y="94"/>
                    <a:pt x="35" y="89"/>
                  </a:cubicBezTo>
                  <a:cubicBezTo>
                    <a:pt x="34" y="84"/>
                    <a:pt x="38" y="78"/>
                    <a:pt x="37" y="71"/>
                  </a:cubicBezTo>
                  <a:cubicBezTo>
                    <a:pt x="37" y="68"/>
                    <a:pt x="38" y="71"/>
                    <a:pt x="40" y="70"/>
                  </a:cubicBezTo>
                  <a:cubicBezTo>
                    <a:pt x="42" y="69"/>
                    <a:pt x="43" y="70"/>
                    <a:pt x="44" y="69"/>
                  </a:cubicBezTo>
                  <a:cubicBezTo>
                    <a:pt x="49" y="64"/>
                    <a:pt x="43" y="55"/>
                    <a:pt x="42" y="54"/>
                  </a:cubicBezTo>
                  <a:close/>
                  <a:moveTo>
                    <a:pt x="10" y="59"/>
                  </a:moveTo>
                  <a:cubicBezTo>
                    <a:pt x="11" y="56"/>
                    <a:pt x="11" y="54"/>
                    <a:pt x="11" y="53"/>
                  </a:cubicBezTo>
                  <a:cubicBezTo>
                    <a:pt x="12" y="50"/>
                    <a:pt x="12" y="49"/>
                    <a:pt x="13" y="45"/>
                  </a:cubicBezTo>
                  <a:cubicBezTo>
                    <a:pt x="16" y="53"/>
                    <a:pt x="10" y="60"/>
                    <a:pt x="1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2" name="Freeform 66"/>
            <p:cNvSpPr>
              <a:spLocks/>
            </p:cNvSpPr>
            <p:nvPr/>
          </p:nvSpPr>
          <p:spPr bwMode="auto">
            <a:xfrm>
              <a:off x="1925" y="2139"/>
              <a:ext cx="59" cy="127"/>
            </a:xfrm>
            <a:custGeom>
              <a:avLst/>
              <a:gdLst>
                <a:gd name="T0" fmla="*/ 5 w 65"/>
                <a:gd name="T1" fmla="*/ 5 h 139"/>
                <a:gd name="T2" fmla="*/ 5 w 65"/>
                <a:gd name="T3" fmla="*/ 5 h 139"/>
                <a:gd name="T4" fmla="*/ 5 w 65"/>
                <a:gd name="T5" fmla="*/ 5 h 139"/>
                <a:gd name="T6" fmla="*/ 5 w 65"/>
                <a:gd name="T7" fmla="*/ 5 h 139"/>
                <a:gd name="T8" fmla="*/ 5 w 65"/>
                <a:gd name="T9" fmla="*/ 2 h 139"/>
                <a:gd name="T10" fmla="*/ 5 w 65"/>
                <a:gd name="T11" fmla="*/ 5 h 139"/>
                <a:gd name="T12" fmla="*/ 5 w 65"/>
                <a:gd name="T13" fmla="*/ 5 h 139"/>
                <a:gd name="T14" fmla="*/ 7 w 65"/>
                <a:gd name="T15" fmla="*/ 5 h 139"/>
                <a:gd name="T16" fmla="*/ 8 w 65"/>
                <a:gd name="T17" fmla="*/ 9 h 139"/>
                <a:gd name="T18" fmla="*/ 7 w 65"/>
                <a:gd name="T19" fmla="*/ 10 h 139"/>
                <a:gd name="T20" fmla="*/ 6 w 65"/>
                <a:gd name="T21" fmla="*/ 12 h 139"/>
                <a:gd name="T22" fmla="*/ 5 w 65"/>
                <a:gd name="T23" fmla="*/ 14 h 139"/>
                <a:gd name="T24" fmla="*/ 6 w 65"/>
                <a:gd name="T25" fmla="*/ 14 h 139"/>
                <a:gd name="T26" fmla="*/ 7 w 65"/>
                <a:gd name="T27" fmla="*/ 16 h 139"/>
                <a:gd name="T28" fmla="*/ 9 w 65"/>
                <a:gd name="T29" fmla="*/ 20 h 139"/>
                <a:gd name="T30" fmla="*/ 8 w 65"/>
                <a:gd name="T31" fmla="*/ 20 h 139"/>
                <a:gd name="T32" fmla="*/ 5 w 65"/>
                <a:gd name="T33" fmla="*/ 20 h 139"/>
                <a:gd name="T34" fmla="*/ 7 w 65"/>
                <a:gd name="T35" fmla="*/ 20 h 139"/>
                <a:gd name="T36" fmla="*/ 5 w 65"/>
                <a:gd name="T37" fmla="*/ 16 h 139"/>
                <a:gd name="T38" fmla="*/ 5 w 65"/>
                <a:gd name="T39" fmla="*/ 15 h 139"/>
                <a:gd name="T40" fmla="*/ 5 w 65"/>
                <a:gd name="T41" fmla="*/ 18 h 139"/>
                <a:gd name="T42" fmla="*/ 5 w 65"/>
                <a:gd name="T43" fmla="*/ 20 h 139"/>
                <a:gd name="T44" fmla="*/ 5 w 65"/>
                <a:gd name="T45" fmla="*/ 20 h 139"/>
                <a:gd name="T46" fmla="*/ 5 w 65"/>
                <a:gd name="T47" fmla="*/ 20 h 139"/>
                <a:gd name="T48" fmla="*/ 5 w 65"/>
                <a:gd name="T49" fmla="*/ 19 h 139"/>
                <a:gd name="T50" fmla="*/ 5 w 65"/>
                <a:gd name="T51" fmla="*/ 15 h 139"/>
                <a:gd name="T52" fmla="*/ 5 w 65"/>
                <a:gd name="T53" fmla="*/ 12 h 139"/>
                <a:gd name="T54" fmla="*/ 5 w 65"/>
                <a:gd name="T55" fmla="*/ 12 h 139"/>
                <a:gd name="T56" fmla="*/ 5 w 65"/>
                <a:gd name="T57" fmla="*/ 11 h 139"/>
                <a:gd name="T58" fmla="*/ 5 w 65"/>
                <a:gd name="T59" fmla="*/ 11 h 139"/>
                <a:gd name="T60" fmla="*/ 5 w 65"/>
                <a:gd name="T61" fmla="*/ 8 h 139"/>
                <a:gd name="T62" fmla="*/ 5 w 65"/>
                <a:gd name="T63" fmla="*/ 5 h 1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139">
                  <a:moveTo>
                    <a:pt x="27" y="28"/>
                  </a:moveTo>
                  <a:cubicBezTo>
                    <a:pt x="29" y="27"/>
                    <a:pt x="29" y="25"/>
                    <a:pt x="30" y="23"/>
                  </a:cubicBezTo>
                  <a:cubicBezTo>
                    <a:pt x="30" y="23"/>
                    <a:pt x="27" y="19"/>
                    <a:pt x="27" y="18"/>
                  </a:cubicBezTo>
                  <a:cubicBezTo>
                    <a:pt x="27" y="17"/>
                    <a:pt x="27" y="17"/>
                    <a:pt x="27" y="16"/>
                  </a:cubicBezTo>
                  <a:cubicBezTo>
                    <a:pt x="27" y="15"/>
                    <a:pt x="27" y="13"/>
                    <a:pt x="27" y="13"/>
                  </a:cubicBezTo>
                  <a:cubicBezTo>
                    <a:pt x="27" y="13"/>
                    <a:pt x="27" y="12"/>
                    <a:pt x="27" y="11"/>
                  </a:cubicBezTo>
                  <a:cubicBezTo>
                    <a:pt x="28" y="11"/>
                    <a:pt x="27" y="8"/>
                    <a:pt x="27" y="8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8" y="5"/>
                    <a:pt x="32" y="2"/>
                    <a:pt x="34" y="2"/>
                  </a:cubicBezTo>
                  <a:cubicBezTo>
                    <a:pt x="36" y="2"/>
                    <a:pt x="38" y="0"/>
                    <a:pt x="40" y="2"/>
                  </a:cubicBezTo>
                  <a:cubicBezTo>
                    <a:pt x="42" y="3"/>
                    <a:pt x="44" y="9"/>
                    <a:pt x="44" y="10"/>
                  </a:cubicBezTo>
                  <a:cubicBezTo>
                    <a:pt x="44" y="10"/>
                    <a:pt x="44" y="13"/>
                    <a:pt x="44" y="14"/>
                  </a:cubicBezTo>
                  <a:cubicBezTo>
                    <a:pt x="43" y="15"/>
                    <a:pt x="44" y="16"/>
                    <a:pt x="42" y="19"/>
                  </a:cubicBezTo>
                  <a:cubicBezTo>
                    <a:pt x="40" y="22"/>
                    <a:pt x="42" y="22"/>
                    <a:pt x="43" y="22"/>
                  </a:cubicBezTo>
                  <a:cubicBezTo>
                    <a:pt x="43" y="22"/>
                    <a:pt x="44" y="24"/>
                    <a:pt x="44" y="25"/>
                  </a:cubicBezTo>
                  <a:cubicBezTo>
                    <a:pt x="44" y="25"/>
                    <a:pt x="51" y="26"/>
                    <a:pt x="54" y="39"/>
                  </a:cubicBezTo>
                  <a:cubicBezTo>
                    <a:pt x="55" y="43"/>
                    <a:pt x="55" y="48"/>
                    <a:pt x="56" y="50"/>
                  </a:cubicBezTo>
                  <a:cubicBezTo>
                    <a:pt x="57" y="51"/>
                    <a:pt x="58" y="55"/>
                    <a:pt x="57" y="56"/>
                  </a:cubicBezTo>
                  <a:cubicBezTo>
                    <a:pt x="56" y="58"/>
                    <a:pt x="58" y="59"/>
                    <a:pt x="57" y="60"/>
                  </a:cubicBezTo>
                  <a:cubicBezTo>
                    <a:pt x="57" y="60"/>
                    <a:pt x="53" y="62"/>
                    <a:pt x="52" y="63"/>
                  </a:cubicBezTo>
                  <a:cubicBezTo>
                    <a:pt x="51" y="64"/>
                    <a:pt x="52" y="71"/>
                    <a:pt x="50" y="74"/>
                  </a:cubicBezTo>
                  <a:cubicBezTo>
                    <a:pt x="50" y="75"/>
                    <a:pt x="47" y="74"/>
                    <a:pt x="47" y="74"/>
                  </a:cubicBezTo>
                  <a:cubicBezTo>
                    <a:pt x="47" y="74"/>
                    <a:pt x="44" y="84"/>
                    <a:pt x="43" y="84"/>
                  </a:cubicBezTo>
                  <a:cubicBezTo>
                    <a:pt x="42" y="85"/>
                    <a:pt x="45" y="89"/>
                    <a:pt x="46" y="89"/>
                  </a:cubicBezTo>
                  <a:cubicBezTo>
                    <a:pt x="47" y="89"/>
                    <a:pt x="46" y="92"/>
                    <a:pt x="46" y="92"/>
                  </a:cubicBezTo>
                  <a:cubicBezTo>
                    <a:pt x="46" y="92"/>
                    <a:pt x="47" y="93"/>
                    <a:pt x="48" y="93"/>
                  </a:cubicBezTo>
                  <a:cubicBezTo>
                    <a:pt x="48" y="94"/>
                    <a:pt x="53" y="107"/>
                    <a:pt x="54" y="108"/>
                  </a:cubicBezTo>
                  <a:cubicBezTo>
                    <a:pt x="54" y="108"/>
                    <a:pt x="55" y="108"/>
                    <a:pt x="55" y="110"/>
                  </a:cubicBezTo>
                  <a:cubicBezTo>
                    <a:pt x="58" y="118"/>
                    <a:pt x="65" y="128"/>
                    <a:pt x="65" y="129"/>
                  </a:cubicBezTo>
                  <a:cubicBezTo>
                    <a:pt x="65" y="130"/>
                    <a:pt x="63" y="130"/>
                    <a:pt x="63" y="130"/>
                  </a:cubicBezTo>
                  <a:cubicBezTo>
                    <a:pt x="63" y="130"/>
                    <a:pt x="65" y="132"/>
                    <a:pt x="65" y="133"/>
                  </a:cubicBezTo>
                  <a:cubicBezTo>
                    <a:pt x="65" y="134"/>
                    <a:pt x="61" y="136"/>
                    <a:pt x="60" y="134"/>
                  </a:cubicBezTo>
                  <a:cubicBezTo>
                    <a:pt x="59" y="134"/>
                    <a:pt x="55" y="137"/>
                    <a:pt x="54" y="137"/>
                  </a:cubicBezTo>
                  <a:cubicBezTo>
                    <a:pt x="52" y="137"/>
                    <a:pt x="45" y="139"/>
                    <a:pt x="44" y="137"/>
                  </a:cubicBezTo>
                  <a:cubicBezTo>
                    <a:pt x="43" y="136"/>
                    <a:pt x="44" y="134"/>
                    <a:pt x="47" y="134"/>
                  </a:cubicBezTo>
                  <a:cubicBezTo>
                    <a:pt x="49" y="134"/>
                    <a:pt x="50" y="132"/>
                    <a:pt x="52" y="131"/>
                  </a:cubicBezTo>
                  <a:cubicBezTo>
                    <a:pt x="54" y="130"/>
                    <a:pt x="49" y="126"/>
                    <a:pt x="49" y="123"/>
                  </a:cubicBezTo>
                  <a:cubicBezTo>
                    <a:pt x="49" y="120"/>
                    <a:pt x="48" y="126"/>
                    <a:pt x="44" y="114"/>
                  </a:cubicBezTo>
                  <a:cubicBezTo>
                    <a:pt x="44" y="111"/>
                    <a:pt x="39" y="107"/>
                    <a:pt x="38" y="106"/>
                  </a:cubicBezTo>
                  <a:cubicBezTo>
                    <a:pt x="38" y="106"/>
                    <a:pt x="36" y="102"/>
                    <a:pt x="36" y="102"/>
                  </a:cubicBezTo>
                  <a:cubicBezTo>
                    <a:pt x="36" y="101"/>
                    <a:pt x="30" y="112"/>
                    <a:pt x="30" y="113"/>
                  </a:cubicBezTo>
                  <a:cubicBezTo>
                    <a:pt x="30" y="114"/>
                    <a:pt x="31" y="115"/>
                    <a:pt x="29" y="118"/>
                  </a:cubicBezTo>
                  <a:cubicBezTo>
                    <a:pt x="27" y="121"/>
                    <a:pt x="24" y="128"/>
                    <a:pt x="24" y="130"/>
                  </a:cubicBezTo>
                  <a:cubicBezTo>
                    <a:pt x="24" y="132"/>
                    <a:pt x="23" y="134"/>
                    <a:pt x="22" y="133"/>
                  </a:cubicBezTo>
                  <a:cubicBezTo>
                    <a:pt x="20" y="133"/>
                    <a:pt x="20" y="139"/>
                    <a:pt x="19" y="139"/>
                  </a:cubicBezTo>
                  <a:cubicBezTo>
                    <a:pt x="18" y="139"/>
                    <a:pt x="13" y="138"/>
                    <a:pt x="14" y="137"/>
                  </a:cubicBezTo>
                  <a:cubicBezTo>
                    <a:pt x="15" y="136"/>
                    <a:pt x="0" y="134"/>
                    <a:pt x="1" y="130"/>
                  </a:cubicBezTo>
                  <a:cubicBezTo>
                    <a:pt x="2" y="129"/>
                    <a:pt x="5" y="131"/>
                    <a:pt x="8" y="130"/>
                  </a:cubicBezTo>
                  <a:cubicBezTo>
                    <a:pt x="10" y="130"/>
                    <a:pt x="12" y="130"/>
                    <a:pt x="12" y="130"/>
                  </a:cubicBezTo>
                  <a:cubicBezTo>
                    <a:pt x="13" y="129"/>
                    <a:pt x="11" y="127"/>
                    <a:pt x="11" y="126"/>
                  </a:cubicBezTo>
                  <a:cubicBezTo>
                    <a:pt x="11" y="125"/>
                    <a:pt x="14" y="118"/>
                    <a:pt x="15" y="118"/>
                  </a:cubicBezTo>
                  <a:cubicBezTo>
                    <a:pt x="16" y="118"/>
                    <a:pt x="22" y="98"/>
                    <a:pt x="24" y="97"/>
                  </a:cubicBezTo>
                  <a:cubicBezTo>
                    <a:pt x="25" y="95"/>
                    <a:pt x="25" y="86"/>
                    <a:pt x="24" y="81"/>
                  </a:cubicBezTo>
                  <a:cubicBezTo>
                    <a:pt x="24" y="80"/>
                    <a:pt x="22" y="80"/>
                    <a:pt x="23" y="74"/>
                  </a:cubicBezTo>
                  <a:cubicBezTo>
                    <a:pt x="23" y="72"/>
                    <a:pt x="20" y="71"/>
                    <a:pt x="20" y="70"/>
                  </a:cubicBezTo>
                  <a:cubicBezTo>
                    <a:pt x="20" y="69"/>
                    <a:pt x="17" y="72"/>
                    <a:pt x="16" y="73"/>
                  </a:cubicBezTo>
                  <a:cubicBezTo>
                    <a:pt x="15" y="73"/>
                    <a:pt x="15" y="73"/>
                    <a:pt x="14" y="75"/>
                  </a:cubicBezTo>
                  <a:cubicBezTo>
                    <a:pt x="13" y="77"/>
                    <a:pt x="10" y="72"/>
                    <a:pt x="10" y="71"/>
                  </a:cubicBezTo>
                  <a:cubicBezTo>
                    <a:pt x="10" y="71"/>
                    <a:pt x="12" y="68"/>
                    <a:pt x="12" y="68"/>
                  </a:cubicBezTo>
                  <a:cubicBezTo>
                    <a:pt x="12" y="68"/>
                    <a:pt x="15" y="67"/>
                    <a:pt x="16" y="67"/>
                  </a:cubicBezTo>
                  <a:cubicBezTo>
                    <a:pt x="18" y="67"/>
                    <a:pt x="20" y="63"/>
                    <a:pt x="21" y="62"/>
                  </a:cubicBezTo>
                  <a:cubicBezTo>
                    <a:pt x="23" y="62"/>
                    <a:pt x="24" y="55"/>
                    <a:pt x="24" y="54"/>
                  </a:cubicBezTo>
                  <a:cubicBezTo>
                    <a:pt x="25" y="53"/>
                    <a:pt x="23" y="47"/>
                    <a:pt x="24" y="43"/>
                  </a:cubicBezTo>
                  <a:cubicBezTo>
                    <a:pt x="26" y="39"/>
                    <a:pt x="22" y="34"/>
                    <a:pt x="27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3" name="Freeform 67"/>
            <p:cNvSpPr>
              <a:spLocks noEditPoints="1"/>
            </p:cNvSpPr>
            <p:nvPr/>
          </p:nvSpPr>
          <p:spPr bwMode="auto">
            <a:xfrm>
              <a:off x="2596" y="1993"/>
              <a:ext cx="42" cy="119"/>
            </a:xfrm>
            <a:custGeom>
              <a:avLst/>
              <a:gdLst>
                <a:gd name="T0" fmla="*/ 10 w 45"/>
                <a:gd name="T1" fmla="*/ 5 h 130"/>
                <a:gd name="T2" fmla="*/ 7 w 45"/>
                <a:gd name="T3" fmla="*/ 5 h 130"/>
                <a:gd name="T4" fmla="*/ 7 w 45"/>
                <a:gd name="T5" fmla="*/ 5 h 130"/>
                <a:gd name="T6" fmla="*/ 7 w 45"/>
                <a:gd name="T7" fmla="*/ 5 h 130"/>
                <a:gd name="T8" fmla="*/ 7 w 45"/>
                <a:gd name="T9" fmla="*/ 3 h 130"/>
                <a:gd name="T10" fmla="*/ 7 w 45"/>
                <a:gd name="T11" fmla="*/ 1 h 130"/>
                <a:gd name="T12" fmla="*/ 7 w 45"/>
                <a:gd name="T13" fmla="*/ 2 h 130"/>
                <a:gd name="T14" fmla="*/ 7 w 45"/>
                <a:gd name="T15" fmla="*/ 4 h 130"/>
                <a:gd name="T16" fmla="*/ 7 w 45"/>
                <a:gd name="T17" fmla="*/ 5 h 130"/>
                <a:gd name="T18" fmla="*/ 7 w 45"/>
                <a:gd name="T19" fmla="*/ 5 h 130"/>
                <a:gd name="T20" fmla="*/ 7 w 45"/>
                <a:gd name="T21" fmla="*/ 5 h 130"/>
                <a:gd name="T22" fmla="*/ 7 w 45"/>
                <a:gd name="T23" fmla="*/ 5 h 130"/>
                <a:gd name="T24" fmla="*/ 7 w 45"/>
                <a:gd name="T25" fmla="*/ 5 h 130"/>
                <a:gd name="T26" fmla="*/ 6 w 45"/>
                <a:gd name="T27" fmla="*/ 7 h 130"/>
                <a:gd name="T28" fmla="*/ 6 w 45"/>
                <a:gd name="T29" fmla="*/ 9 h 130"/>
                <a:gd name="T30" fmla="*/ 7 w 45"/>
                <a:gd name="T31" fmla="*/ 9 h 130"/>
                <a:gd name="T32" fmla="*/ 7 w 45"/>
                <a:gd name="T33" fmla="*/ 10 h 130"/>
                <a:gd name="T34" fmla="*/ 7 w 45"/>
                <a:gd name="T35" fmla="*/ 14 h 130"/>
                <a:gd name="T36" fmla="*/ 7 w 45"/>
                <a:gd name="T37" fmla="*/ 18 h 130"/>
                <a:gd name="T38" fmla="*/ 1 w 45"/>
                <a:gd name="T39" fmla="*/ 19 h 130"/>
                <a:gd name="T40" fmla="*/ 7 w 45"/>
                <a:gd name="T41" fmla="*/ 19 h 130"/>
                <a:gd name="T42" fmla="*/ 7 w 45"/>
                <a:gd name="T43" fmla="*/ 17 h 130"/>
                <a:gd name="T44" fmla="*/ 7 w 45"/>
                <a:gd name="T45" fmla="*/ 14 h 130"/>
                <a:gd name="T46" fmla="*/ 7 w 45"/>
                <a:gd name="T47" fmla="*/ 13 h 130"/>
                <a:gd name="T48" fmla="*/ 7 w 45"/>
                <a:gd name="T49" fmla="*/ 15 h 130"/>
                <a:gd name="T50" fmla="*/ 7 w 45"/>
                <a:gd name="T51" fmla="*/ 16 h 130"/>
                <a:gd name="T52" fmla="*/ 7 w 45"/>
                <a:gd name="T53" fmla="*/ 19 h 130"/>
                <a:gd name="T54" fmla="*/ 7 w 45"/>
                <a:gd name="T55" fmla="*/ 20 h 130"/>
                <a:gd name="T56" fmla="*/ 9 w 45"/>
                <a:gd name="T57" fmla="*/ 19 h 130"/>
                <a:gd name="T58" fmla="*/ 8 w 45"/>
                <a:gd name="T59" fmla="*/ 15 h 130"/>
                <a:gd name="T60" fmla="*/ 8 w 45"/>
                <a:gd name="T61" fmla="*/ 12 h 130"/>
                <a:gd name="T62" fmla="*/ 8 w 45"/>
                <a:gd name="T63" fmla="*/ 11 h 130"/>
                <a:gd name="T64" fmla="*/ 10 w 45"/>
                <a:gd name="T65" fmla="*/ 10 h 130"/>
                <a:gd name="T66" fmla="*/ 10 w 45"/>
                <a:gd name="T67" fmla="*/ 9 h 130"/>
                <a:gd name="T68" fmla="*/ 10 w 45"/>
                <a:gd name="T69" fmla="*/ 6 h 130"/>
                <a:gd name="T70" fmla="*/ 7 w 45"/>
                <a:gd name="T71" fmla="*/ 9 h 130"/>
                <a:gd name="T72" fmla="*/ 7 w 45"/>
                <a:gd name="T73" fmla="*/ 7 h 130"/>
                <a:gd name="T74" fmla="*/ 8 w 45"/>
                <a:gd name="T75" fmla="*/ 9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130">
                  <a:moveTo>
                    <a:pt x="44" y="44"/>
                  </a:moveTo>
                  <a:cubicBezTo>
                    <a:pt x="43" y="37"/>
                    <a:pt x="42" y="36"/>
                    <a:pt x="42" y="35"/>
                  </a:cubicBezTo>
                  <a:cubicBezTo>
                    <a:pt x="41" y="29"/>
                    <a:pt x="39" y="25"/>
                    <a:pt x="36" y="24"/>
                  </a:cubicBezTo>
                  <a:cubicBezTo>
                    <a:pt x="33" y="23"/>
                    <a:pt x="30" y="21"/>
                    <a:pt x="30" y="21"/>
                  </a:cubicBezTo>
                  <a:cubicBezTo>
                    <a:pt x="29" y="17"/>
                    <a:pt x="28" y="19"/>
                    <a:pt x="28" y="18"/>
                  </a:cubicBezTo>
                  <a:cubicBezTo>
                    <a:pt x="28" y="17"/>
                    <a:pt x="27" y="15"/>
                    <a:pt x="28" y="14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9" y="12"/>
                    <a:pt x="29" y="9"/>
                    <a:pt x="28" y="10"/>
                  </a:cubicBezTo>
                  <a:cubicBezTo>
                    <a:pt x="28" y="10"/>
                    <a:pt x="28" y="9"/>
                    <a:pt x="28" y="7"/>
                  </a:cubicBezTo>
                  <a:cubicBezTo>
                    <a:pt x="29" y="5"/>
                    <a:pt x="28" y="3"/>
                    <a:pt x="28" y="3"/>
                  </a:cubicBezTo>
                  <a:cubicBezTo>
                    <a:pt x="28" y="2"/>
                    <a:pt x="26" y="2"/>
                    <a:pt x="26" y="2"/>
                  </a:cubicBezTo>
                  <a:cubicBezTo>
                    <a:pt x="26" y="2"/>
                    <a:pt x="24" y="1"/>
                    <a:pt x="24" y="1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19" y="0"/>
                    <a:pt x="20" y="2"/>
                    <a:pt x="19" y="2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7" y="3"/>
                    <a:pt x="17" y="4"/>
                    <a:pt x="16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6" y="9"/>
                    <a:pt x="18" y="11"/>
                    <a:pt x="17" y="11"/>
                  </a:cubicBezTo>
                  <a:cubicBezTo>
                    <a:pt x="16" y="11"/>
                    <a:pt x="18" y="14"/>
                    <a:pt x="19" y="15"/>
                  </a:cubicBezTo>
                  <a:cubicBezTo>
                    <a:pt x="19" y="15"/>
                    <a:pt x="20" y="19"/>
                    <a:pt x="19" y="19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8" y="21"/>
                    <a:pt x="17" y="23"/>
                    <a:pt x="16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4" y="24"/>
                    <a:pt x="13" y="25"/>
                    <a:pt x="12" y="25"/>
                  </a:cubicBezTo>
                  <a:cubicBezTo>
                    <a:pt x="11" y="25"/>
                    <a:pt x="11" y="26"/>
                    <a:pt x="10" y="26"/>
                  </a:cubicBezTo>
                  <a:cubicBezTo>
                    <a:pt x="8" y="28"/>
                    <a:pt x="7" y="38"/>
                    <a:pt x="6" y="42"/>
                  </a:cubicBezTo>
                  <a:cubicBezTo>
                    <a:pt x="5" y="46"/>
                    <a:pt x="7" y="44"/>
                    <a:pt x="6" y="46"/>
                  </a:cubicBezTo>
                  <a:cubicBezTo>
                    <a:pt x="6" y="48"/>
                    <a:pt x="7" y="53"/>
                    <a:pt x="7" y="53"/>
                  </a:cubicBezTo>
                  <a:cubicBezTo>
                    <a:pt x="7" y="53"/>
                    <a:pt x="6" y="55"/>
                    <a:pt x="6" y="55"/>
                  </a:cubicBezTo>
                  <a:cubicBezTo>
                    <a:pt x="6" y="55"/>
                    <a:pt x="5" y="56"/>
                    <a:pt x="6" y="56"/>
                  </a:cubicBezTo>
                  <a:cubicBezTo>
                    <a:pt x="6" y="57"/>
                    <a:pt x="7" y="57"/>
                    <a:pt x="7" y="57"/>
                  </a:cubicBezTo>
                  <a:cubicBezTo>
                    <a:pt x="7" y="58"/>
                    <a:pt x="8" y="59"/>
                    <a:pt x="8" y="59"/>
                  </a:cubicBezTo>
                  <a:cubicBezTo>
                    <a:pt x="8" y="59"/>
                    <a:pt x="8" y="60"/>
                    <a:pt x="9" y="62"/>
                  </a:cubicBezTo>
                  <a:cubicBezTo>
                    <a:pt x="10" y="64"/>
                    <a:pt x="8" y="72"/>
                    <a:pt x="9" y="72"/>
                  </a:cubicBezTo>
                  <a:cubicBezTo>
                    <a:pt x="9" y="73"/>
                    <a:pt x="11" y="88"/>
                    <a:pt x="11" y="88"/>
                  </a:cubicBezTo>
                  <a:cubicBezTo>
                    <a:pt x="10" y="89"/>
                    <a:pt x="11" y="90"/>
                    <a:pt x="10" y="92"/>
                  </a:cubicBezTo>
                  <a:cubicBezTo>
                    <a:pt x="9" y="95"/>
                    <a:pt x="9" y="114"/>
                    <a:pt x="8" y="115"/>
                  </a:cubicBezTo>
                  <a:cubicBezTo>
                    <a:pt x="8" y="116"/>
                    <a:pt x="3" y="118"/>
                    <a:pt x="2" y="118"/>
                  </a:cubicBezTo>
                  <a:cubicBezTo>
                    <a:pt x="1" y="119"/>
                    <a:pt x="0" y="118"/>
                    <a:pt x="1" y="120"/>
                  </a:cubicBezTo>
                  <a:cubicBezTo>
                    <a:pt x="2" y="121"/>
                    <a:pt x="9" y="121"/>
                    <a:pt x="10" y="120"/>
                  </a:cubicBezTo>
                  <a:cubicBezTo>
                    <a:pt x="11" y="119"/>
                    <a:pt x="13" y="118"/>
                    <a:pt x="14" y="118"/>
                  </a:cubicBezTo>
                  <a:cubicBezTo>
                    <a:pt x="14" y="119"/>
                    <a:pt x="18" y="118"/>
                    <a:pt x="18" y="117"/>
                  </a:cubicBezTo>
                  <a:cubicBezTo>
                    <a:pt x="18" y="116"/>
                    <a:pt x="17" y="111"/>
                    <a:pt x="18" y="109"/>
                  </a:cubicBezTo>
                  <a:cubicBezTo>
                    <a:pt x="21" y="92"/>
                    <a:pt x="19" y="90"/>
                    <a:pt x="19" y="90"/>
                  </a:cubicBezTo>
                  <a:cubicBezTo>
                    <a:pt x="20" y="90"/>
                    <a:pt x="21" y="85"/>
                    <a:pt x="21" y="82"/>
                  </a:cubicBezTo>
                  <a:cubicBezTo>
                    <a:pt x="21" y="78"/>
                    <a:pt x="23" y="75"/>
                    <a:pt x="23" y="75"/>
                  </a:cubicBezTo>
                  <a:cubicBezTo>
                    <a:pt x="23" y="75"/>
                    <a:pt x="24" y="78"/>
                    <a:pt x="25" y="80"/>
                  </a:cubicBezTo>
                  <a:cubicBezTo>
                    <a:pt x="26" y="83"/>
                    <a:pt x="27" y="87"/>
                    <a:pt x="27" y="89"/>
                  </a:cubicBezTo>
                  <a:cubicBezTo>
                    <a:pt x="27" y="90"/>
                    <a:pt x="28" y="92"/>
                    <a:pt x="28" y="94"/>
                  </a:cubicBezTo>
                  <a:cubicBezTo>
                    <a:pt x="28" y="94"/>
                    <a:pt x="29" y="95"/>
                    <a:pt x="29" y="95"/>
                  </a:cubicBezTo>
                  <a:cubicBezTo>
                    <a:pt x="29" y="100"/>
                    <a:pt x="29" y="100"/>
                    <a:pt x="29" y="104"/>
                  </a:cubicBezTo>
                  <a:cubicBezTo>
                    <a:pt x="29" y="114"/>
                    <a:pt x="31" y="118"/>
                    <a:pt x="32" y="120"/>
                  </a:cubicBezTo>
                  <a:cubicBezTo>
                    <a:pt x="32" y="120"/>
                    <a:pt x="31" y="122"/>
                    <a:pt x="33" y="123"/>
                  </a:cubicBezTo>
                  <a:cubicBezTo>
                    <a:pt x="34" y="123"/>
                    <a:pt x="33" y="123"/>
                    <a:pt x="33" y="123"/>
                  </a:cubicBezTo>
                  <a:cubicBezTo>
                    <a:pt x="33" y="124"/>
                    <a:pt x="34" y="127"/>
                    <a:pt x="34" y="127"/>
                  </a:cubicBezTo>
                  <a:cubicBezTo>
                    <a:pt x="37" y="129"/>
                    <a:pt x="43" y="130"/>
                    <a:pt x="41" y="126"/>
                  </a:cubicBezTo>
                  <a:cubicBezTo>
                    <a:pt x="39" y="123"/>
                    <a:pt x="39" y="120"/>
                    <a:pt x="39" y="120"/>
                  </a:cubicBezTo>
                  <a:cubicBezTo>
                    <a:pt x="39" y="97"/>
                    <a:pt x="37" y="102"/>
                    <a:pt x="38" y="100"/>
                  </a:cubicBezTo>
                  <a:cubicBezTo>
                    <a:pt x="38" y="98"/>
                    <a:pt x="38" y="96"/>
                    <a:pt x="38" y="95"/>
                  </a:cubicBezTo>
                  <a:cubicBezTo>
                    <a:pt x="37" y="93"/>
                    <a:pt x="37" y="90"/>
                    <a:pt x="37" y="89"/>
                  </a:cubicBezTo>
                  <a:cubicBezTo>
                    <a:pt x="40" y="76"/>
                    <a:pt x="36" y="74"/>
                    <a:pt x="37" y="72"/>
                  </a:cubicBezTo>
                  <a:cubicBezTo>
                    <a:pt x="38" y="71"/>
                    <a:pt x="36" y="66"/>
                    <a:pt x="36" y="66"/>
                  </a:cubicBezTo>
                  <a:cubicBezTo>
                    <a:pt x="36" y="65"/>
                    <a:pt x="37" y="63"/>
                    <a:pt x="38" y="63"/>
                  </a:cubicBezTo>
                  <a:cubicBezTo>
                    <a:pt x="39" y="63"/>
                    <a:pt x="39" y="61"/>
                    <a:pt x="39" y="61"/>
                  </a:cubicBezTo>
                  <a:cubicBezTo>
                    <a:pt x="40" y="61"/>
                    <a:pt x="42" y="59"/>
                    <a:pt x="42" y="59"/>
                  </a:cubicBezTo>
                  <a:cubicBezTo>
                    <a:pt x="42" y="58"/>
                    <a:pt x="42" y="56"/>
                    <a:pt x="42" y="56"/>
                  </a:cubicBezTo>
                  <a:cubicBezTo>
                    <a:pt x="43" y="56"/>
                    <a:pt x="43" y="55"/>
                    <a:pt x="43" y="55"/>
                  </a:cubicBezTo>
                  <a:cubicBezTo>
                    <a:pt x="42" y="54"/>
                    <a:pt x="43" y="52"/>
                    <a:pt x="43" y="52"/>
                  </a:cubicBezTo>
                  <a:cubicBezTo>
                    <a:pt x="43" y="52"/>
                    <a:pt x="45" y="51"/>
                    <a:pt x="44" y="44"/>
                  </a:cubicBezTo>
                  <a:close/>
                  <a:moveTo>
                    <a:pt x="36" y="54"/>
                  </a:moveTo>
                  <a:cubicBezTo>
                    <a:pt x="35" y="57"/>
                    <a:pt x="35" y="55"/>
                    <a:pt x="35" y="55"/>
                  </a:cubicBezTo>
                  <a:cubicBezTo>
                    <a:pt x="35" y="55"/>
                    <a:pt x="36" y="52"/>
                    <a:pt x="35" y="51"/>
                  </a:cubicBezTo>
                  <a:cubicBezTo>
                    <a:pt x="34" y="50"/>
                    <a:pt x="35" y="47"/>
                    <a:pt x="35" y="47"/>
                  </a:cubicBezTo>
                  <a:cubicBezTo>
                    <a:pt x="35" y="47"/>
                    <a:pt x="36" y="42"/>
                    <a:pt x="36" y="42"/>
                  </a:cubicBezTo>
                  <a:cubicBezTo>
                    <a:pt x="36" y="42"/>
                    <a:pt x="38" y="50"/>
                    <a:pt x="36" y="5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4" name="Freeform 68"/>
            <p:cNvSpPr>
              <a:spLocks noEditPoints="1"/>
            </p:cNvSpPr>
            <p:nvPr/>
          </p:nvSpPr>
          <p:spPr bwMode="auto">
            <a:xfrm>
              <a:off x="2222" y="1780"/>
              <a:ext cx="345" cy="318"/>
            </a:xfrm>
            <a:custGeom>
              <a:avLst/>
              <a:gdLst>
                <a:gd name="T0" fmla="*/ 57 w 377"/>
                <a:gd name="T1" fmla="*/ 5 h 348"/>
                <a:gd name="T2" fmla="*/ 55 w 377"/>
                <a:gd name="T3" fmla="*/ 5 h 348"/>
                <a:gd name="T4" fmla="*/ 55 w 377"/>
                <a:gd name="T5" fmla="*/ 5 h 348"/>
                <a:gd name="T6" fmla="*/ 55 w 377"/>
                <a:gd name="T7" fmla="*/ 1 h 348"/>
                <a:gd name="T8" fmla="*/ 54 w 377"/>
                <a:gd name="T9" fmla="*/ 3 h 348"/>
                <a:gd name="T10" fmla="*/ 54 w 377"/>
                <a:gd name="T11" fmla="*/ 5 h 348"/>
                <a:gd name="T12" fmla="*/ 54 w 377"/>
                <a:gd name="T13" fmla="*/ 5 h 348"/>
                <a:gd name="T14" fmla="*/ 54 w 377"/>
                <a:gd name="T15" fmla="*/ 5 h 348"/>
                <a:gd name="T16" fmla="*/ 53 w 377"/>
                <a:gd name="T17" fmla="*/ 6 h 348"/>
                <a:gd name="T18" fmla="*/ 53 w 377"/>
                <a:gd name="T19" fmla="*/ 9 h 348"/>
                <a:gd name="T20" fmla="*/ 53 w 377"/>
                <a:gd name="T21" fmla="*/ 9 h 348"/>
                <a:gd name="T22" fmla="*/ 54 w 377"/>
                <a:gd name="T23" fmla="*/ 14 h 348"/>
                <a:gd name="T24" fmla="*/ 51 w 377"/>
                <a:gd name="T25" fmla="*/ 18 h 348"/>
                <a:gd name="T26" fmla="*/ 54 w 377"/>
                <a:gd name="T27" fmla="*/ 18 h 348"/>
                <a:gd name="T28" fmla="*/ 54 w 377"/>
                <a:gd name="T29" fmla="*/ 14 h 348"/>
                <a:gd name="T30" fmla="*/ 55 w 377"/>
                <a:gd name="T31" fmla="*/ 13 h 348"/>
                <a:gd name="T32" fmla="*/ 55 w 377"/>
                <a:gd name="T33" fmla="*/ 15 h 348"/>
                <a:gd name="T34" fmla="*/ 56 w 377"/>
                <a:gd name="T35" fmla="*/ 18 h 348"/>
                <a:gd name="T36" fmla="*/ 59 w 377"/>
                <a:gd name="T37" fmla="*/ 19 h 348"/>
                <a:gd name="T38" fmla="*/ 58 w 377"/>
                <a:gd name="T39" fmla="*/ 15 h 348"/>
                <a:gd name="T40" fmla="*/ 57 w 377"/>
                <a:gd name="T41" fmla="*/ 11 h 348"/>
                <a:gd name="T42" fmla="*/ 59 w 377"/>
                <a:gd name="T43" fmla="*/ 9 h 348"/>
                <a:gd name="T44" fmla="*/ 59 w 377"/>
                <a:gd name="T45" fmla="*/ 8 h 348"/>
                <a:gd name="T46" fmla="*/ 57 w 377"/>
                <a:gd name="T47" fmla="*/ 9 h 348"/>
                <a:gd name="T48" fmla="*/ 57 w 377"/>
                <a:gd name="T49" fmla="*/ 6 h 348"/>
                <a:gd name="T50" fmla="*/ 5 w 377"/>
                <a:gd name="T51" fmla="*/ 37 h 348"/>
                <a:gd name="T52" fmla="*/ 5 w 377"/>
                <a:gd name="T53" fmla="*/ 34 h 348"/>
                <a:gd name="T54" fmla="*/ 5 w 377"/>
                <a:gd name="T55" fmla="*/ 34 h 348"/>
                <a:gd name="T56" fmla="*/ 5 w 377"/>
                <a:gd name="T57" fmla="*/ 34 h 348"/>
                <a:gd name="T58" fmla="*/ 5 w 377"/>
                <a:gd name="T59" fmla="*/ 34 h 348"/>
                <a:gd name="T60" fmla="*/ 5 w 377"/>
                <a:gd name="T61" fmla="*/ 34 h 348"/>
                <a:gd name="T62" fmla="*/ 5 w 377"/>
                <a:gd name="T63" fmla="*/ 36 h 348"/>
                <a:gd name="T64" fmla="*/ 5 w 377"/>
                <a:gd name="T65" fmla="*/ 37 h 348"/>
                <a:gd name="T66" fmla="*/ 5 w 377"/>
                <a:gd name="T67" fmla="*/ 39 h 348"/>
                <a:gd name="T68" fmla="*/ 5 w 377"/>
                <a:gd name="T69" fmla="*/ 40 h 348"/>
                <a:gd name="T70" fmla="*/ 5 w 377"/>
                <a:gd name="T71" fmla="*/ 40 h 348"/>
                <a:gd name="T72" fmla="*/ 5 w 377"/>
                <a:gd name="T73" fmla="*/ 47 h 348"/>
                <a:gd name="T74" fmla="*/ 2 w 377"/>
                <a:gd name="T75" fmla="*/ 51 h 348"/>
                <a:gd name="T76" fmla="*/ 5 w 377"/>
                <a:gd name="T77" fmla="*/ 51 h 348"/>
                <a:gd name="T78" fmla="*/ 5 w 377"/>
                <a:gd name="T79" fmla="*/ 47 h 348"/>
                <a:gd name="T80" fmla="*/ 5 w 377"/>
                <a:gd name="T81" fmla="*/ 44 h 348"/>
                <a:gd name="T82" fmla="*/ 5 w 377"/>
                <a:gd name="T83" fmla="*/ 48 h 348"/>
                <a:gd name="T84" fmla="*/ 5 w 377"/>
                <a:gd name="T85" fmla="*/ 51 h 348"/>
                <a:gd name="T86" fmla="*/ 6 w 377"/>
                <a:gd name="T87" fmla="*/ 52 h 348"/>
                <a:gd name="T88" fmla="*/ 5 w 377"/>
                <a:gd name="T89" fmla="*/ 48 h 348"/>
                <a:gd name="T90" fmla="*/ 5 w 377"/>
                <a:gd name="T91" fmla="*/ 43 h 348"/>
                <a:gd name="T92" fmla="*/ 6 w 377"/>
                <a:gd name="T93" fmla="*/ 40 h 348"/>
                <a:gd name="T94" fmla="*/ 6 w 377"/>
                <a:gd name="T95" fmla="*/ 40 h 3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377" h="348">
                  <a:moveTo>
                    <a:pt x="376" y="44"/>
                  </a:moveTo>
                  <a:cubicBezTo>
                    <a:pt x="375" y="37"/>
                    <a:pt x="374" y="36"/>
                    <a:pt x="374" y="35"/>
                  </a:cubicBezTo>
                  <a:cubicBezTo>
                    <a:pt x="373" y="29"/>
                    <a:pt x="371" y="25"/>
                    <a:pt x="368" y="24"/>
                  </a:cubicBezTo>
                  <a:cubicBezTo>
                    <a:pt x="365" y="23"/>
                    <a:pt x="362" y="21"/>
                    <a:pt x="362" y="21"/>
                  </a:cubicBezTo>
                  <a:cubicBezTo>
                    <a:pt x="361" y="17"/>
                    <a:pt x="360" y="19"/>
                    <a:pt x="360" y="18"/>
                  </a:cubicBezTo>
                  <a:cubicBezTo>
                    <a:pt x="360" y="18"/>
                    <a:pt x="359" y="15"/>
                    <a:pt x="360" y="14"/>
                  </a:cubicBezTo>
                  <a:cubicBezTo>
                    <a:pt x="360" y="14"/>
                    <a:pt x="360" y="13"/>
                    <a:pt x="360" y="13"/>
                  </a:cubicBezTo>
                  <a:cubicBezTo>
                    <a:pt x="361" y="12"/>
                    <a:pt x="361" y="10"/>
                    <a:pt x="360" y="10"/>
                  </a:cubicBezTo>
                  <a:cubicBezTo>
                    <a:pt x="360" y="10"/>
                    <a:pt x="360" y="9"/>
                    <a:pt x="360" y="7"/>
                  </a:cubicBezTo>
                  <a:cubicBezTo>
                    <a:pt x="361" y="5"/>
                    <a:pt x="360" y="3"/>
                    <a:pt x="360" y="3"/>
                  </a:cubicBezTo>
                  <a:cubicBezTo>
                    <a:pt x="360" y="2"/>
                    <a:pt x="358" y="2"/>
                    <a:pt x="358" y="2"/>
                  </a:cubicBezTo>
                  <a:cubicBezTo>
                    <a:pt x="358" y="2"/>
                    <a:pt x="356" y="1"/>
                    <a:pt x="356" y="1"/>
                  </a:cubicBezTo>
                  <a:cubicBezTo>
                    <a:pt x="355" y="0"/>
                    <a:pt x="354" y="1"/>
                    <a:pt x="354" y="1"/>
                  </a:cubicBezTo>
                  <a:cubicBezTo>
                    <a:pt x="351" y="0"/>
                    <a:pt x="352" y="2"/>
                    <a:pt x="351" y="2"/>
                  </a:cubicBezTo>
                  <a:cubicBezTo>
                    <a:pt x="350" y="1"/>
                    <a:pt x="350" y="3"/>
                    <a:pt x="350" y="3"/>
                  </a:cubicBezTo>
                  <a:cubicBezTo>
                    <a:pt x="349" y="3"/>
                    <a:pt x="349" y="4"/>
                    <a:pt x="348" y="5"/>
                  </a:cubicBezTo>
                  <a:cubicBezTo>
                    <a:pt x="348" y="5"/>
                    <a:pt x="348" y="6"/>
                    <a:pt x="348" y="7"/>
                  </a:cubicBezTo>
                  <a:cubicBezTo>
                    <a:pt x="347" y="8"/>
                    <a:pt x="349" y="9"/>
                    <a:pt x="349" y="9"/>
                  </a:cubicBezTo>
                  <a:cubicBezTo>
                    <a:pt x="349" y="9"/>
                    <a:pt x="350" y="11"/>
                    <a:pt x="349" y="11"/>
                  </a:cubicBezTo>
                  <a:cubicBezTo>
                    <a:pt x="349" y="11"/>
                    <a:pt x="350" y="14"/>
                    <a:pt x="351" y="15"/>
                  </a:cubicBezTo>
                  <a:cubicBezTo>
                    <a:pt x="351" y="15"/>
                    <a:pt x="352" y="19"/>
                    <a:pt x="351" y="19"/>
                  </a:cubicBezTo>
                  <a:cubicBezTo>
                    <a:pt x="351" y="20"/>
                    <a:pt x="351" y="20"/>
                    <a:pt x="350" y="20"/>
                  </a:cubicBezTo>
                  <a:cubicBezTo>
                    <a:pt x="350" y="21"/>
                    <a:pt x="349" y="23"/>
                    <a:pt x="348" y="23"/>
                  </a:cubicBezTo>
                  <a:cubicBezTo>
                    <a:pt x="347" y="23"/>
                    <a:pt x="346" y="24"/>
                    <a:pt x="346" y="24"/>
                  </a:cubicBezTo>
                  <a:cubicBezTo>
                    <a:pt x="346" y="24"/>
                    <a:pt x="345" y="25"/>
                    <a:pt x="344" y="25"/>
                  </a:cubicBezTo>
                  <a:cubicBezTo>
                    <a:pt x="343" y="25"/>
                    <a:pt x="343" y="26"/>
                    <a:pt x="342" y="26"/>
                  </a:cubicBezTo>
                  <a:cubicBezTo>
                    <a:pt x="340" y="28"/>
                    <a:pt x="339" y="38"/>
                    <a:pt x="338" y="42"/>
                  </a:cubicBezTo>
                  <a:cubicBezTo>
                    <a:pt x="338" y="46"/>
                    <a:pt x="339" y="44"/>
                    <a:pt x="338" y="46"/>
                  </a:cubicBezTo>
                  <a:cubicBezTo>
                    <a:pt x="338" y="48"/>
                    <a:pt x="339" y="53"/>
                    <a:pt x="339" y="53"/>
                  </a:cubicBezTo>
                  <a:cubicBezTo>
                    <a:pt x="339" y="53"/>
                    <a:pt x="338" y="55"/>
                    <a:pt x="338" y="55"/>
                  </a:cubicBezTo>
                  <a:cubicBezTo>
                    <a:pt x="338" y="55"/>
                    <a:pt x="337" y="56"/>
                    <a:pt x="338" y="56"/>
                  </a:cubicBezTo>
                  <a:cubicBezTo>
                    <a:pt x="338" y="57"/>
                    <a:pt x="339" y="57"/>
                    <a:pt x="339" y="57"/>
                  </a:cubicBezTo>
                  <a:cubicBezTo>
                    <a:pt x="339" y="58"/>
                    <a:pt x="340" y="59"/>
                    <a:pt x="340" y="59"/>
                  </a:cubicBezTo>
                  <a:cubicBezTo>
                    <a:pt x="340" y="59"/>
                    <a:pt x="340" y="60"/>
                    <a:pt x="341" y="62"/>
                  </a:cubicBezTo>
                  <a:cubicBezTo>
                    <a:pt x="342" y="64"/>
                    <a:pt x="341" y="72"/>
                    <a:pt x="341" y="72"/>
                  </a:cubicBezTo>
                  <a:cubicBezTo>
                    <a:pt x="341" y="73"/>
                    <a:pt x="343" y="88"/>
                    <a:pt x="343" y="88"/>
                  </a:cubicBezTo>
                  <a:cubicBezTo>
                    <a:pt x="342" y="89"/>
                    <a:pt x="343" y="90"/>
                    <a:pt x="342" y="92"/>
                  </a:cubicBezTo>
                  <a:cubicBezTo>
                    <a:pt x="341" y="95"/>
                    <a:pt x="341" y="114"/>
                    <a:pt x="340" y="115"/>
                  </a:cubicBezTo>
                  <a:cubicBezTo>
                    <a:pt x="340" y="116"/>
                    <a:pt x="335" y="118"/>
                    <a:pt x="334" y="118"/>
                  </a:cubicBezTo>
                  <a:cubicBezTo>
                    <a:pt x="333" y="118"/>
                    <a:pt x="332" y="118"/>
                    <a:pt x="333" y="120"/>
                  </a:cubicBezTo>
                  <a:cubicBezTo>
                    <a:pt x="334" y="121"/>
                    <a:pt x="341" y="121"/>
                    <a:pt x="342" y="120"/>
                  </a:cubicBezTo>
                  <a:cubicBezTo>
                    <a:pt x="343" y="119"/>
                    <a:pt x="345" y="118"/>
                    <a:pt x="346" y="118"/>
                  </a:cubicBezTo>
                  <a:cubicBezTo>
                    <a:pt x="346" y="118"/>
                    <a:pt x="350" y="118"/>
                    <a:pt x="350" y="117"/>
                  </a:cubicBezTo>
                  <a:cubicBezTo>
                    <a:pt x="350" y="116"/>
                    <a:pt x="349" y="111"/>
                    <a:pt x="350" y="109"/>
                  </a:cubicBezTo>
                  <a:cubicBezTo>
                    <a:pt x="354" y="92"/>
                    <a:pt x="351" y="90"/>
                    <a:pt x="351" y="90"/>
                  </a:cubicBezTo>
                  <a:cubicBezTo>
                    <a:pt x="352" y="90"/>
                    <a:pt x="353" y="85"/>
                    <a:pt x="353" y="82"/>
                  </a:cubicBezTo>
                  <a:cubicBezTo>
                    <a:pt x="354" y="78"/>
                    <a:pt x="355" y="75"/>
                    <a:pt x="355" y="75"/>
                  </a:cubicBezTo>
                  <a:cubicBezTo>
                    <a:pt x="355" y="75"/>
                    <a:pt x="356" y="78"/>
                    <a:pt x="357" y="80"/>
                  </a:cubicBezTo>
                  <a:cubicBezTo>
                    <a:pt x="358" y="83"/>
                    <a:pt x="359" y="87"/>
                    <a:pt x="359" y="89"/>
                  </a:cubicBezTo>
                  <a:cubicBezTo>
                    <a:pt x="359" y="90"/>
                    <a:pt x="360" y="92"/>
                    <a:pt x="360" y="94"/>
                  </a:cubicBezTo>
                  <a:cubicBezTo>
                    <a:pt x="360" y="94"/>
                    <a:pt x="361" y="95"/>
                    <a:pt x="361" y="95"/>
                  </a:cubicBezTo>
                  <a:cubicBezTo>
                    <a:pt x="361" y="100"/>
                    <a:pt x="361" y="100"/>
                    <a:pt x="361" y="104"/>
                  </a:cubicBezTo>
                  <a:cubicBezTo>
                    <a:pt x="361" y="114"/>
                    <a:pt x="363" y="118"/>
                    <a:pt x="364" y="120"/>
                  </a:cubicBezTo>
                  <a:cubicBezTo>
                    <a:pt x="364" y="120"/>
                    <a:pt x="363" y="122"/>
                    <a:pt x="365" y="123"/>
                  </a:cubicBezTo>
                  <a:cubicBezTo>
                    <a:pt x="366" y="123"/>
                    <a:pt x="365" y="123"/>
                    <a:pt x="365" y="123"/>
                  </a:cubicBezTo>
                  <a:cubicBezTo>
                    <a:pt x="366" y="124"/>
                    <a:pt x="366" y="126"/>
                    <a:pt x="367" y="127"/>
                  </a:cubicBezTo>
                  <a:cubicBezTo>
                    <a:pt x="369" y="129"/>
                    <a:pt x="375" y="130"/>
                    <a:pt x="373" y="126"/>
                  </a:cubicBezTo>
                  <a:cubicBezTo>
                    <a:pt x="371" y="123"/>
                    <a:pt x="371" y="120"/>
                    <a:pt x="371" y="120"/>
                  </a:cubicBezTo>
                  <a:cubicBezTo>
                    <a:pt x="371" y="97"/>
                    <a:pt x="369" y="102"/>
                    <a:pt x="370" y="100"/>
                  </a:cubicBezTo>
                  <a:cubicBezTo>
                    <a:pt x="370" y="98"/>
                    <a:pt x="370" y="96"/>
                    <a:pt x="370" y="95"/>
                  </a:cubicBezTo>
                  <a:cubicBezTo>
                    <a:pt x="369" y="93"/>
                    <a:pt x="369" y="90"/>
                    <a:pt x="369" y="89"/>
                  </a:cubicBezTo>
                  <a:cubicBezTo>
                    <a:pt x="372" y="76"/>
                    <a:pt x="369" y="74"/>
                    <a:pt x="369" y="73"/>
                  </a:cubicBezTo>
                  <a:cubicBezTo>
                    <a:pt x="370" y="71"/>
                    <a:pt x="368" y="66"/>
                    <a:pt x="368" y="66"/>
                  </a:cubicBezTo>
                  <a:cubicBezTo>
                    <a:pt x="368" y="65"/>
                    <a:pt x="370" y="63"/>
                    <a:pt x="370" y="63"/>
                  </a:cubicBezTo>
                  <a:cubicBezTo>
                    <a:pt x="371" y="63"/>
                    <a:pt x="371" y="61"/>
                    <a:pt x="371" y="61"/>
                  </a:cubicBezTo>
                  <a:cubicBezTo>
                    <a:pt x="372" y="61"/>
                    <a:pt x="374" y="60"/>
                    <a:pt x="374" y="59"/>
                  </a:cubicBezTo>
                  <a:cubicBezTo>
                    <a:pt x="374" y="58"/>
                    <a:pt x="374" y="56"/>
                    <a:pt x="374" y="56"/>
                  </a:cubicBezTo>
                  <a:cubicBezTo>
                    <a:pt x="375" y="56"/>
                    <a:pt x="375" y="55"/>
                    <a:pt x="375" y="55"/>
                  </a:cubicBezTo>
                  <a:cubicBezTo>
                    <a:pt x="374" y="54"/>
                    <a:pt x="375" y="52"/>
                    <a:pt x="375" y="52"/>
                  </a:cubicBezTo>
                  <a:cubicBezTo>
                    <a:pt x="375" y="52"/>
                    <a:pt x="377" y="51"/>
                    <a:pt x="376" y="44"/>
                  </a:cubicBezTo>
                  <a:close/>
                  <a:moveTo>
                    <a:pt x="368" y="54"/>
                  </a:moveTo>
                  <a:cubicBezTo>
                    <a:pt x="367" y="57"/>
                    <a:pt x="367" y="55"/>
                    <a:pt x="367" y="55"/>
                  </a:cubicBezTo>
                  <a:cubicBezTo>
                    <a:pt x="367" y="55"/>
                    <a:pt x="368" y="52"/>
                    <a:pt x="367" y="51"/>
                  </a:cubicBezTo>
                  <a:cubicBezTo>
                    <a:pt x="366" y="50"/>
                    <a:pt x="367" y="47"/>
                    <a:pt x="367" y="47"/>
                  </a:cubicBezTo>
                  <a:cubicBezTo>
                    <a:pt x="367" y="47"/>
                    <a:pt x="368" y="42"/>
                    <a:pt x="368" y="42"/>
                  </a:cubicBezTo>
                  <a:cubicBezTo>
                    <a:pt x="368" y="42"/>
                    <a:pt x="370" y="50"/>
                    <a:pt x="368" y="54"/>
                  </a:cubicBezTo>
                  <a:close/>
                  <a:moveTo>
                    <a:pt x="42" y="253"/>
                  </a:moveTo>
                  <a:cubicBezTo>
                    <a:pt x="41" y="247"/>
                    <a:pt x="39" y="243"/>
                    <a:pt x="36" y="242"/>
                  </a:cubicBezTo>
                  <a:cubicBezTo>
                    <a:pt x="33" y="241"/>
                    <a:pt x="30" y="239"/>
                    <a:pt x="30" y="239"/>
                  </a:cubicBezTo>
                  <a:cubicBezTo>
                    <a:pt x="29" y="235"/>
                    <a:pt x="28" y="237"/>
                    <a:pt x="28" y="236"/>
                  </a:cubicBezTo>
                  <a:cubicBezTo>
                    <a:pt x="28" y="236"/>
                    <a:pt x="27" y="233"/>
                    <a:pt x="28" y="232"/>
                  </a:cubicBezTo>
                  <a:cubicBezTo>
                    <a:pt x="28" y="232"/>
                    <a:pt x="28" y="231"/>
                    <a:pt x="28" y="231"/>
                  </a:cubicBezTo>
                  <a:cubicBezTo>
                    <a:pt x="29" y="230"/>
                    <a:pt x="29" y="228"/>
                    <a:pt x="28" y="228"/>
                  </a:cubicBezTo>
                  <a:cubicBezTo>
                    <a:pt x="28" y="228"/>
                    <a:pt x="28" y="227"/>
                    <a:pt x="28" y="225"/>
                  </a:cubicBezTo>
                  <a:cubicBezTo>
                    <a:pt x="29" y="223"/>
                    <a:pt x="28" y="221"/>
                    <a:pt x="28" y="221"/>
                  </a:cubicBezTo>
                  <a:cubicBezTo>
                    <a:pt x="28" y="220"/>
                    <a:pt x="26" y="220"/>
                    <a:pt x="26" y="220"/>
                  </a:cubicBezTo>
                  <a:cubicBezTo>
                    <a:pt x="26" y="220"/>
                    <a:pt x="24" y="219"/>
                    <a:pt x="24" y="219"/>
                  </a:cubicBezTo>
                  <a:cubicBezTo>
                    <a:pt x="23" y="218"/>
                    <a:pt x="22" y="219"/>
                    <a:pt x="22" y="219"/>
                  </a:cubicBezTo>
                  <a:cubicBezTo>
                    <a:pt x="19" y="218"/>
                    <a:pt x="20" y="220"/>
                    <a:pt x="19" y="220"/>
                  </a:cubicBezTo>
                  <a:cubicBezTo>
                    <a:pt x="18" y="219"/>
                    <a:pt x="18" y="221"/>
                    <a:pt x="18" y="221"/>
                  </a:cubicBezTo>
                  <a:cubicBezTo>
                    <a:pt x="17" y="221"/>
                    <a:pt x="17" y="222"/>
                    <a:pt x="16" y="223"/>
                  </a:cubicBezTo>
                  <a:cubicBezTo>
                    <a:pt x="16" y="223"/>
                    <a:pt x="16" y="224"/>
                    <a:pt x="16" y="225"/>
                  </a:cubicBezTo>
                  <a:cubicBezTo>
                    <a:pt x="15" y="226"/>
                    <a:pt x="17" y="227"/>
                    <a:pt x="17" y="227"/>
                  </a:cubicBezTo>
                  <a:cubicBezTo>
                    <a:pt x="17" y="227"/>
                    <a:pt x="18" y="229"/>
                    <a:pt x="17" y="229"/>
                  </a:cubicBezTo>
                  <a:cubicBezTo>
                    <a:pt x="17" y="229"/>
                    <a:pt x="18" y="232"/>
                    <a:pt x="19" y="233"/>
                  </a:cubicBezTo>
                  <a:cubicBezTo>
                    <a:pt x="19" y="233"/>
                    <a:pt x="20" y="237"/>
                    <a:pt x="19" y="237"/>
                  </a:cubicBezTo>
                  <a:cubicBezTo>
                    <a:pt x="19" y="238"/>
                    <a:pt x="19" y="238"/>
                    <a:pt x="18" y="238"/>
                  </a:cubicBezTo>
                  <a:cubicBezTo>
                    <a:pt x="18" y="239"/>
                    <a:pt x="17" y="241"/>
                    <a:pt x="16" y="241"/>
                  </a:cubicBezTo>
                  <a:cubicBezTo>
                    <a:pt x="15" y="241"/>
                    <a:pt x="14" y="242"/>
                    <a:pt x="14" y="242"/>
                  </a:cubicBezTo>
                  <a:cubicBezTo>
                    <a:pt x="14" y="242"/>
                    <a:pt x="13" y="243"/>
                    <a:pt x="12" y="243"/>
                  </a:cubicBezTo>
                  <a:cubicBezTo>
                    <a:pt x="11" y="243"/>
                    <a:pt x="11" y="244"/>
                    <a:pt x="10" y="244"/>
                  </a:cubicBezTo>
                  <a:cubicBezTo>
                    <a:pt x="8" y="246"/>
                    <a:pt x="7" y="256"/>
                    <a:pt x="6" y="260"/>
                  </a:cubicBezTo>
                  <a:cubicBezTo>
                    <a:pt x="6" y="264"/>
                    <a:pt x="7" y="262"/>
                    <a:pt x="6" y="264"/>
                  </a:cubicBezTo>
                  <a:cubicBezTo>
                    <a:pt x="6" y="266"/>
                    <a:pt x="7" y="271"/>
                    <a:pt x="7" y="271"/>
                  </a:cubicBezTo>
                  <a:cubicBezTo>
                    <a:pt x="7" y="271"/>
                    <a:pt x="6" y="273"/>
                    <a:pt x="6" y="273"/>
                  </a:cubicBezTo>
                  <a:cubicBezTo>
                    <a:pt x="6" y="273"/>
                    <a:pt x="5" y="274"/>
                    <a:pt x="6" y="274"/>
                  </a:cubicBezTo>
                  <a:cubicBezTo>
                    <a:pt x="6" y="275"/>
                    <a:pt x="7" y="275"/>
                    <a:pt x="7" y="275"/>
                  </a:cubicBezTo>
                  <a:cubicBezTo>
                    <a:pt x="7" y="276"/>
                    <a:pt x="8" y="277"/>
                    <a:pt x="8" y="277"/>
                  </a:cubicBezTo>
                  <a:cubicBezTo>
                    <a:pt x="8" y="277"/>
                    <a:pt x="8" y="278"/>
                    <a:pt x="9" y="280"/>
                  </a:cubicBezTo>
                  <a:cubicBezTo>
                    <a:pt x="10" y="282"/>
                    <a:pt x="9" y="290"/>
                    <a:pt x="9" y="290"/>
                  </a:cubicBezTo>
                  <a:cubicBezTo>
                    <a:pt x="9" y="291"/>
                    <a:pt x="11" y="306"/>
                    <a:pt x="11" y="306"/>
                  </a:cubicBezTo>
                  <a:cubicBezTo>
                    <a:pt x="10" y="307"/>
                    <a:pt x="11" y="308"/>
                    <a:pt x="10" y="310"/>
                  </a:cubicBezTo>
                  <a:cubicBezTo>
                    <a:pt x="9" y="313"/>
                    <a:pt x="9" y="332"/>
                    <a:pt x="8" y="333"/>
                  </a:cubicBezTo>
                  <a:cubicBezTo>
                    <a:pt x="8" y="334"/>
                    <a:pt x="3" y="336"/>
                    <a:pt x="2" y="336"/>
                  </a:cubicBezTo>
                  <a:cubicBezTo>
                    <a:pt x="1" y="336"/>
                    <a:pt x="0" y="336"/>
                    <a:pt x="1" y="338"/>
                  </a:cubicBezTo>
                  <a:cubicBezTo>
                    <a:pt x="2" y="339"/>
                    <a:pt x="9" y="339"/>
                    <a:pt x="10" y="338"/>
                  </a:cubicBezTo>
                  <a:cubicBezTo>
                    <a:pt x="11" y="337"/>
                    <a:pt x="13" y="336"/>
                    <a:pt x="14" y="336"/>
                  </a:cubicBezTo>
                  <a:cubicBezTo>
                    <a:pt x="14" y="336"/>
                    <a:pt x="18" y="336"/>
                    <a:pt x="18" y="335"/>
                  </a:cubicBezTo>
                  <a:cubicBezTo>
                    <a:pt x="18" y="334"/>
                    <a:pt x="17" y="329"/>
                    <a:pt x="18" y="327"/>
                  </a:cubicBezTo>
                  <a:cubicBezTo>
                    <a:pt x="22" y="310"/>
                    <a:pt x="19" y="308"/>
                    <a:pt x="19" y="308"/>
                  </a:cubicBezTo>
                  <a:cubicBezTo>
                    <a:pt x="20" y="308"/>
                    <a:pt x="21" y="303"/>
                    <a:pt x="21" y="300"/>
                  </a:cubicBezTo>
                  <a:cubicBezTo>
                    <a:pt x="22" y="296"/>
                    <a:pt x="23" y="293"/>
                    <a:pt x="23" y="293"/>
                  </a:cubicBezTo>
                  <a:cubicBezTo>
                    <a:pt x="23" y="293"/>
                    <a:pt x="24" y="296"/>
                    <a:pt x="25" y="298"/>
                  </a:cubicBezTo>
                  <a:cubicBezTo>
                    <a:pt x="26" y="301"/>
                    <a:pt x="27" y="305"/>
                    <a:pt x="27" y="307"/>
                  </a:cubicBezTo>
                  <a:cubicBezTo>
                    <a:pt x="27" y="308"/>
                    <a:pt x="28" y="310"/>
                    <a:pt x="28" y="312"/>
                  </a:cubicBezTo>
                  <a:cubicBezTo>
                    <a:pt x="28" y="312"/>
                    <a:pt x="29" y="313"/>
                    <a:pt x="29" y="313"/>
                  </a:cubicBezTo>
                  <a:cubicBezTo>
                    <a:pt x="29" y="318"/>
                    <a:pt x="29" y="318"/>
                    <a:pt x="29" y="322"/>
                  </a:cubicBezTo>
                  <a:cubicBezTo>
                    <a:pt x="29" y="332"/>
                    <a:pt x="31" y="336"/>
                    <a:pt x="32" y="338"/>
                  </a:cubicBezTo>
                  <a:cubicBezTo>
                    <a:pt x="32" y="338"/>
                    <a:pt x="31" y="340"/>
                    <a:pt x="33" y="341"/>
                  </a:cubicBezTo>
                  <a:cubicBezTo>
                    <a:pt x="34" y="341"/>
                    <a:pt x="33" y="341"/>
                    <a:pt x="33" y="341"/>
                  </a:cubicBezTo>
                  <a:cubicBezTo>
                    <a:pt x="34" y="342"/>
                    <a:pt x="34" y="344"/>
                    <a:pt x="35" y="345"/>
                  </a:cubicBezTo>
                  <a:cubicBezTo>
                    <a:pt x="37" y="347"/>
                    <a:pt x="43" y="348"/>
                    <a:pt x="41" y="344"/>
                  </a:cubicBezTo>
                  <a:cubicBezTo>
                    <a:pt x="39" y="341"/>
                    <a:pt x="39" y="338"/>
                    <a:pt x="39" y="338"/>
                  </a:cubicBezTo>
                  <a:cubicBezTo>
                    <a:pt x="39" y="315"/>
                    <a:pt x="37" y="320"/>
                    <a:pt x="38" y="318"/>
                  </a:cubicBezTo>
                  <a:cubicBezTo>
                    <a:pt x="38" y="316"/>
                    <a:pt x="38" y="314"/>
                    <a:pt x="38" y="313"/>
                  </a:cubicBezTo>
                  <a:cubicBezTo>
                    <a:pt x="37" y="311"/>
                    <a:pt x="37" y="308"/>
                    <a:pt x="37" y="307"/>
                  </a:cubicBezTo>
                  <a:cubicBezTo>
                    <a:pt x="40" y="294"/>
                    <a:pt x="37" y="292"/>
                    <a:pt x="37" y="291"/>
                  </a:cubicBezTo>
                  <a:cubicBezTo>
                    <a:pt x="38" y="289"/>
                    <a:pt x="36" y="284"/>
                    <a:pt x="36" y="284"/>
                  </a:cubicBezTo>
                  <a:cubicBezTo>
                    <a:pt x="36" y="283"/>
                    <a:pt x="38" y="281"/>
                    <a:pt x="38" y="281"/>
                  </a:cubicBezTo>
                  <a:cubicBezTo>
                    <a:pt x="39" y="281"/>
                    <a:pt x="39" y="279"/>
                    <a:pt x="39" y="279"/>
                  </a:cubicBezTo>
                  <a:cubicBezTo>
                    <a:pt x="40" y="279"/>
                    <a:pt x="42" y="278"/>
                    <a:pt x="42" y="277"/>
                  </a:cubicBezTo>
                  <a:cubicBezTo>
                    <a:pt x="42" y="276"/>
                    <a:pt x="42" y="274"/>
                    <a:pt x="42" y="274"/>
                  </a:cubicBezTo>
                  <a:cubicBezTo>
                    <a:pt x="43" y="274"/>
                    <a:pt x="43" y="273"/>
                    <a:pt x="43" y="273"/>
                  </a:cubicBezTo>
                  <a:cubicBezTo>
                    <a:pt x="42" y="272"/>
                    <a:pt x="43" y="270"/>
                    <a:pt x="43" y="270"/>
                  </a:cubicBezTo>
                  <a:cubicBezTo>
                    <a:pt x="43" y="270"/>
                    <a:pt x="45" y="269"/>
                    <a:pt x="44" y="262"/>
                  </a:cubicBezTo>
                  <a:cubicBezTo>
                    <a:pt x="43" y="255"/>
                    <a:pt x="42" y="254"/>
                    <a:pt x="42" y="2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5" name="Freeform 69"/>
            <p:cNvSpPr>
              <a:spLocks noEditPoints="1"/>
            </p:cNvSpPr>
            <p:nvPr/>
          </p:nvSpPr>
          <p:spPr bwMode="auto">
            <a:xfrm>
              <a:off x="2264" y="1881"/>
              <a:ext cx="60" cy="129"/>
            </a:xfrm>
            <a:custGeom>
              <a:avLst/>
              <a:gdLst>
                <a:gd name="T0" fmla="*/ 8 w 66"/>
                <a:gd name="T1" fmla="*/ 5 h 141"/>
                <a:gd name="T2" fmla="*/ 5 w 66"/>
                <a:gd name="T3" fmla="*/ 5 h 141"/>
                <a:gd name="T4" fmla="*/ 5 w 66"/>
                <a:gd name="T5" fmla="*/ 5 h 141"/>
                <a:gd name="T6" fmla="*/ 5 w 66"/>
                <a:gd name="T7" fmla="*/ 5 h 141"/>
                <a:gd name="T8" fmla="*/ 5 w 66"/>
                <a:gd name="T9" fmla="*/ 5 h 141"/>
                <a:gd name="T10" fmla="*/ 5 w 66"/>
                <a:gd name="T11" fmla="*/ 1 h 141"/>
                <a:gd name="T12" fmla="*/ 5 w 66"/>
                <a:gd name="T13" fmla="*/ 5 h 141"/>
                <a:gd name="T14" fmla="*/ 5 w 66"/>
                <a:gd name="T15" fmla="*/ 5 h 141"/>
                <a:gd name="T16" fmla="*/ 5 w 66"/>
                <a:gd name="T17" fmla="*/ 5 h 141"/>
                <a:gd name="T18" fmla="*/ 5 w 66"/>
                <a:gd name="T19" fmla="*/ 5 h 141"/>
                <a:gd name="T20" fmla="*/ 5 w 66"/>
                <a:gd name="T21" fmla="*/ 5 h 141"/>
                <a:gd name="T22" fmla="*/ 1 w 66"/>
                <a:gd name="T23" fmla="*/ 6 h 141"/>
                <a:gd name="T24" fmla="*/ 5 w 66"/>
                <a:gd name="T25" fmla="*/ 11 h 141"/>
                <a:gd name="T26" fmla="*/ 5 w 66"/>
                <a:gd name="T27" fmla="*/ 11 h 141"/>
                <a:gd name="T28" fmla="*/ 5 w 66"/>
                <a:gd name="T29" fmla="*/ 12 h 141"/>
                <a:gd name="T30" fmla="*/ 5 w 66"/>
                <a:gd name="T31" fmla="*/ 13 h 141"/>
                <a:gd name="T32" fmla="*/ 5 w 66"/>
                <a:gd name="T33" fmla="*/ 17 h 141"/>
                <a:gd name="T34" fmla="*/ 5 w 66"/>
                <a:gd name="T35" fmla="*/ 20 h 141"/>
                <a:gd name="T36" fmla="*/ 4 w 66"/>
                <a:gd name="T37" fmla="*/ 21 h 141"/>
                <a:gd name="T38" fmla="*/ 5 w 66"/>
                <a:gd name="T39" fmla="*/ 21 h 141"/>
                <a:gd name="T40" fmla="*/ 5 w 66"/>
                <a:gd name="T41" fmla="*/ 21 h 141"/>
                <a:gd name="T42" fmla="*/ 5 w 66"/>
                <a:gd name="T43" fmla="*/ 16 h 141"/>
                <a:gd name="T44" fmla="*/ 5 w 66"/>
                <a:gd name="T45" fmla="*/ 14 h 141"/>
                <a:gd name="T46" fmla="*/ 5 w 66"/>
                <a:gd name="T47" fmla="*/ 16 h 141"/>
                <a:gd name="T48" fmla="*/ 5 w 66"/>
                <a:gd name="T49" fmla="*/ 19 h 141"/>
                <a:gd name="T50" fmla="*/ 5 w 66"/>
                <a:gd name="T51" fmla="*/ 21 h 141"/>
                <a:gd name="T52" fmla="*/ 5 w 66"/>
                <a:gd name="T53" fmla="*/ 21 h 141"/>
                <a:gd name="T54" fmla="*/ 8 w 66"/>
                <a:gd name="T55" fmla="*/ 22 h 141"/>
                <a:gd name="T56" fmla="*/ 6 w 66"/>
                <a:gd name="T57" fmla="*/ 21 h 141"/>
                <a:gd name="T58" fmla="*/ 6 w 66"/>
                <a:gd name="T59" fmla="*/ 15 h 141"/>
                <a:gd name="T60" fmla="*/ 6 w 66"/>
                <a:gd name="T61" fmla="*/ 14 h 141"/>
                <a:gd name="T62" fmla="*/ 6 w 66"/>
                <a:gd name="T63" fmla="*/ 11 h 141"/>
                <a:gd name="T64" fmla="*/ 7 w 66"/>
                <a:gd name="T65" fmla="*/ 11 h 141"/>
                <a:gd name="T66" fmla="*/ 9 w 66"/>
                <a:gd name="T67" fmla="*/ 7 h 141"/>
                <a:gd name="T68" fmla="*/ 5 w 66"/>
                <a:gd name="T69" fmla="*/ 10 h 141"/>
                <a:gd name="T70" fmla="*/ 5 w 66"/>
                <a:gd name="T71" fmla="*/ 10 h 141"/>
                <a:gd name="T72" fmla="*/ 5 w 66"/>
                <a:gd name="T73" fmla="*/ 6 h 141"/>
                <a:gd name="T74" fmla="*/ 5 w 66"/>
                <a:gd name="T75" fmla="*/ 10 h 141"/>
                <a:gd name="T76" fmla="*/ 7 w 66"/>
                <a:gd name="T77" fmla="*/ 9 h 141"/>
                <a:gd name="T78" fmla="*/ 7 w 66"/>
                <a:gd name="T79" fmla="*/ 10 h 141"/>
                <a:gd name="T80" fmla="*/ 6 w 66"/>
                <a:gd name="T81" fmla="*/ 8 h 141"/>
                <a:gd name="T82" fmla="*/ 6 w 66"/>
                <a:gd name="T83" fmla="*/ 5 h 141"/>
                <a:gd name="T84" fmla="*/ 7 w 66"/>
                <a:gd name="T85" fmla="*/ 8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" h="141">
                  <a:moveTo>
                    <a:pt x="61" y="37"/>
                  </a:moveTo>
                  <a:cubicBezTo>
                    <a:pt x="60" y="36"/>
                    <a:pt x="58" y="34"/>
                    <a:pt x="57" y="32"/>
                  </a:cubicBezTo>
                  <a:cubicBezTo>
                    <a:pt x="56" y="30"/>
                    <a:pt x="50" y="26"/>
                    <a:pt x="49" y="25"/>
                  </a:cubicBezTo>
                  <a:cubicBezTo>
                    <a:pt x="48" y="24"/>
                    <a:pt x="43" y="23"/>
                    <a:pt x="42" y="22"/>
                  </a:cubicBezTo>
                  <a:cubicBezTo>
                    <a:pt x="42" y="22"/>
                    <a:pt x="41" y="21"/>
                    <a:pt x="41" y="20"/>
                  </a:cubicBezTo>
                  <a:cubicBezTo>
                    <a:pt x="41" y="19"/>
                    <a:pt x="39" y="19"/>
                    <a:pt x="39" y="19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2" y="15"/>
                    <a:pt x="43" y="14"/>
                  </a:cubicBezTo>
                  <a:cubicBezTo>
                    <a:pt x="44" y="13"/>
                    <a:pt x="43" y="11"/>
                    <a:pt x="43" y="11"/>
                  </a:cubicBezTo>
                  <a:cubicBezTo>
                    <a:pt x="43" y="11"/>
                    <a:pt x="44" y="11"/>
                    <a:pt x="45" y="7"/>
                  </a:cubicBezTo>
                  <a:cubicBezTo>
                    <a:pt x="45" y="3"/>
                    <a:pt x="41" y="1"/>
                    <a:pt x="39" y="1"/>
                  </a:cubicBezTo>
                  <a:cubicBezTo>
                    <a:pt x="37" y="0"/>
                    <a:pt x="35" y="1"/>
                    <a:pt x="34" y="1"/>
                  </a:cubicBezTo>
                  <a:cubicBezTo>
                    <a:pt x="32" y="2"/>
                    <a:pt x="31" y="7"/>
                    <a:pt x="31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29" y="11"/>
                  </a:cubicBezTo>
                  <a:cubicBezTo>
                    <a:pt x="29" y="12"/>
                    <a:pt x="30" y="16"/>
                    <a:pt x="30" y="1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7" y="19"/>
                    <a:pt x="26" y="19"/>
                  </a:cubicBezTo>
                  <a:cubicBezTo>
                    <a:pt x="25" y="19"/>
                    <a:pt x="25" y="21"/>
                    <a:pt x="25" y="21"/>
                  </a:cubicBezTo>
                  <a:cubicBezTo>
                    <a:pt x="25" y="21"/>
                    <a:pt x="20" y="23"/>
                    <a:pt x="17" y="23"/>
                  </a:cubicBezTo>
                  <a:cubicBezTo>
                    <a:pt x="13" y="24"/>
                    <a:pt x="8" y="32"/>
                    <a:pt x="7" y="34"/>
                  </a:cubicBezTo>
                  <a:cubicBezTo>
                    <a:pt x="6" y="36"/>
                    <a:pt x="1" y="42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0" y="45"/>
                  </a:cubicBezTo>
                  <a:cubicBezTo>
                    <a:pt x="0" y="49"/>
                    <a:pt x="7" y="63"/>
                    <a:pt x="8" y="64"/>
                  </a:cubicBezTo>
                  <a:cubicBezTo>
                    <a:pt x="8" y="65"/>
                    <a:pt x="9" y="67"/>
                    <a:pt x="9" y="67"/>
                  </a:cubicBezTo>
                  <a:cubicBezTo>
                    <a:pt x="10" y="68"/>
                    <a:pt x="10" y="67"/>
                    <a:pt x="10" y="68"/>
                  </a:cubicBezTo>
                  <a:cubicBezTo>
                    <a:pt x="12" y="69"/>
                    <a:pt x="13" y="69"/>
                    <a:pt x="14" y="70"/>
                  </a:cubicBezTo>
                  <a:cubicBezTo>
                    <a:pt x="14" y="71"/>
                    <a:pt x="17" y="71"/>
                    <a:pt x="17" y="71"/>
                  </a:cubicBezTo>
                  <a:cubicBezTo>
                    <a:pt x="17" y="72"/>
                    <a:pt x="14" y="79"/>
                    <a:pt x="15" y="79"/>
                  </a:cubicBezTo>
                  <a:cubicBezTo>
                    <a:pt x="15" y="80"/>
                    <a:pt x="16" y="80"/>
                    <a:pt x="15" y="81"/>
                  </a:cubicBezTo>
                  <a:cubicBezTo>
                    <a:pt x="15" y="83"/>
                    <a:pt x="13" y="102"/>
                    <a:pt x="12" y="104"/>
                  </a:cubicBezTo>
                  <a:cubicBezTo>
                    <a:pt x="12" y="106"/>
                    <a:pt x="11" y="111"/>
                    <a:pt x="11" y="112"/>
                  </a:cubicBezTo>
                  <a:cubicBezTo>
                    <a:pt x="11" y="113"/>
                    <a:pt x="10" y="123"/>
                    <a:pt x="10" y="124"/>
                  </a:cubicBezTo>
                  <a:cubicBezTo>
                    <a:pt x="9" y="125"/>
                    <a:pt x="9" y="127"/>
                    <a:pt x="9" y="127"/>
                  </a:cubicBezTo>
                  <a:cubicBezTo>
                    <a:pt x="9" y="128"/>
                    <a:pt x="9" y="129"/>
                    <a:pt x="8" y="129"/>
                  </a:cubicBezTo>
                  <a:cubicBezTo>
                    <a:pt x="7" y="129"/>
                    <a:pt x="4" y="134"/>
                    <a:pt x="4" y="134"/>
                  </a:cubicBezTo>
                  <a:cubicBezTo>
                    <a:pt x="3" y="134"/>
                    <a:pt x="3" y="135"/>
                    <a:pt x="4" y="137"/>
                  </a:cubicBezTo>
                  <a:cubicBezTo>
                    <a:pt x="5" y="138"/>
                    <a:pt x="9" y="137"/>
                    <a:pt x="11" y="137"/>
                  </a:cubicBezTo>
                  <a:cubicBezTo>
                    <a:pt x="12" y="136"/>
                    <a:pt x="13" y="135"/>
                    <a:pt x="14" y="134"/>
                  </a:cubicBezTo>
                  <a:cubicBezTo>
                    <a:pt x="14" y="134"/>
                    <a:pt x="15" y="134"/>
                    <a:pt x="17" y="133"/>
                  </a:cubicBezTo>
                  <a:cubicBezTo>
                    <a:pt x="22" y="131"/>
                    <a:pt x="20" y="128"/>
                    <a:pt x="21" y="126"/>
                  </a:cubicBezTo>
                  <a:cubicBezTo>
                    <a:pt x="21" y="125"/>
                    <a:pt x="24" y="105"/>
                    <a:pt x="24" y="105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5" y="87"/>
                    <a:pt x="37" y="90"/>
                    <a:pt x="38" y="99"/>
                  </a:cubicBezTo>
                  <a:cubicBezTo>
                    <a:pt x="39" y="107"/>
                    <a:pt x="41" y="111"/>
                    <a:pt x="41" y="111"/>
                  </a:cubicBezTo>
                  <a:cubicBezTo>
                    <a:pt x="41" y="111"/>
                    <a:pt x="41" y="121"/>
                    <a:pt x="40" y="124"/>
                  </a:cubicBezTo>
                  <a:cubicBezTo>
                    <a:pt x="39" y="127"/>
                    <a:pt x="40" y="131"/>
                    <a:pt x="40" y="131"/>
                  </a:cubicBezTo>
                  <a:cubicBezTo>
                    <a:pt x="40" y="131"/>
                    <a:pt x="40" y="134"/>
                    <a:pt x="40" y="134"/>
                  </a:cubicBezTo>
                  <a:cubicBezTo>
                    <a:pt x="40" y="134"/>
                    <a:pt x="42" y="135"/>
                    <a:pt x="42" y="135"/>
                  </a:cubicBezTo>
                  <a:cubicBezTo>
                    <a:pt x="42" y="135"/>
                    <a:pt x="42" y="133"/>
                    <a:pt x="44" y="135"/>
                  </a:cubicBezTo>
                  <a:cubicBezTo>
                    <a:pt x="45" y="137"/>
                    <a:pt x="46" y="141"/>
                    <a:pt x="50" y="141"/>
                  </a:cubicBezTo>
                  <a:cubicBezTo>
                    <a:pt x="54" y="141"/>
                    <a:pt x="56" y="139"/>
                    <a:pt x="56" y="139"/>
                  </a:cubicBezTo>
                  <a:cubicBezTo>
                    <a:pt x="56" y="139"/>
                    <a:pt x="51" y="134"/>
                    <a:pt x="52" y="133"/>
                  </a:cubicBezTo>
                  <a:cubicBezTo>
                    <a:pt x="53" y="131"/>
                    <a:pt x="50" y="130"/>
                    <a:pt x="50" y="129"/>
                  </a:cubicBezTo>
                  <a:cubicBezTo>
                    <a:pt x="51" y="128"/>
                    <a:pt x="51" y="115"/>
                    <a:pt x="51" y="115"/>
                  </a:cubicBezTo>
                  <a:cubicBezTo>
                    <a:pt x="53" y="108"/>
                    <a:pt x="48" y="99"/>
                    <a:pt x="49" y="98"/>
                  </a:cubicBezTo>
                  <a:cubicBezTo>
                    <a:pt x="49" y="97"/>
                    <a:pt x="50" y="89"/>
                    <a:pt x="49" y="88"/>
                  </a:cubicBezTo>
                  <a:cubicBezTo>
                    <a:pt x="49" y="87"/>
                    <a:pt x="48" y="83"/>
                    <a:pt x="48" y="83"/>
                  </a:cubicBezTo>
                  <a:cubicBezTo>
                    <a:pt x="49" y="83"/>
                    <a:pt x="50" y="83"/>
                    <a:pt x="50" y="83"/>
                  </a:cubicBezTo>
                  <a:cubicBezTo>
                    <a:pt x="50" y="83"/>
                    <a:pt x="47" y="69"/>
                    <a:pt x="48" y="69"/>
                  </a:cubicBezTo>
                  <a:cubicBezTo>
                    <a:pt x="50" y="67"/>
                    <a:pt x="52" y="65"/>
                    <a:pt x="53" y="65"/>
                  </a:cubicBezTo>
                  <a:cubicBezTo>
                    <a:pt x="54" y="64"/>
                    <a:pt x="55" y="65"/>
                    <a:pt x="55" y="65"/>
                  </a:cubicBezTo>
                  <a:cubicBezTo>
                    <a:pt x="56" y="64"/>
                    <a:pt x="60" y="58"/>
                    <a:pt x="62" y="57"/>
                  </a:cubicBezTo>
                  <a:cubicBezTo>
                    <a:pt x="63" y="57"/>
                    <a:pt x="66" y="46"/>
                    <a:pt x="66" y="46"/>
                  </a:cubicBezTo>
                  <a:cubicBezTo>
                    <a:pt x="66" y="42"/>
                    <a:pt x="63" y="39"/>
                    <a:pt x="61" y="37"/>
                  </a:cubicBezTo>
                  <a:close/>
                  <a:moveTo>
                    <a:pt x="17" y="63"/>
                  </a:moveTo>
                  <a:cubicBezTo>
                    <a:pt x="17" y="63"/>
                    <a:pt x="14" y="62"/>
                    <a:pt x="14" y="62"/>
                  </a:cubicBezTo>
                  <a:cubicBezTo>
                    <a:pt x="14" y="62"/>
                    <a:pt x="16" y="62"/>
                    <a:pt x="15" y="61"/>
                  </a:cubicBezTo>
                  <a:cubicBezTo>
                    <a:pt x="14" y="59"/>
                    <a:pt x="10" y="50"/>
                    <a:pt x="10" y="48"/>
                  </a:cubicBezTo>
                  <a:cubicBezTo>
                    <a:pt x="9" y="47"/>
                    <a:pt x="12" y="44"/>
                    <a:pt x="13" y="43"/>
                  </a:cubicBezTo>
                  <a:cubicBezTo>
                    <a:pt x="14" y="40"/>
                    <a:pt x="17" y="38"/>
                    <a:pt x="17" y="38"/>
                  </a:cubicBezTo>
                  <a:cubicBezTo>
                    <a:pt x="19" y="43"/>
                    <a:pt x="18" y="62"/>
                    <a:pt x="17" y="63"/>
                  </a:cubicBezTo>
                  <a:close/>
                  <a:moveTo>
                    <a:pt x="55" y="50"/>
                  </a:moveTo>
                  <a:cubicBezTo>
                    <a:pt x="54" y="51"/>
                    <a:pt x="54" y="53"/>
                    <a:pt x="54" y="54"/>
                  </a:cubicBezTo>
                  <a:cubicBezTo>
                    <a:pt x="54" y="54"/>
                    <a:pt x="52" y="57"/>
                    <a:pt x="51" y="57"/>
                  </a:cubicBezTo>
                  <a:cubicBezTo>
                    <a:pt x="50" y="58"/>
                    <a:pt x="52" y="60"/>
                    <a:pt x="52" y="60"/>
                  </a:cubicBezTo>
                  <a:cubicBezTo>
                    <a:pt x="50" y="60"/>
                    <a:pt x="47" y="61"/>
                    <a:pt x="48" y="60"/>
                  </a:cubicBezTo>
                  <a:cubicBezTo>
                    <a:pt x="48" y="58"/>
                    <a:pt x="47" y="54"/>
                    <a:pt x="47" y="52"/>
                  </a:cubicBezTo>
                  <a:cubicBezTo>
                    <a:pt x="46" y="51"/>
                    <a:pt x="46" y="49"/>
                    <a:pt x="47" y="48"/>
                  </a:cubicBezTo>
                  <a:cubicBezTo>
                    <a:pt x="47" y="47"/>
                    <a:pt x="47" y="39"/>
                    <a:pt x="47" y="39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9"/>
                    <a:pt x="55" y="5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6" name="Freeform 70"/>
            <p:cNvSpPr>
              <a:spLocks noEditPoints="1"/>
            </p:cNvSpPr>
            <p:nvPr/>
          </p:nvSpPr>
          <p:spPr bwMode="auto">
            <a:xfrm>
              <a:off x="2555" y="2008"/>
              <a:ext cx="54" cy="115"/>
            </a:xfrm>
            <a:custGeom>
              <a:avLst/>
              <a:gdLst>
                <a:gd name="T0" fmla="*/ 8 w 59"/>
                <a:gd name="T1" fmla="*/ 5 h 126"/>
                <a:gd name="T2" fmla="*/ 5 w 59"/>
                <a:gd name="T3" fmla="*/ 5 h 126"/>
                <a:gd name="T4" fmla="*/ 5 w 59"/>
                <a:gd name="T5" fmla="*/ 5 h 126"/>
                <a:gd name="T6" fmla="*/ 5 w 59"/>
                <a:gd name="T7" fmla="*/ 5 h 126"/>
                <a:gd name="T8" fmla="*/ 5 w 59"/>
                <a:gd name="T9" fmla="*/ 5 h 126"/>
                <a:gd name="T10" fmla="*/ 5 w 59"/>
                <a:gd name="T11" fmla="*/ 1 h 126"/>
                <a:gd name="T12" fmla="*/ 5 w 59"/>
                <a:gd name="T13" fmla="*/ 5 h 126"/>
                <a:gd name="T14" fmla="*/ 5 w 59"/>
                <a:gd name="T15" fmla="*/ 5 h 126"/>
                <a:gd name="T16" fmla="*/ 5 w 59"/>
                <a:gd name="T17" fmla="*/ 5 h 126"/>
                <a:gd name="T18" fmla="*/ 5 w 59"/>
                <a:gd name="T19" fmla="*/ 5 h 126"/>
                <a:gd name="T20" fmla="*/ 5 w 59"/>
                <a:gd name="T21" fmla="*/ 5 h 126"/>
                <a:gd name="T22" fmla="*/ 1 w 59"/>
                <a:gd name="T23" fmla="*/ 5 h 126"/>
                <a:gd name="T24" fmla="*/ 5 w 59"/>
                <a:gd name="T25" fmla="*/ 9 h 126"/>
                <a:gd name="T26" fmla="*/ 5 w 59"/>
                <a:gd name="T27" fmla="*/ 10 h 126"/>
                <a:gd name="T28" fmla="*/ 5 w 59"/>
                <a:gd name="T29" fmla="*/ 10 h 126"/>
                <a:gd name="T30" fmla="*/ 5 w 59"/>
                <a:gd name="T31" fmla="*/ 12 h 126"/>
                <a:gd name="T32" fmla="*/ 5 w 59"/>
                <a:gd name="T33" fmla="*/ 15 h 126"/>
                <a:gd name="T34" fmla="*/ 5 w 59"/>
                <a:gd name="T35" fmla="*/ 16 h 126"/>
                <a:gd name="T36" fmla="*/ 3 w 59"/>
                <a:gd name="T37" fmla="*/ 18 h 126"/>
                <a:gd name="T38" fmla="*/ 5 w 59"/>
                <a:gd name="T39" fmla="*/ 18 h 126"/>
                <a:gd name="T40" fmla="*/ 5 w 59"/>
                <a:gd name="T41" fmla="*/ 17 h 126"/>
                <a:gd name="T42" fmla="*/ 5 w 59"/>
                <a:gd name="T43" fmla="*/ 14 h 126"/>
                <a:gd name="T44" fmla="*/ 5 w 59"/>
                <a:gd name="T45" fmla="*/ 12 h 126"/>
                <a:gd name="T46" fmla="*/ 5 w 59"/>
                <a:gd name="T47" fmla="*/ 14 h 126"/>
                <a:gd name="T48" fmla="*/ 5 w 59"/>
                <a:gd name="T49" fmla="*/ 16 h 126"/>
                <a:gd name="T50" fmla="*/ 5 w 59"/>
                <a:gd name="T51" fmla="*/ 18 h 126"/>
                <a:gd name="T52" fmla="*/ 5 w 59"/>
                <a:gd name="T53" fmla="*/ 18 h 126"/>
                <a:gd name="T54" fmla="*/ 8 w 59"/>
                <a:gd name="T55" fmla="*/ 18 h 126"/>
                <a:gd name="T56" fmla="*/ 7 w 59"/>
                <a:gd name="T57" fmla="*/ 17 h 126"/>
                <a:gd name="T58" fmla="*/ 6 w 59"/>
                <a:gd name="T59" fmla="*/ 14 h 126"/>
                <a:gd name="T60" fmla="*/ 6 w 59"/>
                <a:gd name="T61" fmla="*/ 12 h 126"/>
                <a:gd name="T62" fmla="*/ 6 w 59"/>
                <a:gd name="T63" fmla="*/ 10 h 126"/>
                <a:gd name="T64" fmla="*/ 8 w 59"/>
                <a:gd name="T65" fmla="*/ 9 h 126"/>
                <a:gd name="T66" fmla="*/ 10 w 59"/>
                <a:gd name="T67" fmla="*/ 5 h 126"/>
                <a:gd name="T68" fmla="*/ 5 w 59"/>
                <a:gd name="T69" fmla="*/ 9 h 126"/>
                <a:gd name="T70" fmla="*/ 5 w 59"/>
                <a:gd name="T71" fmla="*/ 8 h 126"/>
                <a:gd name="T72" fmla="*/ 5 w 59"/>
                <a:gd name="T73" fmla="*/ 5 h 126"/>
                <a:gd name="T74" fmla="*/ 5 w 59"/>
                <a:gd name="T75" fmla="*/ 9 h 126"/>
                <a:gd name="T76" fmla="*/ 7 w 59"/>
                <a:gd name="T77" fmla="*/ 7 h 126"/>
                <a:gd name="T78" fmla="*/ 7 w 59"/>
                <a:gd name="T79" fmla="*/ 8 h 126"/>
                <a:gd name="T80" fmla="*/ 6 w 59"/>
                <a:gd name="T81" fmla="*/ 7 h 126"/>
                <a:gd name="T82" fmla="*/ 6 w 59"/>
                <a:gd name="T83" fmla="*/ 5 h 126"/>
                <a:gd name="T84" fmla="*/ 8 w 59"/>
                <a:gd name="T85" fmla="*/ 6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" h="126">
                  <a:moveTo>
                    <a:pt x="55" y="33"/>
                  </a:moveTo>
                  <a:cubicBezTo>
                    <a:pt x="53" y="32"/>
                    <a:pt x="52" y="30"/>
                    <a:pt x="51" y="29"/>
                  </a:cubicBezTo>
                  <a:cubicBezTo>
                    <a:pt x="50" y="27"/>
                    <a:pt x="44" y="23"/>
                    <a:pt x="43" y="22"/>
                  </a:cubicBezTo>
                  <a:cubicBezTo>
                    <a:pt x="43" y="22"/>
                    <a:pt x="38" y="20"/>
                    <a:pt x="38" y="20"/>
                  </a:cubicBezTo>
                  <a:cubicBezTo>
                    <a:pt x="37" y="20"/>
                    <a:pt x="37" y="19"/>
                    <a:pt x="36" y="18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8" y="14"/>
                    <a:pt x="39" y="13"/>
                  </a:cubicBezTo>
                  <a:cubicBezTo>
                    <a:pt x="40" y="11"/>
                    <a:pt x="39" y="10"/>
                    <a:pt x="39" y="10"/>
                  </a:cubicBezTo>
                  <a:cubicBezTo>
                    <a:pt x="39" y="10"/>
                    <a:pt x="39" y="10"/>
                    <a:pt x="40" y="6"/>
                  </a:cubicBezTo>
                  <a:cubicBezTo>
                    <a:pt x="40" y="2"/>
                    <a:pt x="37" y="1"/>
                    <a:pt x="35" y="0"/>
                  </a:cubicBezTo>
                  <a:cubicBezTo>
                    <a:pt x="33" y="0"/>
                    <a:pt x="31" y="1"/>
                    <a:pt x="30" y="1"/>
                  </a:cubicBezTo>
                  <a:cubicBezTo>
                    <a:pt x="29" y="2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10"/>
                  </a:cubicBezTo>
                  <a:cubicBezTo>
                    <a:pt x="26" y="10"/>
                    <a:pt x="26" y="15"/>
                    <a:pt x="26" y="15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4" y="17"/>
                    <a:pt x="23" y="17"/>
                  </a:cubicBezTo>
                  <a:cubicBezTo>
                    <a:pt x="22" y="17"/>
                    <a:pt x="22" y="19"/>
                    <a:pt x="22" y="19"/>
                  </a:cubicBezTo>
                  <a:cubicBezTo>
                    <a:pt x="22" y="19"/>
                    <a:pt x="18" y="20"/>
                    <a:pt x="15" y="21"/>
                  </a:cubicBezTo>
                  <a:cubicBezTo>
                    <a:pt x="11" y="22"/>
                    <a:pt x="7" y="29"/>
                    <a:pt x="6" y="31"/>
                  </a:cubicBezTo>
                  <a:cubicBezTo>
                    <a:pt x="5" y="32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0" y="44"/>
                    <a:pt x="6" y="57"/>
                    <a:pt x="7" y="57"/>
                  </a:cubicBezTo>
                  <a:cubicBezTo>
                    <a:pt x="7" y="58"/>
                    <a:pt x="7" y="60"/>
                    <a:pt x="7" y="60"/>
                  </a:cubicBezTo>
                  <a:cubicBezTo>
                    <a:pt x="8" y="61"/>
                    <a:pt x="9" y="60"/>
                    <a:pt x="9" y="61"/>
                  </a:cubicBezTo>
                  <a:cubicBezTo>
                    <a:pt x="11" y="62"/>
                    <a:pt x="11" y="62"/>
                    <a:pt x="12" y="63"/>
                  </a:cubicBezTo>
                  <a:cubicBezTo>
                    <a:pt x="13" y="64"/>
                    <a:pt x="15" y="63"/>
                    <a:pt x="15" y="64"/>
                  </a:cubicBezTo>
                  <a:cubicBezTo>
                    <a:pt x="15" y="65"/>
                    <a:pt x="13" y="70"/>
                    <a:pt x="13" y="71"/>
                  </a:cubicBezTo>
                  <a:cubicBezTo>
                    <a:pt x="13" y="72"/>
                    <a:pt x="14" y="72"/>
                    <a:pt x="14" y="73"/>
                  </a:cubicBezTo>
                  <a:cubicBezTo>
                    <a:pt x="13" y="74"/>
                    <a:pt x="11" y="92"/>
                    <a:pt x="11" y="93"/>
                  </a:cubicBezTo>
                  <a:cubicBezTo>
                    <a:pt x="11" y="95"/>
                    <a:pt x="10" y="99"/>
                    <a:pt x="10" y="100"/>
                  </a:cubicBezTo>
                  <a:cubicBezTo>
                    <a:pt x="10" y="101"/>
                    <a:pt x="9" y="110"/>
                    <a:pt x="9" y="111"/>
                  </a:cubicBezTo>
                  <a:cubicBezTo>
                    <a:pt x="8" y="112"/>
                    <a:pt x="8" y="113"/>
                    <a:pt x="8" y="114"/>
                  </a:cubicBezTo>
                  <a:cubicBezTo>
                    <a:pt x="8" y="115"/>
                    <a:pt x="8" y="116"/>
                    <a:pt x="7" y="116"/>
                  </a:cubicBezTo>
                  <a:cubicBezTo>
                    <a:pt x="6" y="116"/>
                    <a:pt x="4" y="120"/>
                    <a:pt x="3" y="120"/>
                  </a:cubicBezTo>
                  <a:cubicBezTo>
                    <a:pt x="2" y="120"/>
                    <a:pt x="2" y="121"/>
                    <a:pt x="3" y="122"/>
                  </a:cubicBezTo>
                  <a:cubicBezTo>
                    <a:pt x="4" y="124"/>
                    <a:pt x="8" y="123"/>
                    <a:pt x="9" y="122"/>
                  </a:cubicBezTo>
                  <a:cubicBezTo>
                    <a:pt x="10" y="122"/>
                    <a:pt x="12" y="121"/>
                    <a:pt x="12" y="120"/>
                  </a:cubicBezTo>
                  <a:cubicBezTo>
                    <a:pt x="13" y="120"/>
                    <a:pt x="13" y="120"/>
                    <a:pt x="15" y="119"/>
                  </a:cubicBezTo>
                  <a:cubicBezTo>
                    <a:pt x="19" y="118"/>
                    <a:pt x="18" y="114"/>
                    <a:pt x="18" y="113"/>
                  </a:cubicBezTo>
                  <a:cubicBezTo>
                    <a:pt x="18" y="112"/>
                    <a:pt x="22" y="94"/>
                    <a:pt x="22" y="9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8"/>
                    <a:pt x="33" y="81"/>
                    <a:pt x="34" y="89"/>
                  </a:cubicBezTo>
                  <a:cubicBezTo>
                    <a:pt x="35" y="96"/>
                    <a:pt x="36" y="99"/>
                    <a:pt x="36" y="99"/>
                  </a:cubicBezTo>
                  <a:cubicBezTo>
                    <a:pt x="36" y="99"/>
                    <a:pt x="36" y="108"/>
                    <a:pt x="36" y="111"/>
                  </a:cubicBezTo>
                  <a:cubicBezTo>
                    <a:pt x="35" y="114"/>
                    <a:pt x="36" y="118"/>
                    <a:pt x="36" y="118"/>
                  </a:cubicBezTo>
                  <a:cubicBezTo>
                    <a:pt x="36" y="118"/>
                    <a:pt x="36" y="120"/>
                    <a:pt x="36" y="120"/>
                  </a:cubicBezTo>
                  <a:cubicBezTo>
                    <a:pt x="36" y="120"/>
                    <a:pt x="37" y="121"/>
                    <a:pt x="37" y="121"/>
                  </a:cubicBezTo>
                  <a:cubicBezTo>
                    <a:pt x="37" y="121"/>
                    <a:pt x="38" y="119"/>
                    <a:pt x="39" y="121"/>
                  </a:cubicBezTo>
                  <a:cubicBezTo>
                    <a:pt x="40" y="122"/>
                    <a:pt x="41" y="126"/>
                    <a:pt x="45" y="126"/>
                  </a:cubicBezTo>
                  <a:cubicBezTo>
                    <a:pt x="48" y="126"/>
                    <a:pt x="50" y="124"/>
                    <a:pt x="50" y="124"/>
                  </a:cubicBezTo>
                  <a:cubicBezTo>
                    <a:pt x="50" y="124"/>
                    <a:pt x="45" y="120"/>
                    <a:pt x="46" y="119"/>
                  </a:cubicBezTo>
                  <a:cubicBezTo>
                    <a:pt x="47" y="118"/>
                    <a:pt x="45" y="117"/>
                    <a:pt x="45" y="116"/>
                  </a:cubicBezTo>
                  <a:cubicBezTo>
                    <a:pt x="45" y="115"/>
                    <a:pt x="45" y="103"/>
                    <a:pt x="45" y="103"/>
                  </a:cubicBezTo>
                  <a:cubicBezTo>
                    <a:pt x="47" y="97"/>
                    <a:pt x="43" y="89"/>
                    <a:pt x="43" y="88"/>
                  </a:cubicBezTo>
                  <a:cubicBezTo>
                    <a:pt x="44" y="86"/>
                    <a:pt x="44" y="79"/>
                    <a:pt x="44" y="79"/>
                  </a:cubicBezTo>
                  <a:cubicBezTo>
                    <a:pt x="43" y="78"/>
                    <a:pt x="43" y="75"/>
                    <a:pt x="43" y="74"/>
                  </a:cubicBezTo>
                  <a:cubicBezTo>
                    <a:pt x="44" y="74"/>
                    <a:pt x="45" y="74"/>
                    <a:pt x="45" y="74"/>
                  </a:cubicBezTo>
                  <a:cubicBezTo>
                    <a:pt x="45" y="74"/>
                    <a:pt x="42" y="62"/>
                    <a:pt x="43" y="62"/>
                  </a:cubicBezTo>
                  <a:cubicBezTo>
                    <a:pt x="44" y="60"/>
                    <a:pt x="47" y="58"/>
                    <a:pt x="47" y="58"/>
                  </a:cubicBezTo>
                  <a:cubicBezTo>
                    <a:pt x="48" y="58"/>
                    <a:pt x="49" y="58"/>
                    <a:pt x="49" y="58"/>
                  </a:cubicBezTo>
                  <a:cubicBezTo>
                    <a:pt x="50" y="58"/>
                    <a:pt x="54" y="52"/>
                    <a:pt x="55" y="51"/>
                  </a:cubicBezTo>
                  <a:cubicBezTo>
                    <a:pt x="56" y="51"/>
                    <a:pt x="59" y="41"/>
                    <a:pt x="59" y="41"/>
                  </a:cubicBezTo>
                  <a:cubicBezTo>
                    <a:pt x="59" y="38"/>
                    <a:pt x="56" y="35"/>
                    <a:pt x="55" y="33"/>
                  </a:cubicBezTo>
                  <a:close/>
                  <a:moveTo>
                    <a:pt x="15" y="56"/>
                  </a:moveTo>
                  <a:cubicBezTo>
                    <a:pt x="15" y="57"/>
                    <a:pt x="12" y="56"/>
                    <a:pt x="12" y="56"/>
                  </a:cubicBezTo>
                  <a:cubicBezTo>
                    <a:pt x="12" y="56"/>
                    <a:pt x="14" y="56"/>
                    <a:pt x="13" y="54"/>
                  </a:cubicBezTo>
                  <a:cubicBezTo>
                    <a:pt x="13" y="53"/>
                    <a:pt x="9" y="45"/>
                    <a:pt x="8" y="43"/>
                  </a:cubicBezTo>
                  <a:cubicBezTo>
                    <a:pt x="8" y="42"/>
                    <a:pt x="11" y="39"/>
                    <a:pt x="11" y="38"/>
                  </a:cubicBezTo>
                  <a:cubicBezTo>
                    <a:pt x="13" y="35"/>
                    <a:pt x="15" y="34"/>
                    <a:pt x="15" y="34"/>
                  </a:cubicBezTo>
                  <a:cubicBezTo>
                    <a:pt x="17" y="39"/>
                    <a:pt x="16" y="56"/>
                    <a:pt x="15" y="56"/>
                  </a:cubicBezTo>
                  <a:close/>
                  <a:moveTo>
                    <a:pt x="49" y="45"/>
                  </a:moveTo>
                  <a:cubicBezTo>
                    <a:pt x="49" y="45"/>
                    <a:pt x="48" y="48"/>
                    <a:pt x="48" y="48"/>
                  </a:cubicBezTo>
                  <a:cubicBezTo>
                    <a:pt x="48" y="48"/>
                    <a:pt x="46" y="51"/>
                    <a:pt x="45" y="51"/>
                  </a:cubicBezTo>
                  <a:cubicBezTo>
                    <a:pt x="45" y="52"/>
                    <a:pt x="46" y="54"/>
                    <a:pt x="46" y="54"/>
                  </a:cubicBezTo>
                  <a:cubicBezTo>
                    <a:pt x="45" y="54"/>
                    <a:pt x="42" y="55"/>
                    <a:pt x="43" y="54"/>
                  </a:cubicBezTo>
                  <a:cubicBezTo>
                    <a:pt x="43" y="52"/>
                    <a:pt x="42" y="48"/>
                    <a:pt x="42" y="47"/>
                  </a:cubicBezTo>
                  <a:cubicBezTo>
                    <a:pt x="41" y="46"/>
                    <a:pt x="41" y="44"/>
                    <a:pt x="42" y="43"/>
                  </a:cubicBezTo>
                  <a:cubicBezTo>
                    <a:pt x="42" y="42"/>
                    <a:pt x="42" y="35"/>
                    <a:pt x="42" y="3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4"/>
                    <a:pt x="49" y="4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7" name="Freeform 71"/>
            <p:cNvSpPr>
              <a:spLocks noEditPoints="1"/>
            </p:cNvSpPr>
            <p:nvPr/>
          </p:nvSpPr>
          <p:spPr bwMode="auto">
            <a:xfrm>
              <a:off x="1900" y="2139"/>
              <a:ext cx="43" cy="129"/>
            </a:xfrm>
            <a:custGeom>
              <a:avLst/>
              <a:gdLst>
                <a:gd name="T0" fmla="*/ 6 w 47"/>
                <a:gd name="T1" fmla="*/ 5 h 141"/>
                <a:gd name="T2" fmla="*/ 5 w 47"/>
                <a:gd name="T3" fmla="*/ 5 h 141"/>
                <a:gd name="T4" fmla="*/ 5 w 47"/>
                <a:gd name="T5" fmla="*/ 5 h 141"/>
                <a:gd name="T6" fmla="*/ 5 w 47"/>
                <a:gd name="T7" fmla="*/ 5 h 141"/>
                <a:gd name="T8" fmla="*/ 5 w 47"/>
                <a:gd name="T9" fmla="*/ 5 h 141"/>
                <a:gd name="T10" fmla="*/ 5 w 47"/>
                <a:gd name="T11" fmla="*/ 5 h 141"/>
                <a:gd name="T12" fmla="*/ 5 w 47"/>
                <a:gd name="T13" fmla="*/ 0 h 141"/>
                <a:gd name="T14" fmla="*/ 5 w 47"/>
                <a:gd name="T15" fmla="*/ 5 h 141"/>
                <a:gd name="T16" fmla="*/ 5 w 47"/>
                <a:gd name="T17" fmla="*/ 5 h 141"/>
                <a:gd name="T18" fmla="*/ 5 w 47"/>
                <a:gd name="T19" fmla="*/ 5 h 141"/>
                <a:gd name="T20" fmla="*/ 5 w 47"/>
                <a:gd name="T21" fmla="*/ 5 h 141"/>
                <a:gd name="T22" fmla="*/ 3 w 47"/>
                <a:gd name="T23" fmla="*/ 5 h 141"/>
                <a:gd name="T24" fmla="*/ 4 w 47"/>
                <a:gd name="T25" fmla="*/ 7 h 141"/>
                <a:gd name="T26" fmla="*/ 4 w 47"/>
                <a:gd name="T27" fmla="*/ 10 h 141"/>
                <a:gd name="T28" fmla="*/ 1 w 47"/>
                <a:gd name="T29" fmla="*/ 13 h 141"/>
                <a:gd name="T30" fmla="*/ 5 w 47"/>
                <a:gd name="T31" fmla="*/ 13 h 141"/>
                <a:gd name="T32" fmla="*/ 5 w 47"/>
                <a:gd name="T33" fmla="*/ 17 h 141"/>
                <a:gd name="T34" fmla="*/ 5 w 47"/>
                <a:gd name="T35" fmla="*/ 21 h 141"/>
                <a:gd name="T36" fmla="*/ 5 w 47"/>
                <a:gd name="T37" fmla="*/ 23 h 141"/>
                <a:gd name="T38" fmla="*/ 5 w 47"/>
                <a:gd name="T39" fmla="*/ 22 h 141"/>
                <a:gd name="T40" fmla="*/ 5 w 47"/>
                <a:gd name="T41" fmla="*/ 22 h 141"/>
                <a:gd name="T42" fmla="*/ 5 w 47"/>
                <a:gd name="T43" fmla="*/ 21 h 141"/>
                <a:gd name="T44" fmla="*/ 6 w 47"/>
                <a:gd name="T45" fmla="*/ 21 h 141"/>
                <a:gd name="T46" fmla="*/ 5 w 47"/>
                <a:gd name="T47" fmla="*/ 21 h 141"/>
                <a:gd name="T48" fmla="*/ 5 w 47"/>
                <a:gd name="T49" fmla="*/ 20 h 141"/>
                <a:gd name="T50" fmla="*/ 5 w 47"/>
                <a:gd name="T51" fmla="*/ 19 h 141"/>
                <a:gd name="T52" fmla="*/ 5 w 47"/>
                <a:gd name="T53" fmla="*/ 10 h 141"/>
                <a:gd name="T54" fmla="*/ 5 w 47"/>
                <a:gd name="T55" fmla="*/ 10 h 141"/>
                <a:gd name="T56" fmla="*/ 5 w 47"/>
                <a:gd name="T57" fmla="*/ 6 h 141"/>
                <a:gd name="T58" fmla="*/ 7 w 47"/>
                <a:gd name="T59" fmla="*/ 6 h 141"/>
                <a:gd name="T60" fmla="*/ 5 w 47"/>
                <a:gd name="T61" fmla="*/ 5 h 141"/>
                <a:gd name="T62" fmla="*/ 5 w 47"/>
                <a:gd name="T63" fmla="*/ 5 h 141"/>
                <a:gd name="T64" fmla="*/ 5 w 47"/>
                <a:gd name="T65" fmla="*/ 5 h 141"/>
                <a:gd name="T66" fmla="*/ 5 w 47"/>
                <a:gd name="T67" fmla="*/ 5 h 141"/>
                <a:gd name="T68" fmla="*/ 5 w 47"/>
                <a:gd name="T69" fmla="*/ 5 h 141"/>
                <a:gd name="T70" fmla="*/ 5 w 47"/>
                <a:gd name="T71" fmla="*/ 5 h 141"/>
                <a:gd name="T72" fmla="*/ 5 w 47"/>
                <a:gd name="T73" fmla="*/ 5 h 141"/>
                <a:gd name="T74" fmla="*/ 5 w 47"/>
                <a:gd name="T75" fmla="*/ 5 h 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41">
                  <a:moveTo>
                    <a:pt x="45" y="37"/>
                  </a:moveTo>
                  <a:cubicBezTo>
                    <a:pt x="45" y="36"/>
                    <a:pt x="44" y="34"/>
                    <a:pt x="43" y="34"/>
                  </a:cubicBezTo>
                  <a:cubicBezTo>
                    <a:pt x="43" y="33"/>
                    <a:pt x="40" y="29"/>
                    <a:pt x="40" y="29"/>
                  </a:cubicBezTo>
                  <a:cubicBezTo>
                    <a:pt x="39" y="28"/>
                    <a:pt x="38" y="25"/>
                    <a:pt x="37" y="25"/>
                  </a:cubicBezTo>
                  <a:cubicBezTo>
                    <a:pt x="37" y="24"/>
                    <a:pt x="37" y="19"/>
                    <a:pt x="37" y="19"/>
                  </a:cubicBezTo>
                  <a:cubicBezTo>
                    <a:pt x="37" y="19"/>
                    <a:pt x="35" y="18"/>
                    <a:pt x="35" y="17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4" y="15"/>
                    <a:pt x="32" y="15"/>
                    <a:pt x="31" y="14"/>
                  </a:cubicBezTo>
                  <a:cubicBezTo>
                    <a:pt x="31" y="14"/>
                    <a:pt x="29" y="14"/>
                    <a:pt x="29" y="14"/>
                  </a:cubicBezTo>
                  <a:cubicBezTo>
                    <a:pt x="29" y="13"/>
                    <a:pt x="29" y="13"/>
                    <a:pt x="30" y="12"/>
                  </a:cubicBezTo>
                  <a:cubicBezTo>
                    <a:pt x="31" y="12"/>
                    <a:pt x="31" y="9"/>
                    <a:pt x="30" y="8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5" y="1"/>
                    <a:pt x="21" y="0"/>
                    <a:pt x="19" y="0"/>
                  </a:cubicBezTo>
                  <a:cubicBezTo>
                    <a:pt x="17" y="0"/>
                    <a:pt x="15" y="5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2"/>
                    <a:pt x="12" y="14"/>
                  </a:cubicBezTo>
                  <a:cubicBezTo>
                    <a:pt x="12" y="15"/>
                    <a:pt x="12" y="17"/>
                    <a:pt x="12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3" y="22"/>
                    <a:pt x="13" y="22"/>
                  </a:cubicBezTo>
                  <a:cubicBezTo>
                    <a:pt x="12" y="22"/>
                    <a:pt x="7" y="26"/>
                    <a:pt x="6" y="27"/>
                  </a:cubicBezTo>
                  <a:cubicBezTo>
                    <a:pt x="5" y="28"/>
                    <a:pt x="4" y="33"/>
                    <a:pt x="3" y="36"/>
                  </a:cubicBezTo>
                  <a:cubicBezTo>
                    <a:pt x="1" y="38"/>
                    <a:pt x="4" y="40"/>
                    <a:pt x="4" y="42"/>
                  </a:cubicBezTo>
                  <a:cubicBezTo>
                    <a:pt x="3" y="44"/>
                    <a:pt x="5" y="47"/>
                    <a:pt x="4" y="48"/>
                  </a:cubicBezTo>
                  <a:cubicBezTo>
                    <a:pt x="3" y="48"/>
                    <a:pt x="5" y="55"/>
                    <a:pt x="4" y="56"/>
                  </a:cubicBezTo>
                  <a:cubicBezTo>
                    <a:pt x="2" y="57"/>
                    <a:pt x="4" y="62"/>
                    <a:pt x="4" y="62"/>
                  </a:cubicBezTo>
                  <a:cubicBezTo>
                    <a:pt x="3" y="62"/>
                    <a:pt x="0" y="63"/>
                    <a:pt x="0" y="63"/>
                  </a:cubicBezTo>
                  <a:cubicBezTo>
                    <a:pt x="0" y="63"/>
                    <a:pt x="1" y="82"/>
                    <a:pt x="1" y="82"/>
                  </a:cubicBezTo>
                  <a:cubicBezTo>
                    <a:pt x="2" y="83"/>
                    <a:pt x="4" y="83"/>
                    <a:pt x="4" y="83"/>
                  </a:cubicBezTo>
                  <a:cubicBezTo>
                    <a:pt x="4" y="83"/>
                    <a:pt x="9" y="81"/>
                    <a:pt x="9" y="82"/>
                  </a:cubicBezTo>
                  <a:cubicBezTo>
                    <a:pt x="10" y="83"/>
                    <a:pt x="10" y="96"/>
                    <a:pt x="10" y="96"/>
                  </a:cubicBezTo>
                  <a:cubicBezTo>
                    <a:pt x="10" y="97"/>
                    <a:pt x="8" y="108"/>
                    <a:pt x="8" y="110"/>
                  </a:cubicBezTo>
                  <a:cubicBezTo>
                    <a:pt x="9" y="111"/>
                    <a:pt x="10" y="117"/>
                    <a:pt x="10" y="120"/>
                  </a:cubicBezTo>
                  <a:cubicBezTo>
                    <a:pt x="10" y="122"/>
                    <a:pt x="8" y="137"/>
                    <a:pt x="8" y="137"/>
                  </a:cubicBezTo>
                  <a:cubicBezTo>
                    <a:pt x="8" y="137"/>
                    <a:pt x="7" y="140"/>
                    <a:pt x="8" y="140"/>
                  </a:cubicBezTo>
                  <a:cubicBezTo>
                    <a:pt x="9" y="140"/>
                    <a:pt x="12" y="141"/>
                    <a:pt x="12" y="141"/>
                  </a:cubicBezTo>
                  <a:cubicBezTo>
                    <a:pt x="12" y="141"/>
                    <a:pt x="12" y="140"/>
                    <a:pt x="13" y="139"/>
                  </a:cubicBezTo>
                  <a:cubicBezTo>
                    <a:pt x="14" y="139"/>
                    <a:pt x="18" y="141"/>
                    <a:pt x="20" y="140"/>
                  </a:cubicBezTo>
                  <a:cubicBezTo>
                    <a:pt x="22" y="140"/>
                    <a:pt x="29" y="141"/>
                    <a:pt x="30" y="140"/>
                  </a:cubicBezTo>
                  <a:cubicBezTo>
                    <a:pt x="31" y="140"/>
                    <a:pt x="29" y="138"/>
                    <a:pt x="28" y="138"/>
                  </a:cubicBezTo>
                  <a:cubicBezTo>
                    <a:pt x="27" y="138"/>
                    <a:pt x="25" y="136"/>
                    <a:pt x="25" y="136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5" y="135"/>
                    <a:pt x="32" y="136"/>
                    <a:pt x="33" y="136"/>
                  </a:cubicBezTo>
                  <a:cubicBezTo>
                    <a:pt x="35" y="137"/>
                    <a:pt x="41" y="136"/>
                    <a:pt x="41" y="136"/>
                  </a:cubicBezTo>
                  <a:cubicBezTo>
                    <a:pt x="42" y="135"/>
                    <a:pt x="41" y="134"/>
                    <a:pt x="40" y="133"/>
                  </a:cubicBezTo>
                  <a:cubicBezTo>
                    <a:pt x="40" y="133"/>
                    <a:pt x="37" y="133"/>
                    <a:pt x="36" y="133"/>
                  </a:cubicBezTo>
                  <a:cubicBezTo>
                    <a:pt x="36" y="132"/>
                    <a:pt x="31" y="131"/>
                    <a:pt x="31" y="131"/>
                  </a:cubicBezTo>
                  <a:cubicBezTo>
                    <a:pt x="31" y="130"/>
                    <a:pt x="30" y="127"/>
                    <a:pt x="29" y="126"/>
                  </a:cubicBezTo>
                  <a:cubicBezTo>
                    <a:pt x="29" y="125"/>
                    <a:pt x="28" y="125"/>
                    <a:pt x="28" y="125"/>
                  </a:cubicBezTo>
                  <a:cubicBezTo>
                    <a:pt x="28" y="125"/>
                    <a:pt x="29" y="125"/>
                    <a:pt x="28" y="124"/>
                  </a:cubicBezTo>
                  <a:cubicBezTo>
                    <a:pt x="28" y="123"/>
                    <a:pt x="32" y="79"/>
                    <a:pt x="33" y="77"/>
                  </a:cubicBezTo>
                  <a:cubicBezTo>
                    <a:pt x="33" y="76"/>
                    <a:pt x="31" y="64"/>
                    <a:pt x="31" y="63"/>
                  </a:cubicBezTo>
                  <a:cubicBezTo>
                    <a:pt x="31" y="62"/>
                    <a:pt x="31" y="63"/>
                    <a:pt x="32" y="61"/>
                  </a:cubicBezTo>
                  <a:cubicBezTo>
                    <a:pt x="32" y="59"/>
                    <a:pt x="30" y="61"/>
                    <a:pt x="32" y="59"/>
                  </a:cubicBezTo>
                  <a:cubicBezTo>
                    <a:pt x="33" y="58"/>
                    <a:pt x="34" y="54"/>
                    <a:pt x="33" y="52"/>
                  </a:cubicBezTo>
                  <a:cubicBezTo>
                    <a:pt x="33" y="51"/>
                    <a:pt x="32" y="43"/>
                    <a:pt x="33" y="44"/>
                  </a:cubicBezTo>
                  <a:cubicBezTo>
                    <a:pt x="34" y="45"/>
                    <a:pt x="37" y="47"/>
                    <a:pt x="42" y="49"/>
                  </a:cubicBezTo>
                  <a:cubicBezTo>
                    <a:pt x="47" y="50"/>
                    <a:pt x="46" y="44"/>
                    <a:pt x="47" y="43"/>
                  </a:cubicBezTo>
                  <a:cubicBezTo>
                    <a:pt x="47" y="42"/>
                    <a:pt x="45" y="38"/>
                    <a:pt x="45" y="37"/>
                  </a:cubicBezTo>
                  <a:close/>
                  <a:moveTo>
                    <a:pt x="33" y="19"/>
                  </a:moveTo>
                  <a:cubicBezTo>
                    <a:pt x="33" y="19"/>
                    <a:pt x="33" y="21"/>
                    <a:pt x="33" y="21"/>
                  </a:cubicBezTo>
                  <a:cubicBezTo>
                    <a:pt x="32" y="21"/>
                    <a:pt x="31" y="19"/>
                    <a:pt x="31" y="19"/>
                  </a:cubicBezTo>
                  <a:lnTo>
                    <a:pt x="33" y="19"/>
                  </a:lnTo>
                  <a:close/>
                  <a:moveTo>
                    <a:pt x="31" y="28"/>
                  </a:moveTo>
                  <a:cubicBezTo>
                    <a:pt x="29" y="28"/>
                    <a:pt x="26" y="27"/>
                    <a:pt x="26" y="27"/>
                  </a:cubicBezTo>
                  <a:cubicBezTo>
                    <a:pt x="25" y="27"/>
                    <a:pt x="27" y="26"/>
                    <a:pt x="27" y="26"/>
                  </a:cubicBezTo>
                  <a:cubicBezTo>
                    <a:pt x="27" y="26"/>
                    <a:pt x="25" y="25"/>
                    <a:pt x="24" y="24"/>
                  </a:cubicBezTo>
                  <a:cubicBezTo>
                    <a:pt x="23" y="24"/>
                    <a:pt x="23" y="22"/>
                    <a:pt x="23" y="22"/>
                  </a:cubicBezTo>
                  <a:cubicBezTo>
                    <a:pt x="23" y="22"/>
                    <a:pt x="26" y="21"/>
                    <a:pt x="27" y="17"/>
                  </a:cubicBezTo>
                  <a:cubicBezTo>
                    <a:pt x="27" y="17"/>
                    <a:pt x="29" y="17"/>
                    <a:pt x="29" y="18"/>
                  </a:cubicBezTo>
                  <a:cubicBezTo>
                    <a:pt x="29" y="20"/>
                    <a:pt x="31" y="24"/>
                    <a:pt x="32" y="24"/>
                  </a:cubicBezTo>
                  <a:cubicBezTo>
                    <a:pt x="33" y="25"/>
                    <a:pt x="35" y="27"/>
                    <a:pt x="35" y="29"/>
                  </a:cubicBezTo>
                  <a:cubicBezTo>
                    <a:pt x="36" y="30"/>
                    <a:pt x="36" y="32"/>
                    <a:pt x="36" y="32"/>
                  </a:cubicBezTo>
                  <a:cubicBezTo>
                    <a:pt x="36" y="32"/>
                    <a:pt x="32" y="29"/>
                    <a:pt x="31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8" name="Freeform 72"/>
            <p:cNvSpPr>
              <a:spLocks noEditPoints="1"/>
            </p:cNvSpPr>
            <p:nvPr/>
          </p:nvSpPr>
          <p:spPr bwMode="auto">
            <a:xfrm>
              <a:off x="2503" y="1945"/>
              <a:ext cx="47" cy="119"/>
            </a:xfrm>
            <a:custGeom>
              <a:avLst/>
              <a:gdLst>
                <a:gd name="T0" fmla="*/ 6 w 51"/>
                <a:gd name="T1" fmla="*/ 18 h 129"/>
                <a:gd name="T2" fmla="*/ 7 w 51"/>
                <a:gd name="T3" fmla="*/ 14 h 129"/>
                <a:gd name="T4" fmla="*/ 6 w 51"/>
                <a:gd name="T5" fmla="*/ 13 h 129"/>
                <a:gd name="T6" fmla="*/ 6 w 51"/>
                <a:gd name="T7" fmla="*/ 10 h 129"/>
                <a:gd name="T8" fmla="*/ 6 w 51"/>
                <a:gd name="T9" fmla="*/ 6 h 129"/>
                <a:gd name="T10" fmla="*/ 6 w 51"/>
                <a:gd name="T11" fmla="*/ 6 h 129"/>
                <a:gd name="T12" fmla="*/ 6 w 51"/>
                <a:gd name="T13" fmla="*/ 0 h 129"/>
                <a:gd name="T14" fmla="*/ 6 w 51"/>
                <a:gd name="T15" fmla="*/ 0 h 129"/>
                <a:gd name="T16" fmla="*/ 6 w 51"/>
                <a:gd name="T17" fmla="*/ 4 h 129"/>
                <a:gd name="T18" fmla="*/ 6 w 51"/>
                <a:gd name="T19" fmla="*/ 6 h 129"/>
                <a:gd name="T20" fmla="*/ 6 w 51"/>
                <a:gd name="T21" fmla="*/ 6 h 129"/>
                <a:gd name="T22" fmla="*/ 6 w 51"/>
                <a:gd name="T23" fmla="*/ 6 h 129"/>
                <a:gd name="T24" fmla="*/ 6 w 51"/>
                <a:gd name="T25" fmla="*/ 6 h 129"/>
                <a:gd name="T26" fmla="*/ 6 w 51"/>
                <a:gd name="T27" fmla="*/ 6 h 129"/>
                <a:gd name="T28" fmla="*/ 6 w 51"/>
                <a:gd name="T29" fmla="*/ 6 h 129"/>
                <a:gd name="T30" fmla="*/ 6 w 51"/>
                <a:gd name="T31" fmla="*/ 6 h 129"/>
                <a:gd name="T32" fmla="*/ 6 w 51"/>
                <a:gd name="T33" fmla="*/ 12 h 129"/>
                <a:gd name="T34" fmla="*/ 6 w 51"/>
                <a:gd name="T35" fmla="*/ 18 h 129"/>
                <a:gd name="T36" fmla="*/ 6 w 51"/>
                <a:gd name="T37" fmla="*/ 23 h 129"/>
                <a:gd name="T38" fmla="*/ 6 w 51"/>
                <a:gd name="T39" fmla="*/ 23 h 129"/>
                <a:gd name="T40" fmla="*/ 6 w 51"/>
                <a:gd name="T41" fmla="*/ 24 h 129"/>
                <a:gd name="T42" fmla="*/ 6 w 51"/>
                <a:gd name="T43" fmla="*/ 23 h 129"/>
                <a:gd name="T44" fmla="*/ 6 w 51"/>
                <a:gd name="T45" fmla="*/ 21 h 129"/>
                <a:gd name="T46" fmla="*/ 6 w 51"/>
                <a:gd name="T47" fmla="*/ 21 h 129"/>
                <a:gd name="T48" fmla="*/ 6 w 51"/>
                <a:gd name="T49" fmla="*/ 19 h 129"/>
                <a:gd name="T50" fmla="*/ 6 w 51"/>
                <a:gd name="T51" fmla="*/ 16 h 129"/>
                <a:gd name="T52" fmla="*/ 6 w 51"/>
                <a:gd name="T53" fmla="*/ 15 h 129"/>
                <a:gd name="T54" fmla="*/ 6 w 51"/>
                <a:gd name="T55" fmla="*/ 16 h 129"/>
                <a:gd name="T56" fmla="*/ 6 w 51"/>
                <a:gd name="T57" fmla="*/ 6 h 129"/>
                <a:gd name="T58" fmla="*/ 6 w 51"/>
                <a:gd name="T59" fmla="*/ 6 h 129"/>
                <a:gd name="T60" fmla="*/ 6 w 51"/>
                <a:gd name="T61" fmla="*/ 6 h 129"/>
                <a:gd name="T62" fmla="*/ 6 w 51"/>
                <a:gd name="T63" fmla="*/ 14 h 129"/>
                <a:gd name="T64" fmla="*/ 6 w 51"/>
                <a:gd name="T65" fmla="*/ 15 h 129"/>
                <a:gd name="T66" fmla="*/ 6 w 51"/>
                <a:gd name="T67" fmla="*/ 14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129">
                  <a:moveTo>
                    <a:pt x="22" y="89"/>
                  </a:moveTo>
                  <a:cubicBezTo>
                    <a:pt x="22" y="90"/>
                    <a:pt x="28" y="101"/>
                    <a:pt x="32" y="101"/>
                  </a:cubicBezTo>
                  <a:cubicBezTo>
                    <a:pt x="35" y="101"/>
                    <a:pt x="51" y="85"/>
                    <a:pt x="51" y="82"/>
                  </a:cubicBezTo>
                  <a:cubicBezTo>
                    <a:pt x="51" y="80"/>
                    <a:pt x="41" y="73"/>
                    <a:pt x="40" y="73"/>
                  </a:cubicBezTo>
                  <a:cubicBezTo>
                    <a:pt x="39" y="73"/>
                    <a:pt x="36" y="76"/>
                    <a:pt x="36" y="76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7"/>
                    <a:pt x="25" y="64"/>
                  </a:cubicBezTo>
                  <a:cubicBezTo>
                    <a:pt x="24" y="63"/>
                    <a:pt x="26" y="53"/>
                    <a:pt x="26" y="52"/>
                  </a:cubicBezTo>
                  <a:cubicBezTo>
                    <a:pt x="28" y="49"/>
                    <a:pt x="25" y="39"/>
                    <a:pt x="27" y="33"/>
                  </a:cubicBezTo>
                  <a:cubicBezTo>
                    <a:pt x="28" y="32"/>
                    <a:pt x="26" y="28"/>
                    <a:pt x="28" y="26"/>
                  </a:cubicBezTo>
                  <a:cubicBezTo>
                    <a:pt x="30" y="25"/>
                    <a:pt x="28" y="23"/>
                    <a:pt x="28" y="23"/>
                  </a:cubicBezTo>
                  <a:cubicBezTo>
                    <a:pt x="28" y="23"/>
                    <a:pt x="25" y="25"/>
                    <a:pt x="27" y="19"/>
                  </a:cubicBezTo>
                  <a:cubicBezTo>
                    <a:pt x="29" y="12"/>
                    <a:pt x="26" y="11"/>
                    <a:pt x="26" y="11"/>
                  </a:cubicBezTo>
                  <a:cubicBezTo>
                    <a:pt x="26" y="2"/>
                    <a:pt x="21" y="1"/>
                    <a:pt x="20" y="0"/>
                  </a:cubicBezTo>
                  <a:cubicBezTo>
                    <a:pt x="19" y="0"/>
                    <a:pt x="17" y="1"/>
                    <a:pt x="17" y="1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1"/>
                    <a:pt x="11" y="1"/>
                    <a:pt x="10" y="2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9" y="8"/>
                    <a:pt x="10" y="8"/>
                    <a:pt x="10" y="9"/>
                  </a:cubicBezTo>
                  <a:cubicBezTo>
                    <a:pt x="10" y="10"/>
                    <a:pt x="7" y="13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7"/>
                  </a:cubicBezTo>
                  <a:cubicBezTo>
                    <a:pt x="10" y="18"/>
                    <a:pt x="13" y="17"/>
                    <a:pt x="14" y="17"/>
                  </a:cubicBezTo>
                  <a:cubicBezTo>
                    <a:pt x="15" y="18"/>
                    <a:pt x="13" y="21"/>
                    <a:pt x="13" y="22"/>
                  </a:cubicBezTo>
                  <a:cubicBezTo>
                    <a:pt x="12" y="27"/>
                    <a:pt x="14" y="26"/>
                    <a:pt x="13" y="27"/>
                  </a:cubicBezTo>
                  <a:cubicBezTo>
                    <a:pt x="11" y="29"/>
                    <a:pt x="8" y="34"/>
                    <a:pt x="8" y="37"/>
                  </a:cubicBezTo>
                  <a:cubicBezTo>
                    <a:pt x="8" y="39"/>
                    <a:pt x="9" y="42"/>
                    <a:pt x="9" y="46"/>
                  </a:cubicBezTo>
                  <a:cubicBezTo>
                    <a:pt x="8" y="52"/>
                    <a:pt x="10" y="60"/>
                    <a:pt x="8" y="63"/>
                  </a:cubicBezTo>
                  <a:cubicBezTo>
                    <a:pt x="5" y="65"/>
                    <a:pt x="0" y="85"/>
                    <a:pt x="0" y="87"/>
                  </a:cubicBezTo>
                  <a:cubicBezTo>
                    <a:pt x="0" y="89"/>
                    <a:pt x="10" y="98"/>
                    <a:pt x="10" y="99"/>
                  </a:cubicBezTo>
                  <a:cubicBezTo>
                    <a:pt x="10" y="100"/>
                    <a:pt x="11" y="118"/>
                    <a:pt x="11" y="120"/>
                  </a:cubicBezTo>
                  <a:cubicBezTo>
                    <a:pt x="11" y="122"/>
                    <a:pt x="10" y="125"/>
                    <a:pt x="8" y="125"/>
                  </a:cubicBezTo>
                  <a:cubicBezTo>
                    <a:pt x="8" y="125"/>
                    <a:pt x="4" y="126"/>
                    <a:pt x="6" y="126"/>
                  </a:cubicBezTo>
                  <a:cubicBezTo>
                    <a:pt x="17" y="129"/>
                    <a:pt x="16" y="126"/>
                    <a:pt x="16" y="126"/>
                  </a:cubicBezTo>
                  <a:cubicBezTo>
                    <a:pt x="16" y="126"/>
                    <a:pt x="20" y="125"/>
                    <a:pt x="20" y="125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8" y="122"/>
                    <a:pt x="27" y="118"/>
                    <a:pt x="27" y="117"/>
                  </a:cubicBezTo>
                  <a:cubicBezTo>
                    <a:pt x="26" y="116"/>
                    <a:pt x="29" y="114"/>
                    <a:pt x="29" y="114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2" y="117"/>
                    <a:pt x="33" y="116"/>
                    <a:pt x="33" y="116"/>
                  </a:cubicBezTo>
                  <a:cubicBezTo>
                    <a:pt x="31" y="114"/>
                    <a:pt x="31" y="111"/>
                    <a:pt x="31" y="110"/>
                  </a:cubicBezTo>
                  <a:cubicBezTo>
                    <a:pt x="31" y="110"/>
                    <a:pt x="32" y="108"/>
                    <a:pt x="32" y="107"/>
                  </a:cubicBezTo>
                  <a:cubicBezTo>
                    <a:pt x="29" y="102"/>
                    <a:pt x="26" y="105"/>
                    <a:pt x="23" y="101"/>
                  </a:cubicBezTo>
                  <a:cubicBezTo>
                    <a:pt x="21" y="99"/>
                    <a:pt x="22" y="94"/>
                    <a:pt x="21" y="88"/>
                  </a:cubicBezTo>
                  <a:cubicBezTo>
                    <a:pt x="21" y="84"/>
                    <a:pt x="20" y="81"/>
                    <a:pt x="20" y="80"/>
                  </a:cubicBezTo>
                  <a:cubicBezTo>
                    <a:pt x="19" y="80"/>
                    <a:pt x="21" y="78"/>
                    <a:pt x="21" y="76"/>
                  </a:cubicBezTo>
                  <a:cubicBezTo>
                    <a:pt x="21" y="75"/>
                    <a:pt x="22" y="75"/>
                    <a:pt x="23" y="75"/>
                  </a:cubicBezTo>
                  <a:cubicBezTo>
                    <a:pt x="24" y="75"/>
                    <a:pt x="27" y="85"/>
                    <a:pt x="27" y="85"/>
                  </a:cubicBezTo>
                  <a:cubicBezTo>
                    <a:pt x="27" y="85"/>
                    <a:pt x="23" y="87"/>
                    <a:pt x="22" y="89"/>
                  </a:cubicBezTo>
                  <a:close/>
                  <a:moveTo>
                    <a:pt x="24" y="21"/>
                  </a:moveTo>
                  <a:cubicBezTo>
                    <a:pt x="24" y="21"/>
                    <a:pt x="23" y="21"/>
                    <a:pt x="23" y="21"/>
                  </a:cubicBezTo>
                  <a:cubicBezTo>
                    <a:pt x="23" y="20"/>
                    <a:pt x="22" y="19"/>
                    <a:pt x="22" y="19"/>
                  </a:cubicBezTo>
                  <a:cubicBezTo>
                    <a:pt x="23" y="18"/>
                    <a:pt x="23" y="17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8"/>
                    <a:pt x="24" y="22"/>
                    <a:pt x="24" y="21"/>
                  </a:cubicBezTo>
                  <a:close/>
                  <a:moveTo>
                    <a:pt x="25" y="75"/>
                  </a:moveTo>
                  <a:cubicBezTo>
                    <a:pt x="25" y="75"/>
                    <a:pt x="27" y="72"/>
                    <a:pt x="27" y="72"/>
                  </a:cubicBezTo>
                  <a:cubicBezTo>
                    <a:pt x="27" y="71"/>
                    <a:pt x="35" y="77"/>
                    <a:pt x="35" y="77"/>
                  </a:cubicBezTo>
                  <a:cubicBezTo>
                    <a:pt x="28" y="84"/>
                    <a:pt x="28" y="84"/>
                    <a:pt x="28" y="84"/>
                  </a:cubicBezTo>
                  <a:lnTo>
                    <a:pt x="2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69" name="Freeform 73"/>
            <p:cNvSpPr>
              <a:spLocks/>
            </p:cNvSpPr>
            <p:nvPr/>
          </p:nvSpPr>
          <p:spPr bwMode="auto">
            <a:xfrm>
              <a:off x="2568" y="1842"/>
              <a:ext cx="57" cy="113"/>
            </a:xfrm>
            <a:custGeom>
              <a:avLst/>
              <a:gdLst>
                <a:gd name="T0" fmla="*/ 6 w 62"/>
                <a:gd name="T1" fmla="*/ 6 h 123"/>
                <a:gd name="T2" fmla="*/ 6 w 62"/>
                <a:gd name="T3" fmla="*/ 6 h 123"/>
                <a:gd name="T4" fmla="*/ 6 w 62"/>
                <a:gd name="T5" fmla="*/ 6 h 123"/>
                <a:gd name="T6" fmla="*/ 7 w 62"/>
                <a:gd name="T7" fmla="*/ 7 h 123"/>
                <a:gd name="T8" fmla="*/ 7 w 62"/>
                <a:gd name="T9" fmla="*/ 11 h 123"/>
                <a:gd name="T10" fmla="*/ 7 w 62"/>
                <a:gd name="T11" fmla="*/ 14 h 123"/>
                <a:gd name="T12" fmla="*/ 7 w 62"/>
                <a:gd name="T13" fmla="*/ 15 h 123"/>
                <a:gd name="T14" fmla="*/ 10 w 62"/>
                <a:gd name="T15" fmla="*/ 17 h 123"/>
                <a:gd name="T16" fmla="*/ 11 w 62"/>
                <a:gd name="T17" fmla="*/ 19 h 123"/>
                <a:gd name="T18" fmla="*/ 11 w 62"/>
                <a:gd name="T19" fmla="*/ 20 h 123"/>
                <a:gd name="T20" fmla="*/ 11 w 62"/>
                <a:gd name="T21" fmla="*/ 20 h 123"/>
                <a:gd name="T22" fmla="*/ 10 w 62"/>
                <a:gd name="T23" fmla="*/ 20 h 123"/>
                <a:gd name="T24" fmla="*/ 10 w 62"/>
                <a:gd name="T25" fmla="*/ 20 h 123"/>
                <a:gd name="T26" fmla="*/ 9 w 62"/>
                <a:gd name="T27" fmla="*/ 20 h 123"/>
                <a:gd name="T28" fmla="*/ 7 w 62"/>
                <a:gd name="T29" fmla="*/ 20 h 123"/>
                <a:gd name="T30" fmla="*/ 8 w 62"/>
                <a:gd name="T31" fmla="*/ 20 h 123"/>
                <a:gd name="T32" fmla="*/ 8 w 62"/>
                <a:gd name="T33" fmla="*/ 20 h 123"/>
                <a:gd name="T34" fmla="*/ 6 w 62"/>
                <a:gd name="T35" fmla="*/ 15 h 123"/>
                <a:gd name="T36" fmla="*/ 6 w 62"/>
                <a:gd name="T37" fmla="*/ 14 h 123"/>
                <a:gd name="T38" fmla="*/ 6 w 62"/>
                <a:gd name="T39" fmla="*/ 15 h 123"/>
                <a:gd name="T40" fmla="*/ 6 w 62"/>
                <a:gd name="T41" fmla="*/ 17 h 123"/>
                <a:gd name="T42" fmla="*/ 6 w 62"/>
                <a:gd name="T43" fmla="*/ 20 h 123"/>
                <a:gd name="T44" fmla="*/ 6 w 62"/>
                <a:gd name="T45" fmla="*/ 20 h 123"/>
                <a:gd name="T46" fmla="*/ 6 w 62"/>
                <a:gd name="T47" fmla="*/ 20 h 123"/>
                <a:gd name="T48" fmla="*/ 6 w 62"/>
                <a:gd name="T49" fmla="*/ 20 h 123"/>
                <a:gd name="T50" fmla="*/ 6 w 62"/>
                <a:gd name="T51" fmla="*/ 20 h 123"/>
                <a:gd name="T52" fmla="*/ 6 w 62"/>
                <a:gd name="T53" fmla="*/ 20 h 123"/>
                <a:gd name="T54" fmla="*/ 6 w 62"/>
                <a:gd name="T55" fmla="*/ 20 h 123"/>
                <a:gd name="T56" fmla="*/ 0 w 62"/>
                <a:gd name="T57" fmla="*/ 20 h 123"/>
                <a:gd name="T58" fmla="*/ 3 w 62"/>
                <a:gd name="T59" fmla="*/ 20 h 123"/>
                <a:gd name="T60" fmla="*/ 6 w 62"/>
                <a:gd name="T61" fmla="*/ 20 h 123"/>
                <a:gd name="T62" fmla="*/ 6 w 62"/>
                <a:gd name="T63" fmla="*/ 20 h 123"/>
                <a:gd name="T64" fmla="*/ 6 w 62"/>
                <a:gd name="T65" fmla="*/ 17 h 123"/>
                <a:gd name="T66" fmla="*/ 6 w 62"/>
                <a:gd name="T67" fmla="*/ 15 h 123"/>
                <a:gd name="T68" fmla="*/ 6 w 62"/>
                <a:gd name="T69" fmla="*/ 12 h 123"/>
                <a:gd name="T70" fmla="*/ 6 w 62"/>
                <a:gd name="T71" fmla="*/ 10 h 123"/>
                <a:gd name="T72" fmla="*/ 6 w 62"/>
                <a:gd name="T73" fmla="*/ 10 h 123"/>
                <a:gd name="T74" fmla="*/ 6 w 62"/>
                <a:gd name="T75" fmla="*/ 10 h 123"/>
                <a:gd name="T76" fmla="*/ 6 w 62"/>
                <a:gd name="T77" fmla="*/ 9 h 123"/>
                <a:gd name="T78" fmla="*/ 6 w 62"/>
                <a:gd name="T79" fmla="*/ 6 h 123"/>
                <a:gd name="T80" fmla="*/ 6 w 62"/>
                <a:gd name="T81" fmla="*/ 6 h 123"/>
                <a:gd name="T82" fmla="*/ 6 w 62"/>
                <a:gd name="T83" fmla="*/ 6 h 123"/>
                <a:gd name="T84" fmla="*/ 6 w 62"/>
                <a:gd name="T85" fmla="*/ 6 h 123"/>
                <a:gd name="T86" fmla="*/ 6 w 62"/>
                <a:gd name="T87" fmla="*/ 6 h 123"/>
                <a:gd name="T88" fmla="*/ 6 w 62"/>
                <a:gd name="T89" fmla="*/ 6 h 123"/>
                <a:gd name="T90" fmla="*/ 6 w 62"/>
                <a:gd name="T91" fmla="*/ 6 h 123"/>
                <a:gd name="T92" fmla="*/ 6 w 62"/>
                <a:gd name="T93" fmla="*/ 6 h 123"/>
                <a:gd name="T94" fmla="*/ 6 w 62"/>
                <a:gd name="T95" fmla="*/ 6 h 123"/>
                <a:gd name="T96" fmla="*/ 6 w 62"/>
                <a:gd name="T97" fmla="*/ 6 h 123"/>
                <a:gd name="T98" fmla="*/ 6 w 62"/>
                <a:gd name="T99" fmla="*/ 6 h 123"/>
                <a:gd name="T100" fmla="*/ 6 w 62"/>
                <a:gd name="T101" fmla="*/ 6 h 123"/>
                <a:gd name="T102" fmla="*/ 6 w 62"/>
                <a:gd name="T103" fmla="*/ 6 h 123"/>
                <a:gd name="T104" fmla="*/ 6 w 62"/>
                <a:gd name="T105" fmla="*/ 3 h 123"/>
                <a:gd name="T106" fmla="*/ 6 w 62"/>
                <a:gd name="T107" fmla="*/ 4 h 123"/>
                <a:gd name="T108" fmla="*/ 6 w 62"/>
                <a:gd name="T109" fmla="*/ 6 h 123"/>
                <a:gd name="T110" fmla="*/ 6 w 62"/>
                <a:gd name="T111" fmla="*/ 6 h 123"/>
                <a:gd name="T112" fmla="*/ 6 w 62"/>
                <a:gd name="T113" fmla="*/ 6 h 12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2" h="123">
                  <a:moveTo>
                    <a:pt x="34" y="14"/>
                  </a:moveTo>
                  <a:cubicBezTo>
                    <a:pt x="34" y="14"/>
                    <a:pt x="32" y="18"/>
                    <a:pt x="35" y="20"/>
                  </a:cubicBezTo>
                  <a:cubicBezTo>
                    <a:pt x="37" y="22"/>
                    <a:pt x="37" y="21"/>
                    <a:pt x="39" y="23"/>
                  </a:cubicBezTo>
                  <a:cubicBezTo>
                    <a:pt x="41" y="25"/>
                    <a:pt x="45" y="43"/>
                    <a:pt x="42" y="43"/>
                  </a:cubicBezTo>
                  <a:cubicBezTo>
                    <a:pt x="38" y="43"/>
                    <a:pt x="43" y="58"/>
                    <a:pt x="43" y="63"/>
                  </a:cubicBezTo>
                  <a:cubicBezTo>
                    <a:pt x="42" y="67"/>
                    <a:pt x="43" y="71"/>
                    <a:pt x="44" y="76"/>
                  </a:cubicBezTo>
                  <a:cubicBezTo>
                    <a:pt x="44" y="78"/>
                    <a:pt x="44" y="83"/>
                    <a:pt x="44" y="84"/>
                  </a:cubicBezTo>
                  <a:cubicBezTo>
                    <a:pt x="47" y="87"/>
                    <a:pt x="51" y="94"/>
                    <a:pt x="54" y="100"/>
                  </a:cubicBezTo>
                  <a:cubicBezTo>
                    <a:pt x="55" y="104"/>
                    <a:pt x="62" y="115"/>
                    <a:pt x="62" y="115"/>
                  </a:cubicBezTo>
                  <a:cubicBezTo>
                    <a:pt x="62" y="115"/>
                    <a:pt x="60" y="117"/>
                    <a:pt x="60" y="117"/>
                  </a:cubicBezTo>
                  <a:cubicBezTo>
                    <a:pt x="59" y="117"/>
                    <a:pt x="59" y="122"/>
                    <a:pt x="59" y="121"/>
                  </a:cubicBezTo>
                  <a:cubicBezTo>
                    <a:pt x="58" y="121"/>
                    <a:pt x="58" y="121"/>
                    <a:pt x="58" y="121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58" y="117"/>
                    <a:pt x="55" y="117"/>
                    <a:pt x="52" y="120"/>
                  </a:cubicBezTo>
                  <a:cubicBezTo>
                    <a:pt x="50" y="123"/>
                    <a:pt x="42" y="121"/>
                    <a:pt x="42" y="120"/>
                  </a:cubicBezTo>
                  <a:cubicBezTo>
                    <a:pt x="42" y="120"/>
                    <a:pt x="43" y="119"/>
                    <a:pt x="46" y="118"/>
                  </a:cubicBezTo>
                  <a:cubicBezTo>
                    <a:pt x="47" y="118"/>
                    <a:pt x="49" y="116"/>
                    <a:pt x="49" y="116"/>
                  </a:cubicBezTo>
                  <a:cubicBezTo>
                    <a:pt x="50" y="113"/>
                    <a:pt x="42" y="101"/>
                    <a:pt x="36" y="87"/>
                  </a:cubicBezTo>
                  <a:cubicBezTo>
                    <a:pt x="35" y="84"/>
                    <a:pt x="33" y="80"/>
                    <a:pt x="32" y="77"/>
                  </a:cubicBezTo>
                  <a:cubicBezTo>
                    <a:pt x="31" y="76"/>
                    <a:pt x="26" y="87"/>
                    <a:pt x="25" y="88"/>
                  </a:cubicBezTo>
                  <a:cubicBezTo>
                    <a:pt x="24" y="89"/>
                    <a:pt x="25" y="94"/>
                    <a:pt x="24" y="99"/>
                  </a:cubicBezTo>
                  <a:cubicBezTo>
                    <a:pt x="22" y="109"/>
                    <a:pt x="22" y="119"/>
                    <a:pt x="22" y="119"/>
                  </a:cubicBezTo>
                  <a:cubicBezTo>
                    <a:pt x="21" y="119"/>
                    <a:pt x="19" y="120"/>
                    <a:pt x="19" y="120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22"/>
                    <a:pt x="17" y="122"/>
                    <a:pt x="17" y="122"/>
                  </a:cubicBezTo>
                  <a:cubicBezTo>
                    <a:pt x="17" y="120"/>
                    <a:pt x="17" y="120"/>
                    <a:pt x="17" y="120"/>
                  </a:cubicBezTo>
                  <a:cubicBezTo>
                    <a:pt x="17" y="120"/>
                    <a:pt x="14" y="119"/>
                    <a:pt x="14" y="119"/>
                  </a:cubicBezTo>
                  <a:cubicBezTo>
                    <a:pt x="14" y="119"/>
                    <a:pt x="12" y="122"/>
                    <a:pt x="10" y="122"/>
                  </a:cubicBezTo>
                  <a:cubicBezTo>
                    <a:pt x="7" y="123"/>
                    <a:pt x="0" y="123"/>
                    <a:pt x="0" y="122"/>
                  </a:cubicBezTo>
                  <a:cubicBezTo>
                    <a:pt x="0" y="121"/>
                    <a:pt x="1" y="122"/>
                    <a:pt x="3" y="121"/>
                  </a:cubicBezTo>
                  <a:cubicBezTo>
                    <a:pt x="5" y="120"/>
                    <a:pt x="8" y="119"/>
                    <a:pt x="9" y="118"/>
                  </a:cubicBezTo>
                  <a:cubicBezTo>
                    <a:pt x="9" y="117"/>
                    <a:pt x="8" y="117"/>
                    <a:pt x="8" y="116"/>
                  </a:cubicBezTo>
                  <a:cubicBezTo>
                    <a:pt x="11" y="104"/>
                    <a:pt x="12" y="105"/>
                    <a:pt x="13" y="101"/>
                  </a:cubicBezTo>
                  <a:cubicBezTo>
                    <a:pt x="15" y="92"/>
                    <a:pt x="15" y="86"/>
                    <a:pt x="15" y="84"/>
                  </a:cubicBezTo>
                  <a:cubicBezTo>
                    <a:pt x="16" y="83"/>
                    <a:pt x="22" y="66"/>
                    <a:pt x="22" y="65"/>
                  </a:cubicBezTo>
                  <a:cubicBezTo>
                    <a:pt x="23" y="63"/>
                    <a:pt x="22" y="55"/>
                    <a:pt x="22" y="55"/>
                  </a:cubicBezTo>
                  <a:cubicBezTo>
                    <a:pt x="22" y="55"/>
                    <a:pt x="21" y="55"/>
                    <a:pt x="20" y="54"/>
                  </a:cubicBezTo>
                  <a:cubicBezTo>
                    <a:pt x="19" y="54"/>
                    <a:pt x="19" y="55"/>
                    <a:pt x="18" y="54"/>
                  </a:cubicBezTo>
                  <a:cubicBezTo>
                    <a:pt x="17" y="53"/>
                    <a:pt x="15" y="54"/>
                    <a:pt x="14" y="53"/>
                  </a:cubicBezTo>
                  <a:cubicBezTo>
                    <a:pt x="13" y="52"/>
                    <a:pt x="13" y="39"/>
                    <a:pt x="14" y="39"/>
                  </a:cubicBezTo>
                  <a:cubicBezTo>
                    <a:pt x="14" y="38"/>
                    <a:pt x="21" y="37"/>
                    <a:pt x="22" y="37"/>
                  </a:cubicBezTo>
                  <a:cubicBezTo>
                    <a:pt x="22" y="37"/>
                    <a:pt x="22" y="35"/>
                    <a:pt x="24" y="32"/>
                  </a:cubicBezTo>
                  <a:cubicBezTo>
                    <a:pt x="26" y="30"/>
                    <a:pt x="25" y="25"/>
                    <a:pt x="27" y="22"/>
                  </a:cubicBezTo>
                  <a:cubicBezTo>
                    <a:pt x="28" y="20"/>
                    <a:pt x="27" y="18"/>
                    <a:pt x="27" y="18"/>
                  </a:cubicBezTo>
                  <a:cubicBezTo>
                    <a:pt x="27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3" y="16"/>
                    <a:pt x="23" y="15"/>
                    <a:pt x="23" y="15"/>
                  </a:cubicBezTo>
                  <a:cubicBezTo>
                    <a:pt x="23" y="15"/>
                    <a:pt x="23" y="15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3" y="14"/>
                    <a:pt x="24" y="13"/>
                    <a:pt x="24" y="13"/>
                  </a:cubicBezTo>
                  <a:cubicBezTo>
                    <a:pt x="24" y="13"/>
                    <a:pt x="23" y="13"/>
                    <a:pt x="22" y="13"/>
                  </a:cubicBezTo>
                  <a:cubicBezTo>
                    <a:pt x="21" y="12"/>
                    <a:pt x="23" y="11"/>
                    <a:pt x="23" y="10"/>
                  </a:cubicBezTo>
                  <a:cubicBezTo>
                    <a:pt x="24" y="9"/>
                    <a:pt x="23" y="4"/>
                    <a:pt x="25" y="3"/>
                  </a:cubicBezTo>
                  <a:cubicBezTo>
                    <a:pt x="28" y="1"/>
                    <a:pt x="31" y="0"/>
                    <a:pt x="35" y="4"/>
                  </a:cubicBezTo>
                  <a:cubicBezTo>
                    <a:pt x="38" y="6"/>
                    <a:pt x="36" y="8"/>
                    <a:pt x="36" y="8"/>
                  </a:cubicBezTo>
                  <a:cubicBezTo>
                    <a:pt x="36" y="8"/>
                    <a:pt x="39" y="9"/>
                    <a:pt x="39" y="10"/>
                  </a:cubicBezTo>
                  <a:cubicBezTo>
                    <a:pt x="39" y="12"/>
                    <a:pt x="39" y="14"/>
                    <a:pt x="34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0" name="Freeform 74"/>
            <p:cNvSpPr>
              <a:spLocks/>
            </p:cNvSpPr>
            <p:nvPr/>
          </p:nvSpPr>
          <p:spPr bwMode="auto">
            <a:xfrm>
              <a:off x="2568" y="2090"/>
              <a:ext cx="59" cy="116"/>
            </a:xfrm>
            <a:custGeom>
              <a:avLst/>
              <a:gdLst>
                <a:gd name="T0" fmla="*/ 6 w 64"/>
                <a:gd name="T1" fmla="*/ 5 h 127"/>
                <a:gd name="T2" fmla="*/ 6 w 64"/>
                <a:gd name="T3" fmla="*/ 5 h 127"/>
                <a:gd name="T4" fmla="*/ 7 w 64"/>
                <a:gd name="T5" fmla="*/ 5 h 127"/>
                <a:gd name="T6" fmla="*/ 8 w 64"/>
                <a:gd name="T7" fmla="*/ 6 h 127"/>
                <a:gd name="T8" fmla="*/ 8 w 64"/>
                <a:gd name="T9" fmla="*/ 10 h 127"/>
                <a:gd name="T10" fmla="*/ 8 w 64"/>
                <a:gd name="T11" fmla="*/ 12 h 127"/>
                <a:gd name="T12" fmla="*/ 8 w 64"/>
                <a:gd name="T13" fmla="*/ 13 h 127"/>
                <a:gd name="T14" fmla="*/ 11 w 64"/>
                <a:gd name="T15" fmla="*/ 15 h 127"/>
                <a:gd name="T16" fmla="*/ 12 w 64"/>
                <a:gd name="T17" fmla="*/ 18 h 127"/>
                <a:gd name="T18" fmla="*/ 12 w 64"/>
                <a:gd name="T19" fmla="*/ 18 h 127"/>
                <a:gd name="T20" fmla="*/ 12 w 64"/>
                <a:gd name="T21" fmla="*/ 18 h 127"/>
                <a:gd name="T22" fmla="*/ 12 w 64"/>
                <a:gd name="T23" fmla="*/ 18 h 127"/>
                <a:gd name="T24" fmla="*/ 12 w 64"/>
                <a:gd name="T25" fmla="*/ 18 h 127"/>
                <a:gd name="T26" fmla="*/ 10 w 64"/>
                <a:gd name="T27" fmla="*/ 18 h 127"/>
                <a:gd name="T28" fmla="*/ 8 w 64"/>
                <a:gd name="T29" fmla="*/ 18 h 127"/>
                <a:gd name="T30" fmla="*/ 9 w 64"/>
                <a:gd name="T31" fmla="*/ 18 h 127"/>
                <a:gd name="T32" fmla="*/ 10 w 64"/>
                <a:gd name="T33" fmla="*/ 18 h 127"/>
                <a:gd name="T34" fmla="*/ 6 w 64"/>
                <a:gd name="T35" fmla="*/ 14 h 127"/>
                <a:gd name="T36" fmla="*/ 6 w 64"/>
                <a:gd name="T37" fmla="*/ 12 h 127"/>
                <a:gd name="T38" fmla="*/ 6 w 64"/>
                <a:gd name="T39" fmla="*/ 14 h 127"/>
                <a:gd name="T40" fmla="*/ 6 w 64"/>
                <a:gd name="T41" fmla="*/ 15 h 127"/>
                <a:gd name="T42" fmla="*/ 6 w 64"/>
                <a:gd name="T43" fmla="*/ 18 h 127"/>
                <a:gd name="T44" fmla="*/ 6 w 64"/>
                <a:gd name="T45" fmla="*/ 18 h 127"/>
                <a:gd name="T46" fmla="*/ 6 w 64"/>
                <a:gd name="T47" fmla="*/ 19 h 127"/>
                <a:gd name="T48" fmla="*/ 6 w 64"/>
                <a:gd name="T49" fmla="*/ 19 h 127"/>
                <a:gd name="T50" fmla="*/ 6 w 64"/>
                <a:gd name="T51" fmla="*/ 18 h 127"/>
                <a:gd name="T52" fmla="*/ 6 w 64"/>
                <a:gd name="T53" fmla="*/ 18 h 127"/>
                <a:gd name="T54" fmla="*/ 6 w 64"/>
                <a:gd name="T55" fmla="*/ 19 h 127"/>
                <a:gd name="T56" fmla="*/ 0 w 64"/>
                <a:gd name="T57" fmla="*/ 18 h 127"/>
                <a:gd name="T58" fmla="*/ 3 w 64"/>
                <a:gd name="T59" fmla="*/ 18 h 127"/>
                <a:gd name="T60" fmla="*/ 6 w 64"/>
                <a:gd name="T61" fmla="*/ 18 h 127"/>
                <a:gd name="T62" fmla="*/ 6 w 64"/>
                <a:gd name="T63" fmla="*/ 18 h 127"/>
                <a:gd name="T64" fmla="*/ 6 w 64"/>
                <a:gd name="T65" fmla="*/ 15 h 127"/>
                <a:gd name="T66" fmla="*/ 6 w 64"/>
                <a:gd name="T67" fmla="*/ 13 h 127"/>
                <a:gd name="T68" fmla="*/ 6 w 64"/>
                <a:gd name="T69" fmla="*/ 10 h 127"/>
                <a:gd name="T70" fmla="*/ 6 w 64"/>
                <a:gd name="T71" fmla="*/ 9 h 127"/>
                <a:gd name="T72" fmla="*/ 6 w 64"/>
                <a:gd name="T73" fmla="*/ 8 h 127"/>
                <a:gd name="T74" fmla="*/ 6 w 64"/>
                <a:gd name="T75" fmla="*/ 8 h 127"/>
                <a:gd name="T76" fmla="*/ 6 w 64"/>
                <a:gd name="T77" fmla="*/ 8 h 127"/>
                <a:gd name="T78" fmla="*/ 6 w 64"/>
                <a:gd name="T79" fmla="*/ 5 h 127"/>
                <a:gd name="T80" fmla="*/ 6 w 64"/>
                <a:gd name="T81" fmla="*/ 5 h 127"/>
                <a:gd name="T82" fmla="*/ 6 w 64"/>
                <a:gd name="T83" fmla="*/ 5 h 127"/>
                <a:gd name="T84" fmla="*/ 6 w 64"/>
                <a:gd name="T85" fmla="*/ 5 h 127"/>
                <a:gd name="T86" fmla="*/ 6 w 64"/>
                <a:gd name="T87" fmla="*/ 5 h 127"/>
                <a:gd name="T88" fmla="*/ 6 w 64"/>
                <a:gd name="T89" fmla="*/ 5 h 127"/>
                <a:gd name="T90" fmla="*/ 6 w 64"/>
                <a:gd name="T91" fmla="*/ 5 h 127"/>
                <a:gd name="T92" fmla="*/ 6 w 64"/>
                <a:gd name="T93" fmla="*/ 5 h 127"/>
                <a:gd name="T94" fmla="*/ 6 w 64"/>
                <a:gd name="T95" fmla="*/ 5 h 127"/>
                <a:gd name="T96" fmla="*/ 6 w 64"/>
                <a:gd name="T97" fmla="*/ 5 h 127"/>
                <a:gd name="T98" fmla="*/ 6 w 64"/>
                <a:gd name="T99" fmla="*/ 5 h 127"/>
                <a:gd name="T100" fmla="*/ 6 w 64"/>
                <a:gd name="T101" fmla="*/ 5 h 127"/>
                <a:gd name="T102" fmla="*/ 6 w 64"/>
                <a:gd name="T103" fmla="*/ 5 h 127"/>
                <a:gd name="T104" fmla="*/ 6 w 64"/>
                <a:gd name="T105" fmla="*/ 2 h 127"/>
                <a:gd name="T106" fmla="*/ 6 w 64"/>
                <a:gd name="T107" fmla="*/ 3 h 127"/>
                <a:gd name="T108" fmla="*/ 6 w 64"/>
                <a:gd name="T109" fmla="*/ 5 h 127"/>
                <a:gd name="T110" fmla="*/ 7 w 64"/>
                <a:gd name="T111" fmla="*/ 5 h 127"/>
                <a:gd name="T112" fmla="*/ 6 w 64"/>
                <a:gd name="T113" fmla="*/ 5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" h="127">
                  <a:moveTo>
                    <a:pt x="35" y="14"/>
                  </a:moveTo>
                  <a:cubicBezTo>
                    <a:pt x="35" y="14"/>
                    <a:pt x="33" y="18"/>
                    <a:pt x="36" y="20"/>
                  </a:cubicBezTo>
                  <a:cubicBezTo>
                    <a:pt x="38" y="22"/>
                    <a:pt x="39" y="21"/>
                    <a:pt x="40" y="23"/>
                  </a:cubicBezTo>
                  <a:cubicBezTo>
                    <a:pt x="42" y="26"/>
                    <a:pt x="46" y="44"/>
                    <a:pt x="43" y="44"/>
                  </a:cubicBezTo>
                  <a:cubicBezTo>
                    <a:pt x="39" y="44"/>
                    <a:pt x="45" y="60"/>
                    <a:pt x="44" y="65"/>
                  </a:cubicBezTo>
                  <a:cubicBezTo>
                    <a:pt x="43" y="69"/>
                    <a:pt x="44" y="72"/>
                    <a:pt x="45" y="78"/>
                  </a:cubicBezTo>
                  <a:cubicBezTo>
                    <a:pt x="46" y="81"/>
                    <a:pt x="45" y="85"/>
                    <a:pt x="46" y="86"/>
                  </a:cubicBezTo>
                  <a:cubicBezTo>
                    <a:pt x="49" y="90"/>
                    <a:pt x="52" y="96"/>
                    <a:pt x="55" y="103"/>
                  </a:cubicBezTo>
                  <a:cubicBezTo>
                    <a:pt x="57" y="107"/>
                    <a:pt x="64" y="118"/>
                    <a:pt x="64" y="118"/>
                  </a:cubicBezTo>
                  <a:cubicBezTo>
                    <a:pt x="64" y="118"/>
                    <a:pt x="62" y="120"/>
                    <a:pt x="61" y="120"/>
                  </a:cubicBezTo>
                  <a:cubicBezTo>
                    <a:pt x="61" y="121"/>
                    <a:pt x="61" y="125"/>
                    <a:pt x="61" y="124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1"/>
                    <a:pt x="57" y="121"/>
                    <a:pt x="54" y="124"/>
                  </a:cubicBezTo>
                  <a:cubicBezTo>
                    <a:pt x="51" y="126"/>
                    <a:pt x="44" y="124"/>
                    <a:pt x="44" y="124"/>
                  </a:cubicBezTo>
                  <a:cubicBezTo>
                    <a:pt x="43" y="123"/>
                    <a:pt x="45" y="122"/>
                    <a:pt x="47" y="122"/>
                  </a:cubicBezTo>
                  <a:cubicBezTo>
                    <a:pt x="49" y="121"/>
                    <a:pt x="51" y="120"/>
                    <a:pt x="51" y="119"/>
                  </a:cubicBezTo>
                  <a:cubicBezTo>
                    <a:pt x="52" y="117"/>
                    <a:pt x="43" y="104"/>
                    <a:pt x="37" y="89"/>
                  </a:cubicBezTo>
                  <a:cubicBezTo>
                    <a:pt x="36" y="86"/>
                    <a:pt x="34" y="82"/>
                    <a:pt x="33" y="79"/>
                  </a:cubicBezTo>
                  <a:cubicBezTo>
                    <a:pt x="32" y="78"/>
                    <a:pt x="27" y="89"/>
                    <a:pt x="26" y="91"/>
                  </a:cubicBezTo>
                  <a:cubicBezTo>
                    <a:pt x="25" y="91"/>
                    <a:pt x="26" y="96"/>
                    <a:pt x="25" y="102"/>
                  </a:cubicBezTo>
                  <a:cubicBezTo>
                    <a:pt x="23" y="112"/>
                    <a:pt x="22" y="123"/>
                    <a:pt x="22" y="123"/>
                  </a:cubicBezTo>
                  <a:cubicBezTo>
                    <a:pt x="22" y="123"/>
                    <a:pt x="19" y="123"/>
                    <a:pt x="19" y="123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5" y="123"/>
                    <a:pt x="14" y="123"/>
                  </a:cubicBezTo>
                  <a:cubicBezTo>
                    <a:pt x="14" y="123"/>
                    <a:pt x="12" y="126"/>
                    <a:pt x="10" y="126"/>
                  </a:cubicBezTo>
                  <a:cubicBezTo>
                    <a:pt x="7" y="126"/>
                    <a:pt x="0" y="127"/>
                    <a:pt x="0" y="125"/>
                  </a:cubicBezTo>
                  <a:cubicBezTo>
                    <a:pt x="0" y="124"/>
                    <a:pt x="1" y="125"/>
                    <a:pt x="3" y="124"/>
                  </a:cubicBezTo>
                  <a:cubicBezTo>
                    <a:pt x="5" y="123"/>
                    <a:pt x="8" y="122"/>
                    <a:pt x="9" y="121"/>
                  </a:cubicBezTo>
                  <a:cubicBezTo>
                    <a:pt x="9" y="120"/>
                    <a:pt x="8" y="120"/>
                    <a:pt x="8" y="120"/>
                  </a:cubicBezTo>
                  <a:cubicBezTo>
                    <a:pt x="11" y="107"/>
                    <a:pt x="12" y="108"/>
                    <a:pt x="13" y="103"/>
                  </a:cubicBezTo>
                  <a:cubicBezTo>
                    <a:pt x="15" y="94"/>
                    <a:pt x="15" y="88"/>
                    <a:pt x="16" y="87"/>
                  </a:cubicBezTo>
                  <a:cubicBezTo>
                    <a:pt x="16" y="86"/>
                    <a:pt x="23" y="68"/>
                    <a:pt x="23" y="66"/>
                  </a:cubicBezTo>
                  <a:cubicBezTo>
                    <a:pt x="23" y="64"/>
                    <a:pt x="22" y="56"/>
                    <a:pt x="22" y="56"/>
                  </a:cubicBezTo>
                  <a:cubicBezTo>
                    <a:pt x="22" y="56"/>
                    <a:pt x="21" y="57"/>
                    <a:pt x="20" y="55"/>
                  </a:cubicBezTo>
                  <a:cubicBezTo>
                    <a:pt x="20" y="55"/>
                    <a:pt x="19" y="56"/>
                    <a:pt x="18" y="55"/>
                  </a:cubicBezTo>
                  <a:cubicBezTo>
                    <a:pt x="17" y="54"/>
                    <a:pt x="15" y="56"/>
                    <a:pt x="14" y="54"/>
                  </a:cubicBezTo>
                  <a:cubicBezTo>
                    <a:pt x="13" y="53"/>
                    <a:pt x="14" y="40"/>
                    <a:pt x="14" y="40"/>
                  </a:cubicBezTo>
                  <a:cubicBezTo>
                    <a:pt x="15" y="39"/>
                    <a:pt x="22" y="38"/>
                    <a:pt x="22" y="38"/>
                  </a:cubicBezTo>
                  <a:cubicBezTo>
                    <a:pt x="23" y="38"/>
                    <a:pt x="23" y="35"/>
                    <a:pt x="25" y="33"/>
                  </a:cubicBezTo>
                  <a:cubicBezTo>
                    <a:pt x="26" y="30"/>
                    <a:pt x="26" y="25"/>
                    <a:pt x="28" y="22"/>
                  </a:cubicBezTo>
                  <a:cubicBezTo>
                    <a:pt x="29" y="20"/>
                    <a:pt x="28" y="18"/>
                    <a:pt x="28" y="18"/>
                  </a:cubicBezTo>
                  <a:cubicBezTo>
                    <a:pt x="28" y="18"/>
                    <a:pt x="25" y="18"/>
                    <a:pt x="25" y="18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4" y="16"/>
                    <a:pt x="24" y="15"/>
                    <a:pt x="24" y="15"/>
                  </a:cubicBezTo>
                  <a:cubicBezTo>
                    <a:pt x="24" y="15"/>
                    <a:pt x="24" y="15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3"/>
                    <a:pt x="24" y="13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2" y="12"/>
                    <a:pt x="24" y="11"/>
                    <a:pt x="24" y="10"/>
                  </a:cubicBezTo>
                  <a:cubicBezTo>
                    <a:pt x="24" y="9"/>
                    <a:pt x="24" y="4"/>
                    <a:pt x="26" y="2"/>
                  </a:cubicBezTo>
                  <a:cubicBezTo>
                    <a:pt x="29" y="1"/>
                    <a:pt x="32" y="0"/>
                    <a:pt x="36" y="3"/>
                  </a:cubicBezTo>
                  <a:cubicBezTo>
                    <a:pt x="39" y="6"/>
                    <a:pt x="37" y="7"/>
                    <a:pt x="37" y="7"/>
                  </a:cubicBezTo>
                  <a:cubicBezTo>
                    <a:pt x="37" y="7"/>
                    <a:pt x="41" y="9"/>
                    <a:pt x="40" y="10"/>
                  </a:cubicBezTo>
                  <a:cubicBezTo>
                    <a:pt x="40" y="12"/>
                    <a:pt x="40" y="14"/>
                    <a:pt x="35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1" name="Freeform 75"/>
            <p:cNvSpPr>
              <a:spLocks noEditPoints="1"/>
            </p:cNvSpPr>
            <p:nvPr/>
          </p:nvSpPr>
          <p:spPr bwMode="auto">
            <a:xfrm>
              <a:off x="2627" y="2039"/>
              <a:ext cx="76" cy="119"/>
            </a:xfrm>
            <a:custGeom>
              <a:avLst/>
              <a:gdLst>
                <a:gd name="T0" fmla="*/ 16 w 82"/>
                <a:gd name="T1" fmla="*/ 17 h 130"/>
                <a:gd name="T2" fmla="*/ 15 w 82"/>
                <a:gd name="T3" fmla="*/ 14 h 130"/>
                <a:gd name="T4" fmla="*/ 15 w 82"/>
                <a:gd name="T5" fmla="*/ 10 h 130"/>
                <a:gd name="T6" fmla="*/ 15 w 82"/>
                <a:gd name="T7" fmla="*/ 5 h 130"/>
                <a:gd name="T8" fmla="*/ 13 w 82"/>
                <a:gd name="T9" fmla="*/ 5 h 130"/>
                <a:gd name="T10" fmla="*/ 12 w 82"/>
                <a:gd name="T11" fmla="*/ 3 h 130"/>
                <a:gd name="T12" fmla="*/ 10 w 82"/>
                <a:gd name="T13" fmla="*/ 5 h 130"/>
                <a:gd name="T14" fmla="*/ 9 w 82"/>
                <a:gd name="T15" fmla="*/ 5 h 130"/>
                <a:gd name="T16" fmla="*/ 9 w 82"/>
                <a:gd name="T17" fmla="*/ 5 h 130"/>
                <a:gd name="T18" fmla="*/ 10 w 82"/>
                <a:gd name="T19" fmla="*/ 5 h 130"/>
                <a:gd name="T20" fmla="*/ 10 w 82"/>
                <a:gd name="T21" fmla="*/ 5 h 130"/>
                <a:gd name="T22" fmla="*/ 8 w 82"/>
                <a:gd name="T23" fmla="*/ 6 h 130"/>
                <a:gd name="T24" fmla="*/ 6 w 82"/>
                <a:gd name="T25" fmla="*/ 10 h 130"/>
                <a:gd name="T26" fmla="*/ 6 w 82"/>
                <a:gd name="T27" fmla="*/ 11 h 130"/>
                <a:gd name="T28" fmla="*/ 6 w 82"/>
                <a:gd name="T29" fmla="*/ 10 h 130"/>
                <a:gd name="T30" fmla="*/ 6 w 82"/>
                <a:gd name="T31" fmla="*/ 14 h 130"/>
                <a:gd name="T32" fmla="*/ 6 w 82"/>
                <a:gd name="T33" fmla="*/ 12 h 130"/>
                <a:gd name="T34" fmla="*/ 6 w 82"/>
                <a:gd name="T35" fmla="*/ 10 h 130"/>
                <a:gd name="T36" fmla="*/ 10 w 82"/>
                <a:gd name="T37" fmla="*/ 7 h 130"/>
                <a:gd name="T38" fmla="*/ 11 w 82"/>
                <a:gd name="T39" fmla="*/ 11 h 130"/>
                <a:gd name="T40" fmla="*/ 7 w 82"/>
                <a:gd name="T41" fmla="*/ 14 h 130"/>
                <a:gd name="T42" fmla="*/ 6 w 82"/>
                <a:gd name="T43" fmla="*/ 19 h 130"/>
                <a:gd name="T44" fmla="*/ 6 w 82"/>
                <a:gd name="T45" fmla="*/ 20 h 130"/>
                <a:gd name="T46" fmla="*/ 6 w 82"/>
                <a:gd name="T47" fmla="*/ 20 h 130"/>
                <a:gd name="T48" fmla="*/ 6 w 82"/>
                <a:gd name="T49" fmla="*/ 21 h 130"/>
                <a:gd name="T50" fmla="*/ 6 w 82"/>
                <a:gd name="T51" fmla="*/ 19 h 130"/>
                <a:gd name="T52" fmla="*/ 8 w 82"/>
                <a:gd name="T53" fmla="*/ 17 h 130"/>
                <a:gd name="T54" fmla="*/ 10 w 82"/>
                <a:gd name="T55" fmla="*/ 14 h 130"/>
                <a:gd name="T56" fmla="*/ 14 w 82"/>
                <a:gd name="T57" fmla="*/ 15 h 130"/>
                <a:gd name="T58" fmla="*/ 15 w 82"/>
                <a:gd name="T59" fmla="*/ 19 h 130"/>
                <a:gd name="T60" fmla="*/ 13 w 82"/>
                <a:gd name="T61" fmla="*/ 20 h 130"/>
                <a:gd name="T62" fmla="*/ 16 w 82"/>
                <a:gd name="T63" fmla="*/ 20 h 130"/>
                <a:gd name="T64" fmla="*/ 16 w 82"/>
                <a:gd name="T65" fmla="*/ 21 h 130"/>
                <a:gd name="T66" fmla="*/ 16 w 82"/>
                <a:gd name="T67" fmla="*/ 20 h 130"/>
                <a:gd name="T68" fmla="*/ 6 w 82"/>
                <a:gd name="T69" fmla="*/ 12 h 130"/>
                <a:gd name="T70" fmla="*/ 6 w 82"/>
                <a:gd name="T71" fmla="*/ 11 h 130"/>
                <a:gd name="T72" fmla="*/ 6 w 82"/>
                <a:gd name="T73" fmla="*/ 12 h 130"/>
                <a:gd name="T74" fmla="*/ 12 w 82"/>
                <a:gd name="T75" fmla="*/ 5 h 130"/>
                <a:gd name="T76" fmla="*/ 12 w 82"/>
                <a:gd name="T77" fmla="*/ 5 h 1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2" h="130">
                  <a:moveTo>
                    <a:pt x="76" y="116"/>
                  </a:moveTo>
                  <a:cubicBezTo>
                    <a:pt x="76" y="115"/>
                    <a:pt x="75" y="111"/>
                    <a:pt x="75" y="109"/>
                  </a:cubicBezTo>
                  <a:cubicBezTo>
                    <a:pt x="75" y="106"/>
                    <a:pt x="75" y="100"/>
                    <a:pt x="73" y="96"/>
                  </a:cubicBezTo>
                  <a:cubicBezTo>
                    <a:pt x="71" y="92"/>
                    <a:pt x="67" y="91"/>
                    <a:pt x="68" y="84"/>
                  </a:cubicBezTo>
                  <a:cubicBezTo>
                    <a:pt x="68" y="82"/>
                    <a:pt x="66" y="79"/>
                    <a:pt x="67" y="78"/>
                  </a:cubicBezTo>
                  <a:cubicBezTo>
                    <a:pt x="69" y="72"/>
                    <a:pt x="70" y="62"/>
                    <a:pt x="69" y="60"/>
                  </a:cubicBezTo>
                  <a:cubicBezTo>
                    <a:pt x="66" y="55"/>
                    <a:pt x="67" y="49"/>
                    <a:pt x="67" y="49"/>
                  </a:cubicBezTo>
                  <a:cubicBezTo>
                    <a:pt x="67" y="49"/>
                    <a:pt x="71" y="45"/>
                    <a:pt x="71" y="40"/>
                  </a:cubicBezTo>
                  <a:cubicBezTo>
                    <a:pt x="71" y="35"/>
                    <a:pt x="63" y="27"/>
                    <a:pt x="63" y="26"/>
                  </a:cubicBezTo>
                  <a:cubicBezTo>
                    <a:pt x="63" y="16"/>
                    <a:pt x="61" y="19"/>
                    <a:pt x="61" y="17"/>
                  </a:cubicBezTo>
                  <a:cubicBezTo>
                    <a:pt x="61" y="14"/>
                    <a:pt x="60" y="13"/>
                    <a:pt x="60" y="13"/>
                  </a:cubicBezTo>
                  <a:cubicBezTo>
                    <a:pt x="61" y="6"/>
                    <a:pt x="58" y="4"/>
                    <a:pt x="57" y="3"/>
                  </a:cubicBezTo>
                  <a:cubicBezTo>
                    <a:pt x="56" y="2"/>
                    <a:pt x="56" y="2"/>
                    <a:pt x="55" y="1"/>
                  </a:cubicBezTo>
                  <a:cubicBezTo>
                    <a:pt x="52" y="0"/>
                    <a:pt x="47" y="2"/>
                    <a:pt x="46" y="5"/>
                  </a:cubicBezTo>
                  <a:cubicBezTo>
                    <a:pt x="45" y="5"/>
                    <a:pt x="45" y="10"/>
                    <a:pt x="45" y="10"/>
                  </a:cubicBezTo>
                  <a:cubicBezTo>
                    <a:pt x="44" y="11"/>
                    <a:pt x="44" y="11"/>
                    <a:pt x="44" y="12"/>
                  </a:cubicBezTo>
                  <a:cubicBezTo>
                    <a:pt x="43" y="13"/>
                    <a:pt x="45" y="13"/>
                    <a:pt x="45" y="13"/>
                  </a:cubicBezTo>
                  <a:cubicBezTo>
                    <a:pt x="45" y="13"/>
                    <a:pt x="45" y="14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6" y="16"/>
                    <a:pt x="45" y="17"/>
                    <a:pt x="46" y="17"/>
                  </a:cubicBezTo>
                  <a:cubicBezTo>
                    <a:pt x="46" y="18"/>
                    <a:pt x="49" y="17"/>
                    <a:pt x="49" y="17"/>
                  </a:cubicBezTo>
                  <a:cubicBezTo>
                    <a:pt x="49" y="17"/>
                    <a:pt x="51" y="17"/>
                    <a:pt x="49" y="23"/>
                  </a:cubicBezTo>
                  <a:cubicBezTo>
                    <a:pt x="46" y="30"/>
                    <a:pt x="45" y="31"/>
                    <a:pt x="44" y="33"/>
                  </a:cubicBezTo>
                  <a:cubicBezTo>
                    <a:pt x="44" y="35"/>
                    <a:pt x="42" y="37"/>
                    <a:pt x="40" y="43"/>
                  </a:cubicBezTo>
                  <a:cubicBezTo>
                    <a:pt x="39" y="44"/>
                    <a:pt x="31" y="54"/>
                    <a:pt x="28" y="56"/>
                  </a:cubicBezTo>
                  <a:cubicBezTo>
                    <a:pt x="26" y="57"/>
                    <a:pt x="26" y="58"/>
                    <a:pt x="25" y="59"/>
                  </a:cubicBezTo>
                  <a:cubicBezTo>
                    <a:pt x="25" y="59"/>
                    <a:pt x="19" y="62"/>
                    <a:pt x="19" y="62"/>
                  </a:cubicBezTo>
                  <a:cubicBezTo>
                    <a:pt x="18" y="62"/>
                    <a:pt x="18" y="63"/>
                    <a:pt x="17" y="63"/>
                  </a:cubicBezTo>
                  <a:cubicBezTo>
                    <a:pt x="17" y="63"/>
                    <a:pt x="14" y="63"/>
                    <a:pt x="14" y="63"/>
                  </a:cubicBezTo>
                  <a:cubicBezTo>
                    <a:pt x="13" y="63"/>
                    <a:pt x="11" y="60"/>
                    <a:pt x="11" y="61"/>
                  </a:cubicBezTo>
                  <a:cubicBezTo>
                    <a:pt x="10" y="61"/>
                    <a:pt x="0" y="73"/>
                    <a:pt x="0" y="75"/>
                  </a:cubicBezTo>
                  <a:cubicBezTo>
                    <a:pt x="1" y="76"/>
                    <a:pt x="15" y="88"/>
                    <a:pt x="16" y="88"/>
                  </a:cubicBezTo>
                  <a:cubicBezTo>
                    <a:pt x="17" y="88"/>
                    <a:pt x="27" y="74"/>
                    <a:pt x="27" y="74"/>
                  </a:cubicBezTo>
                  <a:cubicBezTo>
                    <a:pt x="28" y="74"/>
                    <a:pt x="24" y="71"/>
                    <a:pt x="24" y="71"/>
                  </a:cubicBezTo>
                  <a:cubicBezTo>
                    <a:pt x="25" y="69"/>
                    <a:pt x="24" y="68"/>
                    <a:pt x="24" y="66"/>
                  </a:cubicBezTo>
                  <a:cubicBezTo>
                    <a:pt x="25" y="64"/>
                    <a:pt x="30" y="60"/>
                    <a:pt x="30" y="60"/>
                  </a:cubicBezTo>
                  <a:cubicBezTo>
                    <a:pt x="30" y="60"/>
                    <a:pt x="31" y="61"/>
                    <a:pt x="31" y="61"/>
                  </a:cubicBezTo>
                  <a:cubicBezTo>
                    <a:pt x="33" y="57"/>
                    <a:pt x="46" y="47"/>
                    <a:pt x="46" y="47"/>
                  </a:cubicBezTo>
                  <a:cubicBezTo>
                    <a:pt x="46" y="47"/>
                    <a:pt x="46" y="60"/>
                    <a:pt x="47" y="63"/>
                  </a:cubicBezTo>
                  <a:cubicBezTo>
                    <a:pt x="47" y="66"/>
                    <a:pt x="48" y="65"/>
                    <a:pt x="50" y="66"/>
                  </a:cubicBezTo>
                  <a:cubicBezTo>
                    <a:pt x="50" y="66"/>
                    <a:pt x="50" y="67"/>
                    <a:pt x="50" y="67"/>
                  </a:cubicBezTo>
                  <a:cubicBezTo>
                    <a:pt x="48" y="68"/>
                    <a:pt x="40" y="87"/>
                    <a:pt x="38" y="88"/>
                  </a:cubicBezTo>
                  <a:cubicBezTo>
                    <a:pt x="36" y="91"/>
                    <a:pt x="38" y="95"/>
                    <a:pt x="37" y="96"/>
                  </a:cubicBezTo>
                  <a:cubicBezTo>
                    <a:pt x="36" y="100"/>
                    <a:pt x="31" y="114"/>
                    <a:pt x="30" y="119"/>
                  </a:cubicBezTo>
                  <a:cubicBezTo>
                    <a:pt x="30" y="120"/>
                    <a:pt x="27" y="123"/>
                    <a:pt x="25" y="124"/>
                  </a:cubicBezTo>
                  <a:cubicBezTo>
                    <a:pt x="24" y="126"/>
                    <a:pt x="18" y="125"/>
                    <a:pt x="18" y="126"/>
                  </a:cubicBezTo>
                  <a:cubicBezTo>
                    <a:pt x="18" y="127"/>
                    <a:pt x="26" y="129"/>
                    <a:pt x="27" y="129"/>
                  </a:cubicBezTo>
                  <a:cubicBezTo>
                    <a:pt x="29" y="129"/>
                    <a:pt x="29" y="128"/>
                    <a:pt x="30" y="127"/>
                  </a:cubicBezTo>
                  <a:cubicBezTo>
                    <a:pt x="31" y="126"/>
                    <a:pt x="35" y="125"/>
                    <a:pt x="35" y="125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40" y="121"/>
                    <a:pt x="36" y="119"/>
                    <a:pt x="36" y="118"/>
                  </a:cubicBezTo>
                  <a:cubicBezTo>
                    <a:pt x="35" y="117"/>
                    <a:pt x="38" y="111"/>
                    <a:pt x="40" y="107"/>
                  </a:cubicBezTo>
                  <a:cubicBezTo>
                    <a:pt x="43" y="104"/>
                    <a:pt x="42" y="97"/>
                    <a:pt x="43" y="95"/>
                  </a:cubicBezTo>
                  <a:cubicBezTo>
                    <a:pt x="44" y="93"/>
                    <a:pt x="48" y="87"/>
                    <a:pt x="48" y="87"/>
                  </a:cubicBezTo>
                  <a:cubicBezTo>
                    <a:pt x="49" y="88"/>
                    <a:pt x="61" y="87"/>
                    <a:pt x="61" y="88"/>
                  </a:cubicBezTo>
                  <a:cubicBezTo>
                    <a:pt x="62" y="93"/>
                    <a:pt x="65" y="95"/>
                    <a:pt x="66" y="97"/>
                  </a:cubicBezTo>
                  <a:cubicBezTo>
                    <a:pt x="67" y="99"/>
                    <a:pt x="67" y="104"/>
                    <a:pt x="70" y="110"/>
                  </a:cubicBezTo>
                  <a:cubicBezTo>
                    <a:pt x="73" y="114"/>
                    <a:pt x="72" y="121"/>
                    <a:pt x="71" y="122"/>
                  </a:cubicBezTo>
                  <a:cubicBezTo>
                    <a:pt x="70" y="123"/>
                    <a:pt x="69" y="124"/>
                    <a:pt x="67" y="125"/>
                  </a:cubicBezTo>
                  <a:cubicBezTo>
                    <a:pt x="65" y="127"/>
                    <a:pt x="63" y="126"/>
                    <a:pt x="62" y="126"/>
                  </a:cubicBezTo>
                  <a:cubicBezTo>
                    <a:pt x="60" y="127"/>
                    <a:pt x="69" y="130"/>
                    <a:pt x="71" y="129"/>
                  </a:cubicBezTo>
                  <a:cubicBezTo>
                    <a:pt x="72" y="128"/>
                    <a:pt x="72" y="127"/>
                    <a:pt x="73" y="127"/>
                  </a:cubicBezTo>
                  <a:cubicBezTo>
                    <a:pt x="75" y="126"/>
                    <a:pt x="77" y="126"/>
                    <a:pt x="77" y="126"/>
                  </a:cubicBezTo>
                  <a:cubicBezTo>
                    <a:pt x="77" y="126"/>
                    <a:pt x="77" y="128"/>
                    <a:pt x="77" y="129"/>
                  </a:cubicBezTo>
                  <a:cubicBezTo>
                    <a:pt x="77" y="129"/>
                    <a:pt x="78" y="129"/>
                    <a:pt x="78" y="12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82" y="122"/>
                    <a:pt x="76" y="117"/>
                    <a:pt x="76" y="116"/>
                  </a:cubicBezTo>
                  <a:close/>
                  <a:moveTo>
                    <a:pt x="23" y="71"/>
                  </a:moveTo>
                  <a:cubicBezTo>
                    <a:pt x="23" y="71"/>
                    <a:pt x="15" y="64"/>
                    <a:pt x="15" y="64"/>
                  </a:cubicBezTo>
                  <a:cubicBezTo>
                    <a:pt x="15" y="64"/>
                    <a:pt x="18" y="64"/>
                    <a:pt x="19" y="65"/>
                  </a:cubicBezTo>
                  <a:cubicBezTo>
                    <a:pt x="19" y="66"/>
                    <a:pt x="22" y="67"/>
                    <a:pt x="23" y="67"/>
                  </a:cubicBezTo>
                  <a:cubicBezTo>
                    <a:pt x="24" y="69"/>
                    <a:pt x="23" y="71"/>
                    <a:pt x="23" y="71"/>
                  </a:cubicBezTo>
                  <a:close/>
                  <a:moveTo>
                    <a:pt x="57" y="19"/>
                  </a:moveTo>
                  <a:cubicBezTo>
                    <a:pt x="55" y="16"/>
                    <a:pt x="55" y="14"/>
                    <a:pt x="55" y="14"/>
                  </a:cubicBezTo>
                  <a:cubicBezTo>
                    <a:pt x="57" y="14"/>
                    <a:pt x="57" y="16"/>
                    <a:pt x="57" y="16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2" name="Freeform 76"/>
            <p:cNvSpPr>
              <a:spLocks noEditPoints="1"/>
            </p:cNvSpPr>
            <p:nvPr/>
          </p:nvSpPr>
          <p:spPr bwMode="auto">
            <a:xfrm>
              <a:off x="2634" y="1969"/>
              <a:ext cx="46" cy="140"/>
            </a:xfrm>
            <a:custGeom>
              <a:avLst/>
              <a:gdLst>
                <a:gd name="T0" fmla="*/ 8 w 50"/>
                <a:gd name="T1" fmla="*/ 12 h 153"/>
                <a:gd name="T2" fmla="*/ 8 w 50"/>
                <a:gd name="T3" fmla="*/ 10 h 153"/>
                <a:gd name="T4" fmla="*/ 7 w 50"/>
                <a:gd name="T5" fmla="*/ 7 h 153"/>
                <a:gd name="T6" fmla="*/ 6 w 50"/>
                <a:gd name="T7" fmla="*/ 5 h 153"/>
                <a:gd name="T8" fmla="*/ 6 w 50"/>
                <a:gd name="T9" fmla="*/ 5 h 153"/>
                <a:gd name="T10" fmla="*/ 6 w 50"/>
                <a:gd name="T11" fmla="*/ 5 h 153"/>
                <a:gd name="T12" fmla="*/ 6 w 50"/>
                <a:gd name="T13" fmla="*/ 5 h 153"/>
                <a:gd name="T14" fmla="*/ 6 w 50"/>
                <a:gd name="T15" fmla="*/ 5 h 153"/>
                <a:gd name="T16" fmla="*/ 6 w 50"/>
                <a:gd name="T17" fmla="*/ 5 h 153"/>
                <a:gd name="T18" fmla="*/ 6 w 50"/>
                <a:gd name="T19" fmla="*/ 5 h 153"/>
                <a:gd name="T20" fmla="*/ 6 w 50"/>
                <a:gd name="T21" fmla="*/ 1 h 153"/>
                <a:gd name="T22" fmla="*/ 6 w 50"/>
                <a:gd name="T23" fmla="*/ 0 h 153"/>
                <a:gd name="T24" fmla="*/ 6 w 50"/>
                <a:gd name="T25" fmla="*/ 5 h 153"/>
                <a:gd name="T26" fmla="*/ 6 w 50"/>
                <a:gd name="T27" fmla="*/ 5 h 153"/>
                <a:gd name="T28" fmla="*/ 2 w 50"/>
                <a:gd name="T29" fmla="*/ 5 h 153"/>
                <a:gd name="T30" fmla="*/ 0 w 50"/>
                <a:gd name="T31" fmla="*/ 10 h 153"/>
                <a:gd name="T32" fmla="*/ 1 w 50"/>
                <a:gd name="T33" fmla="*/ 13 h 153"/>
                <a:gd name="T34" fmla="*/ 2 w 50"/>
                <a:gd name="T35" fmla="*/ 14 h 153"/>
                <a:gd name="T36" fmla="*/ 6 w 50"/>
                <a:gd name="T37" fmla="*/ 14 h 153"/>
                <a:gd name="T38" fmla="*/ 6 w 50"/>
                <a:gd name="T39" fmla="*/ 14 h 153"/>
                <a:gd name="T40" fmla="*/ 6 w 50"/>
                <a:gd name="T41" fmla="*/ 13 h 153"/>
                <a:gd name="T42" fmla="*/ 6 w 50"/>
                <a:gd name="T43" fmla="*/ 11 h 153"/>
                <a:gd name="T44" fmla="*/ 6 w 50"/>
                <a:gd name="T45" fmla="*/ 8 h 153"/>
                <a:gd name="T46" fmla="*/ 6 w 50"/>
                <a:gd name="T47" fmla="*/ 10 h 153"/>
                <a:gd name="T48" fmla="*/ 6 w 50"/>
                <a:gd name="T49" fmla="*/ 15 h 153"/>
                <a:gd name="T50" fmla="*/ 6 w 50"/>
                <a:gd name="T51" fmla="*/ 19 h 153"/>
                <a:gd name="T52" fmla="*/ 6 w 50"/>
                <a:gd name="T53" fmla="*/ 23 h 153"/>
                <a:gd name="T54" fmla="*/ 6 w 50"/>
                <a:gd name="T55" fmla="*/ 24 h 153"/>
                <a:gd name="T56" fmla="*/ 6 w 50"/>
                <a:gd name="T57" fmla="*/ 23 h 153"/>
                <a:gd name="T58" fmla="*/ 6 w 50"/>
                <a:gd name="T59" fmla="*/ 22 h 153"/>
                <a:gd name="T60" fmla="*/ 6 w 50"/>
                <a:gd name="T61" fmla="*/ 19 h 153"/>
                <a:gd name="T62" fmla="*/ 6 w 50"/>
                <a:gd name="T63" fmla="*/ 14 h 153"/>
                <a:gd name="T64" fmla="*/ 6 w 50"/>
                <a:gd name="T65" fmla="*/ 19 h 153"/>
                <a:gd name="T66" fmla="*/ 6 w 50"/>
                <a:gd name="T67" fmla="*/ 21 h 153"/>
                <a:gd name="T68" fmla="*/ 6 w 50"/>
                <a:gd name="T69" fmla="*/ 23 h 153"/>
                <a:gd name="T70" fmla="*/ 7 w 50"/>
                <a:gd name="T71" fmla="*/ 24 h 153"/>
                <a:gd name="T72" fmla="*/ 7 w 50"/>
                <a:gd name="T73" fmla="*/ 21 h 153"/>
                <a:gd name="T74" fmla="*/ 7 w 50"/>
                <a:gd name="T75" fmla="*/ 17 h 153"/>
                <a:gd name="T76" fmla="*/ 6 w 50"/>
                <a:gd name="T77" fmla="*/ 16 h 153"/>
                <a:gd name="T78" fmla="*/ 6 w 50"/>
                <a:gd name="T79" fmla="*/ 12 h 153"/>
                <a:gd name="T80" fmla="*/ 7 w 50"/>
                <a:gd name="T81" fmla="*/ 13 h 153"/>
                <a:gd name="T82" fmla="*/ 7 w 50"/>
                <a:gd name="T83" fmla="*/ 14 h 153"/>
                <a:gd name="T84" fmla="*/ 8 w 50"/>
                <a:gd name="T85" fmla="*/ 14 h 153"/>
                <a:gd name="T86" fmla="*/ 8 w 50"/>
                <a:gd name="T87" fmla="*/ 13 h 153"/>
                <a:gd name="T88" fmla="*/ 7 w 50"/>
                <a:gd name="T89" fmla="*/ 14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0" h="153">
                  <a:moveTo>
                    <a:pt x="49" y="77"/>
                  </a:moveTo>
                  <a:cubicBezTo>
                    <a:pt x="49" y="73"/>
                    <a:pt x="48" y="73"/>
                    <a:pt x="48" y="72"/>
                  </a:cubicBezTo>
                  <a:cubicBezTo>
                    <a:pt x="48" y="68"/>
                    <a:pt x="47" y="69"/>
                    <a:pt x="47" y="66"/>
                  </a:cubicBezTo>
                  <a:cubicBezTo>
                    <a:pt x="47" y="61"/>
                    <a:pt x="46" y="60"/>
                    <a:pt x="46" y="59"/>
                  </a:cubicBezTo>
                  <a:cubicBezTo>
                    <a:pt x="46" y="57"/>
                    <a:pt x="45" y="56"/>
                    <a:pt x="45" y="53"/>
                  </a:cubicBezTo>
                  <a:cubicBezTo>
                    <a:pt x="45" y="50"/>
                    <a:pt x="44" y="48"/>
                    <a:pt x="44" y="47"/>
                  </a:cubicBezTo>
                  <a:cubicBezTo>
                    <a:pt x="44" y="46"/>
                    <a:pt x="42" y="37"/>
                    <a:pt x="41" y="35"/>
                  </a:cubicBezTo>
                  <a:cubicBezTo>
                    <a:pt x="41" y="34"/>
                    <a:pt x="39" y="30"/>
                    <a:pt x="38" y="29"/>
                  </a:cubicBezTo>
                  <a:cubicBezTo>
                    <a:pt x="37" y="27"/>
                    <a:pt x="32" y="26"/>
                    <a:pt x="32" y="26"/>
                  </a:cubicBezTo>
                  <a:cubicBezTo>
                    <a:pt x="30" y="24"/>
                    <a:pt x="29" y="23"/>
                    <a:pt x="29" y="22"/>
                  </a:cubicBezTo>
                  <a:cubicBezTo>
                    <a:pt x="28" y="20"/>
                    <a:pt x="29" y="19"/>
                    <a:pt x="31" y="19"/>
                  </a:cubicBezTo>
                  <a:cubicBezTo>
                    <a:pt x="33" y="19"/>
                    <a:pt x="34" y="19"/>
                    <a:pt x="34" y="18"/>
                  </a:cubicBezTo>
                  <a:cubicBezTo>
                    <a:pt x="34" y="17"/>
                    <a:pt x="34" y="17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3"/>
                    <a:pt x="34" y="13"/>
                  </a:cubicBezTo>
                  <a:cubicBezTo>
                    <a:pt x="35" y="13"/>
                    <a:pt x="35" y="12"/>
                    <a:pt x="36" y="12"/>
                  </a:cubicBezTo>
                  <a:cubicBezTo>
                    <a:pt x="36" y="12"/>
                    <a:pt x="34" y="10"/>
                    <a:pt x="34" y="9"/>
                  </a:cubicBezTo>
                  <a:cubicBezTo>
                    <a:pt x="33" y="8"/>
                    <a:pt x="33" y="6"/>
                    <a:pt x="33" y="6"/>
                  </a:cubicBezTo>
                  <a:cubicBezTo>
                    <a:pt x="33" y="5"/>
                    <a:pt x="33" y="3"/>
                    <a:pt x="33" y="3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30" y="1"/>
                    <a:pt x="28" y="1"/>
                    <a:pt x="27" y="1"/>
                  </a:cubicBezTo>
                  <a:cubicBezTo>
                    <a:pt x="26" y="0"/>
                    <a:pt x="25" y="1"/>
                    <a:pt x="23" y="0"/>
                  </a:cubicBezTo>
                  <a:cubicBezTo>
                    <a:pt x="21" y="0"/>
                    <a:pt x="19" y="1"/>
                    <a:pt x="18" y="3"/>
                  </a:cubicBezTo>
                  <a:cubicBezTo>
                    <a:pt x="16" y="4"/>
                    <a:pt x="13" y="12"/>
                    <a:pt x="12" y="13"/>
                  </a:cubicBezTo>
                  <a:cubicBezTo>
                    <a:pt x="11" y="14"/>
                    <a:pt x="11" y="20"/>
                    <a:pt x="11" y="20"/>
                  </a:cubicBezTo>
                  <a:cubicBezTo>
                    <a:pt x="10" y="21"/>
                    <a:pt x="8" y="23"/>
                    <a:pt x="8" y="24"/>
                  </a:cubicBezTo>
                  <a:cubicBezTo>
                    <a:pt x="7" y="24"/>
                    <a:pt x="6" y="24"/>
                    <a:pt x="4" y="28"/>
                  </a:cubicBezTo>
                  <a:cubicBezTo>
                    <a:pt x="3" y="31"/>
                    <a:pt x="4" y="30"/>
                    <a:pt x="2" y="35"/>
                  </a:cubicBezTo>
                  <a:cubicBezTo>
                    <a:pt x="1" y="41"/>
                    <a:pt x="2" y="48"/>
                    <a:pt x="1" y="52"/>
                  </a:cubicBezTo>
                  <a:cubicBezTo>
                    <a:pt x="0" y="56"/>
                    <a:pt x="0" y="58"/>
                    <a:pt x="0" y="62"/>
                  </a:cubicBezTo>
                  <a:cubicBezTo>
                    <a:pt x="0" y="67"/>
                    <a:pt x="1" y="68"/>
                    <a:pt x="1" y="71"/>
                  </a:cubicBezTo>
                  <a:cubicBezTo>
                    <a:pt x="1" y="71"/>
                    <a:pt x="0" y="77"/>
                    <a:pt x="1" y="79"/>
                  </a:cubicBezTo>
                  <a:cubicBezTo>
                    <a:pt x="2" y="81"/>
                    <a:pt x="1" y="83"/>
                    <a:pt x="2" y="83"/>
                  </a:cubicBezTo>
                  <a:cubicBezTo>
                    <a:pt x="2" y="83"/>
                    <a:pt x="2" y="85"/>
                    <a:pt x="2" y="85"/>
                  </a:cubicBezTo>
                  <a:cubicBezTo>
                    <a:pt x="2" y="88"/>
                    <a:pt x="5" y="88"/>
                    <a:pt x="5" y="89"/>
                  </a:cubicBezTo>
                  <a:cubicBezTo>
                    <a:pt x="8" y="91"/>
                    <a:pt x="9" y="89"/>
                    <a:pt x="9" y="89"/>
                  </a:cubicBezTo>
                  <a:cubicBezTo>
                    <a:pt x="9" y="88"/>
                    <a:pt x="7" y="83"/>
                    <a:pt x="8" y="85"/>
                  </a:cubicBezTo>
                  <a:cubicBezTo>
                    <a:pt x="9" y="88"/>
                    <a:pt x="10" y="87"/>
                    <a:pt x="10" y="86"/>
                  </a:cubicBezTo>
                  <a:cubicBezTo>
                    <a:pt x="9" y="86"/>
                    <a:pt x="9" y="84"/>
                    <a:pt x="9" y="84"/>
                  </a:cubicBezTo>
                  <a:cubicBezTo>
                    <a:pt x="9" y="84"/>
                    <a:pt x="9" y="82"/>
                    <a:pt x="9" y="81"/>
                  </a:cubicBezTo>
                  <a:cubicBezTo>
                    <a:pt x="9" y="80"/>
                    <a:pt x="7" y="73"/>
                    <a:pt x="7" y="71"/>
                  </a:cubicBezTo>
                  <a:cubicBezTo>
                    <a:pt x="7" y="70"/>
                    <a:pt x="7" y="66"/>
                    <a:pt x="7" y="64"/>
                  </a:cubicBezTo>
                  <a:cubicBezTo>
                    <a:pt x="8" y="62"/>
                    <a:pt x="7" y="57"/>
                    <a:pt x="7" y="57"/>
                  </a:cubicBezTo>
                  <a:cubicBezTo>
                    <a:pt x="7" y="56"/>
                    <a:pt x="9" y="48"/>
                    <a:pt x="9" y="49"/>
                  </a:cubicBezTo>
                  <a:cubicBezTo>
                    <a:pt x="10" y="52"/>
                    <a:pt x="12" y="55"/>
                    <a:pt x="12" y="55"/>
                  </a:cubicBezTo>
                  <a:cubicBezTo>
                    <a:pt x="12" y="56"/>
                    <a:pt x="12" y="57"/>
                    <a:pt x="11" y="60"/>
                  </a:cubicBezTo>
                  <a:cubicBezTo>
                    <a:pt x="11" y="63"/>
                    <a:pt x="10" y="75"/>
                    <a:pt x="10" y="77"/>
                  </a:cubicBezTo>
                  <a:cubicBezTo>
                    <a:pt x="10" y="80"/>
                    <a:pt x="12" y="94"/>
                    <a:pt x="11" y="95"/>
                  </a:cubicBezTo>
                  <a:cubicBezTo>
                    <a:pt x="11" y="97"/>
                    <a:pt x="13" y="110"/>
                    <a:pt x="12" y="112"/>
                  </a:cubicBezTo>
                  <a:cubicBezTo>
                    <a:pt x="11" y="115"/>
                    <a:pt x="11" y="119"/>
                    <a:pt x="11" y="120"/>
                  </a:cubicBezTo>
                  <a:cubicBezTo>
                    <a:pt x="9" y="125"/>
                    <a:pt x="11" y="129"/>
                    <a:pt x="11" y="133"/>
                  </a:cubicBezTo>
                  <a:cubicBezTo>
                    <a:pt x="10" y="136"/>
                    <a:pt x="11" y="144"/>
                    <a:pt x="11" y="144"/>
                  </a:cubicBezTo>
                  <a:cubicBezTo>
                    <a:pt x="12" y="145"/>
                    <a:pt x="10" y="147"/>
                    <a:pt x="10" y="147"/>
                  </a:cubicBezTo>
                  <a:cubicBezTo>
                    <a:pt x="10" y="148"/>
                    <a:pt x="13" y="153"/>
                    <a:pt x="14" y="153"/>
                  </a:cubicBezTo>
                  <a:cubicBezTo>
                    <a:pt x="16" y="153"/>
                    <a:pt x="18" y="148"/>
                    <a:pt x="18" y="148"/>
                  </a:cubicBezTo>
                  <a:cubicBezTo>
                    <a:pt x="19" y="147"/>
                    <a:pt x="18" y="144"/>
                    <a:pt x="18" y="143"/>
                  </a:cubicBezTo>
                  <a:cubicBezTo>
                    <a:pt x="19" y="143"/>
                    <a:pt x="20" y="141"/>
                    <a:pt x="20" y="141"/>
                  </a:cubicBezTo>
                  <a:cubicBezTo>
                    <a:pt x="19" y="141"/>
                    <a:pt x="18" y="139"/>
                    <a:pt x="20" y="138"/>
                  </a:cubicBezTo>
                  <a:cubicBezTo>
                    <a:pt x="22" y="136"/>
                    <a:pt x="21" y="133"/>
                    <a:pt x="21" y="133"/>
                  </a:cubicBezTo>
                  <a:cubicBezTo>
                    <a:pt x="21" y="132"/>
                    <a:pt x="21" y="126"/>
                    <a:pt x="20" y="121"/>
                  </a:cubicBezTo>
                  <a:cubicBezTo>
                    <a:pt x="19" y="116"/>
                    <a:pt x="22" y="105"/>
                    <a:pt x="22" y="105"/>
                  </a:cubicBezTo>
                  <a:cubicBezTo>
                    <a:pt x="24" y="98"/>
                    <a:pt x="27" y="82"/>
                    <a:pt x="27" y="85"/>
                  </a:cubicBezTo>
                  <a:cubicBezTo>
                    <a:pt x="29" y="99"/>
                    <a:pt x="31" y="106"/>
                    <a:pt x="32" y="110"/>
                  </a:cubicBezTo>
                  <a:cubicBezTo>
                    <a:pt x="32" y="111"/>
                    <a:pt x="33" y="121"/>
                    <a:pt x="33" y="121"/>
                  </a:cubicBezTo>
                  <a:cubicBezTo>
                    <a:pt x="33" y="121"/>
                    <a:pt x="32" y="123"/>
                    <a:pt x="32" y="124"/>
                  </a:cubicBezTo>
                  <a:cubicBezTo>
                    <a:pt x="32" y="125"/>
                    <a:pt x="33" y="134"/>
                    <a:pt x="33" y="136"/>
                  </a:cubicBezTo>
                  <a:cubicBezTo>
                    <a:pt x="34" y="137"/>
                    <a:pt x="34" y="138"/>
                    <a:pt x="34" y="138"/>
                  </a:cubicBezTo>
                  <a:cubicBezTo>
                    <a:pt x="33" y="138"/>
                    <a:pt x="34" y="140"/>
                    <a:pt x="34" y="141"/>
                  </a:cubicBezTo>
                  <a:cubicBezTo>
                    <a:pt x="35" y="142"/>
                    <a:pt x="36" y="141"/>
                    <a:pt x="37" y="146"/>
                  </a:cubicBezTo>
                  <a:cubicBezTo>
                    <a:pt x="37" y="150"/>
                    <a:pt x="42" y="153"/>
                    <a:pt x="43" y="152"/>
                  </a:cubicBezTo>
                  <a:cubicBezTo>
                    <a:pt x="46" y="148"/>
                    <a:pt x="42" y="144"/>
                    <a:pt x="42" y="140"/>
                  </a:cubicBezTo>
                  <a:cubicBezTo>
                    <a:pt x="42" y="138"/>
                    <a:pt x="43" y="136"/>
                    <a:pt x="44" y="135"/>
                  </a:cubicBezTo>
                  <a:cubicBezTo>
                    <a:pt x="45" y="133"/>
                    <a:pt x="43" y="124"/>
                    <a:pt x="43" y="123"/>
                  </a:cubicBezTo>
                  <a:cubicBezTo>
                    <a:pt x="43" y="121"/>
                    <a:pt x="41" y="113"/>
                    <a:pt x="42" y="112"/>
                  </a:cubicBezTo>
                  <a:cubicBezTo>
                    <a:pt x="42" y="109"/>
                    <a:pt x="41" y="107"/>
                    <a:pt x="41" y="106"/>
                  </a:cubicBezTo>
                  <a:cubicBezTo>
                    <a:pt x="41" y="106"/>
                    <a:pt x="40" y="103"/>
                    <a:pt x="41" y="102"/>
                  </a:cubicBezTo>
                  <a:cubicBezTo>
                    <a:pt x="42" y="97"/>
                    <a:pt x="41" y="80"/>
                    <a:pt x="41" y="79"/>
                  </a:cubicBezTo>
                  <a:cubicBezTo>
                    <a:pt x="41" y="77"/>
                    <a:pt x="40" y="74"/>
                    <a:pt x="41" y="75"/>
                  </a:cubicBezTo>
                  <a:cubicBezTo>
                    <a:pt x="41" y="75"/>
                    <a:pt x="42" y="78"/>
                    <a:pt x="42" y="79"/>
                  </a:cubicBezTo>
                  <a:cubicBezTo>
                    <a:pt x="43" y="80"/>
                    <a:pt x="42" y="81"/>
                    <a:pt x="42" y="82"/>
                  </a:cubicBezTo>
                  <a:cubicBezTo>
                    <a:pt x="42" y="82"/>
                    <a:pt x="43" y="83"/>
                    <a:pt x="43" y="83"/>
                  </a:cubicBezTo>
                  <a:cubicBezTo>
                    <a:pt x="42" y="87"/>
                    <a:pt x="43" y="88"/>
                    <a:pt x="43" y="89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47" y="88"/>
                    <a:pt x="46" y="89"/>
                    <a:pt x="47" y="88"/>
                  </a:cubicBezTo>
                  <a:cubicBezTo>
                    <a:pt x="50" y="84"/>
                    <a:pt x="48" y="82"/>
                    <a:pt x="49" y="82"/>
                  </a:cubicBezTo>
                  <a:cubicBezTo>
                    <a:pt x="50" y="80"/>
                    <a:pt x="49" y="78"/>
                    <a:pt x="49" y="77"/>
                  </a:cubicBezTo>
                  <a:close/>
                  <a:moveTo>
                    <a:pt x="45" y="88"/>
                  </a:moveTo>
                  <a:cubicBezTo>
                    <a:pt x="44" y="90"/>
                    <a:pt x="45" y="84"/>
                    <a:pt x="45" y="84"/>
                  </a:cubicBezTo>
                  <a:cubicBezTo>
                    <a:pt x="45" y="84"/>
                    <a:pt x="46" y="86"/>
                    <a:pt x="45" y="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3" name="Freeform 77"/>
            <p:cNvSpPr>
              <a:spLocks noEditPoints="1"/>
            </p:cNvSpPr>
            <p:nvPr/>
          </p:nvSpPr>
          <p:spPr bwMode="auto">
            <a:xfrm>
              <a:off x="2192" y="1971"/>
              <a:ext cx="41" cy="120"/>
            </a:xfrm>
            <a:custGeom>
              <a:avLst/>
              <a:gdLst>
                <a:gd name="T0" fmla="*/ 9 w 44"/>
                <a:gd name="T1" fmla="*/ 5 h 131"/>
                <a:gd name="T2" fmla="*/ 7 w 44"/>
                <a:gd name="T3" fmla="*/ 5 h 131"/>
                <a:gd name="T4" fmla="*/ 7 w 44"/>
                <a:gd name="T5" fmla="*/ 5 h 131"/>
                <a:gd name="T6" fmla="*/ 7 w 44"/>
                <a:gd name="T7" fmla="*/ 5 h 131"/>
                <a:gd name="T8" fmla="*/ 7 w 44"/>
                <a:gd name="T9" fmla="*/ 5 h 131"/>
                <a:gd name="T10" fmla="*/ 7 w 44"/>
                <a:gd name="T11" fmla="*/ 5 h 131"/>
                <a:gd name="T12" fmla="*/ 7 w 44"/>
                <a:gd name="T13" fmla="*/ 0 h 131"/>
                <a:gd name="T14" fmla="*/ 7 w 44"/>
                <a:gd name="T15" fmla="*/ 5 h 131"/>
                <a:gd name="T16" fmla="*/ 7 w 44"/>
                <a:gd name="T17" fmla="*/ 5 h 131"/>
                <a:gd name="T18" fmla="*/ 7 w 44"/>
                <a:gd name="T19" fmla="*/ 5 h 131"/>
                <a:gd name="T20" fmla="*/ 7 w 44"/>
                <a:gd name="T21" fmla="*/ 5 h 131"/>
                <a:gd name="T22" fmla="*/ 3 w 44"/>
                <a:gd name="T23" fmla="*/ 5 h 131"/>
                <a:gd name="T24" fmla="*/ 4 w 44"/>
                <a:gd name="T25" fmla="*/ 7 h 131"/>
                <a:gd name="T26" fmla="*/ 4 w 44"/>
                <a:gd name="T27" fmla="*/ 10 h 131"/>
                <a:gd name="T28" fmla="*/ 2 w 44"/>
                <a:gd name="T29" fmla="*/ 13 h 131"/>
                <a:gd name="T30" fmla="*/ 7 w 44"/>
                <a:gd name="T31" fmla="*/ 13 h 131"/>
                <a:gd name="T32" fmla="*/ 7 w 44"/>
                <a:gd name="T33" fmla="*/ 16 h 131"/>
                <a:gd name="T34" fmla="*/ 7 w 44"/>
                <a:gd name="T35" fmla="*/ 21 h 131"/>
                <a:gd name="T36" fmla="*/ 7 w 44"/>
                <a:gd name="T37" fmla="*/ 21 h 131"/>
                <a:gd name="T38" fmla="*/ 7 w 44"/>
                <a:gd name="T39" fmla="*/ 21 h 131"/>
                <a:gd name="T40" fmla="*/ 7 w 44"/>
                <a:gd name="T41" fmla="*/ 21 h 131"/>
                <a:gd name="T42" fmla="*/ 7 w 44"/>
                <a:gd name="T43" fmla="*/ 20 h 131"/>
                <a:gd name="T44" fmla="*/ 9 w 44"/>
                <a:gd name="T45" fmla="*/ 20 h 131"/>
                <a:gd name="T46" fmla="*/ 7 w 44"/>
                <a:gd name="T47" fmla="*/ 19 h 131"/>
                <a:gd name="T48" fmla="*/ 7 w 44"/>
                <a:gd name="T49" fmla="*/ 19 h 131"/>
                <a:gd name="T50" fmla="*/ 7 w 44"/>
                <a:gd name="T51" fmla="*/ 19 h 131"/>
                <a:gd name="T52" fmla="*/ 7 w 44"/>
                <a:gd name="T53" fmla="*/ 10 h 131"/>
                <a:gd name="T54" fmla="*/ 7 w 44"/>
                <a:gd name="T55" fmla="*/ 9 h 131"/>
                <a:gd name="T56" fmla="*/ 7 w 44"/>
                <a:gd name="T57" fmla="*/ 6 h 131"/>
                <a:gd name="T58" fmla="*/ 10 w 44"/>
                <a:gd name="T59" fmla="*/ 5 h 131"/>
                <a:gd name="T60" fmla="*/ 7 w 44"/>
                <a:gd name="T61" fmla="*/ 5 h 131"/>
                <a:gd name="T62" fmla="*/ 7 w 44"/>
                <a:gd name="T63" fmla="*/ 5 h 131"/>
                <a:gd name="T64" fmla="*/ 7 w 44"/>
                <a:gd name="T65" fmla="*/ 5 h 131"/>
                <a:gd name="T66" fmla="*/ 7 w 44"/>
                <a:gd name="T67" fmla="*/ 5 h 131"/>
                <a:gd name="T68" fmla="*/ 7 w 44"/>
                <a:gd name="T69" fmla="*/ 5 h 131"/>
                <a:gd name="T70" fmla="*/ 7 w 44"/>
                <a:gd name="T71" fmla="*/ 5 h 131"/>
                <a:gd name="T72" fmla="*/ 7 w 44"/>
                <a:gd name="T73" fmla="*/ 5 h 131"/>
                <a:gd name="T74" fmla="*/ 7 w 44"/>
                <a:gd name="T75" fmla="*/ 5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1">
                  <a:moveTo>
                    <a:pt x="42" y="35"/>
                  </a:moveTo>
                  <a:cubicBezTo>
                    <a:pt x="43" y="34"/>
                    <a:pt x="41" y="32"/>
                    <a:pt x="41" y="32"/>
                  </a:cubicBezTo>
                  <a:cubicBezTo>
                    <a:pt x="40" y="31"/>
                    <a:pt x="38" y="27"/>
                    <a:pt x="37" y="27"/>
                  </a:cubicBezTo>
                  <a:cubicBezTo>
                    <a:pt x="37" y="26"/>
                    <a:pt x="35" y="24"/>
                    <a:pt x="35" y="23"/>
                  </a:cubicBezTo>
                  <a:cubicBezTo>
                    <a:pt x="35" y="23"/>
                    <a:pt x="34" y="18"/>
                    <a:pt x="34" y="18"/>
                  </a:cubicBezTo>
                  <a:cubicBezTo>
                    <a:pt x="34" y="18"/>
                    <a:pt x="33" y="17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0" y="14"/>
                    <a:pt x="30" y="13"/>
                  </a:cubicBezTo>
                  <a:cubicBezTo>
                    <a:pt x="29" y="13"/>
                    <a:pt x="27" y="13"/>
                    <a:pt x="27" y="13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29" y="11"/>
                    <a:pt x="29" y="8"/>
                    <a:pt x="28" y="8"/>
                  </a:cubicBezTo>
                  <a:cubicBezTo>
                    <a:pt x="28" y="7"/>
                    <a:pt x="28" y="6"/>
                    <a:pt x="28" y="5"/>
                  </a:cubicBezTo>
                  <a:cubicBezTo>
                    <a:pt x="28" y="4"/>
                    <a:pt x="26" y="3"/>
                    <a:pt x="25" y="2"/>
                  </a:cubicBezTo>
                  <a:cubicBezTo>
                    <a:pt x="24" y="1"/>
                    <a:pt x="20" y="0"/>
                    <a:pt x="18" y="0"/>
                  </a:cubicBezTo>
                  <a:cubicBezTo>
                    <a:pt x="16" y="0"/>
                    <a:pt x="14" y="5"/>
                    <a:pt x="14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2"/>
                    <a:pt x="11" y="13"/>
                  </a:cubicBezTo>
                  <a:cubicBezTo>
                    <a:pt x="12" y="14"/>
                    <a:pt x="11" y="16"/>
                    <a:pt x="11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20"/>
                    <a:pt x="12" y="20"/>
                  </a:cubicBezTo>
                  <a:cubicBezTo>
                    <a:pt x="12" y="20"/>
                    <a:pt x="6" y="24"/>
                    <a:pt x="6" y="25"/>
                  </a:cubicBezTo>
                  <a:cubicBezTo>
                    <a:pt x="5" y="26"/>
                    <a:pt x="4" y="31"/>
                    <a:pt x="3" y="33"/>
                  </a:cubicBezTo>
                  <a:cubicBezTo>
                    <a:pt x="1" y="36"/>
                    <a:pt x="4" y="38"/>
                    <a:pt x="4" y="39"/>
                  </a:cubicBezTo>
                  <a:cubicBezTo>
                    <a:pt x="3" y="41"/>
                    <a:pt x="5" y="44"/>
                    <a:pt x="4" y="45"/>
                  </a:cubicBezTo>
                  <a:cubicBezTo>
                    <a:pt x="3" y="45"/>
                    <a:pt x="5" y="51"/>
                    <a:pt x="4" y="52"/>
                  </a:cubicBezTo>
                  <a:cubicBezTo>
                    <a:pt x="2" y="53"/>
                    <a:pt x="4" y="58"/>
                    <a:pt x="4" y="58"/>
                  </a:cubicBezTo>
                  <a:cubicBezTo>
                    <a:pt x="3" y="58"/>
                    <a:pt x="0" y="59"/>
                    <a:pt x="0" y="59"/>
                  </a:cubicBezTo>
                  <a:cubicBezTo>
                    <a:pt x="0" y="59"/>
                    <a:pt x="1" y="76"/>
                    <a:pt x="2" y="77"/>
                  </a:cubicBezTo>
                  <a:cubicBezTo>
                    <a:pt x="2" y="77"/>
                    <a:pt x="4" y="77"/>
                    <a:pt x="4" y="77"/>
                  </a:cubicBezTo>
                  <a:cubicBezTo>
                    <a:pt x="4" y="77"/>
                    <a:pt x="9" y="76"/>
                    <a:pt x="9" y="77"/>
                  </a:cubicBezTo>
                  <a:cubicBezTo>
                    <a:pt x="9" y="77"/>
                    <a:pt x="10" y="89"/>
                    <a:pt x="10" y="89"/>
                  </a:cubicBezTo>
                  <a:cubicBezTo>
                    <a:pt x="10" y="90"/>
                    <a:pt x="8" y="101"/>
                    <a:pt x="8" y="102"/>
                  </a:cubicBezTo>
                  <a:cubicBezTo>
                    <a:pt x="9" y="104"/>
                    <a:pt x="10" y="109"/>
                    <a:pt x="10" y="111"/>
                  </a:cubicBezTo>
                  <a:cubicBezTo>
                    <a:pt x="9" y="114"/>
                    <a:pt x="7" y="127"/>
                    <a:pt x="7" y="127"/>
                  </a:cubicBezTo>
                  <a:cubicBezTo>
                    <a:pt x="7" y="127"/>
                    <a:pt x="7" y="131"/>
                    <a:pt x="8" y="131"/>
                  </a:cubicBezTo>
                  <a:cubicBezTo>
                    <a:pt x="9" y="131"/>
                    <a:pt x="12" y="131"/>
                    <a:pt x="12" y="131"/>
                  </a:cubicBezTo>
                  <a:cubicBezTo>
                    <a:pt x="12" y="131"/>
                    <a:pt x="12" y="130"/>
                    <a:pt x="13" y="130"/>
                  </a:cubicBezTo>
                  <a:cubicBezTo>
                    <a:pt x="13" y="130"/>
                    <a:pt x="17" y="131"/>
                    <a:pt x="19" y="131"/>
                  </a:cubicBezTo>
                  <a:cubicBezTo>
                    <a:pt x="20" y="130"/>
                    <a:pt x="27" y="131"/>
                    <a:pt x="28" y="131"/>
                  </a:cubicBezTo>
                  <a:cubicBezTo>
                    <a:pt x="29" y="130"/>
                    <a:pt x="27" y="128"/>
                    <a:pt x="27" y="128"/>
                  </a:cubicBezTo>
                  <a:cubicBezTo>
                    <a:pt x="26" y="128"/>
                    <a:pt x="23" y="127"/>
                    <a:pt x="23" y="127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4" y="126"/>
                    <a:pt x="30" y="127"/>
                    <a:pt x="31" y="127"/>
                  </a:cubicBezTo>
                  <a:cubicBezTo>
                    <a:pt x="32" y="127"/>
                    <a:pt x="38" y="127"/>
                    <a:pt x="39" y="126"/>
                  </a:cubicBezTo>
                  <a:cubicBezTo>
                    <a:pt x="39" y="126"/>
                    <a:pt x="39" y="125"/>
                    <a:pt x="38" y="124"/>
                  </a:cubicBezTo>
                  <a:cubicBezTo>
                    <a:pt x="38" y="124"/>
                    <a:pt x="35" y="124"/>
                    <a:pt x="34" y="124"/>
                  </a:cubicBezTo>
                  <a:cubicBezTo>
                    <a:pt x="33" y="123"/>
                    <a:pt x="29" y="122"/>
                    <a:pt x="29" y="122"/>
                  </a:cubicBezTo>
                  <a:cubicBezTo>
                    <a:pt x="30" y="121"/>
                    <a:pt x="28" y="118"/>
                    <a:pt x="28" y="117"/>
                  </a:cubicBezTo>
                  <a:cubicBezTo>
                    <a:pt x="27" y="117"/>
                    <a:pt x="27" y="117"/>
                    <a:pt x="26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6" y="114"/>
                    <a:pt x="30" y="73"/>
                    <a:pt x="31" y="72"/>
                  </a:cubicBezTo>
                  <a:cubicBezTo>
                    <a:pt x="31" y="71"/>
                    <a:pt x="30" y="60"/>
                    <a:pt x="30" y="59"/>
                  </a:cubicBezTo>
                  <a:cubicBezTo>
                    <a:pt x="30" y="58"/>
                    <a:pt x="30" y="59"/>
                    <a:pt x="30" y="57"/>
                  </a:cubicBezTo>
                  <a:cubicBezTo>
                    <a:pt x="30" y="55"/>
                    <a:pt x="28" y="56"/>
                    <a:pt x="30" y="55"/>
                  </a:cubicBezTo>
                  <a:cubicBezTo>
                    <a:pt x="31" y="54"/>
                    <a:pt x="32" y="50"/>
                    <a:pt x="31" y="49"/>
                  </a:cubicBezTo>
                  <a:cubicBezTo>
                    <a:pt x="31" y="48"/>
                    <a:pt x="30" y="40"/>
                    <a:pt x="31" y="41"/>
                  </a:cubicBezTo>
                  <a:cubicBezTo>
                    <a:pt x="32" y="42"/>
                    <a:pt x="34" y="44"/>
                    <a:pt x="39" y="45"/>
                  </a:cubicBezTo>
                  <a:cubicBezTo>
                    <a:pt x="44" y="47"/>
                    <a:pt x="43" y="41"/>
                    <a:pt x="44" y="40"/>
                  </a:cubicBezTo>
                  <a:cubicBezTo>
                    <a:pt x="44" y="39"/>
                    <a:pt x="42" y="36"/>
                    <a:pt x="42" y="35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9"/>
                    <a:pt x="31" y="19"/>
                  </a:cubicBezTo>
                  <a:cubicBezTo>
                    <a:pt x="30" y="19"/>
                    <a:pt x="30" y="18"/>
                    <a:pt x="30" y="18"/>
                  </a:cubicBezTo>
                  <a:lnTo>
                    <a:pt x="31" y="18"/>
                  </a:lnTo>
                  <a:close/>
                  <a:moveTo>
                    <a:pt x="29" y="26"/>
                  </a:moveTo>
                  <a:cubicBezTo>
                    <a:pt x="27" y="26"/>
                    <a:pt x="25" y="25"/>
                    <a:pt x="24" y="25"/>
                  </a:cubicBezTo>
                  <a:cubicBezTo>
                    <a:pt x="24" y="25"/>
                    <a:pt x="26" y="24"/>
                    <a:pt x="26" y="24"/>
                  </a:cubicBezTo>
                  <a:cubicBezTo>
                    <a:pt x="26" y="24"/>
                    <a:pt x="24" y="23"/>
                    <a:pt x="23" y="23"/>
                  </a:cubicBezTo>
                  <a:cubicBezTo>
                    <a:pt x="22" y="22"/>
                    <a:pt x="22" y="20"/>
                    <a:pt x="22" y="20"/>
                  </a:cubicBezTo>
                  <a:cubicBezTo>
                    <a:pt x="22" y="20"/>
                    <a:pt x="25" y="20"/>
                    <a:pt x="26" y="16"/>
                  </a:cubicBezTo>
                  <a:cubicBezTo>
                    <a:pt x="26" y="16"/>
                    <a:pt x="27" y="16"/>
                    <a:pt x="27" y="17"/>
                  </a:cubicBezTo>
                  <a:cubicBezTo>
                    <a:pt x="27" y="19"/>
                    <a:pt x="30" y="22"/>
                    <a:pt x="30" y="23"/>
                  </a:cubicBezTo>
                  <a:cubicBezTo>
                    <a:pt x="31" y="24"/>
                    <a:pt x="33" y="25"/>
                    <a:pt x="33" y="27"/>
                  </a:cubicBezTo>
                  <a:cubicBezTo>
                    <a:pt x="34" y="28"/>
                    <a:pt x="34" y="30"/>
                    <a:pt x="34" y="30"/>
                  </a:cubicBezTo>
                  <a:cubicBezTo>
                    <a:pt x="34" y="30"/>
                    <a:pt x="30" y="27"/>
                    <a:pt x="2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4" name="Freeform 78"/>
            <p:cNvSpPr>
              <a:spLocks noEditPoints="1"/>
            </p:cNvSpPr>
            <p:nvPr/>
          </p:nvSpPr>
          <p:spPr bwMode="auto">
            <a:xfrm>
              <a:off x="1606" y="1797"/>
              <a:ext cx="40" cy="120"/>
            </a:xfrm>
            <a:custGeom>
              <a:avLst/>
              <a:gdLst>
                <a:gd name="T0" fmla="*/ 5 w 44"/>
                <a:gd name="T1" fmla="*/ 5 h 131"/>
                <a:gd name="T2" fmla="*/ 5 w 44"/>
                <a:gd name="T3" fmla="*/ 5 h 131"/>
                <a:gd name="T4" fmla="*/ 5 w 44"/>
                <a:gd name="T5" fmla="*/ 5 h 131"/>
                <a:gd name="T6" fmla="*/ 5 w 44"/>
                <a:gd name="T7" fmla="*/ 5 h 131"/>
                <a:gd name="T8" fmla="*/ 5 w 44"/>
                <a:gd name="T9" fmla="*/ 5 h 131"/>
                <a:gd name="T10" fmla="*/ 5 w 44"/>
                <a:gd name="T11" fmla="*/ 5 h 131"/>
                <a:gd name="T12" fmla="*/ 5 w 44"/>
                <a:gd name="T13" fmla="*/ 0 h 131"/>
                <a:gd name="T14" fmla="*/ 5 w 44"/>
                <a:gd name="T15" fmla="*/ 5 h 131"/>
                <a:gd name="T16" fmla="*/ 5 w 44"/>
                <a:gd name="T17" fmla="*/ 5 h 131"/>
                <a:gd name="T18" fmla="*/ 5 w 44"/>
                <a:gd name="T19" fmla="*/ 5 h 131"/>
                <a:gd name="T20" fmla="*/ 5 w 44"/>
                <a:gd name="T21" fmla="*/ 5 h 131"/>
                <a:gd name="T22" fmla="*/ 3 w 44"/>
                <a:gd name="T23" fmla="*/ 5 h 131"/>
                <a:gd name="T24" fmla="*/ 4 w 44"/>
                <a:gd name="T25" fmla="*/ 7 h 131"/>
                <a:gd name="T26" fmla="*/ 4 w 44"/>
                <a:gd name="T27" fmla="*/ 10 h 131"/>
                <a:gd name="T28" fmla="*/ 2 w 44"/>
                <a:gd name="T29" fmla="*/ 13 h 131"/>
                <a:gd name="T30" fmla="*/ 5 w 44"/>
                <a:gd name="T31" fmla="*/ 13 h 131"/>
                <a:gd name="T32" fmla="*/ 5 w 44"/>
                <a:gd name="T33" fmla="*/ 16 h 131"/>
                <a:gd name="T34" fmla="*/ 5 w 44"/>
                <a:gd name="T35" fmla="*/ 21 h 131"/>
                <a:gd name="T36" fmla="*/ 5 w 44"/>
                <a:gd name="T37" fmla="*/ 21 h 131"/>
                <a:gd name="T38" fmla="*/ 5 w 44"/>
                <a:gd name="T39" fmla="*/ 21 h 131"/>
                <a:gd name="T40" fmla="*/ 5 w 44"/>
                <a:gd name="T41" fmla="*/ 21 h 131"/>
                <a:gd name="T42" fmla="*/ 5 w 44"/>
                <a:gd name="T43" fmla="*/ 20 h 131"/>
                <a:gd name="T44" fmla="*/ 5 w 44"/>
                <a:gd name="T45" fmla="*/ 20 h 131"/>
                <a:gd name="T46" fmla="*/ 5 w 44"/>
                <a:gd name="T47" fmla="*/ 19 h 131"/>
                <a:gd name="T48" fmla="*/ 5 w 44"/>
                <a:gd name="T49" fmla="*/ 19 h 131"/>
                <a:gd name="T50" fmla="*/ 5 w 44"/>
                <a:gd name="T51" fmla="*/ 19 h 131"/>
                <a:gd name="T52" fmla="*/ 5 w 44"/>
                <a:gd name="T53" fmla="*/ 10 h 131"/>
                <a:gd name="T54" fmla="*/ 5 w 44"/>
                <a:gd name="T55" fmla="*/ 9 h 131"/>
                <a:gd name="T56" fmla="*/ 5 w 44"/>
                <a:gd name="T57" fmla="*/ 6 h 131"/>
                <a:gd name="T58" fmla="*/ 5 w 44"/>
                <a:gd name="T59" fmla="*/ 5 h 131"/>
                <a:gd name="T60" fmla="*/ 5 w 44"/>
                <a:gd name="T61" fmla="*/ 5 h 131"/>
                <a:gd name="T62" fmla="*/ 5 w 44"/>
                <a:gd name="T63" fmla="*/ 5 h 131"/>
                <a:gd name="T64" fmla="*/ 5 w 44"/>
                <a:gd name="T65" fmla="*/ 5 h 131"/>
                <a:gd name="T66" fmla="*/ 5 w 44"/>
                <a:gd name="T67" fmla="*/ 5 h 131"/>
                <a:gd name="T68" fmla="*/ 5 w 44"/>
                <a:gd name="T69" fmla="*/ 5 h 131"/>
                <a:gd name="T70" fmla="*/ 5 w 44"/>
                <a:gd name="T71" fmla="*/ 5 h 131"/>
                <a:gd name="T72" fmla="*/ 5 w 44"/>
                <a:gd name="T73" fmla="*/ 5 h 131"/>
                <a:gd name="T74" fmla="*/ 5 w 44"/>
                <a:gd name="T75" fmla="*/ 5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1">
                  <a:moveTo>
                    <a:pt x="42" y="35"/>
                  </a:moveTo>
                  <a:cubicBezTo>
                    <a:pt x="43" y="34"/>
                    <a:pt x="41" y="32"/>
                    <a:pt x="41" y="32"/>
                  </a:cubicBezTo>
                  <a:cubicBezTo>
                    <a:pt x="40" y="31"/>
                    <a:pt x="38" y="27"/>
                    <a:pt x="37" y="27"/>
                  </a:cubicBezTo>
                  <a:cubicBezTo>
                    <a:pt x="37" y="26"/>
                    <a:pt x="35" y="24"/>
                    <a:pt x="35" y="23"/>
                  </a:cubicBezTo>
                  <a:cubicBezTo>
                    <a:pt x="35" y="23"/>
                    <a:pt x="34" y="18"/>
                    <a:pt x="34" y="18"/>
                  </a:cubicBezTo>
                  <a:cubicBezTo>
                    <a:pt x="34" y="18"/>
                    <a:pt x="33" y="17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0" y="14"/>
                    <a:pt x="30" y="13"/>
                  </a:cubicBezTo>
                  <a:cubicBezTo>
                    <a:pt x="29" y="13"/>
                    <a:pt x="27" y="13"/>
                    <a:pt x="27" y="13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29" y="11"/>
                    <a:pt x="29" y="8"/>
                    <a:pt x="28" y="8"/>
                  </a:cubicBezTo>
                  <a:cubicBezTo>
                    <a:pt x="28" y="7"/>
                    <a:pt x="28" y="6"/>
                    <a:pt x="28" y="5"/>
                  </a:cubicBezTo>
                  <a:cubicBezTo>
                    <a:pt x="28" y="4"/>
                    <a:pt x="26" y="3"/>
                    <a:pt x="25" y="2"/>
                  </a:cubicBezTo>
                  <a:cubicBezTo>
                    <a:pt x="24" y="1"/>
                    <a:pt x="20" y="0"/>
                    <a:pt x="18" y="0"/>
                  </a:cubicBezTo>
                  <a:cubicBezTo>
                    <a:pt x="16" y="0"/>
                    <a:pt x="14" y="5"/>
                    <a:pt x="14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2"/>
                    <a:pt x="11" y="13"/>
                  </a:cubicBezTo>
                  <a:cubicBezTo>
                    <a:pt x="12" y="14"/>
                    <a:pt x="11" y="16"/>
                    <a:pt x="11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20"/>
                    <a:pt x="12" y="20"/>
                  </a:cubicBezTo>
                  <a:cubicBezTo>
                    <a:pt x="12" y="20"/>
                    <a:pt x="6" y="24"/>
                    <a:pt x="6" y="25"/>
                  </a:cubicBezTo>
                  <a:cubicBezTo>
                    <a:pt x="5" y="26"/>
                    <a:pt x="4" y="31"/>
                    <a:pt x="3" y="33"/>
                  </a:cubicBezTo>
                  <a:cubicBezTo>
                    <a:pt x="1" y="36"/>
                    <a:pt x="4" y="38"/>
                    <a:pt x="4" y="39"/>
                  </a:cubicBezTo>
                  <a:cubicBezTo>
                    <a:pt x="3" y="41"/>
                    <a:pt x="5" y="44"/>
                    <a:pt x="4" y="45"/>
                  </a:cubicBezTo>
                  <a:cubicBezTo>
                    <a:pt x="3" y="45"/>
                    <a:pt x="5" y="51"/>
                    <a:pt x="4" y="52"/>
                  </a:cubicBezTo>
                  <a:cubicBezTo>
                    <a:pt x="2" y="53"/>
                    <a:pt x="4" y="58"/>
                    <a:pt x="4" y="58"/>
                  </a:cubicBezTo>
                  <a:cubicBezTo>
                    <a:pt x="3" y="58"/>
                    <a:pt x="0" y="59"/>
                    <a:pt x="0" y="59"/>
                  </a:cubicBezTo>
                  <a:cubicBezTo>
                    <a:pt x="0" y="59"/>
                    <a:pt x="1" y="76"/>
                    <a:pt x="2" y="77"/>
                  </a:cubicBezTo>
                  <a:cubicBezTo>
                    <a:pt x="2" y="77"/>
                    <a:pt x="4" y="77"/>
                    <a:pt x="4" y="77"/>
                  </a:cubicBezTo>
                  <a:cubicBezTo>
                    <a:pt x="4" y="77"/>
                    <a:pt x="9" y="76"/>
                    <a:pt x="9" y="77"/>
                  </a:cubicBezTo>
                  <a:cubicBezTo>
                    <a:pt x="9" y="77"/>
                    <a:pt x="10" y="89"/>
                    <a:pt x="10" y="89"/>
                  </a:cubicBezTo>
                  <a:cubicBezTo>
                    <a:pt x="10" y="90"/>
                    <a:pt x="8" y="101"/>
                    <a:pt x="8" y="102"/>
                  </a:cubicBezTo>
                  <a:cubicBezTo>
                    <a:pt x="9" y="104"/>
                    <a:pt x="10" y="109"/>
                    <a:pt x="10" y="111"/>
                  </a:cubicBezTo>
                  <a:cubicBezTo>
                    <a:pt x="9" y="114"/>
                    <a:pt x="7" y="127"/>
                    <a:pt x="7" y="127"/>
                  </a:cubicBezTo>
                  <a:cubicBezTo>
                    <a:pt x="7" y="127"/>
                    <a:pt x="7" y="131"/>
                    <a:pt x="8" y="131"/>
                  </a:cubicBezTo>
                  <a:cubicBezTo>
                    <a:pt x="9" y="131"/>
                    <a:pt x="12" y="131"/>
                    <a:pt x="12" y="131"/>
                  </a:cubicBezTo>
                  <a:cubicBezTo>
                    <a:pt x="12" y="131"/>
                    <a:pt x="12" y="130"/>
                    <a:pt x="13" y="130"/>
                  </a:cubicBezTo>
                  <a:cubicBezTo>
                    <a:pt x="13" y="130"/>
                    <a:pt x="17" y="131"/>
                    <a:pt x="19" y="131"/>
                  </a:cubicBezTo>
                  <a:cubicBezTo>
                    <a:pt x="20" y="130"/>
                    <a:pt x="27" y="131"/>
                    <a:pt x="28" y="131"/>
                  </a:cubicBezTo>
                  <a:cubicBezTo>
                    <a:pt x="29" y="130"/>
                    <a:pt x="27" y="128"/>
                    <a:pt x="27" y="128"/>
                  </a:cubicBezTo>
                  <a:cubicBezTo>
                    <a:pt x="26" y="128"/>
                    <a:pt x="23" y="127"/>
                    <a:pt x="23" y="127"/>
                  </a:cubicBezTo>
                  <a:cubicBezTo>
                    <a:pt x="24" y="126"/>
                    <a:pt x="24" y="126"/>
                    <a:pt x="24" y="126"/>
                  </a:cubicBezTo>
                  <a:cubicBezTo>
                    <a:pt x="24" y="126"/>
                    <a:pt x="30" y="127"/>
                    <a:pt x="31" y="127"/>
                  </a:cubicBezTo>
                  <a:cubicBezTo>
                    <a:pt x="32" y="127"/>
                    <a:pt x="38" y="127"/>
                    <a:pt x="39" y="126"/>
                  </a:cubicBezTo>
                  <a:cubicBezTo>
                    <a:pt x="39" y="126"/>
                    <a:pt x="39" y="125"/>
                    <a:pt x="38" y="124"/>
                  </a:cubicBezTo>
                  <a:cubicBezTo>
                    <a:pt x="38" y="124"/>
                    <a:pt x="35" y="124"/>
                    <a:pt x="34" y="124"/>
                  </a:cubicBezTo>
                  <a:cubicBezTo>
                    <a:pt x="33" y="123"/>
                    <a:pt x="29" y="122"/>
                    <a:pt x="29" y="122"/>
                  </a:cubicBezTo>
                  <a:cubicBezTo>
                    <a:pt x="30" y="121"/>
                    <a:pt x="28" y="118"/>
                    <a:pt x="28" y="117"/>
                  </a:cubicBezTo>
                  <a:cubicBezTo>
                    <a:pt x="27" y="117"/>
                    <a:pt x="27" y="117"/>
                    <a:pt x="26" y="116"/>
                  </a:cubicBezTo>
                  <a:cubicBezTo>
                    <a:pt x="27" y="116"/>
                    <a:pt x="27" y="116"/>
                    <a:pt x="27" y="116"/>
                  </a:cubicBezTo>
                  <a:cubicBezTo>
                    <a:pt x="26" y="114"/>
                    <a:pt x="30" y="73"/>
                    <a:pt x="31" y="72"/>
                  </a:cubicBezTo>
                  <a:cubicBezTo>
                    <a:pt x="31" y="71"/>
                    <a:pt x="30" y="60"/>
                    <a:pt x="30" y="59"/>
                  </a:cubicBezTo>
                  <a:cubicBezTo>
                    <a:pt x="30" y="58"/>
                    <a:pt x="30" y="59"/>
                    <a:pt x="30" y="57"/>
                  </a:cubicBezTo>
                  <a:cubicBezTo>
                    <a:pt x="30" y="55"/>
                    <a:pt x="28" y="56"/>
                    <a:pt x="30" y="55"/>
                  </a:cubicBezTo>
                  <a:cubicBezTo>
                    <a:pt x="31" y="54"/>
                    <a:pt x="32" y="50"/>
                    <a:pt x="31" y="49"/>
                  </a:cubicBezTo>
                  <a:cubicBezTo>
                    <a:pt x="31" y="48"/>
                    <a:pt x="30" y="40"/>
                    <a:pt x="31" y="41"/>
                  </a:cubicBezTo>
                  <a:cubicBezTo>
                    <a:pt x="32" y="42"/>
                    <a:pt x="34" y="44"/>
                    <a:pt x="39" y="45"/>
                  </a:cubicBezTo>
                  <a:cubicBezTo>
                    <a:pt x="44" y="47"/>
                    <a:pt x="43" y="41"/>
                    <a:pt x="44" y="40"/>
                  </a:cubicBezTo>
                  <a:cubicBezTo>
                    <a:pt x="44" y="39"/>
                    <a:pt x="42" y="36"/>
                    <a:pt x="42" y="35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9"/>
                    <a:pt x="31" y="19"/>
                  </a:cubicBezTo>
                  <a:cubicBezTo>
                    <a:pt x="30" y="19"/>
                    <a:pt x="30" y="18"/>
                    <a:pt x="30" y="18"/>
                  </a:cubicBezTo>
                  <a:lnTo>
                    <a:pt x="31" y="18"/>
                  </a:lnTo>
                  <a:close/>
                  <a:moveTo>
                    <a:pt x="29" y="26"/>
                  </a:moveTo>
                  <a:cubicBezTo>
                    <a:pt x="27" y="26"/>
                    <a:pt x="25" y="25"/>
                    <a:pt x="24" y="25"/>
                  </a:cubicBezTo>
                  <a:cubicBezTo>
                    <a:pt x="24" y="25"/>
                    <a:pt x="26" y="24"/>
                    <a:pt x="26" y="24"/>
                  </a:cubicBezTo>
                  <a:cubicBezTo>
                    <a:pt x="26" y="24"/>
                    <a:pt x="24" y="23"/>
                    <a:pt x="23" y="23"/>
                  </a:cubicBezTo>
                  <a:cubicBezTo>
                    <a:pt x="22" y="22"/>
                    <a:pt x="22" y="20"/>
                    <a:pt x="22" y="20"/>
                  </a:cubicBezTo>
                  <a:cubicBezTo>
                    <a:pt x="22" y="20"/>
                    <a:pt x="25" y="20"/>
                    <a:pt x="26" y="16"/>
                  </a:cubicBezTo>
                  <a:cubicBezTo>
                    <a:pt x="26" y="16"/>
                    <a:pt x="27" y="16"/>
                    <a:pt x="27" y="17"/>
                  </a:cubicBezTo>
                  <a:cubicBezTo>
                    <a:pt x="27" y="19"/>
                    <a:pt x="30" y="22"/>
                    <a:pt x="30" y="23"/>
                  </a:cubicBezTo>
                  <a:cubicBezTo>
                    <a:pt x="31" y="24"/>
                    <a:pt x="33" y="25"/>
                    <a:pt x="33" y="27"/>
                  </a:cubicBezTo>
                  <a:cubicBezTo>
                    <a:pt x="34" y="28"/>
                    <a:pt x="34" y="30"/>
                    <a:pt x="34" y="30"/>
                  </a:cubicBezTo>
                  <a:cubicBezTo>
                    <a:pt x="34" y="30"/>
                    <a:pt x="30" y="27"/>
                    <a:pt x="2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5" name="Freeform 79"/>
            <p:cNvSpPr>
              <a:spLocks noEditPoints="1"/>
            </p:cNvSpPr>
            <p:nvPr/>
          </p:nvSpPr>
          <p:spPr bwMode="auto">
            <a:xfrm>
              <a:off x="2538" y="2075"/>
              <a:ext cx="42" cy="123"/>
            </a:xfrm>
            <a:custGeom>
              <a:avLst/>
              <a:gdLst>
                <a:gd name="T0" fmla="*/ 6 w 46"/>
                <a:gd name="T1" fmla="*/ 6 h 134"/>
                <a:gd name="T2" fmla="*/ 5 w 46"/>
                <a:gd name="T3" fmla="*/ 6 h 134"/>
                <a:gd name="T4" fmla="*/ 5 w 46"/>
                <a:gd name="T5" fmla="*/ 6 h 134"/>
                <a:gd name="T6" fmla="*/ 5 w 46"/>
                <a:gd name="T7" fmla="*/ 6 h 134"/>
                <a:gd name="T8" fmla="*/ 5 w 46"/>
                <a:gd name="T9" fmla="*/ 3 h 134"/>
                <a:gd name="T10" fmla="*/ 5 w 46"/>
                <a:gd name="T11" fmla="*/ 1 h 134"/>
                <a:gd name="T12" fmla="*/ 5 w 46"/>
                <a:gd name="T13" fmla="*/ 2 h 134"/>
                <a:gd name="T14" fmla="*/ 5 w 46"/>
                <a:gd name="T15" fmla="*/ 5 h 134"/>
                <a:gd name="T16" fmla="*/ 5 w 46"/>
                <a:gd name="T17" fmla="*/ 6 h 134"/>
                <a:gd name="T18" fmla="*/ 5 w 46"/>
                <a:gd name="T19" fmla="*/ 6 h 134"/>
                <a:gd name="T20" fmla="*/ 5 w 46"/>
                <a:gd name="T21" fmla="*/ 6 h 134"/>
                <a:gd name="T22" fmla="*/ 5 w 46"/>
                <a:gd name="T23" fmla="*/ 6 h 134"/>
                <a:gd name="T24" fmla="*/ 5 w 46"/>
                <a:gd name="T25" fmla="*/ 6 h 134"/>
                <a:gd name="T26" fmla="*/ 5 w 46"/>
                <a:gd name="T27" fmla="*/ 8 h 134"/>
                <a:gd name="T28" fmla="*/ 5 w 46"/>
                <a:gd name="T29" fmla="*/ 10 h 134"/>
                <a:gd name="T30" fmla="*/ 5 w 46"/>
                <a:gd name="T31" fmla="*/ 11 h 134"/>
                <a:gd name="T32" fmla="*/ 5 w 46"/>
                <a:gd name="T33" fmla="*/ 12 h 134"/>
                <a:gd name="T34" fmla="*/ 5 w 46"/>
                <a:gd name="T35" fmla="*/ 16 h 134"/>
                <a:gd name="T36" fmla="*/ 5 w 46"/>
                <a:gd name="T37" fmla="*/ 20 h 134"/>
                <a:gd name="T38" fmla="*/ 1 w 46"/>
                <a:gd name="T39" fmla="*/ 20 h 134"/>
                <a:gd name="T40" fmla="*/ 5 w 46"/>
                <a:gd name="T41" fmla="*/ 20 h 134"/>
                <a:gd name="T42" fmla="*/ 5 w 46"/>
                <a:gd name="T43" fmla="*/ 18 h 134"/>
                <a:gd name="T44" fmla="*/ 5 w 46"/>
                <a:gd name="T45" fmla="*/ 15 h 134"/>
                <a:gd name="T46" fmla="*/ 5 w 46"/>
                <a:gd name="T47" fmla="*/ 15 h 134"/>
                <a:gd name="T48" fmla="*/ 5 w 46"/>
                <a:gd name="T49" fmla="*/ 16 h 134"/>
                <a:gd name="T50" fmla="*/ 5 w 46"/>
                <a:gd name="T51" fmla="*/ 18 h 134"/>
                <a:gd name="T52" fmla="*/ 5 w 46"/>
                <a:gd name="T53" fmla="*/ 22 h 134"/>
                <a:gd name="T54" fmla="*/ 5 w 46"/>
                <a:gd name="T55" fmla="*/ 22 h 134"/>
                <a:gd name="T56" fmla="*/ 5 w 46"/>
                <a:gd name="T57" fmla="*/ 21 h 134"/>
                <a:gd name="T58" fmla="*/ 5 w 46"/>
                <a:gd name="T59" fmla="*/ 17 h 134"/>
                <a:gd name="T60" fmla="*/ 5 w 46"/>
                <a:gd name="T61" fmla="*/ 13 h 134"/>
                <a:gd name="T62" fmla="*/ 5 w 46"/>
                <a:gd name="T63" fmla="*/ 12 h 134"/>
                <a:gd name="T64" fmla="*/ 6 w 46"/>
                <a:gd name="T65" fmla="*/ 11 h 134"/>
                <a:gd name="T66" fmla="*/ 6 w 46"/>
                <a:gd name="T67" fmla="*/ 10 h 134"/>
                <a:gd name="T68" fmla="*/ 6 w 46"/>
                <a:gd name="T69" fmla="*/ 7 h 134"/>
                <a:gd name="T70" fmla="*/ 5 w 46"/>
                <a:gd name="T71" fmla="*/ 10 h 134"/>
                <a:gd name="T72" fmla="*/ 5 w 46"/>
                <a:gd name="T73" fmla="*/ 8 h 134"/>
                <a:gd name="T74" fmla="*/ 5 w 46"/>
                <a:gd name="T75" fmla="*/ 10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4">
                  <a:moveTo>
                    <a:pt x="45" y="45"/>
                  </a:moveTo>
                  <a:cubicBezTo>
                    <a:pt x="44" y="38"/>
                    <a:pt x="43" y="38"/>
                    <a:pt x="43" y="37"/>
                  </a:cubicBezTo>
                  <a:cubicBezTo>
                    <a:pt x="42" y="30"/>
                    <a:pt x="40" y="26"/>
                    <a:pt x="36" y="25"/>
                  </a:cubicBezTo>
                  <a:cubicBezTo>
                    <a:pt x="33" y="24"/>
                    <a:pt x="31" y="22"/>
                    <a:pt x="31" y="22"/>
                  </a:cubicBezTo>
                  <a:cubicBezTo>
                    <a:pt x="29" y="18"/>
                    <a:pt x="28" y="20"/>
                    <a:pt x="28" y="19"/>
                  </a:cubicBezTo>
                  <a:cubicBezTo>
                    <a:pt x="28" y="18"/>
                    <a:pt x="28" y="16"/>
                    <a:pt x="28" y="15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3"/>
                    <a:pt x="29" y="10"/>
                    <a:pt x="29" y="10"/>
                  </a:cubicBezTo>
                  <a:cubicBezTo>
                    <a:pt x="29" y="10"/>
                    <a:pt x="29" y="10"/>
                    <a:pt x="29" y="8"/>
                  </a:cubicBezTo>
                  <a:cubicBezTo>
                    <a:pt x="29" y="6"/>
                    <a:pt x="28" y="4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7" y="2"/>
                    <a:pt x="24" y="1"/>
                    <a:pt x="24" y="1"/>
                  </a:cubicBezTo>
                  <a:cubicBezTo>
                    <a:pt x="23" y="0"/>
                    <a:pt x="22" y="2"/>
                    <a:pt x="22" y="1"/>
                  </a:cubicBezTo>
                  <a:cubicBezTo>
                    <a:pt x="19" y="0"/>
                    <a:pt x="20" y="2"/>
                    <a:pt x="19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7" y="3"/>
                    <a:pt x="17" y="5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5" y="9"/>
                    <a:pt x="17" y="10"/>
                    <a:pt x="17" y="10"/>
                  </a:cubicBezTo>
                  <a:cubicBezTo>
                    <a:pt x="17" y="10"/>
                    <a:pt x="18" y="12"/>
                    <a:pt x="17" y="12"/>
                  </a:cubicBezTo>
                  <a:cubicBezTo>
                    <a:pt x="17" y="12"/>
                    <a:pt x="18" y="15"/>
                    <a:pt x="19" y="15"/>
                  </a:cubicBezTo>
                  <a:cubicBezTo>
                    <a:pt x="20" y="16"/>
                    <a:pt x="20" y="20"/>
                    <a:pt x="19" y="20"/>
                  </a:cubicBezTo>
                  <a:cubicBezTo>
                    <a:pt x="19" y="20"/>
                    <a:pt x="19" y="21"/>
                    <a:pt x="18" y="21"/>
                  </a:cubicBezTo>
                  <a:cubicBezTo>
                    <a:pt x="18" y="22"/>
                    <a:pt x="17" y="24"/>
                    <a:pt x="16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4" y="25"/>
                    <a:pt x="13" y="26"/>
                    <a:pt x="12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8" y="29"/>
                    <a:pt x="7" y="39"/>
                    <a:pt x="6" y="43"/>
                  </a:cubicBezTo>
                  <a:cubicBezTo>
                    <a:pt x="5" y="48"/>
                    <a:pt x="6" y="46"/>
                    <a:pt x="6" y="48"/>
                  </a:cubicBezTo>
                  <a:cubicBezTo>
                    <a:pt x="6" y="50"/>
                    <a:pt x="7" y="55"/>
                    <a:pt x="7" y="55"/>
                  </a:cubicBezTo>
                  <a:cubicBezTo>
                    <a:pt x="6" y="55"/>
                    <a:pt x="6" y="57"/>
                    <a:pt x="6" y="57"/>
                  </a:cubicBezTo>
                  <a:cubicBezTo>
                    <a:pt x="6" y="57"/>
                    <a:pt x="5" y="58"/>
                    <a:pt x="5" y="59"/>
                  </a:cubicBezTo>
                  <a:cubicBezTo>
                    <a:pt x="6" y="59"/>
                    <a:pt x="6" y="59"/>
                    <a:pt x="7" y="60"/>
                  </a:cubicBezTo>
                  <a:cubicBezTo>
                    <a:pt x="7" y="60"/>
                    <a:pt x="8" y="61"/>
                    <a:pt x="8" y="61"/>
                  </a:cubicBezTo>
                  <a:cubicBezTo>
                    <a:pt x="8" y="61"/>
                    <a:pt x="8" y="63"/>
                    <a:pt x="9" y="64"/>
                  </a:cubicBezTo>
                  <a:cubicBezTo>
                    <a:pt x="10" y="67"/>
                    <a:pt x="8" y="74"/>
                    <a:pt x="8" y="75"/>
                  </a:cubicBezTo>
                  <a:cubicBezTo>
                    <a:pt x="9" y="76"/>
                    <a:pt x="11" y="91"/>
                    <a:pt x="11" y="91"/>
                  </a:cubicBezTo>
                  <a:cubicBezTo>
                    <a:pt x="10" y="92"/>
                    <a:pt x="11" y="93"/>
                    <a:pt x="10" y="95"/>
                  </a:cubicBezTo>
                  <a:cubicBezTo>
                    <a:pt x="9" y="98"/>
                    <a:pt x="9" y="119"/>
                    <a:pt x="8" y="119"/>
                  </a:cubicBezTo>
                  <a:cubicBezTo>
                    <a:pt x="8" y="120"/>
                    <a:pt x="3" y="122"/>
                    <a:pt x="2" y="122"/>
                  </a:cubicBezTo>
                  <a:cubicBezTo>
                    <a:pt x="0" y="123"/>
                    <a:pt x="0" y="122"/>
                    <a:pt x="1" y="124"/>
                  </a:cubicBezTo>
                  <a:cubicBezTo>
                    <a:pt x="2" y="126"/>
                    <a:pt x="9" y="125"/>
                    <a:pt x="10" y="124"/>
                  </a:cubicBezTo>
                  <a:cubicBezTo>
                    <a:pt x="10" y="123"/>
                    <a:pt x="13" y="122"/>
                    <a:pt x="13" y="122"/>
                  </a:cubicBezTo>
                  <a:cubicBezTo>
                    <a:pt x="14" y="123"/>
                    <a:pt x="18" y="122"/>
                    <a:pt x="18" y="121"/>
                  </a:cubicBezTo>
                  <a:cubicBezTo>
                    <a:pt x="18" y="120"/>
                    <a:pt x="17" y="115"/>
                    <a:pt x="18" y="113"/>
                  </a:cubicBezTo>
                  <a:cubicBezTo>
                    <a:pt x="22" y="95"/>
                    <a:pt x="19" y="94"/>
                    <a:pt x="19" y="94"/>
                  </a:cubicBezTo>
                  <a:cubicBezTo>
                    <a:pt x="20" y="93"/>
                    <a:pt x="21" y="88"/>
                    <a:pt x="21" y="85"/>
                  </a:cubicBezTo>
                  <a:cubicBezTo>
                    <a:pt x="22" y="81"/>
                    <a:pt x="23" y="78"/>
                    <a:pt x="23" y="78"/>
                  </a:cubicBezTo>
                  <a:cubicBezTo>
                    <a:pt x="23" y="78"/>
                    <a:pt x="24" y="80"/>
                    <a:pt x="25" y="83"/>
                  </a:cubicBezTo>
                  <a:cubicBezTo>
                    <a:pt x="26" y="86"/>
                    <a:pt x="27" y="90"/>
                    <a:pt x="27" y="92"/>
                  </a:cubicBezTo>
                  <a:cubicBezTo>
                    <a:pt x="27" y="94"/>
                    <a:pt x="28" y="95"/>
                    <a:pt x="29" y="97"/>
                  </a:cubicBezTo>
                  <a:cubicBezTo>
                    <a:pt x="29" y="98"/>
                    <a:pt x="30" y="98"/>
                    <a:pt x="30" y="99"/>
                  </a:cubicBezTo>
                  <a:cubicBezTo>
                    <a:pt x="29" y="104"/>
                    <a:pt x="30" y="103"/>
                    <a:pt x="30" y="108"/>
                  </a:cubicBezTo>
                  <a:cubicBezTo>
                    <a:pt x="30" y="118"/>
                    <a:pt x="32" y="122"/>
                    <a:pt x="32" y="124"/>
                  </a:cubicBezTo>
                  <a:cubicBezTo>
                    <a:pt x="32" y="124"/>
                    <a:pt x="31" y="127"/>
                    <a:pt x="33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9"/>
                    <a:pt x="34" y="131"/>
                    <a:pt x="35" y="132"/>
                  </a:cubicBezTo>
                  <a:cubicBezTo>
                    <a:pt x="37" y="134"/>
                    <a:pt x="44" y="134"/>
                    <a:pt x="42" y="130"/>
                  </a:cubicBezTo>
                  <a:cubicBezTo>
                    <a:pt x="40" y="127"/>
                    <a:pt x="40" y="125"/>
                    <a:pt x="40" y="125"/>
                  </a:cubicBezTo>
                  <a:cubicBezTo>
                    <a:pt x="39" y="101"/>
                    <a:pt x="38" y="106"/>
                    <a:pt x="38" y="104"/>
                  </a:cubicBezTo>
                  <a:cubicBezTo>
                    <a:pt x="39" y="102"/>
                    <a:pt x="39" y="99"/>
                    <a:pt x="39" y="98"/>
                  </a:cubicBezTo>
                  <a:cubicBezTo>
                    <a:pt x="38" y="96"/>
                    <a:pt x="38" y="94"/>
                    <a:pt x="38" y="93"/>
                  </a:cubicBezTo>
                  <a:cubicBezTo>
                    <a:pt x="40" y="79"/>
                    <a:pt x="37" y="77"/>
                    <a:pt x="38" y="75"/>
                  </a:cubicBezTo>
                  <a:cubicBezTo>
                    <a:pt x="39" y="73"/>
                    <a:pt x="37" y="69"/>
                    <a:pt x="37" y="68"/>
                  </a:cubicBezTo>
                  <a:cubicBezTo>
                    <a:pt x="37" y="68"/>
                    <a:pt x="38" y="65"/>
                    <a:pt x="38" y="65"/>
                  </a:cubicBezTo>
                  <a:cubicBezTo>
                    <a:pt x="40" y="66"/>
                    <a:pt x="40" y="63"/>
                    <a:pt x="40" y="63"/>
                  </a:cubicBezTo>
                  <a:cubicBezTo>
                    <a:pt x="41" y="63"/>
                    <a:pt x="43" y="62"/>
                    <a:pt x="43" y="61"/>
                  </a:cubicBezTo>
                  <a:cubicBezTo>
                    <a:pt x="43" y="60"/>
                    <a:pt x="43" y="59"/>
                    <a:pt x="43" y="59"/>
                  </a:cubicBezTo>
                  <a:cubicBezTo>
                    <a:pt x="44" y="59"/>
                    <a:pt x="44" y="57"/>
                    <a:pt x="44" y="57"/>
                  </a:cubicBezTo>
                  <a:cubicBezTo>
                    <a:pt x="43" y="56"/>
                    <a:pt x="44" y="54"/>
                    <a:pt x="44" y="54"/>
                  </a:cubicBezTo>
                  <a:cubicBezTo>
                    <a:pt x="44" y="54"/>
                    <a:pt x="46" y="53"/>
                    <a:pt x="45" y="45"/>
                  </a:cubicBezTo>
                  <a:close/>
                  <a:moveTo>
                    <a:pt x="37" y="56"/>
                  </a:moveTo>
                  <a:cubicBezTo>
                    <a:pt x="36" y="59"/>
                    <a:pt x="36" y="57"/>
                    <a:pt x="36" y="57"/>
                  </a:cubicBezTo>
                  <a:cubicBezTo>
                    <a:pt x="36" y="57"/>
                    <a:pt x="37" y="54"/>
                    <a:pt x="35" y="53"/>
                  </a:cubicBezTo>
                  <a:cubicBezTo>
                    <a:pt x="34" y="52"/>
                    <a:pt x="36" y="49"/>
                    <a:pt x="36" y="49"/>
                  </a:cubicBezTo>
                  <a:cubicBezTo>
                    <a:pt x="36" y="49"/>
                    <a:pt x="37" y="44"/>
                    <a:pt x="37" y="44"/>
                  </a:cubicBezTo>
                  <a:cubicBezTo>
                    <a:pt x="37" y="44"/>
                    <a:pt x="38" y="52"/>
                    <a:pt x="37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6" name="Freeform 80"/>
            <p:cNvSpPr>
              <a:spLocks noEditPoints="1"/>
            </p:cNvSpPr>
            <p:nvPr/>
          </p:nvSpPr>
          <p:spPr bwMode="auto">
            <a:xfrm>
              <a:off x="2322" y="1863"/>
              <a:ext cx="44" cy="127"/>
            </a:xfrm>
            <a:custGeom>
              <a:avLst/>
              <a:gdLst>
                <a:gd name="T0" fmla="*/ 6 w 48"/>
                <a:gd name="T1" fmla="*/ 18 h 139"/>
                <a:gd name="T2" fmla="*/ 6 w 48"/>
                <a:gd name="T3" fmla="*/ 14 h 139"/>
                <a:gd name="T4" fmla="*/ 6 w 48"/>
                <a:gd name="T5" fmla="*/ 11 h 139"/>
                <a:gd name="T6" fmla="*/ 6 w 48"/>
                <a:gd name="T7" fmla="*/ 10 h 139"/>
                <a:gd name="T8" fmla="*/ 6 w 48"/>
                <a:gd name="T9" fmla="*/ 9 h 139"/>
                <a:gd name="T10" fmla="*/ 6 w 48"/>
                <a:gd name="T11" fmla="*/ 7 h 139"/>
                <a:gd name="T12" fmla="*/ 6 w 48"/>
                <a:gd name="T13" fmla="*/ 5 h 139"/>
                <a:gd name="T14" fmla="*/ 6 w 48"/>
                <a:gd name="T15" fmla="*/ 5 h 139"/>
                <a:gd name="T16" fmla="*/ 6 w 48"/>
                <a:gd name="T17" fmla="*/ 5 h 139"/>
                <a:gd name="T18" fmla="*/ 6 w 48"/>
                <a:gd name="T19" fmla="*/ 5 h 139"/>
                <a:gd name="T20" fmla="*/ 6 w 48"/>
                <a:gd name="T21" fmla="*/ 5 h 139"/>
                <a:gd name="T22" fmla="*/ 6 w 48"/>
                <a:gd name="T23" fmla="*/ 5 h 139"/>
                <a:gd name="T24" fmla="*/ 6 w 48"/>
                <a:gd name="T25" fmla="*/ 2 h 139"/>
                <a:gd name="T26" fmla="*/ 6 w 48"/>
                <a:gd name="T27" fmla="*/ 1 h 139"/>
                <a:gd name="T28" fmla="*/ 6 w 48"/>
                <a:gd name="T29" fmla="*/ 3 h 139"/>
                <a:gd name="T30" fmla="*/ 6 w 48"/>
                <a:gd name="T31" fmla="*/ 5 h 139"/>
                <a:gd name="T32" fmla="*/ 6 w 48"/>
                <a:gd name="T33" fmla="*/ 5 h 139"/>
                <a:gd name="T34" fmla="*/ 6 w 48"/>
                <a:gd name="T35" fmla="*/ 5 h 139"/>
                <a:gd name="T36" fmla="*/ 3 w 48"/>
                <a:gd name="T37" fmla="*/ 5 h 139"/>
                <a:gd name="T38" fmla="*/ 2 w 48"/>
                <a:gd name="T39" fmla="*/ 9 h 139"/>
                <a:gd name="T40" fmla="*/ 3 w 48"/>
                <a:gd name="T41" fmla="*/ 10 h 139"/>
                <a:gd name="T42" fmla="*/ 6 w 48"/>
                <a:gd name="T43" fmla="*/ 10 h 139"/>
                <a:gd name="T44" fmla="*/ 6 w 48"/>
                <a:gd name="T45" fmla="*/ 11 h 139"/>
                <a:gd name="T46" fmla="*/ 6 w 48"/>
                <a:gd name="T47" fmla="*/ 15 h 139"/>
                <a:gd name="T48" fmla="*/ 6 w 48"/>
                <a:gd name="T49" fmla="*/ 16 h 139"/>
                <a:gd name="T50" fmla="*/ 4 w 48"/>
                <a:gd name="T51" fmla="*/ 20 h 139"/>
                <a:gd name="T52" fmla="*/ 6 w 48"/>
                <a:gd name="T53" fmla="*/ 20 h 139"/>
                <a:gd name="T54" fmla="*/ 6 w 48"/>
                <a:gd name="T55" fmla="*/ 20 h 139"/>
                <a:gd name="T56" fmla="*/ 6 w 48"/>
                <a:gd name="T57" fmla="*/ 15 h 139"/>
                <a:gd name="T58" fmla="*/ 6 w 48"/>
                <a:gd name="T59" fmla="*/ 14 h 139"/>
                <a:gd name="T60" fmla="*/ 6 w 48"/>
                <a:gd name="T61" fmla="*/ 13 h 139"/>
                <a:gd name="T62" fmla="*/ 6 w 48"/>
                <a:gd name="T63" fmla="*/ 15 h 139"/>
                <a:gd name="T64" fmla="*/ 6 w 48"/>
                <a:gd name="T65" fmla="*/ 19 h 139"/>
                <a:gd name="T66" fmla="*/ 6 w 48"/>
                <a:gd name="T67" fmla="*/ 20 h 139"/>
                <a:gd name="T68" fmla="*/ 8 w 48"/>
                <a:gd name="T69" fmla="*/ 20 h 139"/>
                <a:gd name="T70" fmla="*/ 6 w 48"/>
                <a:gd name="T71" fmla="*/ 9 h 139"/>
                <a:gd name="T72" fmla="*/ 6 w 48"/>
                <a:gd name="T73" fmla="*/ 6 h 139"/>
                <a:gd name="T74" fmla="*/ 6 w 48"/>
                <a:gd name="T75" fmla="*/ 8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" h="139">
                  <a:moveTo>
                    <a:pt x="46" y="127"/>
                  </a:moveTo>
                  <a:cubicBezTo>
                    <a:pt x="44" y="126"/>
                    <a:pt x="40" y="125"/>
                    <a:pt x="39" y="124"/>
                  </a:cubicBezTo>
                  <a:cubicBezTo>
                    <a:pt x="39" y="123"/>
                    <a:pt x="38" y="102"/>
                    <a:pt x="37" y="98"/>
                  </a:cubicBezTo>
                  <a:cubicBezTo>
                    <a:pt x="36" y="97"/>
                    <a:pt x="37" y="95"/>
                    <a:pt x="36" y="94"/>
                  </a:cubicBezTo>
                  <a:cubicBezTo>
                    <a:pt x="36" y="94"/>
                    <a:pt x="39" y="79"/>
                    <a:pt x="39" y="78"/>
                  </a:cubicBezTo>
                  <a:cubicBezTo>
                    <a:pt x="39" y="77"/>
                    <a:pt x="37" y="69"/>
                    <a:pt x="39" y="67"/>
                  </a:cubicBezTo>
                  <a:cubicBezTo>
                    <a:pt x="40" y="65"/>
                    <a:pt x="39" y="63"/>
                    <a:pt x="39" y="63"/>
                  </a:cubicBezTo>
                  <a:cubicBezTo>
                    <a:pt x="39" y="63"/>
                    <a:pt x="41" y="63"/>
                    <a:pt x="41" y="62"/>
                  </a:cubicBezTo>
                  <a:cubicBezTo>
                    <a:pt x="41" y="61"/>
                    <a:pt x="41" y="62"/>
                    <a:pt x="42" y="61"/>
                  </a:cubicBezTo>
                  <a:cubicBezTo>
                    <a:pt x="42" y="60"/>
                    <a:pt x="41" y="59"/>
                    <a:pt x="41" y="59"/>
                  </a:cubicBezTo>
                  <a:cubicBezTo>
                    <a:pt x="41" y="59"/>
                    <a:pt x="41" y="58"/>
                    <a:pt x="41" y="57"/>
                  </a:cubicBezTo>
                  <a:cubicBezTo>
                    <a:pt x="40" y="57"/>
                    <a:pt x="42" y="52"/>
                    <a:pt x="41" y="50"/>
                  </a:cubicBezTo>
                  <a:cubicBezTo>
                    <a:pt x="41" y="48"/>
                    <a:pt x="42" y="50"/>
                    <a:pt x="41" y="45"/>
                  </a:cubicBezTo>
                  <a:cubicBezTo>
                    <a:pt x="40" y="41"/>
                    <a:pt x="39" y="30"/>
                    <a:pt x="37" y="29"/>
                  </a:cubicBezTo>
                  <a:cubicBezTo>
                    <a:pt x="36" y="28"/>
                    <a:pt x="36" y="27"/>
                    <a:pt x="36" y="27"/>
                  </a:cubicBezTo>
                  <a:cubicBezTo>
                    <a:pt x="34" y="27"/>
                    <a:pt x="33" y="26"/>
                    <a:pt x="33" y="26"/>
                  </a:cubicBezTo>
                  <a:cubicBezTo>
                    <a:pt x="33" y="26"/>
                    <a:pt x="32" y="25"/>
                    <a:pt x="31" y="25"/>
                  </a:cubicBezTo>
                  <a:cubicBezTo>
                    <a:pt x="30" y="25"/>
                    <a:pt x="29" y="23"/>
                    <a:pt x="28" y="22"/>
                  </a:cubicBezTo>
                  <a:cubicBezTo>
                    <a:pt x="28" y="22"/>
                    <a:pt x="28" y="21"/>
                    <a:pt x="27" y="21"/>
                  </a:cubicBezTo>
                  <a:cubicBezTo>
                    <a:pt x="27" y="21"/>
                    <a:pt x="27" y="17"/>
                    <a:pt x="28" y="16"/>
                  </a:cubicBezTo>
                  <a:cubicBezTo>
                    <a:pt x="29" y="16"/>
                    <a:pt x="30" y="13"/>
                    <a:pt x="30" y="12"/>
                  </a:cubicBezTo>
                  <a:cubicBezTo>
                    <a:pt x="29" y="12"/>
                    <a:pt x="30" y="10"/>
                    <a:pt x="30" y="10"/>
                  </a:cubicBezTo>
                  <a:cubicBezTo>
                    <a:pt x="30" y="10"/>
                    <a:pt x="32" y="9"/>
                    <a:pt x="31" y="8"/>
                  </a:cubicBezTo>
                  <a:cubicBezTo>
                    <a:pt x="31" y="6"/>
                    <a:pt x="31" y="6"/>
                    <a:pt x="30" y="5"/>
                  </a:cubicBezTo>
                  <a:cubicBezTo>
                    <a:pt x="30" y="5"/>
                    <a:pt x="30" y="4"/>
                    <a:pt x="29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6" y="3"/>
                    <a:pt x="27" y="0"/>
                    <a:pt x="25" y="2"/>
                  </a:cubicBezTo>
                  <a:cubicBezTo>
                    <a:pt x="24" y="2"/>
                    <a:pt x="24" y="1"/>
                    <a:pt x="23" y="1"/>
                  </a:cubicBezTo>
                  <a:cubicBezTo>
                    <a:pt x="22" y="2"/>
                    <a:pt x="20" y="2"/>
                    <a:pt x="20" y="2"/>
                  </a:cubicBezTo>
                  <a:cubicBezTo>
                    <a:pt x="20" y="2"/>
                    <a:pt x="19" y="3"/>
                    <a:pt x="19" y="3"/>
                  </a:cubicBezTo>
                  <a:cubicBezTo>
                    <a:pt x="19" y="4"/>
                    <a:pt x="17" y="6"/>
                    <a:pt x="18" y="8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7" y="11"/>
                    <a:pt x="17" y="14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7"/>
                    <a:pt x="18" y="19"/>
                    <a:pt x="18" y="20"/>
                  </a:cubicBezTo>
                  <a:cubicBezTo>
                    <a:pt x="18" y="21"/>
                    <a:pt x="17" y="19"/>
                    <a:pt x="16" y="23"/>
                  </a:cubicBezTo>
                  <a:cubicBezTo>
                    <a:pt x="16" y="23"/>
                    <a:pt x="13" y="25"/>
                    <a:pt x="10" y="26"/>
                  </a:cubicBezTo>
                  <a:cubicBezTo>
                    <a:pt x="7" y="27"/>
                    <a:pt x="4" y="32"/>
                    <a:pt x="3" y="38"/>
                  </a:cubicBezTo>
                  <a:cubicBezTo>
                    <a:pt x="3" y="40"/>
                    <a:pt x="2" y="40"/>
                    <a:pt x="1" y="47"/>
                  </a:cubicBezTo>
                  <a:cubicBezTo>
                    <a:pt x="0" y="55"/>
                    <a:pt x="2" y="56"/>
                    <a:pt x="2" y="56"/>
                  </a:cubicBezTo>
                  <a:cubicBezTo>
                    <a:pt x="2" y="56"/>
                    <a:pt x="3" y="58"/>
                    <a:pt x="2" y="59"/>
                  </a:cubicBezTo>
                  <a:cubicBezTo>
                    <a:pt x="2" y="59"/>
                    <a:pt x="2" y="61"/>
                    <a:pt x="3" y="61"/>
                  </a:cubicBezTo>
                  <a:cubicBezTo>
                    <a:pt x="3" y="61"/>
                    <a:pt x="3" y="63"/>
                    <a:pt x="3" y="64"/>
                  </a:cubicBezTo>
                  <a:cubicBezTo>
                    <a:pt x="3" y="64"/>
                    <a:pt x="6" y="66"/>
                    <a:pt x="6" y="66"/>
                  </a:cubicBezTo>
                  <a:cubicBezTo>
                    <a:pt x="7" y="66"/>
                    <a:pt x="6" y="68"/>
                    <a:pt x="8" y="68"/>
                  </a:cubicBezTo>
                  <a:cubicBezTo>
                    <a:pt x="8" y="68"/>
                    <a:pt x="9" y="70"/>
                    <a:pt x="9" y="71"/>
                  </a:cubicBezTo>
                  <a:cubicBezTo>
                    <a:pt x="9" y="71"/>
                    <a:pt x="8" y="76"/>
                    <a:pt x="8" y="78"/>
                  </a:cubicBezTo>
                  <a:cubicBezTo>
                    <a:pt x="9" y="80"/>
                    <a:pt x="6" y="82"/>
                    <a:pt x="8" y="96"/>
                  </a:cubicBezTo>
                  <a:cubicBezTo>
                    <a:pt x="9" y="97"/>
                    <a:pt x="8" y="100"/>
                    <a:pt x="8" y="102"/>
                  </a:cubicBezTo>
                  <a:cubicBezTo>
                    <a:pt x="7" y="103"/>
                    <a:pt x="7" y="106"/>
                    <a:pt x="8" y="108"/>
                  </a:cubicBezTo>
                  <a:cubicBezTo>
                    <a:pt x="8" y="110"/>
                    <a:pt x="7" y="105"/>
                    <a:pt x="6" y="129"/>
                  </a:cubicBezTo>
                  <a:cubicBezTo>
                    <a:pt x="6" y="129"/>
                    <a:pt x="6" y="132"/>
                    <a:pt x="4" y="135"/>
                  </a:cubicBezTo>
                  <a:cubicBezTo>
                    <a:pt x="2" y="139"/>
                    <a:pt x="9" y="139"/>
                    <a:pt x="11" y="137"/>
                  </a:cubicBezTo>
                  <a:cubicBezTo>
                    <a:pt x="12" y="136"/>
                    <a:pt x="12" y="133"/>
                    <a:pt x="12" y="132"/>
                  </a:cubicBezTo>
                  <a:cubicBezTo>
                    <a:pt x="12" y="132"/>
                    <a:pt x="12" y="132"/>
                    <a:pt x="13" y="132"/>
                  </a:cubicBezTo>
                  <a:cubicBezTo>
                    <a:pt x="15" y="131"/>
                    <a:pt x="14" y="129"/>
                    <a:pt x="14" y="129"/>
                  </a:cubicBezTo>
                  <a:cubicBezTo>
                    <a:pt x="15" y="127"/>
                    <a:pt x="17" y="123"/>
                    <a:pt x="17" y="112"/>
                  </a:cubicBezTo>
                  <a:cubicBezTo>
                    <a:pt x="17" y="107"/>
                    <a:pt x="17" y="108"/>
                    <a:pt x="17" y="102"/>
                  </a:cubicBezTo>
                  <a:cubicBezTo>
                    <a:pt x="17" y="102"/>
                    <a:pt x="18" y="101"/>
                    <a:pt x="18" y="101"/>
                  </a:cubicBezTo>
                  <a:cubicBezTo>
                    <a:pt x="18" y="99"/>
                    <a:pt x="19" y="97"/>
                    <a:pt x="20" y="95"/>
                  </a:cubicBezTo>
                  <a:cubicBezTo>
                    <a:pt x="20" y="94"/>
                    <a:pt x="21" y="89"/>
                    <a:pt x="21" y="87"/>
                  </a:cubicBezTo>
                  <a:cubicBezTo>
                    <a:pt x="22" y="84"/>
                    <a:pt x="24" y="81"/>
                    <a:pt x="24" y="81"/>
                  </a:cubicBezTo>
                  <a:cubicBezTo>
                    <a:pt x="24" y="81"/>
                    <a:pt x="25" y="84"/>
                    <a:pt x="25" y="89"/>
                  </a:cubicBezTo>
                  <a:cubicBezTo>
                    <a:pt x="26" y="91"/>
                    <a:pt x="26" y="97"/>
                    <a:pt x="27" y="97"/>
                  </a:cubicBezTo>
                  <a:cubicBezTo>
                    <a:pt x="28" y="97"/>
                    <a:pt x="25" y="99"/>
                    <a:pt x="29" y="117"/>
                  </a:cubicBezTo>
                  <a:cubicBezTo>
                    <a:pt x="30" y="119"/>
                    <a:pt x="28" y="125"/>
                    <a:pt x="28" y="126"/>
                  </a:cubicBezTo>
                  <a:cubicBezTo>
                    <a:pt x="28" y="127"/>
                    <a:pt x="33" y="127"/>
                    <a:pt x="34" y="127"/>
                  </a:cubicBezTo>
                  <a:cubicBezTo>
                    <a:pt x="34" y="126"/>
                    <a:pt x="37" y="128"/>
                    <a:pt x="37" y="129"/>
                  </a:cubicBezTo>
                  <a:cubicBezTo>
                    <a:pt x="38" y="130"/>
                    <a:pt x="46" y="130"/>
                    <a:pt x="47" y="128"/>
                  </a:cubicBezTo>
                  <a:cubicBezTo>
                    <a:pt x="48" y="127"/>
                    <a:pt x="47" y="127"/>
                    <a:pt x="46" y="127"/>
                  </a:cubicBezTo>
                  <a:close/>
                  <a:moveTo>
                    <a:pt x="11" y="55"/>
                  </a:moveTo>
                  <a:cubicBezTo>
                    <a:pt x="9" y="57"/>
                    <a:pt x="10" y="59"/>
                    <a:pt x="10" y="59"/>
                  </a:cubicBezTo>
                  <a:cubicBezTo>
                    <a:pt x="10" y="59"/>
                    <a:pt x="10" y="61"/>
                    <a:pt x="9" y="58"/>
                  </a:cubicBezTo>
                  <a:cubicBezTo>
                    <a:pt x="8" y="54"/>
                    <a:pt x="9" y="45"/>
                    <a:pt x="9" y="45"/>
                  </a:cubicBezTo>
                  <a:cubicBezTo>
                    <a:pt x="9" y="46"/>
                    <a:pt x="11" y="51"/>
                    <a:pt x="11" y="51"/>
                  </a:cubicBezTo>
                  <a:cubicBezTo>
                    <a:pt x="11" y="51"/>
                    <a:pt x="12" y="54"/>
                    <a:pt x="11" y="5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7" name="Freeform 81"/>
            <p:cNvSpPr>
              <a:spLocks noEditPoints="1"/>
            </p:cNvSpPr>
            <p:nvPr/>
          </p:nvSpPr>
          <p:spPr bwMode="auto">
            <a:xfrm>
              <a:off x="2529" y="1973"/>
              <a:ext cx="43" cy="127"/>
            </a:xfrm>
            <a:custGeom>
              <a:avLst/>
              <a:gdLst>
                <a:gd name="T0" fmla="*/ 5 w 47"/>
                <a:gd name="T1" fmla="*/ 18 h 139"/>
                <a:gd name="T2" fmla="*/ 5 w 47"/>
                <a:gd name="T3" fmla="*/ 14 h 139"/>
                <a:gd name="T4" fmla="*/ 5 w 47"/>
                <a:gd name="T5" fmla="*/ 11 h 139"/>
                <a:gd name="T6" fmla="*/ 5 w 47"/>
                <a:gd name="T7" fmla="*/ 10 h 139"/>
                <a:gd name="T8" fmla="*/ 6 w 47"/>
                <a:gd name="T9" fmla="*/ 9 h 139"/>
                <a:gd name="T10" fmla="*/ 6 w 47"/>
                <a:gd name="T11" fmla="*/ 7 h 139"/>
                <a:gd name="T12" fmla="*/ 5 w 47"/>
                <a:gd name="T13" fmla="*/ 5 h 139"/>
                <a:gd name="T14" fmla="*/ 5 w 47"/>
                <a:gd name="T15" fmla="*/ 5 h 139"/>
                <a:gd name="T16" fmla="*/ 5 w 47"/>
                <a:gd name="T17" fmla="*/ 5 h 139"/>
                <a:gd name="T18" fmla="*/ 5 w 47"/>
                <a:gd name="T19" fmla="*/ 5 h 139"/>
                <a:gd name="T20" fmla="*/ 5 w 47"/>
                <a:gd name="T21" fmla="*/ 5 h 139"/>
                <a:gd name="T22" fmla="*/ 5 w 47"/>
                <a:gd name="T23" fmla="*/ 5 h 139"/>
                <a:gd name="T24" fmla="*/ 5 w 47"/>
                <a:gd name="T25" fmla="*/ 2 h 139"/>
                <a:gd name="T26" fmla="*/ 5 w 47"/>
                <a:gd name="T27" fmla="*/ 1 h 139"/>
                <a:gd name="T28" fmla="*/ 5 w 47"/>
                <a:gd name="T29" fmla="*/ 3 h 139"/>
                <a:gd name="T30" fmla="*/ 5 w 47"/>
                <a:gd name="T31" fmla="*/ 5 h 139"/>
                <a:gd name="T32" fmla="*/ 5 w 47"/>
                <a:gd name="T33" fmla="*/ 5 h 139"/>
                <a:gd name="T34" fmla="*/ 5 w 47"/>
                <a:gd name="T35" fmla="*/ 5 h 139"/>
                <a:gd name="T36" fmla="*/ 2 w 47"/>
                <a:gd name="T37" fmla="*/ 5 h 139"/>
                <a:gd name="T38" fmla="*/ 1 w 47"/>
                <a:gd name="T39" fmla="*/ 9 h 139"/>
                <a:gd name="T40" fmla="*/ 2 w 47"/>
                <a:gd name="T41" fmla="*/ 10 h 139"/>
                <a:gd name="T42" fmla="*/ 5 w 47"/>
                <a:gd name="T43" fmla="*/ 10 h 139"/>
                <a:gd name="T44" fmla="*/ 5 w 47"/>
                <a:gd name="T45" fmla="*/ 11 h 139"/>
                <a:gd name="T46" fmla="*/ 5 w 47"/>
                <a:gd name="T47" fmla="*/ 15 h 139"/>
                <a:gd name="T48" fmla="*/ 5 w 47"/>
                <a:gd name="T49" fmla="*/ 16 h 139"/>
                <a:gd name="T50" fmla="*/ 4 w 47"/>
                <a:gd name="T51" fmla="*/ 20 h 139"/>
                <a:gd name="T52" fmla="*/ 5 w 47"/>
                <a:gd name="T53" fmla="*/ 20 h 139"/>
                <a:gd name="T54" fmla="*/ 5 w 47"/>
                <a:gd name="T55" fmla="*/ 20 h 139"/>
                <a:gd name="T56" fmla="*/ 5 w 47"/>
                <a:gd name="T57" fmla="*/ 15 h 139"/>
                <a:gd name="T58" fmla="*/ 5 w 47"/>
                <a:gd name="T59" fmla="*/ 14 h 139"/>
                <a:gd name="T60" fmla="*/ 5 w 47"/>
                <a:gd name="T61" fmla="*/ 13 h 139"/>
                <a:gd name="T62" fmla="*/ 5 w 47"/>
                <a:gd name="T63" fmla="*/ 15 h 139"/>
                <a:gd name="T64" fmla="*/ 5 w 47"/>
                <a:gd name="T65" fmla="*/ 19 h 139"/>
                <a:gd name="T66" fmla="*/ 5 w 47"/>
                <a:gd name="T67" fmla="*/ 20 h 139"/>
                <a:gd name="T68" fmla="*/ 7 w 47"/>
                <a:gd name="T69" fmla="*/ 20 h 139"/>
                <a:gd name="T70" fmla="*/ 5 w 47"/>
                <a:gd name="T71" fmla="*/ 9 h 139"/>
                <a:gd name="T72" fmla="*/ 5 w 47"/>
                <a:gd name="T73" fmla="*/ 6 h 139"/>
                <a:gd name="T74" fmla="*/ 5 w 47"/>
                <a:gd name="T75" fmla="*/ 8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39">
                  <a:moveTo>
                    <a:pt x="45" y="127"/>
                  </a:moveTo>
                  <a:cubicBezTo>
                    <a:pt x="44" y="126"/>
                    <a:pt x="39" y="125"/>
                    <a:pt x="38" y="124"/>
                  </a:cubicBezTo>
                  <a:cubicBezTo>
                    <a:pt x="38" y="123"/>
                    <a:pt x="37" y="102"/>
                    <a:pt x="36" y="98"/>
                  </a:cubicBezTo>
                  <a:cubicBezTo>
                    <a:pt x="36" y="97"/>
                    <a:pt x="36" y="95"/>
                    <a:pt x="36" y="94"/>
                  </a:cubicBezTo>
                  <a:cubicBezTo>
                    <a:pt x="36" y="94"/>
                    <a:pt x="38" y="79"/>
                    <a:pt x="38" y="78"/>
                  </a:cubicBezTo>
                  <a:cubicBezTo>
                    <a:pt x="38" y="77"/>
                    <a:pt x="36" y="69"/>
                    <a:pt x="38" y="67"/>
                  </a:cubicBezTo>
                  <a:cubicBezTo>
                    <a:pt x="39" y="65"/>
                    <a:pt x="39" y="63"/>
                    <a:pt x="39" y="63"/>
                  </a:cubicBezTo>
                  <a:cubicBezTo>
                    <a:pt x="39" y="63"/>
                    <a:pt x="40" y="63"/>
                    <a:pt x="40" y="62"/>
                  </a:cubicBezTo>
                  <a:cubicBezTo>
                    <a:pt x="40" y="61"/>
                    <a:pt x="41" y="62"/>
                    <a:pt x="41" y="61"/>
                  </a:cubicBezTo>
                  <a:cubicBezTo>
                    <a:pt x="42" y="60"/>
                    <a:pt x="41" y="59"/>
                    <a:pt x="41" y="59"/>
                  </a:cubicBezTo>
                  <a:cubicBezTo>
                    <a:pt x="41" y="59"/>
                    <a:pt x="40" y="58"/>
                    <a:pt x="40" y="57"/>
                  </a:cubicBezTo>
                  <a:cubicBezTo>
                    <a:pt x="40" y="57"/>
                    <a:pt x="41" y="52"/>
                    <a:pt x="41" y="50"/>
                  </a:cubicBezTo>
                  <a:cubicBezTo>
                    <a:pt x="40" y="48"/>
                    <a:pt x="42" y="50"/>
                    <a:pt x="41" y="45"/>
                  </a:cubicBezTo>
                  <a:cubicBezTo>
                    <a:pt x="40" y="41"/>
                    <a:pt x="39" y="30"/>
                    <a:pt x="36" y="29"/>
                  </a:cubicBezTo>
                  <a:cubicBezTo>
                    <a:pt x="36" y="28"/>
                    <a:pt x="36" y="27"/>
                    <a:pt x="35" y="27"/>
                  </a:cubicBezTo>
                  <a:cubicBezTo>
                    <a:pt x="34" y="27"/>
                    <a:pt x="33" y="26"/>
                    <a:pt x="33" y="26"/>
                  </a:cubicBezTo>
                  <a:cubicBezTo>
                    <a:pt x="33" y="26"/>
                    <a:pt x="31" y="25"/>
                    <a:pt x="30" y="25"/>
                  </a:cubicBezTo>
                  <a:cubicBezTo>
                    <a:pt x="30" y="25"/>
                    <a:pt x="28" y="23"/>
                    <a:pt x="28" y="22"/>
                  </a:cubicBezTo>
                  <a:cubicBezTo>
                    <a:pt x="28" y="22"/>
                    <a:pt x="27" y="21"/>
                    <a:pt x="27" y="21"/>
                  </a:cubicBezTo>
                  <a:cubicBezTo>
                    <a:pt x="26" y="21"/>
                    <a:pt x="27" y="17"/>
                    <a:pt x="27" y="16"/>
                  </a:cubicBezTo>
                  <a:cubicBezTo>
                    <a:pt x="28" y="16"/>
                    <a:pt x="30" y="13"/>
                    <a:pt x="29" y="12"/>
                  </a:cubicBezTo>
                  <a:cubicBezTo>
                    <a:pt x="29" y="12"/>
                    <a:pt x="30" y="10"/>
                    <a:pt x="30" y="10"/>
                  </a:cubicBezTo>
                  <a:cubicBezTo>
                    <a:pt x="30" y="10"/>
                    <a:pt x="31" y="9"/>
                    <a:pt x="31" y="8"/>
                  </a:cubicBezTo>
                  <a:cubicBezTo>
                    <a:pt x="30" y="6"/>
                    <a:pt x="31" y="6"/>
                    <a:pt x="30" y="5"/>
                  </a:cubicBezTo>
                  <a:cubicBezTo>
                    <a:pt x="30" y="5"/>
                    <a:pt x="30" y="4"/>
                    <a:pt x="29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6" y="3"/>
                    <a:pt x="27" y="0"/>
                    <a:pt x="24" y="2"/>
                  </a:cubicBezTo>
                  <a:cubicBezTo>
                    <a:pt x="24" y="2"/>
                    <a:pt x="23" y="1"/>
                    <a:pt x="22" y="1"/>
                  </a:cubicBezTo>
                  <a:cubicBezTo>
                    <a:pt x="22" y="2"/>
                    <a:pt x="19" y="2"/>
                    <a:pt x="19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8" y="4"/>
                    <a:pt x="17" y="6"/>
                    <a:pt x="17" y="8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1"/>
                    <a:pt x="16" y="14"/>
                    <a:pt x="17" y="15"/>
                  </a:cubicBezTo>
                  <a:cubicBezTo>
                    <a:pt x="17" y="15"/>
                    <a:pt x="18" y="15"/>
                    <a:pt x="18" y="15"/>
                  </a:cubicBezTo>
                  <a:cubicBezTo>
                    <a:pt x="18" y="17"/>
                    <a:pt x="17" y="19"/>
                    <a:pt x="17" y="20"/>
                  </a:cubicBezTo>
                  <a:cubicBezTo>
                    <a:pt x="17" y="21"/>
                    <a:pt x="17" y="19"/>
                    <a:pt x="15" y="23"/>
                  </a:cubicBezTo>
                  <a:cubicBezTo>
                    <a:pt x="15" y="23"/>
                    <a:pt x="12" y="25"/>
                    <a:pt x="9" y="26"/>
                  </a:cubicBezTo>
                  <a:cubicBezTo>
                    <a:pt x="6" y="27"/>
                    <a:pt x="3" y="32"/>
                    <a:pt x="2" y="38"/>
                  </a:cubicBezTo>
                  <a:cubicBezTo>
                    <a:pt x="2" y="40"/>
                    <a:pt x="1" y="40"/>
                    <a:pt x="0" y="47"/>
                  </a:cubicBezTo>
                  <a:cubicBezTo>
                    <a:pt x="0" y="55"/>
                    <a:pt x="1" y="56"/>
                    <a:pt x="1" y="56"/>
                  </a:cubicBezTo>
                  <a:cubicBezTo>
                    <a:pt x="1" y="56"/>
                    <a:pt x="2" y="58"/>
                    <a:pt x="1" y="59"/>
                  </a:cubicBezTo>
                  <a:cubicBezTo>
                    <a:pt x="1" y="59"/>
                    <a:pt x="2" y="61"/>
                    <a:pt x="2" y="61"/>
                  </a:cubicBezTo>
                  <a:cubicBezTo>
                    <a:pt x="2" y="61"/>
                    <a:pt x="2" y="63"/>
                    <a:pt x="2" y="64"/>
                  </a:cubicBezTo>
                  <a:cubicBezTo>
                    <a:pt x="2" y="64"/>
                    <a:pt x="5" y="66"/>
                    <a:pt x="5" y="66"/>
                  </a:cubicBezTo>
                  <a:cubicBezTo>
                    <a:pt x="6" y="66"/>
                    <a:pt x="5" y="68"/>
                    <a:pt x="7" y="68"/>
                  </a:cubicBezTo>
                  <a:cubicBezTo>
                    <a:pt x="7" y="68"/>
                    <a:pt x="8" y="70"/>
                    <a:pt x="8" y="71"/>
                  </a:cubicBezTo>
                  <a:cubicBezTo>
                    <a:pt x="8" y="71"/>
                    <a:pt x="7" y="76"/>
                    <a:pt x="8" y="78"/>
                  </a:cubicBezTo>
                  <a:cubicBezTo>
                    <a:pt x="8" y="80"/>
                    <a:pt x="5" y="82"/>
                    <a:pt x="8" y="96"/>
                  </a:cubicBezTo>
                  <a:cubicBezTo>
                    <a:pt x="8" y="97"/>
                    <a:pt x="7" y="100"/>
                    <a:pt x="7" y="102"/>
                  </a:cubicBezTo>
                  <a:cubicBezTo>
                    <a:pt x="7" y="103"/>
                    <a:pt x="7" y="106"/>
                    <a:pt x="7" y="108"/>
                  </a:cubicBezTo>
                  <a:cubicBezTo>
                    <a:pt x="8" y="110"/>
                    <a:pt x="6" y="105"/>
                    <a:pt x="5" y="129"/>
                  </a:cubicBezTo>
                  <a:cubicBezTo>
                    <a:pt x="5" y="129"/>
                    <a:pt x="6" y="132"/>
                    <a:pt x="4" y="135"/>
                  </a:cubicBezTo>
                  <a:cubicBezTo>
                    <a:pt x="1" y="139"/>
                    <a:pt x="8" y="139"/>
                    <a:pt x="10" y="137"/>
                  </a:cubicBezTo>
                  <a:cubicBezTo>
                    <a:pt x="11" y="136"/>
                    <a:pt x="12" y="133"/>
                    <a:pt x="12" y="132"/>
                  </a:cubicBezTo>
                  <a:cubicBezTo>
                    <a:pt x="12" y="132"/>
                    <a:pt x="11" y="132"/>
                    <a:pt x="13" y="132"/>
                  </a:cubicBezTo>
                  <a:cubicBezTo>
                    <a:pt x="15" y="131"/>
                    <a:pt x="13" y="129"/>
                    <a:pt x="13" y="129"/>
                  </a:cubicBezTo>
                  <a:cubicBezTo>
                    <a:pt x="14" y="127"/>
                    <a:pt x="16" y="123"/>
                    <a:pt x="16" y="112"/>
                  </a:cubicBezTo>
                  <a:cubicBezTo>
                    <a:pt x="16" y="107"/>
                    <a:pt x="17" y="108"/>
                    <a:pt x="16" y="102"/>
                  </a:cubicBezTo>
                  <a:cubicBezTo>
                    <a:pt x="16" y="102"/>
                    <a:pt x="17" y="101"/>
                    <a:pt x="17" y="101"/>
                  </a:cubicBezTo>
                  <a:cubicBezTo>
                    <a:pt x="18" y="99"/>
                    <a:pt x="19" y="97"/>
                    <a:pt x="19" y="95"/>
                  </a:cubicBezTo>
                  <a:cubicBezTo>
                    <a:pt x="19" y="94"/>
                    <a:pt x="20" y="89"/>
                    <a:pt x="21" y="87"/>
                  </a:cubicBezTo>
                  <a:cubicBezTo>
                    <a:pt x="22" y="84"/>
                    <a:pt x="23" y="81"/>
                    <a:pt x="23" y="81"/>
                  </a:cubicBezTo>
                  <a:cubicBezTo>
                    <a:pt x="23" y="81"/>
                    <a:pt x="24" y="84"/>
                    <a:pt x="25" y="89"/>
                  </a:cubicBezTo>
                  <a:cubicBezTo>
                    <a:pt x="25" y="91"/>
                    <a:pt x="26" y="97"/>
                    <a:pt x="27" y="97"/>
                  </a:cubicBezTo>
                  <a:cubicBezTo>
                    <a:pt x="27" y="97"/>
                    <a:pt x="24" y="99"/>
                    <a:pt x="29" y="117"/>
                  </a:cubicBezTo>
                  <a:cubicBezTo>
                    <a:pt x="29" y="119"/>
                    <a:pt x="28" y="125"/>
                    <a:pt x="28" y="126"/>
                  </a:cubicBezTo>
                  <a:cubicBezTo>
                    <a:pt x="28" y="127"/>
                    <a:pt x="33" y="127"/>
                    <a:pt x="33" y="127"/>
                  </a:cubicBezTo>
                  <a:cubicBezTo>
                    <a:pt x="33" y="126"/>
                    <a:pt x="36" y="128"/>
                    <a:pt x="37" y="129"/>
                  </a:cubicBezTo>
                  <a:cubicBezTo>
                    <a:pt x="37" y="130"/>
                    <a:pt x="45" y="130"/>
                    <a:pt x="46" y="128"/>
                  </a:cubicBezTo>
                  <a:cubicBezTo>
                    <a:pt x="47" y="127"/>
                    <a:pt x="46" y="127"/>
                    <a:pt x="45" y="127"/>
                  </a:cubicBezTo>
                  <a:close/>
                  <a:moveTo>
                    <a:pt x="10" y="55"/>
                  </a:moveTo>
                  <a:cubicBezTo>
                    <a:pt x="9" y="57"/>
                    <a:pt x="10" y="59"/>
                    <a:pt x="10" y="59"/>
                  </a:cubicBezTo>
                  <a:cubicBezTo>
                    <a:pt x="10" y="59"/>
                    <a:pt x="10" y="61"/>
                    <a:pt x="8" y="58"/>
                  </a:cubicBezTo>
                  <a:cubicBezTo>
                    <a:pt x="7" y="54"/>
                    <a:pt x="8" y="45"/>
                    <a:pt x="8" y="45"/>
                  </a:cubicBezTo>
                  <a:cubicBezTo>
                    <a:pt x="9" y="46"/>
                    <a:pt x="10" y="51"/>
                    <a:pt x="10" y="51"/>
                  </a:cubicBezTo>
                  <a:cubicBezTo>
                    <a:pt x="10" y="51"/>
                    <a:pt x="11" y="54"/>
                    <a:pt x="10" y="5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8" name="Freeform 82"/>
            <p:cNvSpPr>
              <a:spLocks noEditPoints="1"/>
            </p:cNvSpPr>
            <p:nvPr/>
          </p:nvSpPr>
          <p:spPr bwMode="auto">
            <a:xfrm>
              <a:off x="2207" y="1862"/>
              <a:ext cx="46" cy="136"/>
            </a:xfrm>
            <a:custGeom>
              <a:avLst/>
              <a:gdLst>
                <a:gd name="T0" fmla="*/ 6 w 50"/>
                <a:gd name="T1" fmla="*/ 22 h 148"/>
                <a:gd name="T2" fmla="*/ 6 w 50"/>
                <a:gd name="T3" fmla="*/ 17 h 148"/>
                <a:gd name="T4" fmla="*/ 6 w 50"/>
                <a:gd name="T5" fmla="*/ 13 h 148"/>
                <a:gd name="T6" fmla="*/ 7 w 50"/>
                <a:gd name="T7" fmla="*/ 12 h 148"/>
                <a:gd name="T8" fmla="*/ 7 w 50"/>
                <a:gd name="T9" fmla="*/ 11 h 148"/>
                <a:gd name="T10" fmla="*/ 7 w 50"/>
                <a:gd name="T11" fmla="*/ 9 h 148"/>
                <a:gd name="T12" fmla="*/ 6 w 50"/>
                <a:gd name="T13" fmla="*/ 6 h 148"/>
                <a:gd name="T14" fmla="*/ 6 w 50"/>
                <a:gd name="T15" fmla="*/ 6 h 148"/>
                <a:gd name="T16" fmla="*/ 6 w 50"/>
                <a:gd name="T17" fmla="*/ 6 h 148"/>
                <a:gd name="T18" fmla="*/ 6 w 50"/>
                <a:gd name="T19" fmla="*/ 6 h 148"/>
                <a:gd name="T20" fmla="*/ 6 w 50"/>
                <a:gd name="T21" fmla="*/ 6 h 148"/>
                <a:gd name="T22" fmla="*/ 6 w 50"/>
                <a:gd name="T23" fmla="*/ 5 h 148"/>
                <a:gd name="T24" fmla="*/ 6 w 50"/>
                <a:gd name="T25" fmla="*/ 2 h 148"/>
                <a:gd name="T26" fmla="*/ 6 w 50"/>
                <a:gd name="T27" fmla="*/ 1 h 148"/>
                <a:gd name="T28" fmla="*/ 6 w 50"/>
                <a:gd name="T29" fmla="*/ 3 h 148"/>
                <a:gd name="T30" fmla="*/ 6 w 50"/>
                <a:gd name="T31" fmla="*/ 6 h 148"/>
                <a:gd name="T32" fmla="*/ 6 w 50"/>
                <a:gd name="T33" fmla="*/ 6 h 148"/>
                <a:gd name="T34" fmla="*/ 6 w 50"/>
                <a:gd name="T35" fmla="*/ 6 h 148"/>
                <a:gd name="T36" fmla="*/ 2 w 50"/>
                <a:gd name="T37" fmla="*/ 6 h 148"/>
                <a:gd name="T38" fmla="*/ 1 w 50"/>
                <a:gd name="T39" fmla="*/ 11 h 148"/>
                <a:gd name="T40" fmla="*/ 2 w 50"/>
                <a:gd name="T41" fmla="*/ 12 h 148"/>
                <a:gd name="T42" fmla="*/ 6 w 50"/>
                <a:gd name="T43" fmla="*/ 12 h 148"/>
                <a:gd name="T44" fmla="*/ 6 w 50"/>
                <a:gd name="T45" fmla="*/ 13 h 148"/>
                <a:gd name="T46" fmla="*/ 6 w 50"/>
                <a:gd name="T47" fmla="*/ 17 h 148"/>
                <a:gd name="T48" fmla="*/ 6 w 50"/>
                <a:gd name="T49" fmla="*/ 18 h 148"/>
                <a:gd name="T50" fmla="*/ 4 w 50"/>
                <a:gd name="T51" fmla="*/ 24 h 148"/>
                <a:gd name="T52" fmla="*/ 6 w 50"/>
                <a:gd name="T53" fmla="*/ 24 h 148"/>
                <a:gd name="T54" fmla="*/ 6 w 50"/>
                <a:gd name="T55" fmla="*/ 24 h 148"/>
                <a:gd name="T56" fmla="*/ 6 w 50"/>
                <a:gd name="T57" fmla="*/ 18 h 148"/>
                <a:gd name="T58" fmla="*/ 6 w 50"/>
                <a:gd name="T59" fmla="*/ 17 h 148"/>
                <a:gd name="T60" fmla="*/ 6 w 50"/>
                <a:gd name="T61" fmla="*/ 15 h 148"/>
                <a:gd name="T62" fmla="*/ 6 w 50"/>
                <a:gd name="T63" fmla="*/ 17 h 148"/>
                <a:gd name="T64" fmla="*/ 6 w 50"/>
                <a:gd name="T65" fmla="*/ 22 h 148"/>
                <a:gd name="T66" fmla="*/ 6 w 50"/>
                <a:gd name="T67" fmla="*/ 24 h 148"/>
                <a:gd name="T68" fmla="*/ 8 w 50"/>
                <a:gd name="T69" fmla="*/ 22 h 148"/>
                <a:gd name="T70" fmla="*/ 6 w 50"/>
                <a:gd name="T71" fmla="*/ 11 h 148"/>
                <a:gd name="T72" fmla="*/ 6 w 50"/>
                <a:gd name="T73" fmla="*/ 8 h 148"/>
                <a:gd name="T74" fmla="*/ 6 w 50"/>
                <a:gd name="T75" fmla="*/ 10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8">
                  <a:moveTo>
                    <a:pt x="48" y="134"/>
                  </a:moveTo>
                  <a:cubicBezTo>
                    <a:pt x="47" y="134"/>
                    <a:pt x="41" y="132"/>
                    <a:pt x="41" y="131"/>
                  </a:cubicBezTo>
                  <a:cubicBezTo>
                    <a:pt x="40" y="130"/>
                    <a:pt x="40" y="108"/>
                    <a:pt x="39" y="104"/>
                  </a:cubicBezTo>
                  <a:cubicBezTo>
                    <a:pt x="38" y="103"/>
                    <a:pt x="39" y="101"/>
                    <a:pt x="38" y="100"/>
                  </a:cubicBezTo>
                  <a:cubicBezTo>
                    <a:pt x="38" y="100"/>
                    <a:pt x="40" y="83"/>
                    <a:pt x="41" y="82"/>
                  </a:cubicBezTo>
                  <a:cubicBezTo>
                    <a:pt x="41" y="82"/>
                    <a:pt x="39" y="73"/>
                    <a:pt x="40" y="71"/>
                  </a:cubicBezTo>
                  <a:cubicBezTo>
                    <a:pt x="42" y="69"/>
                    <a:pt x="41" y="67"/>
                    <a:pt x="41" y="67"/>
                  </a:cubicBezTo>
                  <a:cubicBezTo>
                    <a:pt x="41" y="67"/>
                    <a:pt x="43" y="66"/>
                    <a:pt x="43" y="65"/>
                  </a:cubicBezTo>
                  <a:cubicBezTo>
                    <a:pt x="43" y="65"/>
                    <a:pt x="43" y="65"/>
                    <a:pt x="44" y="64"/>
                  </a:cubicBezTo>
                  <a:cubicBezTo>
                    <a:pt x="44" y="64"/>
                    <a:pt x="43" y="63"/>
                    <a:pt x="43" y="63"/>
                  </a:cubicBezTo>
                  <a:cubicBezTo>
                    <a:pt x="43" y="63"/>
                    <a:pt x="43" y="61"/>
                    <a:pt x="43" y="61"/>
                  </a:cubicBezTo>
                  <a:cubicBezTo>
                    <a:pt x="42" y="61"/>
                    <a:pt x="44" y="55"/>
                    <a:pt x="43" y="53"/>
                  </a:cubicBezTo>
                  <a:cubicBezTo>
                    <a:pt x="43" y="51"/>
                    <a:pt x="44" y="52"/>
                    <a:pt x="43" y="48"/>
                  </a:cubicBezTo>
                  <a:cubicBezTo>
                    <a:pt x="42" y="43"/>
                    <a:pt x="41" y="32"/>
                    <a:pt x="39" y="30"/>
                  </a:cubicBezTo>
                  <a:cubicBezTo>
                    <a:pt x="38" y="30"/>
                    <a:pt x="38" y="29"/>
                    <a:pt x="37" y="29"/>
                  </a:cubicBezTo>
                  <a:cubicBezTo>
                    <a:pt x="36" y="28"/>
                    <a:pt x="35" y="28"/>
                    <a:pt x="35" y="28"/>
                  </a:cubicBezTo>
                  <a:cubicBezTo>
                    <a:pt x="35" y="28"/>
                    <a:pt x="33" y="26"/>
                    <a:pt x="32" y="26"/>
                  </a:cubicBezTo>
                  <a:cubicBezTo>
                    <a:pt x="32" y="26"/>
                    <a:pt x="30" y="24"/>
                    <a:pt x="30" y="23"/>
                  </a:cubicBezTo>
                  <a:cubicBezTo>
                    <a:pt x="29" y="23"/>
                    <a:pt x="29" y="23"/>
                    <a:pt x="28" y="22"/>
                  </a:cubicBezTo>
                  <a:cubicBezTo>
                    <a:pt x="28" y="22"/>
                    <a:pt x="28" y="18"/>
                    <a:pt x="29" y="17"/>
                  </a:cubicBezTo>
                  <a:cubicBezTo>
                    <a:pt x="30" y="17"/>
                    <a:pt x="32" y="13"/>
                    <a:pt x="31" y="13"/>
                  </a:cubicBezTo>
                  <a:cubicBezTo>
                    <a:pt x="30" y="13"/>
                    <a:pt x="32" y="11"/>
                    <a:pt x="32" y="11"/>
                  </a:cubicBezTo>
                  <a:cubicBezTo>
                    <a:pt x="32" y="11"/>
                    <a:pt x="33" y="10"/>
                    <a:pt x="33" y="8"/>
                  </a:cubicBezTo>
                  <a:cubicBezTo>
                    <a:pt x="32" y="7"/>
                    <a:pt x="33" y="6"/>
                    <a:pt x="32" y="5"/>
                  </a:cubicBezTo>
                  <a:cubicBezTo>
                    <a:pt x="32" y="5"/>
                    <a:pt x="32" y="4"/>
                    <a:pt x="30" y="3"/>
                  </a:cubicBezTo>
                  <a:cubicBezTo>
                    <a:pt x="30" y="3"/>
                    <a:pt x="30" y="2"/>
                    <a:pt x="29" y="2"/>
                  </a:cubicBezTo>
                  <a:cubicBezTo>
                    <a:pt x="28" y="3"/>
                    <a:pt x="28" y="0"/>
                    <a:pt x="26" y="1"/>
                  </a:cubicBezTo>
                  <a:cubicBezTo>
                    <a:pt x="25" y="2"/>
                    <a:pt x="25" y="0"/>
                    <a:pt x="24" y="1"/>
                  </a:cubicBezTo>
                  <a:cubicBezTo>
                    <a:pt x="23" y="2"/>
                    <a:pt x="21" y="2"/>
                    <a:pt x="21" y="2"/>
                  </a:cubicBezTo>
                  <a:cubicBezTo>
                    <a:pt x="21" y="2"/>
                    <a:pt x="19" y="3"/>
                    <a:pt x="19" y="3"/>
                  </a:cubicBezTo>
                  <a:cubicBezTo>
                    <a:pt x="19" y="4"/>
                    <a:pt x="18" y="6"/>
                    <a:pt x="18" y="8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4"/>
                    <a:pt x="18" y="15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9" y="18"/>
                    <a:pt x="19" y="20"/>
                    <a:pt x="19" y="21"/>
                  </a:cubicBezTo>
                  <a:cubicBezTo>
                    <a:pt x="19" y="22"/>
                    <a:pt x="18" y="20"/>
                    <a:pt x="16" y="24"/>
                  </a:cubicBezTo>
                  <a:cubicBezTo>
                    <a:pt x="16" y="24"/>
                    <a:pt x="13" y="27"/>
                    <a:pt x="10" y="28"/>
                  </a:cubicBezTo>
                  <a:cubicBezTo>
                    <a:pt x="6" y="29"/>
                    <a:pt x="3" y="33"/>
                    <a:pt x="2" y="40"/>
                  </a:cubicBezTo>
                  <a:cubicBezTo>
                    <a:pt x="2" y="42"/>
                    <a:pt x="1" y="42"/>
                    <a:pt x="1" y="50"/>
                  </a:cubicBezTo>
                  <a:cubicBezTo>
                    <a:pt x="0" y="58"/>
                    <a:pt x="1" y="59"/>
                    <a:pt x="1" y="59"/>
                  </a:cubicBezTo>
                  <a:cubicBezTo>
                    <a:pt x="1" y="59"/>
                    <a:pt x="3" y="61"/>
                    <a:pt x="1" y="63"/>
                  </a:cubicBezTo>
                  <a:cubicBezTo>
                    <a:pt x="1" y="63"/>
                    <a:pt x="2" y="64"/>
                    <a:pt x="2" y="64"/>
                  </a:cubicBezTo>
                  <a:cubicBezTo>
                    <a:pt x="3" y="64"/>
                    <a:pt x="2" y="66"/>
                    <a:pt x="3" y="67"/>
                  </a:cubicBezTo>
                  <a:cubicBezTo>
                    <a:pt x="3" y="68"/>
                    <a:pt x="5" y="70"/>
                    <a:pt x="6" y="69"/>
                  </a:cubicBezTo>
                  <a:cubicBezTo>
                    <a:pt x="6" y="69"/>
                    <a:pt x="6" y="72"/>
                    <a:pt x="8" y="72"/>
                  </a:cubicBezTo>
                  <a:cubicBezTo>
                    <a:pt x="8" y="72"/>
                    <a:pt x="9" y="74"/>
                    <a:pt x="9" y="75"/>
                  </a:cubicBezTo>
                  <a:cubicBezTo>
                    <a:pt x="9" y="75"/>
                    <a:pt x="7" y="81"/>
                    <a:pt x="8" y="83"/>
                  </a:cubicBezTo>
                  <a:cubicBezTo>
                    <a:pt x="9" y="84"/>
                    <a:pt x="5" y="86"/>
                    <a:pt x="8" y="102"/>
                  </a:cubicBezTo>
                  <a:cubicBezTo>
                    <a:pt x="9" y="103"/>
                    <a:pt x="8" y="106"/>
                    <a:pt x="7" y="108"/>
                  </a:cubicBezTo>
                  <a:cubicBezTo>
                    <a:pt x="7" y="109"/>
                    <a:pt x="7" y="112"/>
                    <a:pt x="8" y="114"/>
                  </a:cubicBezTo>
                  <a:cubicBezTo>
                    <a:pt x="8" y="116"/>
                    <a:pt x="7" y="111"/>
                    <a:pt x="6" y="137"/>
                  </a:cubicBezTo>
                  <a:cubicBezTo>
                    <a:pt x="6" y="137"/>
                    <a:pt x="6" y="140"/>
                    <a:pt x="4" y="143"/>
                  </a:cubicBezTo>
                  <a:cubicBezTo>
                    <a:pt x="1" y="148"/>
                    <a:pt x="9" y="147"/>
                    <a:pt x="11" y="145"/>
                  </a:cubicBezTo>
                  <a:cubicBezTo>
                    <a:pt x="12" y="144"/>
                    <a:pt x="12" y="141"/>
                    <a:pt x="12" y="140"/>
                  </a:cubicBezTo>
                  <a:cubicBezTo>
                    <a:pt x="12" y="140"/>
                    <a:pt x="12" y="140"/>
                    <a:pt x="13" y="140"/>
                  </a:cubicBezTo>
                  <a:cubicBezTo>
                    <a:pt x="16" y="139"/>
                    <a:pt x="14" y="137"/>
                    <a:pt x="14" y="137"/>
                  </a:cubicBezTo>
                  <a:cubicBezTo>
                    <a:pt x="15" y="134"/>
                    <a:pt x="17" y="130"/>
                    <a:pt x="17" y="119"/>
                  </a:cubicBezTo>
                  <a:cubicBezTo>
                    <a:pt x="17" y="113"/>
                    <a:pt x="18" y="114"/>
                    <a:pt x="17" y="108"/>
                  </a:cubicBezTo>
                  <a:cubicBezTo>
                    <a:pt x="17" y="108"/>
                    <a:pt x="18" y="107"/>
                    <a:pt x="18" y="107"/>
                  </a:cubicBezTo>
                  <a:cubicBezTo>
                    <a:pt x="19" y="105"/>
                    <a:pt x="20" y="103"/>
                    <a:pt x="20" y="101"/>
                  </a:cubicBezTo>
                  <a:cubicBezTo>
                    <a:pt x="20" y="99"/>
                    <a:pt x="21" y="95"/>
                    <a:pt x="22" y="92"/>
                  </a:cubicBezTo>
                  <a:cubicBezTo>
                    <a:pt x="23" y="88"/>
                    <a:pt x="25" y="86"/>
                    <a:pt x="25" y="86"/>
                  </a:cubicBezTo>
                  <a:cubicBezTo>
                    <a:pt x="25" y="86"/>
                    <a:pt x="26" y="89"/>
                    <a:pt x="26" y="94"/>
                  </a:cubicBezTo>
                  <a:cubicBezTo>
                    <a:pt x="27" y="97"/>
                    <a:pt x="27" y="102"/>
                    <a:pt x="29" y="103"/>
                  </a:cubicBezTo>
                  <a:cubicBezTo>
                    <a:pt x="29" y="103"/>
                    <a:pt x="26" y="105"/>
                    <a:pt x="30" y="124"/>
                  </a:cubicBezTo>
                  <a:cubicBezTo>
                    <a:pt x="31" y="126"/>
                    <a:pt x="30" y="132"/>
                    <a:pt x="30" y="133"/>
                  </a:cubicBezTo>
                  <a:cubicBezTo>
                    <a:pt x="30" y="134"/>
                    <a:pt x="35" y="135"/>
                    <a:pt x="35" y="134"/>
                  </a:cubicBezTo>
                  <a:cubicBezTo>
                    <a:pt x="35" y="134"/>
                    <a:pt x="38" y="136"/>
                    <a:pt x="39" y="137"/>
                  </a:cubicBezTo>
                  <a:cubicBezTo>
                    <a:pt x="40" y="137"/>
                    <a:pt x="48" y="138"/>
                    <a:pt x="49" y="136"/>
                  </a:cubicBezTo>
                  <a:cubicBezTo>
                    <a:pt x="50" y="134"/>
                    <a:pt x="49" y="135"/>
                    <a:pt x="48" y="134"/>
                  </a:cubicBezTo>
                  <a:close/>
                  <a:moveTo>
                    <a:pt x="11" y="58"/>
                  </a:moveTo>
                  <a:cubicBezTo>
                    <a:pt x="9" y="60"/>
                    <a:pt x="10" y="62"/>
                    <a:pt x="10" y="62"/>
                  </a:cubicBezTo>
                  <a:cubicBezTo>
                    <a:pt x="10" y="62"/>
                    <a:pt x="10" y="65"/>
                    <a:pt x="9" y="61"/>
                  </a:cubicBezTo>
                  <a:cubicBezTo>
                    <a:pt x="8" y="58"/>
                    <a:pt x="9" y="48"/>
                    <a:pt x="9" y="48"/>
                  </a:cubicBezTo>
                  <a:cubicBezTo>
                    <a:pt x="9" y="48"/>
                    <a:pt x="11" y="54"/>
                    <a:pt x="11" y="54"/>
                  </a:cubicBezTo>
                  <a:cubicBezTo>
                    <a:pt x="11" y="54"/>
                    <a:pt x="12" y="57"/>
                    <a:pt x="11" y="5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79" name="Freeform 83"/>
            <p:cNvSpPr>
              <a:spLocks noEditPoints="1"/>
            </p:cNvSpPr>
            <p:nvPr/>
          </p:nvSpPr>
          <p:spPr bwMode="auto">
            <a:xfrm>
              <a:off x="1958" y="1758"/>
              <a:ext cx="46" cy="134"/>
            </a:xfrm>
            <a:custGeom>
              <a:avLst/>
              <a:gdLst>
                <a:gd name="T0" fmla="*/ 6 w 50"/>
                <a:gd name="T1" fmla="*/ 18 h 147"/>
                <a:gd name="T2" fmla="*/ 6 w 50"/>
                <a:gd name="T3" fmla="*/ 14 h 147"/>
                <a:gd name="T4" fmla="*/ 6 w 50"/>
                <a:gd name="T5" fmla="*/ 10 h 147"/>
                <a:gd name="T6" fmla="*/ 7 w 50"/>
                <a:gd name="T7" fmla="*/ 10 h 147"/>
                <a:gd name="T8" fmla="*/ 7 w 50"/>
                <a:gd name="T9" fmla="*/ 9 h 147"/>
                <a:gd name="T10" fmla="*/ 7 w 50"/>
                <a:gd name="T11" fmla="*/ 7 h 147"/>
                <a:gd name="T12" fmla="*/ 6 w 50"/>
                <a:gd name="T13" fmla="*/ 5 h 147"/>
                <a:gd name="T14" fmla="*/ 6 w 50"/>
                <a:gd name="T15" fmla="*/ 5 h 147"/>
                <a:gd name="T16" fmla="*/ 6 w 50"/>
                <a:gd name="T17" fmla="*/ 5 h 147"/>
                <a:gd name="T18" fmla="*/ 6 w 50"/>
                <a:gd name="T19" fmla="*/ 5 h 147"/>
                <a:gd name="T20" fmla="*/ 6 w 50"/>
                <a:gd name="T21" fmla="*/ 5 h 147"/>
                <a:gd name="T22" fmla="*/ 6 w 50"/>
                <a:gd name="T23" fmla="*/ 5 h 147"/>
                <a:gd name="T24" fmla="*/ 6 w 50"/>
                <a:gd name="T25" fmla="*/ 2 h 147"/>
                <a:gd name="T26" fmla="*/ 6 w 50"/>
                <a:gd name="T27" fmla="*/ 1 h 147"/>
                <a:gd name="T28" fmla="*/ 6 w 50"/>
                <a:gd name="T29" fmla="*/ 3 h 147"/>
                <a:gd name="T30" fmla="*/ 6 w 50"/>
                <a:gd name="T31" fmla="*/ 5 h 147"/>
                <a:gd name="T32" fmla="*/ 6 w 50"/>
                <a:gd name="T33" fmla="*/ 5 h 147"/>
                <a:gd name="T34" fmla="*/ 6 w 50"/>
                <a:gd name="T35" fmla="*/ 5 h 147"/>
                <a:gd name="T36" fmla="*/ 3 w 50"/>
                <a:gd name="T37" fmla="*/ 5 h 147"/>
                <a:gd name="T38" fmla="*/ 2 w 50"/>
                <a:gd name="T39" fmla="*/ 9 h 147"/>
                <a:gd name="T40" fmla="*/ 3 w 50"/>
                <a:gd name="T41" fmla="*/ 9 h 147"/>
                <a:gd name="T42" fmla="*/ 6 w 50"/>
                <a:gd name="T43" fmla="*/ 10 h 147"/>
                <a:gd name="T44" fmla="*/ 6 w 50"/>
                <a:gd name="T45" fmla="*/ 11 h 147"/>
                <a:gd name="T46" fmla="*/ 6 w 50"/>
                <a:gd name="T47" fmla="*/ 14 h 147"/>
                <a:gd name="T48" fmla="*/ 6 w 50"/>
                <a:gd name="T49" fmla="*/ 16 h 147"/>
                <a:gd name="T50" fmla="*/ 4 w 50"/>
                <a:gd name="T51" fmla="*/ 20 h 147"/>
                <a:gd name="T52" fmla="*/ 6 w 50"/>
                <a:gd name="T53" fmla="*/ 20 h 147"/>
                <a:gd name="T54" fmla="*/ 6 w 50"/>
                <a:gd name="T55" fmla="*/ 20 h 147"/>
                <a:gd name="T56" fmla="*/ 6 w 50"/>
                <a:gd name="T57" fmla="*/ 15 h 147"/>
                <a:gd name="T58" fmla="*/ 6 w 50"/>
                <a:gd name="T59" fmla="*/ 14 h 147"/>
                <a:gd name="T60" fmla="*/ 6 w 50"/>
                <a:gd name="T61" fmla="*/ 12 h 147"/>
                <a:gd name="T62" fmla="*/ 6 w 50"/>
                <a:gd name="T63" fmla="*/ 14 h 147"/>
                <a:gd name="T64" fmla="*/ 6 w 50"/>
                <a:gd name="T65" fmla="*/ 19 h 147"/>
                <a:gd name="T66" fmla="*/ 6 w 50"/>
                <a:gd name="T67" fmla="*/ 20 h 147"/>
                <a:gd name="T68" fmla="*/ 8 w 50"/>
                <a:gd name="T69" fmla="*/ 19 h 147"/>
                <a:gd name="T70" fmla="*/ 6 w 50"/>
                <a:gd name="T71" fmla="*/ 9 h 147"/>
                <a:gd name="T72" fmla="*/ 6 w 50"/>
                <a:gd name="T73" fmla="*/ 6 h 147"/>
                <a:gd name="T74" fmla="*/ 6 w 50"/>
                <a:gd name="T75" fmla="*/ 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7">
                  <a:moveTo>
                    <a:pt x="48" y="134"/>
                  </a:moveTo>
                  <a:cubicBezTo>
                    <a:pt x="47" y="133"/>
                    <a:pt x="42" y="132"/>
                    <a:pt x="41" y="131"/>
                  </a:cubicBezTo>
                  <a:cubicBezTo>
                    <a:pt x="41" y="130"/>
                    <a:pt x="40" y="107"/>
                    <a:pt x="39" y="104"/>
                  </a:cubicBezTo>
                  <a:cubicBezTo>
                    <a:pt x="38" y="102"/>
                    <a:pt x="39" y="100"/>
                    <a:pt x="38" y="99"/>
                  </a:cubicBezTo>
                  <a:cubicBezTo>
                    <a:pt x="38" y="99"/>
                    <a:pt x="41" y="83"/>
                    <a:pt x="41" y="82"/>
                  </a:cubicBezTo>
                  <a:cubicBezTo>
                    <a:pt x="41" y="81"/>
                    <a:pt x="39" y="73"/>
                    <a:pt x="41" y="70"/>
                  </a:cubicBezTo>
                  <a:cubicBezTo>
                    <a:pt x="42" y="68"/>
                    <a:pt x="42" y="67"/>
                    <a:pt x="42" y="67"/>
                  </a:cubicBezTo>
                  <a:cubicBezTo>
                    <a:pt x="42" y="67"/>
                    <a:pt x="43" y="66"/>
                    <a:pt x="43" y="65"/>
                  </a:cubicBezTo>
                  <a:cubicBezTo>
                    <a:pt x="43" y="65"/>
                    <a:pt x="44" y="65"/>
                    <a:pt x="44" y="64"/>
                  </a:cubicBezTo>
                  <a:cubicBezTo>
                    <a:pt x="45" y="63"/>
                    <a:pt x="44" y="62"/>
                    <a:pt x="44" y="62"/>
                  </a:cubicBezTo>
                  <a:cubicBezTo>
                    <a:pt x="44" y="62"/>
                    <a:pt x="43" y="60"/>
                    <a:pt x="43" y="60"/>
                  </a:cubicBezTo>
                  <a:cubicBezTo>
                    <a:pt x="43" y="60"/>
                    <a:pt x="44" y="54"/>
                    <a:pt x="44" y="52"/>
                  </a:cubicBezTo>
                  <a:cubicBezTo>
                    <a:pt x="43" y="50"/>
                    <a:pt x="45" y="52"/>
                    <a:pt x="44" y="47"/>
                  </a:cubicBezTo>
                  <a:cubicBezTo>
                    <a:pt x="43" y="43"/>
                    <a:pt x="42" y="32"/>
                    <a:pt x="39" y="30"/>
                  </a:cubicBezTo>
                  <a:cubicBezTo>
                    <a:pt x="38" y="29"/>
                    <a:pt x="38" y="28"/>
                    <a:pt x="38" y="28"/>
                  </a:cubicBezTo>
                  <a:cubicBezTo>
                    <a:pt x="36" y="28"/>
                    <a:pt x="35" y="27"/>
                    <a:pt x="35" y="27"/>
                  </a:cubicBezTo>
                  <a:cubicBezTo>
                    <a:pt x="35" y="27"/>
                    <a:pt x="33" y="26"/>
                    <a:pt x="33" y="26"/>
                  </a:cubicBezTo>
                  <a:cubicBezTo>
                    <a:pt x="32" y="26"/>
                    <a:pt x="30" y="23"/>
                    <a:pt x="30" y="23"/>
                  </a:cubicBezTo>
                  <a:cubicBezTo>
                    <a:pt x="30" y="22"/>
                    <a:pt x="29" y="22"/>
                    <a:pt x="29" y="22"/>
                  </a:cubicBezTo>
                  <a:cubicBezTo>
                    <a:pt x="28" y="22"/>
                    <a:pt x="29" y="17"/>
                    <a:pt x="30" y="17"/>
                  </a:cubicBezTo>
                  <a:cubicBezTo>
                    <a:pt x="30" y="16"/>
                    <a:pt x="32" y="13"/>
                    <a:pt x="31" y="12"/>
                  </a:cubicBezTo>
                  <a:cubicBezTo>
                    <a:pt x="31" y="12"/>
                    <a:pt x="32" y="10"/>
                    <a:pt x="32" y="10"/>
                  </a:cubicBezTo>
                  <a:cubicBezTo>
                    <a:pt x="32" y="10"/>
                    <a:pt x="34" y="9"/>
                    <a:pt x="33" y="7"/>
                  </a:cubicBezTo>
                  <a:cubicBezTo>
                    <a:pt x="32" y="6"/>
                    <a:pt x="33" y="6"/>
                    <a:pt x="32" y="5"/>
                  </a:cubicBezTo>
                  <a:cubicBezTo>
                    <a:pt x="32" y="5"/>
                    <a:pt x="32" y="3"/>
                    <a:pt x="31" y="3"/>
                  </a:cubicBezTo>
                  <a:cubicBezTo>
                    <a:pt x="30" y="3"/>
                    <a:pt x="31" y="1"/>
                    <a:pt x="29" y="2"/>
                  </a:cubicBezTo>
                  <a:cubicBezTo>
                    <a:pt x="28" y="2"/>
                    <a:pt x="29" y="0"/>
                    <a:pt x="26" y="1"/>
                  </a:cubicBezTo>
                  <a:cubicBezTo>
                    <a:pt x="26" y="1"/>
                    <a:pt x="25" y="0"/>
                    <a:pt x="24" y="1"/>
                  </a:cubicBezTo>
                  <a:cubicBezTo>
                    <a:pt x="23" y="1"/>
                    <a:pt x="21" y="2"/>
                    <a:pt x="21" y="2"/>
                  </a:cubicBezTo>
                  <a:cubicBezTo>
                    <a:pt x="21" y="2"/>
                    <a:pt x="19" y="2"/>
                    <a:pt x="19" y="3"/>
                  </a:cubicBezTo>
                  <a:cubicBezTo>
                    <a:pt x="19" y="3"/>
                    <a:pt x="18" y="6"/>
                    <a:pt x="18" y="8"/>
                  </a:cubicBezTo>
                  <a:cubicBezTo>
                    <a:pt x="19" y="10"/>
                    <a:pt x="19" y="11"/>
                    <a:pt x="18" y="11"/>
                  </a:cubicBezTo>
                  <a:cubicBezTo>
                    <a:pt x="18" y="11"/>
                    <a:pt x="18" y="14"/>
                    <a:pt x="19" y="15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20" y="17"/>
                    <a:pt x="19" y="20"/>
                    <a:pt x="19" y="20"/>
                  </a:cubicBezTo>
                  <a:cubicBezTo>
                    <a:pt x="19" y="21"/>
                    <a:pt x="18" y="19"/>
                    <a:pt x="16" y="23"/>
                  </a:cubicBezTo>
                  <a:cubicBezTo>
                    <a:pt x="16" y="23"/>
                    <a:pt x="14" y="26"/>
                    <a:pt x="10" y="27"/>
                  </a:cubicBezTo>
                  <a:cubicBezTo>
                    <a:pt x="7" y="28"/>
                    <a:pt x="4" y="33"/>
                    <a:pt x="3" y="40"/>
                  </a:cubicBezTo>
                  <a:cubicBezTo>
                    <a:pt x="3" y="41"/>
                    <a:pt x="2" y="42"/>
                    <a:pt x="1" y="49"/>
                  </a:cubicBezTo>
                  <a:cubicBezTo>
                    <a:pt x="0" y="57"/>
                    <a:pt x="2" y="59"/>
                    <a:pt x="2" y="59"/>
                  </a:cubicBezTo>
                  <a:cubicBezTo>
                    <a:pt x="2" y="59"/>
                    <a:pt x="3" y="61"/>
                    <a:pt x="2" y="62"/>
                  </a:cubicBezTo>
                  <a:cubicBezTo>
                    <a:pt x="2" y="62"/>
                    <a:pt x="2" y="64"/>
                    <a:pt x="3" y="64"/>
                  </a:cubicBezTo>
                  <a:cubicBezTo>
                    <a:pt x="3" y="64"/>
                    <a:pt x="3" y="66"/>
                    <a:pt x="3" y="67"/>
                  </a:cubicBezTo>
                  <a:cubicBezTo>
                    <a:pt x="3" y="67"/>
                    <a:pt x="6" y="69"/>
                    <a:pt x="6" y="69"/>
                  </a:cubicBezTo>
                  <a:cubicBezTo>
                    <a:pt x="7" y="69"/>
                    <a:pt x="6" y="72"/>
                    <a:pt x="8" y="71"/>
                  </a:cubicBezTo>
                  <a:cubicBezTo>
                    <a:pt x="8" y="71"/>
                    <a:pt x="9" y="74"/>
                    <a:pt x="9" y="74"/>
                  </a:cubicBezTo>
                  <a:cubicBezTo>
                    <a:pt x="9" y="75"/>
                    <a:pt x="8" y="80"/>
                    <a:pt x="9" y="82"/>
                  </a:cubicBezTo>
                  <a:cubicBezTo>
                    <a:pt x="9" y="84"/>
                    <a:pt x="6" y="86"/>
                    <a:pt x="9" y="101"/>
                  </a:cubicBezTo>
                  <a:cubicBezTo>
                    <a:pt x="9" y="102"/>
                    <a:pt x="8" y="105"/>
                    <a:pt x="8" y="108"/>
                  </a:cubicBezTo>
                  <a:cubicBezTo>
                    <a:pt x="7" y="109"/>
                    <a:pt x="8" y="111"/>
                    <a:pt x="8" y="114"/>
                  </a:cubicBezTo>
                  <a:cubicBezTo>
                    <a:pt x="9" y="116"/>
                    <a:pt x="7" y="110"/>
                    <a:pt x="6" y="136"/>
                  </a:cubicBezTo>
                  <a:cubicBezTo>
                    <a:pt x="6" y="136"/>
                    <a:pt x="6" y="139"/>
                    <a:pt x="4" y="143"/>
                  </a:cubicBezTo>
                  <a:cubicBezTo>
                    <a:pt x="2" y="147"/>
                    <a:pt x="9" y="147"/>
                    <a:pt x="12" y="144"/>
                  </a:cubicBezTo>
                  <a:cubicBezTo>
                    <a:pt x="12" y="144"/>
                    <a:pt x="13" y="141"/>
                    <a:pt x="13" y="139"/>
                  </a:cubicBezTo>
                  <a:cubicBezTo>
                    <a:pt x="13" y="139"/>
                    <a:pt x="13" y="139"/>
                    <a:pt x="14" y="139"/>
                  </a:cubicBezTo>
                  <a:cubicBezTo>
                    <a:pt x="16" y="139"/>
                    <a:pt x="15" y="136"/>
                    <a:pt x="15" y="136"/>
                  </a:cubicBezTo>
                  <a:cubicBezTo>
                    <a:pt x="15" y="134"/>
                    <a:pt x="18" y="130"/>
                    <a:pt x="17" y="118"/>
                  </a:cubicBezTo>
                  <a:cubicBezTo>
                    <a:pt x="17" y="113"/>
                    <a:pt x="18" y="114"/>
                    <a:pt x="18" y="108"/>
                  </a:cubicBezTo>
                  <a:cubicBezTo>
                    <a:pt x="18" y="107"/>
                    <a:pt x="19" y="107"/>
                    <a:pt x="19" y="106"/>
                  </a:cubicBezTo>
                  <a:cubicBezTo>
                    <a:pt x="19" y="104"/>
                    <a:pt x="20" y="103"/>
                    <a:pt x="20" y="100"/>
                  </a:cubicBezTo>
                  <a:cubicBezTo>
                    <a:pt x="21" y="99"/>
                    <a:pt x="22" y="94"/>
                    <a:pt x="22" y="91"/>
                  </a:cubicBezTo>
                  <a:cubicBezTo>
                    <a:pt x="23" y="88"/>
                    <a:pt x="25" y="85"/>
                    <a:pt x="25" y="85"/>
                  </a:cubicBezTo>
                  <a:cubicBezTo>
                    <a:pt x="25" y="85"/>
                    <a:pt x="26" y="88"/>
                    <a:pt x="27" y="93"/>
                  </a:cubicBezTo>
                  <a:cubicBezTo>
                    <a:pt x="27" y="96"/>
                    <a:pt x="28" y="102"/>
                    <a:pt x="29" y="102"/>
                  </a:cubicBezTo>
                  <a:cubicBezTo>
                    <a:pt x="29" y="102"/>
                    <a:pt x="26" y="104"/>
                    <a:pt x="31" y="124"/>
                  </a:cubicBezTo>
                  <a:cubicBezTo>
                    <a:pt x="31" y="126"/>
                    <a:pt x="30" y="132"/>
                    <a:pt x="30" y="133"/>
                  </a:cubicBezTo>
                  <a:cubicBezTo>
                    <a:pt x="30" y="134"/>
                    <a:pt x="35" y="134"/>
                    <a:pt x="35" y="134"/>
                  </a:cubicBezTo>
                  <a:cubicBezTo>
                    <a:pt x="36" y="133"/>
                    <a:pt x="39" y="135"/>
                    <a:pt x="39" y="136"/>
                  </a:cubicBezTo>
                  <a:cubicBezTo>
                    <a:pt x="40" y="137"/>
                    <a:pt x="48" y="137"/>
                    <a:pt x="49" y="136"/>
                  </a:cubicBezTo>
                  <a:cubicBezTo>
                    <a:pt x="50" y="134"/>
                    <a:pt x="50" y="134"/>
                    <a:pt x="48" y="134"/>
                  </a:cubicBezTo>
                  <a:close/>
                  <a:moveTo>
                    <a:pt x="12" y="57"/>
                  </a:moveTo>
                  <a:cubicBezTo>
                    <a:pt x="10" y="59"/>
                    <a:pt x="11" y="62"/>
                    <a:pt x="11" y="62"/>
                  </a:cubicBezTo>
                  <a:cubicBezTo>
                    <a:pt x="11" y="62"/>
                    <a:pt x="11" y="64"/>
                    <a:pt x="9" y="61"/>
                  </a:cubicBezTo>
                  <a:cubicBezTo>
                    <a:pt x="8" y="57"/>
                    <a:pt x="9" y="47"/>
                    <a:pt x="9" y="47"/>
                  </a:cubicBezTo>
                  <a:cubicBezTo>
                    <a:pt x="10" y="48"/>
                    <a:pt x="11" y="53"/>
                    <a:pt x="11" y="53"/>
                  </a:cubicBezTo>
                  <a:cubicBezTo>
                    <a:pt x="11" y="53"/>
                    <a:pt x="12" y="56"/>
                    <a:pt x="12" y="5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0" name="Freeform 84"/>
            <p:cNvSpPr>
              <a:spLocks noEditPoints="1"/>
            </p:cNvSpPr>
            <p:nvPr/>
          </p:nvSpPr>
          <p:spPr bwMode="auto">
            <a:xfrm>
              <a:off x="3712" y="1953"/>
              <a:ext cx="37" cy="112"/>
            </a:xfrm>
            <a:custGeom>
              <a:avLst/>
              <a:gdLst>
                <a:gd name="T0" fmla="*/ 7 w 40"/>
                <a:gd name="T1" fmla="*/ 5 h 123"/>
                <a:gd name="T2" fmla="*/ 6 w 40"/>
                <a:gd name="T3" fmla="*/ 5 h 123"/>
                <a:gd name="T4" fmla="*/ 6 w 40"/>
                <a:gd name="T5" fmla="*/ 5 h 123"/>
                <a:gd name="T6" fmla="*/ 6 w 40"/>
                <a:gd name="T7" fmla="*/ 0 h 123"/>
                <a:gd name="T8" fmla="*/ 6 w 40"/>
                <a:gd name="T9" fmla="*/ 1 h 123"/>
                <a:gd name="T10" fmla="*/ 6 w 40"/>
                <a:gd name="T11" fmla="*/ 5 h 123"/>
                <a:gd name="T12" fmla="*/ 6 w 40"/>
                <a:gd name="T13" fmla="*/ 5 h 123"/>
                <a:gd name="T14" fmla="*/ 6 w 40"/>
                <a:gd name="T15" fmla="*/ 5 h 123"/>
                <a:gd name="T16" fmla="*/ 6 w 40"/>
                <a:gd name="T17" fmla="*/ 5 h 123"/>
                <a:gd name="T18" fmla="*/ 6 w 40"/>
                <a:gd name="T19" fmla="*/ 5 h 123"/>
                <a:gd name="T20" fmla="*/ 6 w 40"/>
                <a:gd name="T21" fmla="*/ 5 h 123"/>
                <a:gd name="T22" fmla="*/ 6 w 40"/>
                <a:gd name="T23" fmla="*/ 5 h 123"/>
                <a:gd name="T24" fmla="*/ 5 w 40"/>
                <a:gd name="T25" fmla="*/ 5 h 123"/>
                <a:gd name="T26" fmla="*/ 3 w 40"/>
                <a:gd name="T27" fmla="*/ 6 h 123"/>
                <a:gd name="T28" fmla="*/ 2 w 40"/>
                <a:gd name="T29" fmla="*/ 8 h 123"/>
                <a:gd name="T30" fmla="*/ 1 w 40"/>
                <a:gd name="T31" fmla="*/ 10 h 123"/>
                <a:gd name="T32" fmla="*/ 5 w 40"/>
                <a:gd name="T33" fmla="*/ 11 h 123"/>
                <a:gd name="T34" fmla="*/ 6 w 40"/>
                <a:gd name="T35" fmla="*/ 10 h 123"/>
                <a:gd name="T36" fmla="*/ 6 w 40"/>
                <a:gd name="T37" fmla="*/ 9 h 123"/>
                <a:gd name="T38" fmla="*/ 6 w 40"/>
                <a:gd name="T39" fmla="*/ 9 h 123"/>
                <a:gd name="T40" fmla="*/ 6 w 40"/>
                <a:gd name="T41" fmla="*/ 12 h 123"/>
                <a:gd name="T42" fmla="*/ 6 w 40"/>
                <a:gd name="T43" fmla="*/ 14 h 123"/>
                <a:gd name="T44" fmla="*/ 6 w 40"/>
                <a:gd name="T45" fmla="*/ 15 h 123"/>
                <a:gd name="T46" fmla="*/ 6 w 40"/>
                <a:gd name="T47" fmla="*/ 16 h 123"/>
                <a:gd name="T48" fmla="*/ 6 w 40"/>
                <a:gd name="T49" fmla="*/ 15 h 123"/>
                <a:gd name="T50" fmla="*/ 6 w 40"/>
                <a:gd name="T51" fmla="*/ 14 h 123"/>
                <a:gd name="T52" fmla="*/ 6 w 40"/>
                <a:gd name="T53" fmla="*/ 13 h 123"/>
                <a:gd name="T54" fmla="*/ 6 w 40"/>
                <a:gd name="T55" fmla="*/ 12 h 123"/>
                <a:gd name="T56" fmla="*/ 6 w 40"/>
                <a:gd name="T57" fmla="*/ 15 h 123"/>
                <a:gd name="T58" fmla="*/ 6 w 40"/>
                <a:gd name="T59" fmla="*/ 15 h 123"/>
                <a:gd name="T60" fmla="*/ 6 w 40"/>
                <a:gd name="T61" fmla="*/ 16 h 123"/>
                <a:gd name="T62" fmla="*/ 6 w 40"/>
                <a:gd name="T63" fmla="*/ 16 h 123"/>
                <a:gd name="T64" fmla="*/ 6 w 40"/>
                <a:gd name="T65" fmla="*/ 15 h 123"/>
                <a:gd name="T66" fmla="*/ 6 w 40"/>
                <a:gd name="T67" fmla="*/ 13 h 123"/>
                <a:gd name="T68" fmla="*/ 6 w 40"/>
                <a:gd name="T69" fmla="*/ 9 h 123"/>
                <a:gd name="T70" fmla="*/ 6 w 40"/>
                <a:gd name="T71" fmla="*/ 5 h 123"/>
                <a:gd name="T72" fmla="*/ 6 w 40"/>
                <a:gd name="T73" fmla="*/ 6 h 123"/>
                <a:gd name="T74" fmla="*/ 6 w 40"/>
                <a:gd name="T75" fmla="*/ 8 h 123"/>
                <a:gd name="T76" fmla="*/ 6 w 40"/>
                <a:gd name="T77" fmla="*/ 10 h 123"/>
                <a:gd name="T78" fmla="*/ 6 w 40"/>
                <a:gd name="T79" fmla="*/ 10 h 123"/>
                <a:gd name="T80" fmla="*/ 6 w 40"/>
                <a:gd name="T81" fmla="*/ 10 h 123"/>
                <a:gd name="T82" fmla="*/ 7 w 40"/>
                <a:gd name="T83" fmla="*/ 10 h 123"/>
                <a:gd name="T84" fmla="*/ 7 w 40"/>
                <a:gd name="T85" fmla="*/ 8 h 123"/>
                <a:gd name="T86" fmla="*/ 7 w 40"/>
                <a:gd name="T87" fmla="*/ 5 h 123"/>
                <a:gd name="T88" fmla="*/ 4 w 40"/>
                <a:gd name="T89" fmla="*/ 10 h 12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0" h="123">
                  <a:moveTo>
                    <a:pt x="39" y="42"/>
                  </a:moveTo>
                  <a:cubicBezTo>
                    <a:pt x="39" y="39"/>
                    <a:pt x="40" y="33"/>
                    <a:pt x="38" y="28"/>
                  </a:cubicBezTo>
                  <a:cubicBezTo>
                    <a:pt x="37" y="24"/>
                    <a:pt x="38" y="25"/>
                    <a:pt x="37" y="22"/>
                  </a:cubicBezTo>
                  <a:cubicBezTo>
                    <a:pt x="36" y="20"/>
                    <a:pt x="35" y="20"/>
                    <a:pt x="34" y="19"/>
                  </a:cubicBezTo>
                  <a:cubicBezTo>
                    <a:pt x="34" y="19"/>
                    <a:pt x="32" y="17"/>
                    <a:pt x="32" y="16"/>
                  </a:cubicBezTo>
                  <a:cubicBezTo>
                    <a:pt x="31" y="16"/>
                    <a:pt x="31" y="11"/>
                    <a:pt x="30" y="11"/>
                  </a:cubicBezTo>
                  <a:cubicBezTo>
                    <a:pt x="30" y="10"/>
                    <a:pt x="27" y="3"/>
                    <a:pt x="26" y="2"/>
                  </a:cubicBezTo>
                  <a:cubicBezTo>
                    <a:pt x="25" y="1"/>
                    <a:pt x="23" y="0"/>
                    <a:pt x="21" y="0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8" y="1"/>
                    <a:pt x="16" y="1"/>
                    <a:pt x="16" y="1"/>
                  </a:cubicBezTo>
                  <a:cubicBezTo>
                    <a:pt x="15" y="1"/>
                    <a:pt x="14" y="1"/>
                    <a:pt x="14" y="2"/>
                  </a:cubicBezTo>
                  <a:cubicBezTo>
                    <a:pt x="14" y="2"/>
                    <a:pt x="13" y="4"/>
                    <a:pt x="13" y="5"/>
                  </a:cubicBezTo>
                  <a:cubicBezTo>
                    <a:pt x="14" y="5"/>
                    <a:pt x="14" y="6"/>
                    <a:pt x="13" y="7"/>
                  </a:cubicBezTo>
                  <a:cubicBezTo>
                    <a:pt x="13" y="8"/>
                    <a:pt x="12" y="9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5"/>
                    <a:pt x="14" y="15"/>
                    <a:pt x="15" y="15"/>
                  </a:cubicBezTo>
                  <a:cubicBezTo>
                    <a:pt x="17" y="16"/>
                    <a:pt x="18" y="16"/>
                    <a:pt x="17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4" y="21"/>
                    <a:pt x="10" y="22"/>
                    <a:pt x="9" y="23"/>
                  </a:cubicBezTo>
                  <a:cubicBezTo>
                    <a:pt x="9" y="24"/>
                    <a:pt x="8" y="28"/>
                    <a:pt x="7" y="28"/>
                  </a:cubicBezTo>
                  <a:cubicBezTo>
                    <a:pt x="7" y="29"/>
                    <a:pt x="5" y="37"/>
                    <a:pt x="5" y="38"/>
                  </a:cubicBezTo>
                  <a:cubicBezTo>
                    <a:pt x="5" y="39"/>
                    <a:pt x="4" y="40"/>
                    <a:pt x="4" y="43"/>
                  </a:cubicBezTo>
                  <a:cubicBezTo>
                    <a:pt x="4" y="45"/>
                    <a:pt x="3" y="46"/>
                    <a:pt x="3" y="48"/>
                  </a:cubicBezTo>
                  <a:cubicBezTo>
                    <a:pt x="4" y="48"/>
                    <a:pt x="2" y="49"/>
                    <a:pt x="3" y="53"/>
                  </a:cubicBezTo>
                  <a:cubicBezTo>
                    <a:pt x="3" y="56"/>
                    <a:pt x="2" y="54"/>
                    <a:pt x="2" y="58"/>
                  </a:cubicBezTo>
                  <a:cubicBezTo>
                    <a:pt x="2" y="59"/>
                    <a:pt x="1" y="59"/>
                    <a:pt x="1" y="62"/>
                  </a:cubicBezTo>
                  <a:cubicBezTo>
                    <a:pt x="1" y="63"/>
                    <a:pt x="0" y="65"/>
                    <a:pt x="1" y="66"/>
                  </a:cubicBezTo>
                  <a:cubicBezTo>
                    <a:pt x="1" y="66"/>
                    <a:pt x="0" y="67"/>
                    <a:pt x="2" y="71"/>
                  </a:cubicBezTo>
                  <a:cubicBezTo>
                    <a:pt x="3" y="72"/>
                    <a:pt x="3" y="70"/>
                    <a:pt x="5" y="72"/>
                  </a:cubicBezTo>
                  <a:cubicBezTo>
                    <a:pt x="5" y="73"/>
                    <a:pt x="6" y="73"/>
                    <a:pt x="6" y="72"/>
                  </a:cubicBezTo>
                  <a:cubicBezTo>
                    <a:pt x="6" y="71"/>
                    <a:pt x="7" y="70"/>
                    <a:pt x="6" y="67"/>
                  </a:cubicBezTo>
                  <a:cubicBezTo>
                    <a:pt x="6" y="67"/>
                    <a:pt x="7" y="66"/>
                    <a:pt x="7" y="66"/>
                  </a:cubicBezTo>
                  <a:cubicBezTo>
                    <a:pt x="7" y="65"/>
                    <a:pt x="6" y="64"/>
                    <a:pt x="6" y="63"/>
                  </a:cubicBezTo>
                  <a:cubicBezTo>
                    <a:pt x="7" y="62"/>
                    <a:pt x="7" y="60"/>
                    <a:pt x="7" y="60"/>
                  </a:cubicBezTo>
                  <a:cubicBezTo>
                    <a:pt x="8" y="59"/>
                    <a:pt x="7" y="62"/>
                    <a:pt x="7" y="63"/>
                  </a:cubicBezTo>
                  <a:cubicBezTo>
                    <a:pt x="8" y="64"/>
                    <a:pt x="6" y="78"/>
                    <a:pt x="8" y="82"/>
                  </a:cubicBezTo>
                  <a:cubicBezTo>
                    <a:pt x="8" y="83"/>
                    <a:pt x="7" y="85"/>
                    <a:pt x="7" y="85"/>
                  </a:cubicBezTo>
                  <a:cubicBezTo>
                    <a:pt x="7" y="86"/>
                    <a:pt x="6" y="88"/>
                    <a:pt x="7" y="90"/>
                  </a:cubicBezTo>
                  <a:cubicBezTo>
                    <a:pt x="7" y="91"/>
                    <a:pt x="6" y="97"/>
                    <a:pt x="6" y="99"/>
                  </a:cubicBezTo>
                  <a:cubicBezTo>
                    <a:pt x="6" y="100"/>
                    <a:pt x="4" y="107"/>
                    <a:pt x="5" y="109"/>
                  </a:cubicBezTo>
                  <a:cubicBezTo>
                    <a:pt x="6" y="110"/>
                    <a:pt x="6" y="111"/>
                    <a:pt x="6" y="112"/>
                  </a:cubicBezTo>
                  <a:cubicBezTo>
                    <a:pt x="7" y="116"/>
                    <a:pt x="3" y="119"/>
                    <a:pt x="6" y="123"/>
                  </a:cubicBezTo>
                  <a:cubicBezTo>
                    <a:pt x="7" y="123"/>
                    <a:pt x="11" y="121"/>
                    <a:pt x="11" y="117"/>
                  </a:cubicBezTo>
                  <a:cubicBezTo>
                    <a:pt x="11" y="113"/>
                    <a:pt x="12" y="114"/>
                    <a:pt x="13" y="113"/>
                  </a:cubicBezTo>
                  <a:cubicBezTo>
                    <a:pt x="13" y="113"/>
                    <a:pt x="13" y="111"/>
                    <a:pt x="13" y="111"/>
                  </a:cubicBezTo>
                  <a:cubicBezTo>
                    <a:pt x="13" y="111"/>
                    <a:pt x="13" y="111"/>
                    <a:pt x="13" y="109"/>
                  </a:cubicBezTo>
                  <a:cubicBezTo>
                    <a:pt x="14" y="108"/>
                    <a:pt x="14" y="101"/>
                    <a:pt x="15" y="100"/>
                  </a:cubicBezTo>
                  <a:cubicBezTo>
                    <a:pt x="15" y="99"/>
                    <a:pt x="14" y="98"/>
                    <a:pt x="14" y="98"/>
                  </a:cubicBezTo>
                  <a:cubicBezTo>
                    <a:pt x="14" y="98"/>
                    <a:pt x="14" y="90"/>
                    <a:pt x="14" y="89"/>
                  </a:cubicBezTo>
                  <a:cubicBezTo>
                    <a:pt x="15" y="85"/>
                    <a:pt x="17" y="79"/>
                    <a:pt x="18" y="68"/>
                  </a:cubicBezTo>
                  <a:cubicBezTo>
                    <a:pt x="19" y="66"/>
                    <a:pt x="21" y="79"/>
                    <a:pt x="23" y="84"/>
                  </a:cubicBezTo>
                  <a:cubicBezTo>
                    <a:pt x="23" y="85"/>
                    <a:pt x="25" y="93"/>
                    <a:pt x="24" y="98"/>
                  </a:cubicBezTo>
                  <a:cubicBezTo>
                    <a:pt x="23" y="102"/>
                    <a:pt x="24" y="106"/>
                    <a:pt x="24" y="107"/>
                  </a:cubicBezTo>
                  <a:cubicBezTo>
                    <a:pt x="24" y="107"/>
                    <a:pt x="23" y="110"/>
                    <a:pt x="24" y="111"/>
                  </a:cubicBezTo>
                  <a:cubicBezTo>
                    <a:pt x="25" y="112"/>
                    <a:pt x="25" y="113"/>
                    <a:pt x="24" y="113"/>
                  </a:cubicBezTo>
                  <a:cubicBezTo>
                    <a:pt x="24" y="114"/>
                    <a:pt x="25" y="115"/>
                    <a:pt x="26" y="115"/>
                  </a:cubicBezTo>
                  <a:cubicBezTo>
                    <a:pt x="26" y="116"/>
                    <a:pt x="25" y="118"/>
                    <a:pt x="25" y="119"/>
                  </a:cubicBezTo>
                  <a:cubicBezTo>
                    <a:pt x="26" y="119"/>
                    <a:pt x="27" y="123"/>
                    <a:pt x="29" y="123"/>
                  </a:cubicBezTo>
                  <a:cubicBezTo>
                    <a:pt x="30" y="123"/>
                    <a:pt x="32" y="119"/>
                    <a:pt x="32" y="119"/>
                  </a:cubicBezTo>
                  <a:cubicBezTo>
                    <a:pt x="32" y="118"/>
                    <a:pt x="31" y="117"/>
                    <a:pt x="31" y="116"/>
                  </a:cubicBezTo>
                  <a:cubicBezTo>
                    <a:pt x="31" y="116"/>
                    <a:pt x="32" y="109"/>
                    <a:pt x="32" y="107"/>
                  </a:cubicBezTo>
                  <a:cubicBezTo>
                    <a:pt x="31" y="103"/>
                    <a:pt x="33" y="100"/>
                    <a:pt x="31" y="96"/>
                  </a:cubicBezTo>
                  <a:cubicBezTo>
                    <a:pt x="31" y="96"/>
                    <a:pt x="31" y="93"/>
                    <a:pt x="31" y="90"/>
                  </a:cubicBezTo>
                  <a:cubicBezTo>
                    <a:pt x="30" y="88"/>
                    <a:pt x="31" y="78"/>
                    <a:pt x="31" y="77"/>
                  </a:cubicBezTo>
                  <a:cubicBezTo>
                    <a:pt x="31" y="76"/>
                    <a:pt x="33" y="64"/>
                    <a:pt x="32" y="62"/>
                  </a:cubicBezTo>
                  <a:cubicBezTo>
                    <a:pt x="32" y="60"/>
                    <a:pt x="32" y="50"/>
                    <a:pt x="31" y="48"/>
                  </a:cubicBezTo>
                  <a:cubicBezTo>
                    <a:pt x="31" y="46"/>
                    <a:pt x="31" y="45"/>
                    <a:pt x="31" y="44"/>
                  </a:cubicBezTo>
                  <a:cubicBezTo>
                    <a:pt x="31" y="44"/>
                    <a:pt x="32" y="42"/>
                    <a:pt x="33" y="39"/>
                  </a:cubicBezTo>
                  <a:cubicBezTo>
                    <a:pt x="33" y="39"/>
                    <a:pt x="35" y="45"/>
                    <a:pt x="34" y="46"/>
                  </a:cubicBezTo>
                  <a:cubicBezTo>
                    <a:pt x="34" y="46"/>
                    <a:pt x="34" y="50"/>
                    <a:pt x="34" y="52"/>
                  </a:cubicBezTo>
                  <a:cubicBezTo>
                    <a:pt x="35" y="53"/>
                    <a:pt x="35" y="56"/>
                    <a:pt x="35" y="57"/>
                  </a:cubicBezTo>
                  <a:cubicBezTo>
                    <a:pt x="35" y="59"/>
                    <a:pt x="33" y="64"/>
                    <a:pt x="33" y="65"/>
                  </a:cubicBezTo>
                  <a:cubicBezTo>
                    <a:pt x="33" y="66"/>
                    <a:pt x="33" y="67"/>
                    <a:pt x="33" y="67"/>
                  </a:cubicBezTo>
                  <a:cubicBezTo>
                    <a:pt x="33" y="67"/>
                    <a:pt x="33" y="69"/>
                    <a:pt x="32" y="70"/>
                  </a:cubicBezTo>
                  <a:cubicBezTo>
                    <a:pt x="32" y="70"/>
                    <a:pt x="33" y="70"/>
                    <a:pt x="34" y="68"/>
                  </a:cubicBezTo>
                  <a:cubicBezTo>
                    <a:pt x="35" y="66"/>
                    <a:pt x="33" y="71"/>
                    <a:pt x="33" y="71"/>
                  </a:cubicBezTo>
                  <a:cubicBezTo>
                    <a:pt x="33" y="72"/>
                    <a:pt x="34" y="73"/>
                    <a:pt x="36" y="71"/>
                  </a:cubicBezTo>
                  <a:cubicBezTo>
                    <a:pt x="36" y="71"/>
                    <a:pt x="39" y="71"/>
                    <a:pt x="39" y="68"/>
                  </a:cubicBezTo>
                  <a:cubicBezTo>
                    <a:pt x="38" y="68"/>
                    <a:pt x="39" y="67"/>
                    <a:pt x="39" y="67"/>
                  </a:cubicBezTo>
                  <a:cubicBezTo>
                    <a:pt x="39" y="66"/>
                    <a:pt x="39" y="65"/>
                    <a:pt x="39" y="64"/>
                  </a:cubicBezTo>
                  <a:cubicBezTo>
                    <a:pt x="40" y="62"/>
                    <a:pt x="40" y="57"/>
                    <a:pt x="40" y="57"/>
                  </a:cubicBezTo>
                  <a:cubicBezTo>
                    <a:pt x="40" y="55"/>
                    <a:pt x="40" y="54"/>
                    <a:pt x="40" y="50"/>
                  </a:cubicBezTo>
                  <a:cubicBezTo>
                    <a:pt x="40" y="46"/>
                    <a:pt x="40" y="45"/>
                    <a:pt x="39" y="42"/>
                  </a:cubicBezTo>
                  <a:close/>
                  <a:moveTo>
                    <a:pt x="4" y="71"/>
                  </a:moveTo>
                  <a:cubicBezTo>
                    <a:pt x="3" y="69"/>
                    <a:pt x="4" y="67"/>
                    <a:pt x="4" y="67"/>
                  </a:cubicBezTo>
                  <a:cubicBezTo>
                    <a:pt x="4" y="67"/>
                    <a:pt x="5" y="72"/>
                    <a:pt x="4" y="7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1" name="Freeform 85"/>
            <p:cNvSpPr>
              <a:spLocks noEditPoints="1"/>
            </p:cNvSpPr>
            <p:nvPr/>
          </p:nvSpPr>
          <p:spPr bwMode="auto">
            <a:xfrm>
              <a:off x="3664" y="1947"/>
              <a:ext cx="54" cy="115"/>
            </a:xfrm>
            <a:custGeom>
              <a:avLst/>
              <a:gdLst>
                <a:gd name="T0" fmla="*/ 8 w 59"/>
                <a:gd name="T1" fmla="*/ 19 h 125"/>
                <a:gd name="T2" fmla="*/ 8 w 59"/>
                <a:gd name="T3" fmla="*/ 19 h 125"/>
                <a:gd name="T4" fmla="*/ 7 w 59"/>
                <a:gd name="T5" fmla="*/ 16 h 125"/>
                <a:gd name="T6" fmla="*/ 7 w 59"/>
                <a:gd name="T7" fmla="*/ 13 h 125"/>
                <a:gd name="T8" fmla="*/ 7 w 59"/>
                <a:gd name="T9" fmla="*/ 11 h 125"/>
                <a:gd name="T10" fmla="*/ 8 w 59"/>
                <a:gd name="T11" fmla="*/ 11 h 125"/>
                <a:gd name="T12" fmla="*/ 10 w 59"/>
                <a:gd name="T13" fmla="*/ 6 h 125"/>
                <a:gd name="T14" fmla="*/ 10 w 59"/>
                <a:gd name="T15" fmla="*/ 6 h 125"/>
                <a:gd name="T16" fmla="*/ 6 w 59"/>
                <a:gd name="T17" fmla="*/ 6 h 125"/>
                <a:gd name="T18" fmla="*/ 5 w 59"/>
                <a:gd name="T19" fmla="*/ 6 h 125"/>
                <a:gd name="T20" fmla="*/ 5 w 59"/>
                <a:gd name="T21" fmla="*/ 6 h 125"/>
                <a:gd name="T22" fmla="*/ 5 w 59"/>
                <a:gd name="T23" fmla="*/ 6 h 125"/>
                <a:gd name="T24" fmla="*/ 5 w 59"/>
                <a:gd name="T25" fmla="*/ 6 h 125"/>
                <a:gd name="T26" fmla="*/ 5 w 59"/>
                <a:gd name="T27" fmla="*/ 1 h 125"/>
                <a:gd name="T28" fmla="*/ 5 w 59"/>
                <a:gd name="T29" fmla="*/ 6 h 125"/>
                <a:gd name="T30" fmla="*/ 5 w 59"/>
                <a:gd name="T31" fmla="*/ 6 h 125"/>
                <a:gd name="T32" fmla="*/ 5 w 59"/>
                <a:gd name="T33" fmla="*/ 6 h 125"/>
                <a:gd name="T34" fmla="*/ 5 w 59"/>
                <a:gd name="T35" fmla="*/ 6 h 125"/>
                <a:gd name="T36" fmla="*/ 5 w 59"/>
                <a:gd name="T37" fmla="*/ 6 h 125"/>
                <a:gd name="T38" fmla="*/ 4 w 59"/>
                <a:gd name="T39" fmla="*/ 9 h 125"/>
                <a:gd name="T40" fmla="*/ 5 w 59"/>
                <a:gd name="T41" fmla="*/ 10 h 125"/>
                <a:gd name="T42" fmla="*/ 5 w 59"/>
                <a:gd name="T43" fmla="*/ 13 h 125"/>
                <a:gd name="T44" fmla="*/ 5 w 59"/>
                <a:gd name="T45" fmla="*/ 14 h 125"/>
                <a:gd name="T46" fmla="*/ 5 w 59"/>
                <a:gd name="T47" fmla="*/ 17 h 125"/>
                <a:gd name="T48" fmla="*/ 5 w 59"/>
                <a:gd name="T49" fmla="*/ 21 h 125"/>
                <a:gd name="T50" fmla="*/ 5 w 59"/>
                <a:gd name="T51" fmla="*/ 22 h 125"/>
                <a:gd name="T52" fmla="*/ 5 w 59"/>
                <a:gd name="T53" fmla="*/ 21 h 125"/>
                <a:gd name="T54" fmla="*/ 5 w 59"/>
                <a:gd name="T55" fmla="*/ 20 h 125"/>
                <a:gd name="T56" fmla="*/ 5 w 59"/>
                <a:gd name="T57" fmla="*/ 17 h 125"/>
                <a:gd name="T58" fmla="*/ 5 w 59"/>
                <a:gd name="T59" fmla="*/ 13 h 125"/>
                <a:gd name="T60" fmla="*/ 5 w 59"/>
                <a:gd name="T61" fmla="*/ 15 h 125"/>
                <a:gd name="T62" fmla="*/ 6 w 59"/>
                <a:gd name="T63" fmla="*/ 19 h 125"/>
                <a:gd name="T64" fmla="*/ 7 w 59"/>
                <a:gd name="T65" fmla="*/ 21 h 125"/>
                <a:gd name="T66" fmla="*/ 9 w 59"/>
                <a:gd name="T67" fmla="*/ 21 h 125"/>
                <a:gd name="T68" fmla="*/ 5 w 59"/>
                <a:gd name="T69" fmla="*/ 8 h 125"/>
                <a:gd name="T70" fmla="*/ 5 w 59"/>
                <a:gd name="T71" fmla="*/ 9 h 125"/>
                <a:gd name="T72" fmla="*/ 5 w 59"/>
                <a:gd name="T73" fmla="*/ 8 h 125"/>
                <a:gd name="T74" fmla="*/ 5 w 59"/>
                <a:gd name="T75" fmla="*/ 7 h 125"/>
                <a:gd name="T76" fmla="*/ 5 w 59"/>
                <a:gd name="T77" fmla="*/ 7 h 125"/>
                <a:gd name="T78" fmla="*/ 6 w 59"/>
                <a:gd name="T79" fmla="*/ 10 h 125"/>
                <a:gd name="T80" fmla="*/ 7 w 59"/>
                <a:gd name="T81" fmla="*/ 6 h 125"/>
                <a:gd name="T82" fmla="*/ 7 w 59"/>
                <a:gd name="T83" fmla="*/ 10 h 125"/>
                <a:gd name="T84" fmla="*/ 6 w 59"/>
                <a:gd name="T85" fmla="*/ 10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" h="125">
                  <a:moveTo>
                    <a:pt x="56" y="119"/>
                  </a:moveTo>
                  <a:cubicBezTo>
                    <a:pt x="55" y="119"/>
                    <a:pt x="52" y="114"/>
                    <a:pt x="51" y="114"/>
                  </a:cubicBezTo>
                  <a:cubicBezTo>
                    <a:pt x="51" y="114"/>
                    <a:pt x="51" y="114"/>
                    <a:pt x="51" y="113"/>
                  </a:cubicBezTo>
                  <a:cubicBezTo>
                    <a:pt x="51" y="112"/>
                    <a:pt x="50" y="111"/>
                    <a:pt x="50" y="110"/>
                  </a:cubicBezTo>
                  <a:cubicBezTo>
                    <a:pt x="50" y="109"/>
                    <a:pt x="49" y="100"/>
                    <a:pt x="49" y="99"/>
                  </a:cubicBezTo>
                  <a:cubicBezTo>
                    <a:pt x="49" y="98"/>
                    <a:pt x="48" y="94"/>
                    <a:pt x="48" y="93"/>
                  </a:cubicBezTo>
                  <a:cubicBezTo>
                    <a:pt x="47" y="91"/>
                    <a:pt x="46" y="74"/>
                    <a:pt x="45" y="72"/>
                  </a:cubicBezTo>
                  <a:cubicBezTo>
                    <a:pt x="45" y="71"/>
                    <a:pt x="46" y="71"/>
                    <a:pt x="46" y="71"/>
                  </a:cubicBezTo>
                  <a:cubicBezTo>
                    <a:pt x="46" y="70"/>
                    <a:pt x="43" y="64"/>
                    <a:pt x="44" y="63"/>
                  </a:cubicBezTo>
                  <a:cubicBezTo>
                    <a:pt x="44" y="63"/>
                    <a:pt x="46" y="63"/>
                    <a:pt x="47" y="62"/>
                  </a:cubicBezTo>
                  <a:cubicBezTo>
                    <a:pt x="47" y="61"/>
                    <a:pt x="48" y="62"/>
                    <a:pt x="50" y="60"/>
                  </a:cubicBezTo>
                  <a:cubicBezTo>
                    <a:pt x="50" y="60"/>
                    <a:pt x="50" y="60"/>
                    <a:pt x="51" y="60"/>
                  </a:cubicBezTo>
                  <a:cubicBezTo>
                    <a:pt x="51" y="60"/>
                    <a:pt x="52" y="58"/>
                    <a:pt x="52" y="57"/>
                  </a:cubicBezTo>
                  <a:cubicBezTo>
                    <a:pt x="52" y="56"/>
                    <a:pt x="59" y="44"/>
                    <a:pt x="58" y="40"/>
                  </a:cubicBezTo>
                  <a:cubicBezTo>
                    <a:pt x="58" y="39"/>
                    <a:pt x="58" y="38"/>
                    <a:pt x="58" y="38"/>
                  </a:cubicBezTo>
                  <a:cubicBezTo>
                    <a:pt x="58" y="38"/>
                    <a:pt x="58" y="38"/>
                    <a:pt x="58" y="38"/>
                  </a:cubicBezTo>
                  <a:cubicBezTo>
                    <a:pt x="58" y="38"/>
                    <a:pt x="53" y="32"/>
                    <a:pt x="52" y="31"/>
                  </a:cubicBezTo>
                  <a:cubicBezTo>
                    <a:pt x="51" y="29"/>
                    <a:pt x="47" y="22"/>
                    <a:pt x="44" y="21"/>
                  </a:cubicBezTo>
                  <a:cubicBezTo>
                    <a:pt x="41" y="20"/>
                    <a:pt x="37" y="19"/>
                    <a:pt x="37" y="19"/>
                  </a:cubicBezTo>
                  <a:cubicBezTo>
                    <a:pt x="37" y="19"/>
                    <a:pt x="36" y="17"/>
                    <a:pt x="36" y="17"/>
                  </a:cubicBezTo>
                  <a:cubicBezTo>
                    <a:pt x="35" y="17"/>
                    <a:pt x="33" y="17"/>
                    <a:pt x="33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1"/>
                    <a:pt x="33" y="10"/>
                  </a:cubicBezTo>
                  <a:cubicBezTo>
                    <a:pt x="33" y="10"/>
                    <a:pt x="33" y="9"/>
                    <a:pt x="33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0" y="2"/>
                    <a:pt x="29" y="2"/>
                  </a:cubicBezTo>
                  <a:cubicBezTo>
                    <a:pt x="28" y="1"/>
                    <a:pt x="26" y="0"/>
                    <a:pt x="24" y="1"/>
                  </a:cubicBezTo>
                  <a:cubicBezTo>
                    <a:pt x="22" y="2"/>
                    <a:pt x="19" y="3"/>
                    <a:pt x="19" y="6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19" y="12"/>
                    <a:pt x="21" y="13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3" y="17"/>
                    <a:pt x="23" y="18"/>
                  </a:cubicBezTo>
                  <a:cubicBezTo>
                    <a:pt x="22" y="19"/>
                    <a:pt x="22" y="20"/>
                    <a:pt x="21" y="20"/>
                  </a:cubicBezTo>
                  <a:cubicBezTo>
                    <a:pt x="21" y="20"/>
                    <a:pt x="16" y="22"/>
                    <a:pt x="16" y="23"/>
                  </a:cubicBezTo>
                  <a:cubicBezTo>
                    <a:pt x="15" y="23"/>
                    <a:pt x="9" y="27"/>
                    <a:pt x="8" y="29"/>
                  </a:cubicBezTo>
                  <a:cubicBezTo>
                    <a:pt x="7" y="30"/>
                    <a:pt x="6" y="32"/>
                    <a:pt x="5" y="33"/>
                  </a:cubicBezTo>
                  <a:cubicBezTo>
                    <a:pt x="4" y="35"/>
                    <a:pt x="0" y="38"/>
                    <a:pt x="1" y="41"/>
                  </a:cubicBezTo>
                  <a:cubicBezTo>
                    <a:pt x="1" y="41"/>
                    <a:pt x="3" y="51"/>
                    <a:pt x="4" y="51"/>
                  </a:cubicBezTo>
                  <a:cubicBezTo>
                    <a:pt x="6" y="51"/>
                    <a:pt x="9" y="57"/>
                    <a:pt x="10" y="58"/>
                  </a:cubicBezTo>
                  <a:cubicBezTo>
                    <a:pt x="11" y="58"/>
                    <a:pt x="11" y="57"/>
                    <a:pt x="12" y="57"/>
                  </a:cubicBezTo>
                  <a:cubicBezTo>
                    <a:pt x="13" y="58"/>
                    <a:pt x="15" y="60"/>
                    <a:pt x="16" y="61"/>
                  </a:cubicBezTo>
                  <a:cubicBezTo>
                    <a:pt x="17" y="62"/>
                    <a:pt x="15" y="73"/>
                    <a:pt x="15" y="73"/>
                  </a:cubicBezTo>
                  <a:cubicBezTo>
                    <a:pt x="15" y="73"/>
                    <a:pt x="16" y="74"/>
                    <a:pt x="16" y="74"/>
                  </a:cubicBezTo>
                  <a:cubicBezTo>
                    <a:pt x="16" y="74"/>
                    <a:pt x="16" y="77"/>
                    <a:pt x="15" y="78"/>
                  </a:cubicBezTo>
                  <a:cubicBezTo>
                    <a:pt x="15" y="79"/>
                    <a:pt x="15" y="86"/>
                    <a:pt x="16" y="87"/>
                  </a:cubicBezTo>
                  <a:cubicBezTo>
                    <a:pt x="16" y="88"/>
                    <a:pt x="12" y="96"/>
                    <a:pt x="14" y="102"/>
                  </a:cubicBezTo>
                  <a:cubicBezTo>
                    <a:pt x="14" y="102"/>
                    <a:pt x="14" y="114"/>
                    <a:pt x="14" y="114"/>
                  </a:cubicBezTo>
                  <a:cubicBezTo>
                    <a:pt x="15" y="115"/>
                    <a:pt x="12" y="116"/>
                    <a:pt x="13" y="117"/>
                  </a:cubicBezTo>
                  <a:cubicBezTo>
                    <a:pt x="14" y="119"/>
                    <a:pt x="10" y="123"/>
                    <a:pt x="10" y="123"/>
                  </a:cubicBezTo>
                  <a:cubicBezTo>
                    <a:pt x="10" y="123"/>
                    <a:pt x="11" y="125"/>
                    <a:pt x="14" y="125"/>
                  </a:cubicBezTo>
                  <a:cubicBezTo>
                    <a:pt x="18" y="125"/>
                    <a:pt x="19" y="121"/>
                    <a:pt x="20" y="119"/>
                  </a:cubicBezTo>
                  <a:cubicBezTo>
                    <a:pt x="21" y="118"/>
                    <a:pt x="22" y="120"/>
                    <a:pt x="22" y="120"/>
                  </a:cubicBezTo>
                  <a:cubicBezTo>
                    <a:pt x="22" y="120"/>
                    <a:pt x="23" y="119"/>
                    <a:pt x="23" y="119"/>
                  </a:cubicBezTo>
                  <a:cubicBezTo>
                    <a:pt x="24" y="118"/>
                    <a:pt x="23" y="116"/>
                    <a:pt x="23" y="116"/>
                  </a:cubicBezTo>
                  <a:cubicBezTo>
                    <a:pt x="23" y="116"/>
                    <a:pt x="24" y="113"/>
                    <a:pt x="24" y="110"/>
                  </a:cubicBezTo>
                  <a:cubicBezTo>
                    <a:pt x="23" y="107"/>
                    <a:pt x="23" y="98"/>
                    <a:pt x="23" y="98"/>
                  </a:cubicBezTo>
                  <a:cubicBezTo>
                    <a:pt x="23" y="98"/>
                    <a:pt x="24" y="95"/>
                    <a:pt x="25" y="88"/>
                  </a:cubicBezTo>
                  <a:cubicBezTo>
                    <a:pt x="26" y="80"/>
                    <a:pt x="28" y="77"/>
                    <a:pt x="29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7" y="93"/>
                    <a:pt x="37" y="93"/>
                    <a:pt x="37" y="93"/>
                  </a:cubicBezTo>
                  <a:cubicBezTo>
                    <a:pt x="37" y="93"/>
                    <a:pt x="40" y="111"/>
                    <a:pt x="41" y="112"/>
                  </a:cubicBezTo>
                  <a:cubicBezTo>
                    <a:pt x="41" y="113"/>
                    <a:pt x="40" y="116"/>
                    <a:pt x="44" y="118"/>
                  </a:cubicBezTo>
                  <a:cubicBezTo>
                    <a:pt x="46" y="119"/>
                    <a:pt x="46" y="119"/>
                    <a:pt x="46" y="119"/>
                  </a:cubicBezTo>
                  <a:cubicBezTo>
                    <a:pt x="47" y="120"/>
                    <a:pt x="48" y="121"/>
                    <a:pt x="49" y="121"/>
                  </a:cubicBezTo>
                  <a:cubicBezTo>
                    <a:pt x="51" y="121"/>
                    <a:pt x="55" y="122"/>
                    <a:pt x="55" y="121"/>
                  </a:cubicBezTo>
                  <a:cubicBezTo>
                    <a:pt x="56" y="120"/>
                    <a:pt x="56" y="119"/>
                    <a:pt x="56" y="119"/>
                  </a:cubicBezTo>
                  <a:close/>
                  <a:moveTo>
                    <a:pt x="17" y="47"/>
                  </a:moveTo>
                  <a:cubicBezTo>
                    <a:pt x="17" y="48"/>
                    <a:pt x="16" y="52"/>
                    <a:pt x="17" y="54"/>
                  </a:cubicBezTo>
                  <a:cubicBezTo>
                    <a:pt x="17" y="54"/>
                    <a:pt x="14" y="53"/>
                    <a:pt x="13" y="53"/>
                  </a:cubicBezTo>
                  <a:cubicBezTo>
                    <a:pt x="13" y="53"/>
                    <a:pt x="14" y="51"/>
                    <a:pt x="14" y="51"/>
                  </a:cubicBezTo>
                  <a:cubicBezTo>
                    <a:pt x="13" y="51"/>
                    <a:pt x="11" y="48"/>
                    <a:pt x="11" y="48"/>
                  </a:cubicBezTo>
                  <a:cubicBezTo>
                    <a:pt x="11" y="48"/>
                    <a:pt x="11" y="45"/>
                    <a:pt x="10" y="44"/>
                  </a:cubicBezTo>
                  <a:cubicBezTo>
                    <a:pt x="9" y="44"/>
                    <a:pt x="8" y="42"/>
                    <a:pt x="8" y="42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42"/>
                    <a:pt x="17" y="43"/>
                  </a:cubicBezTo>
                  <a:cubicBezTo>
                    <a:pt x="18" y="44"/>
                    <a:pt x="18" y="45"/>
                    <a:pt x="17" y="47"/>
                  </a:cubicBezTo>
                  <a:close/>
                  <a:moveTo>
                    <a:pt x="43" y="56"/>
                  </a:moveTo>
                  <a:cubicBezTo>
                    <a:pt x="43" y="56"/>
                    <a:pt x="42" y="39"/>
                    <a:pt x="44" y="34"/>
                  </a:cubicBezTo>
                  <a:cubicBezTo>
                    <a:pt x="44" y="34"/>
                    <a:pt x="46" y="35"/>
                    <a:pt x="47" y="38"/>
                  </a:cubicBezTo>
                  <a:cubicBezTo>
                    <a:pt x="48" y="39"/>
                    <a:pt x="50" y="42"/>
                    <a:pt x="50" y="43"/>
                  </a:cubicBezTo>
                  <a:cubicBezTo>
                    <a:pt x="50" y="44"/>
                    <a:pt x="46" y="52"/>
                    <a:pt x="45" y="54"/>
                  </a:cubicBezTo>
                  <a:cubicBezTo>
                    <a:pt x="45" y="55"/>
                    <a:pt x="46" y="55"/>
                    <a:pt x="46" y="55"/>
                  </a:cubicBezTo>
                  <a:cubicBezTo>
                    <a:pt x="46" y="55"/>
                    <a:pt x="44" y="56"/>
                    <a:pt x="43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2" name="Freeform 86"/>
            <p:cNvSpPr>
              <a:spLocks noEditPoints="1"/>
            </p:cNvSpPr>
            <p:nvPr/>
          </p:nvSpPr>
          <p:spPr bwMode="auto">
            <a:xfrm>
              <a:off x="3734" y="1953"/>
              <a:ext cx="68" cy="107"/>
            </a:xfrm>
            <a:custGeom>
              <a:avLst/>
              <a:gdLst>
                <a:gd name="T0" fmla="*/ 11 w 74"/>
                <a:gd name="T1" fmla="*/ 9 h 117"/>
                <a:gd name="T2" fmla="*/ 10 w 74"/>
                <a:gd name="T3" fmla="*/ 9 h 117"/>
                <a:gd name="T4" fmla="*/ 8 w 74"/>
                <a:gd name="T5" fmla="*/ 8 h 117"/>
                <a:gd name="T6" fmla="*/ 6 w 74"/>
                <a:gd name="T7" fmla="*/ 5 h 117"/>
                <a:gd name="T8" fmla="*/ 6 w 74"/>
                <a:gd name="T9" fmla="*/ 5 h 117"/>
                <a:gd name="T10" fmla="*/ 6 w 74"/>
                <a:gd name="T11" fmla="*/ 5 h 117"/>
                <a:gd name="T12" fmla="*/ 6 w 74"/>
                <a:gd name="T13" fmla="*/ 5 h 117"/>
                <a:gd name="T14" fmla="*/ 6 w 74"/>
                <a:gd name="T15" fmla="*/ 5 h 117"/>
                <a:gd name="T16" fmla="*/ 6 w 74"/>
                <a:gd name="T17" fmla="*/ 1 h 117"/>
                <a:gd name="T18" fmla="*/ 6 w 74"/>
                <a:gd name="T19" fmla="*/ 5 h 117"/>
                <a:gd name="T20" fmla="*/ 6 w 74"/>
                <a:gd name="T21" fmla="*/ 5 h 117"/>
                <a:gd name="T22" fmla="*/ 6 w 74"/>
                <a:gd name="T23" fmla="*/ 6 h 117"/>
                <a:gd name="T24" fmla="*/ 6 w 74"/>
                <a:gd name="T25" fmla="*/ 11 h 117"/>
                <a:gd name="T26" fmla="*/ 6 w 74"/>
                <a:gd name="T27" fmla="*/ 14 h 117"/>
                <a:gd name="T28" fmla="*/ 5 w 74"/>
                <a:gd name="T29" fmla="*/ 16 h 117"/>
                <a:gd name="T30" fmla="*/ 4 w 74"/>
                <a:gd name="T31" fmla="*/ 18 h 117"/>
                <a:gd name="T32" fmla="*/ 5 w 74"/>
                <a:gd name="T33" fmla="*/ 17 h 117"/>
                <a:gd name="T34" fmla="*/ 6 w 74"/>
                <a:gd name="T35" fmla="*/ 18 h 117"/>
                <a:gd name="T36" fmla="*/ 6 w 74"/>
                <a:gd name="T37" fmla="*/ 17 h 117"/>
                <a:gd name="T38" fmla="*/ 6 w 74"/>
                <a:gd name="T39" fmla="*/ 15 h 117"/>
                <a:gd name="T40" fmla="*/ 6 w 74"/>
                <a:gd name="T41" fmla="*/ 13 h 117"/>
                <a:gd name="T42" fmla="*/ 6 w 74"/>
                <a:gd name="T43" fmla="*/ 13 h 117"/>
                <a:gd name="T44" fmla="*/ 7 w 74"/>
                <a:gd name="T45" fmla="*/ 16 h 117"/>
                <a:gd name="T46" fmla="*/ 7 w 74"/>
                <a:gd name="T47" fmla="*/ 18 h 117"/>
                <a:gd name="T48" fmla="*/ 7 w 74"/>
                <a:gd name="T49" fmla="*/ 17 h 117"/>
                <a:gd name="T50" fmla="*/ 9 w 74"/>
                <a:gd name="T51" fmla="*/ 18 h 117"/>
                <a:gd name="T52" fmla="*/ 9 w 74"/>
                <a:gd name="T53" fmla="*/ 16 h 117"/>
                <a:gd name="T54" fmla="*/ 6 w 74"/>
                <a:gd name="T55" fmla="*/ 14 h 117"/>
                <a:gd name="T56" fmla="*/ 6 w 74"/>
                <a:gd name="T57" fmla="*/ 10 h 117"/>
                <a:gd name="T58" fmla="*/ 6 w 74"/>
                <a:gd name="T59" fmla="*/ 9 h 117"/>
                <a:gd name="T60" fmla="*/ 8 w 74"/>
                <a:gd name="T61" fmla="*/ 8 h 117"/>
                <a:gd name="T62" fmla="*/ 9 w 74"/>
                <a:gd name="T63" fmla="*/ 9 h 117"/>
                <a:gd name="T64" fmla="*/ 8 w 74"/>
                <a:gd name="T65" fmla="*/ 11 h 117"/>
                <a:gd name="T66" fmla="*/ 13 w 74"/>
                <a:gd name="T67" fmla="*/ 11 h 117"/>
                <a:gd name="T68" fmla="*/ 6 w 74"/>
                <a:gd name="T69" fmla="*/ 5 h 117"/>
                <a:gd name="T70" fmla="*/ 6 w 74"/>
                <a:gd name="T71" fmla="*/ 5 h 117"/>
                <a:gd name="T72" fmla="*/ 9 w 74"/>
                <a:gd name="T73" fmla="*/ 10 h 117"/>
                <a:gd name="T74" fmla="*/ 10 w 74"/>
                <a:gd name="T75" fmla="*/ 9 h 117"/>
                <a:gd name="T76" fmla="*/ 9 w 74"/>
                <a:gd name="T77" fmla="*/ 10 h 11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4" h="117">
                  <a:moveTo>
                    <a:pt x="64" y="55"/>
                  </a:moveTo>
                  <a:cubicBezTo>
                    <a:pt x="64" y="54"/>
                    <a:pt x="62" y="56"/>
                    <a:pt x="61" y="57"/>
                  </a:cubicBezTo>
                  <a:cubicBezTo>
                    <a:pt x="61" y="57"/>
                    <a:pt x="59" y="56"/>
                    <a:pt x="58" y="56"/>
                  </a:cubicBezTo>
                  <a:cubicBezTo>
                    <a:pt x="58" y="56"/>
                    <a:pt x="58" y="56"/>
                    <a:pt x="57" y="56"/>
                  </a:cubicBezTo>
                  <a:cubicBezTo>
                    <a:pt x="57" y="56"/>
                    <a:pt x="52" y="53"/>
                    <a:pt x="51" y="53"/>
                  </a:cubicBezTo>
                  <a:cubicBezTo>
                    <a:pt x="51" y="53"/>
                    <a:pt x="51" y="51"/>
                    <a:pt x="49" y="50"/>
                  </a:cubicBezTo>
                  <a:cubicBezTo>
                    <a:pt x="46" y="49"/>
                    <a:pt x="38" y="39"/>
                    <a:pt x="38" y="39"/>
                  </a:cubicBezTo>
                  <a:cubicBezTo>
                    <a:pt x="36" y="33"/>
                    <a:pt x="35" y="31"/>
                    <a:pt x="34" y="30"/>
                  </a:cubicBezTo>
                  <a:cubicBezTo>
                    <a:pt x="33" y="27"/>
                    <a:pt x="33" y="27"/>
                    <a:pt x="30" y="21"/>
                  </a:cubicBezTo>
                  <a:cubicBezTo>
                    <a:pt x="28" y="15"/>
                    <a:pt x="30" y="16"/>
                    <a:pt x="30" y="16"/>
                  </a:cubicBezTo>
                  <a:cubicBezTo>
                    <a:pt x="30" y="16"/>
                    <a:pt x="32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4" y="14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4" y="12"/>
                    <a:pt x="36" y="12"/>
                    <a:pt x="35" y="10"/>
                  </a:cubicBezTo>
                  <a:cubicBezTo>
                    <a:pt x="34" y="10"/>
                    <a:pt x="34" y="10"/>
                    <a:pt x="33" y="8"/>
                  </a:cubicBezTo>
                  <a:cubicBezTo>
                    <a:pt x="33" y="8"/>
                    <a:pt x="33" y="5"/>
                    <a:pt x="33" y="4"/>
                  </a:cubicBezTo>
                  <a:cubicBezTo>
                    <a:pt x="31" y="2"/>
                    <a:pt x="28" y="0"/>
                    <a:pt x="25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2" y="3"/>
                    <a:pt x="19" y="6"/>
                    <a:pt x="20" y="11"/>
                  </a:cubicBezTo>
                  <a:cubicBezTo>
                    <a:pt x="20" y="12"/>
                    <a:pt x="19" y="13"/>
                    <a:pt x="19" y="15"/>
                  </a:cubicBezTo>
                  <a:cubicBezTo>
                    <a:pt x="19" y="17"/>
                    <a:pt x="17" y="14"/>
                    <a:pt x="17" y="23"/>
                  </a:cubicBezTo>
                  <a:cubicBezTo>
                    <a:pt x="17" y="24"/>
                    <a:pt x="10" y="32"/>
                    <a:pt x="10" y="36"/>
                  </a:cubicBezTo>
                  <a:cubicBezTo>
                    <a:pt x="10" y="40"/>
                    <a:pt x="13" y="44"/>
                    <a:pt x="13" y="44"/>
                  </a:cubicBezTo>
                  <a:cubicBezTo>
                    <a:pt x="13" y="44"/>
                    <a:pt x="14" y="49"/>
                    <a:pt x="12" y="53"/>
                  </a:cubicBezTo>
                  <a:cubicBezTo>
                    <a:pt x="11" y="56"/>
                    <a:pt x="12" y="65"/>
                    <a:pt x="14" y="70"/>
                  </a:cubicBezTo>
                  <a:cubicBezTo>
                    <a:pt x="14" y="71"/>
                    <a:pt x="13" y="74"/>
                    <a:pt x="13" y="76"/>
                  </a:cubicBezTo>
                  <a:cubicBezTo>
                    <a:pt x="13" y="82"/>
                    <a:pt x="10" y="83"/>
                    <a:pt x="8" y="87"/>
                  </a:cubicBezTo>
                  <a:cubicBezTo>
                    <a:pt x="6" y="90"/>
                    <a:pt x="6" y="96"/>
                    <a:pt x="6" y="98"/>
                  </a:cubicBezTo>
                  <a:cubicBezTo>
                    <a:pt x="6" y="100"/>
                    <a:pt x="5" y="104"/>
                    <a:pt x="5" y="104"/>
                  </a:cubicBezTo>
                  <a:cubicBezTo>
                    <a:pt x="5" y="105"/>
                    <a:pt x="0" y="110"/>
                    <a:pt x="4" y="113"/>
                  </a:cubicBezTo>
                  <a:cubicBezTo>
                    <a:pt x="4" y="116"/>
                    <a:pt x="4" y="116"/>
                    <a:pt x="4" y="116"/>
                  </a:cubicBezTo>
                  <a:cubicBezTo>
                    <a:pt x="4" y="116"/>
                    <a:pt x="5" y="116"/>
                    <a:pt x="5" y="116"/>
                  </a:cubicBezTo>
                  <a:cubicBezTo>
                    <a:pt x="5" y="115"/>
                    <a:pt x="5" y="113"/>
                    <a:pt x="5" y="113"/>
                  </a:cubicBezTo>
                  <a:cubicBezTo>
                    <a:pt x="5" y="113"/>
                    <a:pt x="7" y="113"/>
                    <a:pt x="8" y="114"/>
                  </a:cubicBezTo>
                  <a:cubicBezTo>
                    <a:pt x="9" y="114"/>
                    <a:pt x="9" y="115"/>
                    <a:pt x="10" y="116"/>
                  </a:cubicBezTo>
                  <a:cubicBezTo>
                    <a:pt x="12" y="117"/>
                    <a:pt x="20" y="114"/>
                    <a:pt x="18" y="114"/>
                  </a:cubicBezTo>
                  <a:cubicBezTo>
                    <a:pt x="17" y="113"/>
                    <a:pt x="16" y="114"/>
                    <a:pt x="13" y="113"/>
                  </a:cubicBezTo>
                  <a:cubicBezTo>
                    <a:pt x="12" y="112"/>
                    <a:pt x="11" y="110"/>
                    <a:pt x="10" y="109"/>
                  </a:cubicBezTo>
                  <a:cubicBezTo>
                    <a:pt x="9" y="109"/>
                    <a:pt x="9" y="103"/>
                    <a:pt x="11" y="99"/>
                  </a:cubicBezTo>
                  <a:cubicBezTo>
                    <a:pt x="14" y="93"/>
                    <a:pt x="14" y="89"/>
                    <a:pt x="15" y="87"/>
                  </a:cubicBezTo>
                  <a:cubicBezTo>
                    <a:pt x="15" y="85"/>
                    <a:pt x="18" y="84"/>
                    <a:pt x="19" y="79"/>
                  </a:cubicBezTo>
                  <a:cubicBezTo>
                    <a:pt x="19" y="78"/>
                    <a:pt x="30" y="79"/>
                    <a:pt x="31" y="78"/>
                  </a:cubicBezTo>
                  <a:cubicBezTo>
                    <a:pt x="31" y="78"/>
                    <a:pt x="35" y="83"/>
                    <a:pt x="35" y="85"/>
                  </a:cubicBezTo>
                  <a:cubicBezTo>
                    <a:pt x="36" y="87"/>
                    <a:pt x="35" y="93"/>
                    <a:pt x="38" y="96"/>
                  </a:cubicBezTo>
                  <a:cubicBezTo>
                    <a:pt x="40" y="100"/>
                    <a:pt x="42" y="105"/>
                    <a:pt x="42" y="106"/>
                  </a:cubicBezTo>
                  <a:cubicBezTo>
                    <a:pt x="42" y="107"/>
                    <a:pt x="38" y="109"/>
                    <a:pt x="42" y="112"/>
                  </a:cubicBezTo>
                  <a:cubicBezTo>
                    <a:pt x="42" y="116"/>
                    <a:pt x="42" y="116"/>
                    <a:pt x="42" y="116"/>
                  </a:cubicBezTo>
                  <a:cubicBezTo>
                    <a:pt x="43" y="116"/>
                    <a:pt x="43" y="116"/>
                    <a:pt x="43" y="116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3" y="113"/>
                    <a:pt x="46" y="113"/>
                    <a:pt x="47" y="114"/>
                  </a:cubicBezTo>
                  <a:cubicBezTo>
                    <a:pt x="48" y="115"/>
                    <a:pt x="48" y="116"/>
                    <a:pt x="50" y="116"/>
                  </a:cubicBezTo>
                  <a:cubicBezTo>
                    <a:pt x="51" y="116"/>
                    <a:pt x="58" y="114"/>
                    <a:pt x="58" y="113"/>
                  </a:cubicBezTo>
                  <a:cubicBezTo>
                    <a:pt x="58" y="112"/>
                    <a:pt x="53" y="114"/>
                    <a:pt x="51" y="112"/>
                  </a:cubicBezTo>
                  <a:cubicBezTo>
                    <a:pt x="50" y="110"/>
                    <a:pt x="47" y="108"/>
                    <a:pt x="47" y="107"/>
                  </a:cubicBezTo>
                  <a:cubicBezTo>
                    <a:pt x="46" y="102"/>
                    <a:pt x="42" y="90"/>
                    <a:pt x="41" y="87"/>
                  </a:cubicBezTo>
                  <a:cubicBezTo>
                    <a:pt x="40" y="86"/>
                    <a:pt x="41" y="82"/>
                    <a:pt x="39" y="79"/>
                  </a:cubicBezTo>
                  <a:cubicBezTo>
                    <a:pt x="38" y="78"/>
                    <a:pt x="31" y="61"/>
                    <a:pt x="29" y="60"/>
                  </a:cubicBezTo>
                  <a:cubicBezTo>
                    <a:pt x="29" y="60"/>
                    <a:pt x="29" y="59"/>
                    <a:pt x="29" y="59"/>
                  </a:cubicBezTo>
                  <a:cubicBezTo>
                    <a:pt x="30" y="58"/>
                    <a:pt x="32" y="59"/>
                    <a:pt x="32" y="57"/>
                  </a:cubicBezTo>
                  <a:cubicBezTo>
                    <a:pt x="32" y="54"/>
                    <a:pt x="33" y="42"/>
                    <a:pt x="33" y="42"/>
                  </a:cubicBezTo>
                  <a:cubicBezTo>
                    <a:pt x="33" y="42"/>
                    <a:pt x="44" y="51"/>
                    <a:pt x="46" y="54"/>
                  </a:cubicBezTo>
                  <a:cubicBezTo>
                    <a:pt x="46" y="55"/>
                    <a:pt x="47" y="54"/>
                    <a:pt x="47" y="54"/>
                  </a:cubicBezTo>
                  <a:cubicBezTo>
                    <a:pt x="47" y="54"/>
                    <a:pt x="52" y="57"/>
                    <a:pt x="52" y="59"/>
                  </a:cubicBezTo>
                  <a:cubicBezTo>
                    <a:pt x="53" y="61"/>
                    <a:pt x="51" y="62"/>
                    <a:pt x="52" y="64"/>
                  </a:cubicBezTo>
                  <a:cubicBezTo>
                    <a:pt x="52" y="64"/>
                    <a:pt x="49" y="66"/>
                    <a:pt x="49" y="67"/>
                  </a:cubicBezTo>
                  <a:cubicBezTo>
                    <a:pt x="49" y="67"/>
                    <a:pt x="59" y="79"/>
                    <a:pt x="60" y="79"/>
                  </a:cubicBezTo>
                  <a:cubicBezTo>
                    <a:pt x="60" y="79"/>
                    <a:pt x="74" y="68"/>
                    <a:pt x="74" y="67"/>
                  </a:cubicBezTo>
                  <a:cubicBezTo>
                    <a:pt x="74" y="66"/>
                    <a:pt x="65" y="55"/>
                    <a:pt x="64" y="55"/>
                  </a:cubicBezTo>
                  <a:close/>
                  <a:moveTo>
                    <a:pt x="23" y="17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3"/>
                    <a:pt x="24" y="12"/>
                  </a:cubicBezTo>
                  <a:cubicBezTo>
                    <a:pt x="24" y="12"/>
                    <a:pt x="25" y="14"/>
                    <a:pt x="23" y="17"/>
                  </a:cubicBezTo>
                  <a:close/>
                  <a:moveTo>
                    <a:pt x="53" y="63"/>
                  </a:moveTo>
                  <a:cubicBezTo>
                    <a:pt x="53" y="63"/>
                    <a:pt x="52" y="62"/>
                    <a:pt x="54" y="61"/>
                  </a:cubicBezTo>
                  <a:cubicBezTo>
                    <a:pt x="55" y="60"/>
                    <a:pt x="56" y="59"/>
                    <a:pt x="57" y="58"/>
                  </a:cubicBezTo>
                  <a:cubicBezTo>
                    <a:pt x="58" y="57"/>
                    <a:pt x="61" y="57"/>
                    <a:pt x="61" y="57"/>
                  </a:cubicBezTo>
                  <a:cubicBezTo>
                    <a:pt x="61" y="58"/>
                    <a:pt x="53" y="63"/>
                    <a:pt x="53" y="6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3" name="Freeform 87"/>
            <p:cNvSpPr>
              <a:spLocks noEditPoints="1"/>
            </p:cNvSpPr>
            <p:nvPr/>
          </p:nvSpPr>
          <p:spPr bwMode="auto">
            <a:xfrm>
              <a:off x="3638" y="1955"/>
              <a:ext cx="33" cy="98"/>
            </a:xfrm>
            <a:custGeom>
              <a:avLst/>
              <a:gdLst>
                <a:gd name="T0" fmla="*/ 6 w 36"/>
                <a:gd name="T1" fmla="*/ 6 h 107"/>
                <a:gd name="T2" fmla="*/ 6 w 36"/>
                <a:gd name="T3" fmla="*/ 5 h 107"/>
                <a:gd name="T4" fmla="*/ 6 w 36"/>
                <a:gd name="T5" fmla="*/ 5 h 107"/>
                <a:gd name="T6" fmla="*/ 6 w 36"/>
                <a:gd name="T7" fmla="*/ 5 h 107"/>
                <a:gd name="T8" fmla="*/ 6 w 36"/>
                <a:gd name="T9" fmla="*/ 5 h 107"/>
                <a:gd name="T10" fmla="*/ 6 w 36"/>
                <a:gd name="T11" fmla="*/ 5 h 107"/>
                <a:gd name="T12" fmla="*/ 6 w 36"/>
                <a:gd name="T13" fmla="*/ 5 h 107"/>
                <a:gd name="T14" fmla="*/ 6 w 36"/>
                <a:gd name="T15" fmla="*/ 2 h 107"/>
                <a:gd name="T16" fmla="*/ 6 w 36"/>
                <a:gd name="T17" fmla="*/ 5 h 107"/>
                <a:gd name="T18" fmla="*/ 6 w 36"/>
                <a:gd name="T19" fmla="*/ 5 h 107"/>
                <a:gd name="T20" fmla="*/ 6 w 36"/>
                <a:gd name="T21" fmla="*/ 5 h 107"/>
                <a:gd name="T22" fmla="*/ 6 w 36"/>
                <a:gd name="T23" fmla="*/ 5 h 107"/>
                <a:gd name="T24" fmla="*/ 6 w 36"/>
                <a:gd name="T25" fmla="*/ 5 h 107"/>
                <a:gd name="T26" fmla="*/ 2 w 36"/>
                <a:gd name="T27" fmla="*/ 5 h 107"/>
                <a:gd name="T28" fmla="*/ 4 w 36"/>
                <a:gd name="T29" fmla="*/ 5 h 107"/>
                <a:gd name="T30" fmla="*/ 6 w 36"/>
                <a:gd name="T31" fmla="*/ 5 h 107"/>
                <a:gd name="T32" fmla="*/ 6 w 36"/>
                <a:gd name="T33" fmla="*/ 7 h 107"/>
                <a:gd name="T34" fmla="*/ 6 w 36"/>
                <a:gd name="T35" fmla="*/ 10 h 107"/>
                <a:gd name="T36" fmla="*/ 6 w 36"/>
                <a:gd name="T37" fmla="*/ 15 h 107"/>
                <a:gd name="T38" fmla="*/ 6 w 36"/>
                <a:gd name="T39" fmla="*/ 16 h 107"/>
                <a:gd name="T40" fmla="*/ 5 w 36"/>
                <a:gd name="T41" fmla="*/ 16 h 107"/>
                <a:gd name="T42" fmla="*/ 6 w 36"/>
                <a:gd name="T43" fmla="*/ 16 h 107"/>
                <a:gd name="T44" fmla="*/ 6 w 36"/>
                <a:gd name="T45" fmla="*/ 16 h 107"/>
                <a:gd name="T46" fmla="*/ 6 w 36"/>
                <a:gd name="T47" fmla="*/ 17 h 107"/>
                <a:gd name="T48" fmla="*/ 6 w 36"/>
                <a:gd name="T49" fmla="*/ 17 h 107"/>
                <a:gd name="T50" fmla="*/ 6 w 36"/>
                <a:gd name="T51" fmla="*/ 17 h 107"/>
                <a:gd name="T52" fmla="*/ 6 w 36"/>
                <a:gd name="T53" fmla="*/ 15 h 107"/>
                <a:gd name="T54" fmla="*/ 6 w 36"/>
                <a:gd name="T55" fmla="*/ 12 h 107"/>
                <a:gd name="T56" fmla="*/ 6 w 36"/>
                <a:gd name="T57" fmla="*/ 11 h 107"/>
                <a:gd name="T58" fmla="*/ 6 w 36"/>
                <a:gd name="T59" fmla="*/ 7 h 107"/>
                <a:gd name="T60" fmla="*/ 6 w 36"/>
                <a:gd name="T61" fmla="*/ 5 h 107"/>
                <a:gd name="T62" fmla="*/ 6 w 36"/>
                <a:gd name="T63" fmla="*/ 5 h 107"/>
                <a:gd name="T64" fmla="*/ 6 w 36"/>
                <a:gd name="T65" fmla="*/ 5 h 107"/>
                <a:gd name="T66" fmla="*/ 6 w 36"/>
                <a:gd name="T67" fmla="*/ 5 h 107"/>
                <a:gd name="T68" fmla="*/ 6 w 36"/>
                <a:gd name="T69" fmla="*/ 5 h 107"/>
                <a:gd name="T70" fmla="*/ 6 w 36"/>
                <a:gd name="T71" fmla="*/ 5 h 107"/>
                <a:gd name="T72" fmla="*/ 6 w 36"/>
                <a:gd name="T73" fmla="*/ 5 h 107"/>
                <a:gd name="T74" fmla="*/ 6 w 36"/>
                <a:gd name="T75" fmla="*/ 5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107">
                  <a:moveTo>
                    <a:pt x="33" y="47"/>
                  </a:moveTo>
                  <a:cubicBezTo>
                    <a:pt x="33" y="47"/>
                    <a:pt x="34" y="44"/>
                    <a:pt x="33" y="43"/>
                  </a:cubicBezTo>
                  <a:cubicBezTo>
                    <a:pt x="32" y="42"/>
                    <a:pt x="34" y="37"/>
                    <a:pt x="33" y="36"/>
                  </a:cubicBezTo>
                  <a:cubicBezTo>
                    <a:pt x="32" y="36"/>
                    <a:pt x="34" y="34"/>
                    <a:pt x="33" y="32"/>
                  </a:cubicBezTo>
                  <a:cubicBezTo>
                    <a:pt x="33" y="31"/>
                    <a:pt x="35" y="29"/>
                    <a:pt x="34" y="27"/>
                  </a:cubicBezTo>
                  <a:cubicBezTo>
                    <a:pt x="33" y="25"/>
                    <a:pt x="32" y="21"/>
                    <a:pt x="32" y="21"/>
                  </a:cubicBezTo>
                  <a:cubicBezTo>
                    <a:pt x="31" y="20"/>
                    <a:pt x="27" y="17"/>
                    <a:pt x="26" y="17"/>
                  </a:cubicBezTo>
                  <a:cubicBezTo>
                    <a:pt x="26" y="17"/>
                    <a:pt x="26" y="15"/>
                    <a:pt x="26" y="15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1"/>
                    <a:pt x="27" y="10"/>
                  </a:cubicBezTo>
                  <a:cubicBezTo>
                    <a:pt x="28" y="10"/>
                    <a:pt x="27" y="6"/>
                    <a:pt x="27" y="6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5" y="6"/>
                    <a:pt x="25" y="5"/>
                  </a:cubicBezTo>
                  <a:cubicBezTo>
                    <a:pt x="25" y="4"/>
                    <a:pt x="23" y="0"/>
                    <a:pt x="22" y="0"/>
                  </a:cubicBezTo>
                  <a:cubicBezTo>
                    <a:pt x="20" y="0"/>
                    <a:pt x="17" y="1"/>
                    <a:pt x="16" y="2"/>
                  </a:cubicBezTo>
                  <a:cubicBezTo>
                    <a:pt x="15" y="3"/>
                    <a:pt x="14" y="3"/>
                    <a:pt x="13" y="4"/>
                  </a:cubicBezTo>
                  <a:cubicBezTo>
                    <a:pt x="13" y="5"/>
                    <a:pt x="13" y="5"/>
                    <a:pt x="13" y="6"/>
                  </a:cubicBezTo>
                  <a:cubicBezTo>
                    <a:pt x="13" y="7"/>
                    <a:pt x="12" y="9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1"/>
                    <a:pt x="13" y="11"/>
                    <a:pt x="12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3"/>
                  </a:cubicBezTo>
                  <a:cubicBezTo>
                    <a:pt x="9" y="13"/>
                    <a:pt x="8" y="15"/>
                    <a:pt x="8" y="15"/>
                  </a:cubicBezTo>
                  <a:cubicBezTo>
                    <a:pt x="8" y="15"/>
                    <a:pt x="8" y="19"/>
                    <a:pt x="7" y="19"/>
                  </a:cubicBezTo>
                  <a:cubicBezTo>
                    <a:pt x="7" y="19"/>
                    <a:pt x="6" y="21"/>
                    <a:pt x="6" y="22"/>
                  </a:cubicBezTo>
                  <a:cubicBezTo>
                    <a:pt x="5" y="22"/>
                    <a:pt x="3" y="25"/>
                    <a:pt x="3" y="26"/>
                  </a:cubicBezTo>
                  <a:cubicBezTo>
                    <a:pt x="2" y="26"/>
                    <a:pt x="1" y="28"/>
                    <a:pt x="2" y="28"/>
                  </a:cubicBezTo>
                  <a:cubicBezTo>
                    <a:pt x="2" y="29"/>
                    <a:pt x="0" y="32"/>
                    <a:pt x="0" y="33"/>
                  </a:cubicBezTo>
                  <a:cubicBezTo>
                    <a:pt x="1" y="34"/>
                    <a:pt x="0" y="38"/>
                    <a:pt x="4" y="37"/>
                  </a:cubicBezTo>
                  <a:cubicBezTo>
                    <a:pt x="8" y="36"/>
                    <a:pt x="10" y="34"/>
                    <a:pt x="11" y="34"/>
                  </a:cubicBezTo>
                  <a:cubicBezTo>
                    <a:pt x="11" y="33"/>
                    <a:pt x="11" y="39"/>
                    <a:pt x="11" y="40"/>
                  </a:cubicBezTo>
                  <a:cubicBezTo>
                    <a:pt x="10" y="41"/>
                    <a:pt x="11" y="44"/>
                    <a:pt x="12" y="45"/>
                  </a:cubicBezTo>
                  <a:cubicBezTo>
                    <a:pt x="13" y="46"/>
                    <a:pt x="11" y="45"/>
                    <a:pt x="12" y="47"/>
                  </a:cubicBezTo>
                  <a:cubicBezTo>
                    <a:pt x="12" y="48"/>
                    <a:pt x="12" y="47"/>
                    <a:pt x="12" y="48"/>
                  </a:cubicBezTo>
                  <a:cubicBezTo>
                    <a:pt x="12" y="49"/>
                    <a:pt x="11" y="58"/>
                    <a:pt x="11" y="59"/>
                  </a:cubicBezTo>
                  <a:cubicBezTo>
                    <a:pt x="12" y="60"/>
                    <a:pt x="15" y="94"/>
                    <a:pt x="14" y="95"/>
                  </a:cubicBezTo>
                  <a:cubicBezTo>
                    <a:pt x="14" y="95"/>
                    <a:pt x="15" y="95"/>
                    <a:pt x="15" y="95"/>
                  </a:cubicBezTo>
                  <a:cubicBezTo>
                    <a:pt x="15" y="95"/>
                    <a:pt x="14" y="95"/>
                    <a:pt x="14" y="96"/>
                  </a:cubicBezTo>
                  <a:cubicBezTo>
                    <a:pt x="13" y="97"/>
                    <a:pt x="12" y="99"/>
                    <a:pt x="12" y="100"/>
                  </a:cubicBezTo>
                  <a:cubicBezTo>
                    <a:pt x="12" y="100"/>
                    <a:pt x="9" y="101"/>
                    <a:pt x="8" y="101"/>
                  </a:cubicBezTo>
                  <a:cubicBezTo>
                    <a:pt x="8" y="102"/>
                    <a:pt x="5" y="101"/>
                    <a:pt x="5" y="101"/>
                  </a:cubicBezTo>
                  <a:cubicBezTo>
                    <a:pt x="4" y="102"/>
                    <a:pt x="4" y="103"/>
                    <a:pt x="5" y="103"/>
                  </a:cubicBezTo>
                  <a:cubicBezTo>
                    <a:pt x="5" y="104"/>
                    <a:pt x="10" y="104"/>
                    <a:pt x="11" y="104"/>
                  </a:cubicBezTo>
                  <a:cubicBezTo>
                    <a:pt x="11" y="104"/>
                    <a:pt x="17" y="103"/>
                    <a:pt x="17" y="103"/>
                  </a:cubicBezTo>
                  <a:cubicBezTo>
                    <a:pt x="17" y="104"/>
                    <a:pt x="17" y="104"/>
                    <a:pt x="17" y="104"/>
                  </a:cubicBezTo>
                  <a:cubicBezTo>
                    <a:pt x="17" y="104"/>
                    <a:pt x="15" y="105"/>
                    <a:pt x="15" y="105"/>
                  </a:cubicBezTo>
                  <a:cubicBezTo>
                    <a:pt x="14" y="105"/>
                    <a:pt x="13" y="107"/>
                    <a:pt x="13" y="107"/>
                  </a:cubicBezTo>
                  <a:cubicBezTo>
                    <a:pt x="14" y="107"/>
                    <a:pt x="20" y="107"/>
                    <a:pt x="21" y="107"/>
                  </a:cubicBezTo>
                  <a:cubicBezTo>
                    <a:pt x="22" y="107"/>
                    <a:pt x="25" y="106"/>
                    <a:pt x="26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07"/>
                    <a:pt x="29" y="107"/>
                    <a:pt x="30" y="107"/>
                  </a:cubicBezTo>
                  <a:cubicBezTo>
                    <a:pt x="30" y="107"/>
                    <a:pt x="30" y="104"/>
                    <a:pt x="30" y="104"/>
                  </a:cubicBezTo>
                  <a:cubicBezTo>
                    <a:pt x="30" y="104"/>
                    <a:pt x="29" y="93"/>
                    <a:pt x="28" y="91"/>
                  </a:cubicBezTo>
                  <a:cubicBezTo>
                    <a:pt x="28" y="89"/>
                    <a:pt x="29" y="85"/>
                    <a:pt x="29" y="84"/>
                  </a:cubicBezTo>
                  <a:cubicBezTo>
                    <a:pt x="30" y="83"/>
                    <a:pt x="28" y="74"/>
                    <a:pt x="28" y="73"/>
                  </a:cubicBezTo>
                  <a:cubicBezTo>
                    <a:pt x="28" y="73"/>
                    <a:pt x="29" y="63"/>
                    <a:pt x="29" y="63"/>
                  </a:cubicBezTo>
                  <a:cubicBezTo>
                    <a:pt x="29" y="62"/>
                    <a:pt x="33" y="63"/>
                    <a:pt x="33" y="63"/>
                  </a:cubicBezTo>
                  <a:cubicBezTo>
                    <a:pt x="33" y="63"/>
                    <a:pt x="35" y="63"/>
                    <a:pt x="35" y="63"/>
                  </a:cubicBezTo>
                  <a:cubicBezTo>
                    <a:pt x="35" y="62"/>
                    <a:pt x="36" y="48"/>
                    <a:pt x="36" y="48"/>
                  </a:cubicBezTo>
                  <a:cubicBezTo>
                    <a:pt x="36" y="48"/>
                    <a:pt x="34" y="47"/>
                    <a:pt x="33" y="47"/>
                  </a:cubicBezTo>
                  <a:close/>
                  <a:moveTo>
                    <a:pt x="11" y="15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lose/>
                  <a:moveTo>
                    <a:pt x="18" y="19"/>
                  </a:moveTo>
                  <a:cubicBezTo>
                    <a:pt x="17" y="19"/>
                    <a:pt x="15" y="20"/>
                    <a:pt x="15" y="20"/>
                  </a:cubicBezTo>
                  <a:cubicBezTo>
                    <a:pt x="15" y="20"/>
                    <a:pt x="17" y="20"/>
                    <a:pt x="16" y="21"/>
                  </a:cubicBezTo>
                  <a:cubicBezTo>
                    <a:pt x="16" y="21"/>
                    <a:pt x="14" y="21"/>
                    <a:pt x="13" y="22"/>
                  </a:cubicBezTo>
                  <a:cubicBezTo>
                    <a:pt x="11" y="22"/>
                    <a:pt x="9" y="25"/>
                    <a:pt x="9" y="25"/>
                  </a:cubicBezTo>
                  <a:cubicBezTo>
                    <a:pt x="9" y="25"/>
                    <a:pt x="9" y="23"/>
                    <a:pt x="9" y="22"/>
                  </a:cubicBezTo>
                  <a:cubicBezTo>
                    <a:pt x="9" y="21"/>
                    <a:pt x="11" y="19"/>
                    <a:pt x="11" y="19"/>
                  </a:cubicBezTo>
                  <a:cubicBezTo>
                    <a:pt x="12" y="18"/>
                    <a:pt x="14" y="15"/>
                    <a:pt x="14" y="14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6"/>
                    <a:pt x="18" y="17"/>
                    <a:pt x="18" y="17"/>
                  </a:cubicBezTo>
                  <a:cubicBezTo>
                    <a:pt x="18" y="17"/>
                    <a:pt x="18" y="18"/>
                    <a:pt x="18" y="1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4" name="Freeform 88"/>
            <p:cNvSpPr>
              <a:spLocks noEditPoints="1"/>
            </p:cNvSpPr>
            <p:nvPr/>
          </p:nvSpPr>
          <p:spPr bwMode="auto">
            <a:xfrm>
              <a:off x="3772" y="1947"/>
              <a:ext cx="42" cy="124"/>
            </a:xfrm>
            <a:custGeom>
              <a:avLst/>
              <a:gdLst>
                <a:gd name="T0" fmla="*/ 5 w 46"/>
                <a:gd name="T1" fmla="*/ 20 h 135"/>
                <a:gd name="T2" fmla="*/ 5 w 46"/>
                <a:gd name="T3" fmla="*/ 16 h 135"/>
                <a:gd name="T4" fmla="*/ 5 w 46"/>
                <a:gd name="T5" fmla="*/ 12 h 135"/>
                <a:gd name="T6" fmla="*/ 5 w 46"/>
                <a:gd name="T7" fmla="*/ 11 h 135"/>
                <a:gd name="T8" fmla="*/ 5 w 46"/>
                <a:gd name="T9" fmla="*/ 10 h 135"/>
                <a:gd name="T10" fmla="*/ 5 w 46"/>
                <a:gd name="T11" fmla="*/ 8 h 135"/>
                <a:gd name="T12" fmla="*/ 5 w 46"/>
                <a:gd name="T13" fmla="*/ 6 h 135"/>
                <a:gd name="T14" fmla="*/ 5 w 46"/>
                <a:gd name="T15" fmla="*/ 6 h 135"/>
                <a:gd name="T16" fmla="*/ 5 w 46"/>
                <a:gd name="T17" fmla="*/ 6 h 135"/>
                <a:gd name="T18" fmla="*/ 5 w 46"/>
                <a:gd name="T19" fmla="*/ 6 h 135"/>
                <a:gd name="T20" fmla="*/ 5 w 46"/>
                <a:gd name="T21" fmla="*/ 6 h 135"/>
                <a:gd name="T22" fmla="*/ 5 w 46"/>
                <a:gd name="T23" fmla="*/ 5 h 135"/>
                <a:gd name="T24" fmla="*/ 5 w 46"/>
                <a:gd name="T25" fmla="*/ 2 h 135"/>
                <a:gd name="T26" fmla="*/ 5 w 46"/>
                <a:gd name="T27" fmla="*/ 1 h 135"/>
                <a:gd name="T28" fmla="*/ 5 w 46"/>
                <a:gd name="T29" fmla="*/ 3 h 135"/>
                <a:gd name="T30" fmla="*/ 5 w 46"/>
                <a:gd name="T31" fmla="*/ 6 h 135"/>
                <a:gd name="T32" fmla="*/ 5 w 46"/>
                <a:gd name="T33" fmla="*/ 6 h 135"/>
                <a:gd name="T34" fmla="*/ 5 w 46"/>
                <a:gd name="T35" fmla="*/ 6 h 135"/>
                <a:gd name="T36" fmla="*/ 2 w 46"/>
                <a:gd name="T37" fmla="*/ 6 h 135"/>
                <a:gd name="T38" fmla="*/ 1 w 46"/>
                <a:gd name="T39" fmla="*/ 10 h 135"/>
                <a:gd name="T40" fmla="*/ 2 w 46"/>
                <a:gd name="T41" fmla="*/ 11 h 135"/>
                <a:gd name="T42" fmla="*/ 5 w 46"/>
                <a:gd name="T43" fmla="*/ 12 h 135"/>
                <a:gd name="T44" fmla="*/ 5 w 46"/>
                <a:gd name="T45" fmla="*/ 12 h 135"/>
                <a:gd name="T46" fmla="*/ 5 w 46"/>
                <a:gd name="T47" fmla="*/ 16 h 135"/>
                <a:gd name="T48" fmla="*/ 5 w 46"/>
                <a:gd name="T49" fmla="*/ 17 h 135"/>
                <a:gd name="T50" fmla="*/ 3 w 46"/>
                <a:gd name="T51" fmla="*/ 22 h 135"/>
                <a:gd name="T52" fmla="*/ 5 w 46"/>
                <a:gd name="T53" fmla="*/ 22 h 135"/>
                <a:gd name="T54" fmla="*/ 5 w 46"/>
                <a:gd name="T55" fmla="*/ 21 h 135"/>
                <a:gd name="T56" fmla="*/ 5 w 46"/>
                <a:gd name="T57" fmla="*/ 17 h 135"/>
                <a:gd name="T58" fmla="*/ 5 w 46"/>
                <a:gd name="T59" fmla="*/ 16 h 135"/>
                <a:gd name="T60" fmla="*/ 5 w 46"/>
                <a:gd name="T61" fmla="*/ 14 h 135"/>
                <a:gd name="T62" fmla="*/ 5 w 46"/>
                <a:gd name="T63" fmla="*/ 16 h 135"/>
                <a:gd name="T64" fmla="*/ 5 w 46"/>
                <a:gd name="T65" fmla="*/ 20 h 135"/>
                <a:gd name="T66" fmla="*/ 5 w 46"/>
                <a:gd name="T67" fmla="*/ 21 h 135"/>
                <a:gd name="T68" fmla="*/ 6 w 46"/>
                <a:gd name="T69" fmla="*/ 20 h 135"/>
                <a:gd name="T70" fmla="*/ 5 w 46"/>
                <a:gd name="T71" fmla="*/ 10 h 135"/>
                <a:gd name="T72" fmla="*/ 5 w 46"/>
                <a:gd name="T73" fmla="*/ 7 h 135"/>
                <a:gd name="T74" fmla="*/ 5 w 46"/>
                <a:gd name="T75" fmla="*/ 9 h 1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5">
                  <a:moveTo>
                    <a:pt x="44" y="123"/>
                  </a:moveTo>
                  <a:cubicBezTo>
                    <a:pt x="42" y="123"/>
                    <a:pt x="38" y="121"/>
                    <a:pt x="37" y="120"/>
                  </a:cubicBezTo>
                  <a:cubicBezTo>
                    <a:pt x="37" y="119"/>
                    <a:pt x="36" y="99"/>
                    <a:pt x="35" y="96"/>
                  </a:cubicBezTo>
                  <a:cubicBezTo>
                    <a:pt x="35" y="94"/>
                    <a:pt x="35" y="93"/>
                    <a:pt x="35" y="92"/>
                  </a:cubicBezTo>
                  <a:cubicBezTo>
                    <a:pt x="35" y="92"/>
                    <a:pt x="37" y="76"/>
                    <a:pt x="37" y="76"/>
                  </a:cubicBezTo>
                  <a:cubicBezTo>
                    <a:pt x="37" y="75"/>
                    <a:pt x="35" y="67"/>
                    <a:pt x="37" y="65"/>
                  </a:cubicBezTo>
                  <a:cubicBezTo>
                    <a:pt x="38" y="63"/>
                    <a:pt x="38" y="62"/>
                    <a:pt x="38" y="62"/>
                  </a:cubicBezTo>
                  <a:cubicBezTo>
                    <a:pt x="38" y="62"/>
                    <a:pt x="39" y="61"/>
                    <a:pt x="39" y="60"/>
                  </a:cubicBezTo>
                  <a:cubicBezTo>
                    <a:pt x="39" y="60"/>
                    <a:pt x="40" y="60"/>
                    <a:pt x="40" y="59"/>
                  </a:cubicBezTo>
                  <a:cubicBezTo>
                    <a:pt x="41" y="58"/>
                    <a:pt x="40" y="58"/>
                    <a:pt x="40" y="58"/>
                  </a:cubicBezTo>
                  <a:cubicBezTo>
                    <a:pt x="40" y="58"/>
                    <a:pt x="39" y="56"/>
                    <a:pt x="39" y="56"/>
                  </a:cubicBezTo>
                  <a:cubicBezTo>
                    <a:pt x="39" y="56"/>
                    <a:pt x="40" y="50"/>
                    <a:pt x="39" y="48"/>
                  </a:cubicBezTo>
                  <a:cubicBezTo>
                    <a:pt x="39" y="47"/>
                    <a:pt x="40" y="48"/>
                    <a:pt x="39" y="44"/>
                  </a:cubicBezTo>
                  <a:cubicBezTo>
                    <a:pt x="39" y="40"/>
                    <a:pt x="38" y="30"/>
                    <a:pt x="35" y="28"/>
                  </a:cubicBezTo>
                  <a:cubicBezTo>
                    <a:pt x="35" y="28"/>
                    <a:pt x="35" y="27"/>
                    <a:pt x="34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32" y="25"/>
                    <a:pt x="30" y="24"/>
                    <a:pt x="29" y="24"/>
                  </a:cubicBezTo>
                  <a:cubicBezTo>
                    <a:pt x="29" y="24"/>
                    <a:pt x="27" y="22"/>
                    <a:pt x="27" y="21"/>
                  </a:cubicBezTo>
                  <a:cubicBezTo>
                    <a:pt x="27" y="21"/>
                    <a:pt x="26" y="21"/>
                    <a:pt x="26" y="21"/>
                  </a:cubicBezTo>
                  <a:cubicBezTo>
                    <a:pt x="25" y="21"/>
                    <a:pt x="26" y="16"/>
                    <a:pt x="27" y="16"/>
                  </a:cubicBezTo>
                  <a:cubicBezTo>
                    <a:pt x="27" y="15"/>
                    <a:pt x="29" y="12"/>
                    <a:pt x="28" y="12"/>
                  </a:cubicBezTo>
                  <a:cubicBezTo>
                    <a:pt x="28" y="12"/>
                    <a:pt x="29" y="10"/>
                    <a:pt x="29" y="10"/>
                  </a:cubicBezTo>
                  <a:cubicBezTo>
                    <a:pt x="29" y="10"/>
                    <a:pt x="30" y="9"/>
                    <a:pt x="30" y="7"/>
                  </a:cubicBezTo>
                  <a:cubicBezTo>
                    <a:pt x="29" y="6"/>
                    <a:pt x="30" y="6"/>
                    <a:pt x="29" y="5"/>
                  </a:cubicBezTo>
                  <a:cubicBezTo>
                    <a:pt x="29" y="5"/>
                    <a:pt x="29" y="4"/>
                    <a:pt x="28" y="3"/>
                  </a:cubicBezTo>
                  <a:cubicBezTo>
                    <a:pt x="27" y="3"/>
                    <a:pt x="28" y="2"/>
                    <a:pt x="26" y="2"/>
                  </a:cubicBezTo>
                  <a:cubicBezTo>
                    <a:pt x="25" y="3"/>
                    <a:pt x="26" y="0"/>
                    <a:pt x="24" y="2"/>
                  </a:cubicBezTo>
                  <a:cubicBezTo>
                    <a:pt x="23" y="2"/>
                    <a:pt x="22" y="1"/>
                    <a:pt x="22" y="1"/>
                  </a:cubicBezTo>
                  <a:cubicBezTo>
                    <a:pt x="21" y="2"/>
                    <a:pt x="19" y="2"/>
                    <a:pt x="19" y="2"/>
                  </a:cubicBezTo>
                  <a:cubicBezTo>
                    <a:pt x="19" y="2"/>
                    <a:pt x="17" y="3"/>
                    <a:pt x="17" y="3"/>
                  </a:cubicBezTo>
                  <a:cubicBezTo>
                    <a:pt x="17" y="4"/>
                    <a:pt x="16" y="6"/>
                    <a:pt x="16" y="8"/>
                  </a:cubicBezTo>
                  <a:cubicBezTo>
                    <a:pt x="17" y="10"/>
                    <a:pt x="17" y="11"/>
                    <a:pt x="16" y="11"/>
                  </a:cubicBezTo>
                  <a:cubicBezTo>
                    <a:pt x="16" y="10"/>
                    <a:pt x="16" y="13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6"/>
                    <a:pt x="17" y="19"/>
                    <a:pt x="17" y="19"/>
                  </a:cubicBezTo>
                  <a:cubicBezTo>
                    <a:pt x="17" y="20"/>
                    <a:pt x="16" y="18"/>
                    <a:pt x="15" y="22"/>
                  </a:cubicBezTo>
                  <a:cubicBezTo>
                    <a:pt x="15" y="22"/>
                    <a:pt x="12" y="25"/>
                    <a:pt x="9" y="26"/>
                  </a:cubicBezTo>
                  <a:cubicBezTo>
                    <a:pt x="6" y="27"/>
                    <a:pt x="3" y="31"/>
                    <a:pt x="2" y="37"/>
                  </a:cubicBezTo>
                  <a:cubicBezTo>
                    <a:pt x="2" y="38"/>
                    <a:pt x="1" y="39"/>
                    <a:pt x="0" y="46"/>
                  </a:cubicBezTo>
                  <a:cubicBezTo>
                    <a:pt x="0" y="53"/>
                    <a:pt x="1" y="55"/>
                    <a:pt x="1" y="55"/>
                  </a:cubicBezTo>
                  <a:cubicBezTo>
                    <a:pt x="1" y="55"/>
                    <a:pt x="2" y="56"/>
                    <a:pt x="1" y="58"/>
                  </a:cubicBezTo>
                  <a:cubicBezTo>
                    <a:pt x="1" y="58"/>
                    <a:pt x="2" y="59"/>
                    <a:pt x="2" y="59"/>
                  </a:cubicBezTo>
                  <a:cubicBezTo>
                    <a:pt x="2" y="59"/>
                    <a:pt x="2" y="61"/>
                    <a:pt x="2" y="62"/>
                  </a:cubicBezTo>
                  <a:cubicBezTo>
                    <a:pt x="2" y="62"/>
                    <a:pt x="5" y="64"/>
                    <a:pt x="5" y="64"/>
                  </a:cubicBezTo>
                  <a:cubicBezTo>
                    <a:pt x="6" y="64"/>
                    <a:pt x="5" y="66"/>
                    <a:pt x="7" y="66"/>
                  </a:cubicBezTo>
                  <a:cubicBezTo>
                    <a:pt x="7" y="66"/>
                    <a:pt x="8" y="68"/>
                    <a:pt x="8" y="69"/>
                  </a:cubicBezTo>
                  <a:cubicBezTo>
                    <a:pt x="8" y="69"/>
                    <a:pt x="7" y="74"/>
                    <a:pt x="7" y="76"/>
                  </a:cubicBezTo>
                  <a:cubicBezTo>
                    <a:pt x="8" y="77"/>
                    <a:pt x="5" y="79"/>
                    <a:pt x="7" y="93"/>
                  </a:cubicBezTo>
                  <a:cubicBezTo>
                    <a:pt x="8" y="94"/>
                    <a:pt x="7" y="97"/>
                    <a:pt x="7" y="99"/>
                  </a:cubicBezTo>
                  <a:cubicBezTo>
                    <a:pt x="6" y="100"/>
                    <a:pt x="6" y="103"/>
                    <a:pt x="7" y="105"/>
                  </a:cubicBezTo>
                  <a:cubicBezTo>
                    <a:pt x="7" y="106"/>
                    <a:pt x="6" y="102"/>
                    <a:pt x="5" y="125"/>
                  </a:cubicBezTo>
                  <a:cubicBezTo>
                    <a:pt x="5" y="125"/>
                    <a:pt x="5" y="128"/>
                    <a:pt x="3" y="131"/>
                  </a:cubicBezTo>
                  <a:cubicBezTo>
                    <a:pt x="1" y="135"/>
                    <a:pt x="8" y="135"/>
                    <a:pt x="10" y="133"/>
                  </a:cubicBezTo>
                  <a:cubicBezTo>
                    <a:pt x="11" y="132"/>
                    <a:pt x="11" y="130"/>
                    <a:pt x="11" y="128"/>
                  </a:cubicBezTo>
                  <a:cubicBezTo>
                    <a:pt x="11" y="128"/>
                    <a:pt x="11" y="128"/>
                    <a:pt x="12" y="128"/>
                  </a:cubicBezTo>
                  <a:cubicBezTo>
                    <a:pt x="14" y="128"/>
                    <a:pt x="13" y="125"/>
                    <a:pt x="13" y="125"/>
                  </a:cubicBezTo>
                  <a:cubicBezTo>
                    <a:pt x="14" y="123"/>
                    <a:pt x="16" y="119"/>
                    <a:pt x="16" y="109"/>
                  </a:cubicBezTo>
                  <a:cubicBezTo>
                    <a:pt x="15" y="104"/>
                    <a:pt x="16" y="105"/>
                    <a:pt x="16" y="99"/>
                  </a:cubicBezTo>
                  <a:cubicBezTo>
                    <a:pt x="16" y="99"/>
                    <a:pt x="16" y="98"/>
                    <a:pt x="17" y="98"/>
                  </a:cubicBezTo>
                  <a:cubicBezTo>
                    <a:pt x="17" y="96"/>
                    <a:pt x="18" y="95"/>
                    <a:pt x="18" y="93"/>
                  </a:cubicBezTo>
                  <a:cubicBezTo>
                    <a:pt x="18" y="91"/>
                    <a:pt x="19" y="87"/>
                    <a:pt x="20" y="84"/>
                  </a:cubicBezTo>
                  <a:cubicBezTo>
                    <a:pt x="21" y="81"/>
                    <a:pt x="22" y="79"/>
                    <a:pt x="22" y="79"/>
                  </a:cubicBezTo>
                  <a:cubicBezTo>
                    <a:pt x="22" y="79"/>
                    <a:pt x="24" y="81"/>
                    <a:pt x="24" y="86"/>
                  </a:cubicBezTo>
                  <a:cubicBezTo>
                    <a:pt x="24" y="89"/>
                    <a:pt x="25" y="94"/>
                    <a:pt x="26" y="94"/>
                  </a:cubicBezTo>
                  <a:cubicBezTo>
                    <a:pt x="26" y="94"/>
                    <a:pt x="24" y="96"/>
                    <a:pt x="28" y="114"/>
                  </a:cubicBezTo>
                  <a:cubicBezTo>
                    <a:pt x="28" y="116"/>
                    <a:pt x="27" y="121"/>
                    <a:pt x="27" y="122"/>
                  </a:cubicBezTo>
                  <a:cubicBezTo>
                    <a:pt x="27" y="123"/>
                    <a:pt x="32" y="124"/>
                    <a:pt x="32" y="123"/>
                  </a:cubicBezTo>
                  <a:cubicBezTo>
                    <a:pt x="32" y="123"/>
                    <a:pt x="35" y="124"/>
                    <a:pt x="36" y="125"/>
                  </a:cubicBezTo>
                  <a:cubicBezTo>
                    <a:pt x="36" y="126"/>
                    <a:pt x="44" y="126"/>
                    <a:pt x="45" y="125"/>
                  </a:cubicBezTo>
                  <a:cubicBezTo>
                    <a:pt x="46" y="123"/>
                    <a:pt x="45" y="124"/>
                    <a:pt x="44" y="123"/>
                  </a:cubicBezTo>
                  <a:close/>
                  <a:moveTo>
                    <a:pt x="10" y="53"/>
                  </a:moveTo>
                  <a:cubicBezTo>
                    <a:pt x="9" y="55"/>
                    <a:pt x="9" y="57"/>
                    <a:pt x="9" y="57"/>
                  </a:cubicBezTo>
                  <a:cubicBezTo>
                    <a:pt x="9" y="57"/>
                    <a:pt x="9" y="60"/>
                    <a:pt x="8" y="56"/>
                  </a:cubicBezTo>
                  <a:cubicBezTo>
                    <a:pt x="7" y="53"/>
                    <a:pt x="8" y="44"/>
                    <a:pt x="8" y="44"/>
                  </a:cubicBezTo>
                  <a:cubicBezTo>
                    <a:pt x="8" y="45"/>
                    <a:pt x="10" y="49"/>
                    <a:pt x="10" y="49"/>
                  </a:cubicBezTo>
                  <a:cubicBezTo>
                    <a:pt x="10" y="49"/>
                    <a:pt x="11" y="52"/>
                    <a:pt x="10" y="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5" name="Freeform 89"/>
            <p:cNvSpPr>
              <a:spLocks noEditPoints="1"/>
            </p:cNvSpPr>
            <p:nvPr/>
          </p:nvSpPr>
          <p:spPr bwMode="auto">
            <a:xfrm>
              <a:off x="4537" y="1831"/>
              <a:ext cx="37" cy="114"/>
            </a:xfrm>
            <a:custGeom>
              <a:avLst/>
              <a:gdLst>
                <a:gd name="T0" fmla="*/ 5 w 41"/>
                <a:gd name="T1" fmla="*/ 6 h 124"/>
                <a:gd name="T2" fmla="*/ 5 w 41"/>
                <a:gd name="T3" fmla="*/ 6 h 124"/>
                <a:gd name="T4" fmla="*/ 5 w 41"/>
                <a:gd name="T5" fmla="*/ 6 h 124"/>
                <a:gd name="T6" fmla="*/ 5 w 41"/>
                <a:gd name="T7" fmla="*/ 0 h 124"/>
                <a:gd name="T8" fmla="*/ 5 w 41"/>
                <a:gd name="T9" fmla="*/ 1 h 124"/>
                <a:gd name="T10" fmla="*/ 5 w 41"/>
                <a:gd name="T11" fmla="*/ 5 h 124"/>
                <a:gd name="T12" fmla="*/ 5 w 41"/>
                <a:gd name="T13" fmla="*/ 6 h 124"/>
                <a:gd name="T14" fmla="*/ 5 w 41"/>
                <a:gd name="T15" fmla="*/ 6 h 124"/>
                <a:gd name="T16" fmla="*/ 5 w 41"/>
                <a:gd name="T17" fmla="*/ 6 h 124"/>
                <a:gd name="T18" fmla="*/ 5 w 41"/>
                <a:gd name="T19" fmla="*/ 6 h 124"/>
                <a:gd name="T20" fmla="*/ 5 w 41"/>
                <a:gd name="T21" fmla="*/ 6 h 124"/>
                <a:gd name="T22" fmla="*/ 5 w 41"/>
                <a:gd name="T23" fmla="*/ 6 h 124"/>
                <a:gd name="T24" fmla="*/ 5 w 41"/>
                <a:gd name="T25" fmla="*/ 6 h 124"/>
                <a:gd name="T26" fmla="*/ 4 w 41"/>
                <a:gd name="T27" fmla="*/ 8 h 124"/>
                <a:gd name="T28" fmla="*/ 2 w 41"/>
                <a:gd name="T29" fmla="*/ 10 h 124"/>
                <a:gd name="T30" fmla="*/ 1 w 41"/>
                <a:gd name="T31" fmla="*/ 12 h 124"/>
                <a:gd name="T32" fmla="*/ 5 w 41"/>
                <a:gd name="T33" fmla="*/ 13 h 124"/>
                <a:gd name="T34" fmla="*/ 5 w 41"/>
                <a:gd name="T35" fmla="*/ 12 h 124"/>
                <a:gd name="T36" fmla="*/ 5 w 41"/>
                <a:gd name="T37" fmla="*/ 12 h 124"/>
                <a:gd name="T38" fmla="*/ 5 w 41"/>
                <a:gd name="T39" fmla="*/ 11 h 124"/>
                <a:gd name="T40" fmla="*/ 5 w 41"/>
                <a:gd name="T41" fmla="*/ 15 h 124"/>
                <a:gd name="T42" fmla="*/ 5 w 41"/>
                <a:gd name="T43" fmla="*/ 17 h 124"/>
                <a:gd name="T44" fmla="*/ 5 w 41"/>
                <a:gd name="T45" fmla="*/ 19 h 124"/>
                <a:gd name="T46" fmla="*/ 5 w 41"/>
                <a:gd name="T47" fmla="*/ 21 h 124"/>
                <a:gd name="T48" fmla="*/ 5 w 41"/>
                <a:gd name="T49" fmla="*/ 19 h 124"/>
                <a:gd name="T50" fmla="*/ 5 w 41"/>
                <a:gd name="T51" fmla="*/ 17 h 124"/>
                <a:gd name="T52" fmla="*/ 5 w 41"/>
                <a:gd name="T53" fmla="*/ 15 h 124"/>
                <a:gd name="T54" fmla="*/ 5 w 41"/>
                <a:gd name="T55" fmla="*/ 15 h 124"/>
                <a:gd name="T56" fmla="*/ 5 w 41"/>
                <a:gd name="T57" fmla="*/ 18 h 124"/>
                <a:gd name="T58" fmla="*/ 5 w 41"/>
                <a:gd name="T59" fmla="*/ 19 h 124"/>
                <a:gd name="T60" fmla="*/ 5 w 41"/>
                <a:gd name="T61" fmla="*/ 21 h 124"/>
                <a:gd name="T62" fmla="*/ 5 w 41"/>
                <a:gd name="T63" fmla="*/ 21 h 124"/>
                <a:gd name="T64" fmla="*/ 5 w 41"/>
                <a:gd name="T65" fmla="*/ 18 h 124"/>
                <a:gd name="T66" fmla="*/ 5 w 41"/>
                <a:gd name="T67" fmla="*/ 16 h 124"/>
                <a:gd name="T68" fmla="*/ 5 w 41"/>
                <a:gd name="T69" fmla="*/ 11 h 124"/>
                <a:gd name="T70" fmla="*/ 5 w 41"/>
                <a:gd name="T71" fmla="*/ 7 h 124"/>
                <a:gd name="T72" fmla="*/ 5 w 41"/>
                <a:gd name="T73" fmla="*/ 8 h 124"/>
                <a:gd name="T74" fmla="*/ 5 w 41"/>
                <a:gd name="T75" fmla="*/ 10 h 124"/>
                <a:gd name="T76" fmla="*/ 5 w 41"/>
                <a:gd name="T77" fmla="*/ 12 h 124"/>
                <a:gd name="T78" fmla="*/ 5 w 41"/>
                <a:gd name="T79" fmla="*/ 12 h 124"/>
                <a:gd name="T80" fmla="*/ 5 w 41"/>
                <a:gd name="T81" fmla="*/ 13 h 124"/>
                <a:gd name="T82" fmla="*/ 5 w 41"/>
                <a:gd name="T83" fmla="*/ 12 h 124"/>
                <a:gd name="T84" fmla="*/ 5 w 41"/>
                <a:gd name="T85" fmla="*/ 10 h 124"/>
                <a:gd name="T86" fmla="*/ 5 w 41"/>
                <a:gd name="T87" fmla="*/ 7 h 124"/>
                <a:gd name="T88" fmla="*/ 5 w 41"/>
                <a:gd name="T89" fmla="*/ 12 h 1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4">
                  <a:moveTo>
                    <a:pt x="40" y="42"/>
                  </a:moveTo>
                  <a:cubicBezTo>
                    <a:pt x="39" y="39"/>
                    <a:pt x="40" y="33"/>
                    <a:pt x="39" y="29"/>
                  </a:cubicBezTo>
                  <a:cubicBezTo>
                    <a:pt x="37" y="24"/>
                    <a:pt x="38" y="25"/>
                    <a:pt x="37" y="22"/>
                  </a:cubicBezTo>
                  <a:cubicBezTo>
                    <a:pt x="36" y="20"/>
                    <a:pt x="35" y="20"/>
                    <a:pt x="34" y="19"/>
                  </a:cubicBezTo>
                  <a:cubicBezTo>
                    <a:pt x="34" y="19"/>
                    <a:pt x="32" y="17"/>
                    <a:pt x="32" y="17"/>
                  </a:cubicBezTo>
                  <a:cubicBezTo>
                    <a:pt x="31" y="16"/>
                    <a:pt x="31" y="11"/>
                    <a:pt x="31" y="11"/>
                  </a:cubicBezTo>
                  <a:cubicBezTo>
                    <a:pt x="30" y="10"/>
                    <a:pt x="28" y="3"/>
                    <a:pt x="26" y="2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8" y="1"/>
                    <a:pt x="16" y="1"/>
                    <a:pt x="16" y="1"/>
                  </a:cubicBezTo>
                  <a:cubicBezTo>
                    <a:pt x="15" y="1"/>
                    <a:pt x="14" y="1"/>
                    <a:pt x="14" y="2"/>
                  </a:cubicBezTo>
                  <a:cubicBezTo>
                    <a:pt x="14" y="2"/>
                    <a:pt x="14" y="4"/>
                    <a:pt x="14" y="5"/>
                  </a:cubicBezTo>
                  <a:cubicBezTo>
                    <a:pt x="14" y="5"/>
                    <a:pt x="14" y="7"/>
                    <a:pt x="13" y="7"/>
                  </a:cubicBezTo>
                  <a:cubicBezTo>
                    <a:pt x="13" y="8"/>
                    <a:pt x="12" y="10"/>
                    <a:pt x="12" y="10"/>
                  </a:cubicBezTo>
                  <a:cubicBezTo>
                    <a:pt x="12" y="10"/>
                    <a:pt x="12" y="10"/>
                    <a:pt x="13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3"/>
                  </a:cubicBezTo>
                  <a:cubicBezTo>
                    <a:pt x="13" y="13"/>
                    <a:pt x="13" y="14"/>
                    <a:pt x="13" y="15"/>
                  </a:cubicBezTo>
                  <a:cubicBezTo>
                    <a:pt x="13" y="15"/>
                    <a:pt x="14" y="15"/>
                    <a:pt x="15" y="16"/>
                  </a:cubicBezTo>
                  <a:cubicBezTo>
                    <a:pt x="17" y="16"/>
                    <a:pt x="18" y="16"/>
                    <a:pt x="17" y="17"/>
                  </a:cubicBezTo>
                  <a:cubicBezTo>
                    <a:pt x="17" y="18"/>
                    <a:pt x="16" y="20"/>
                    <a:pt x="15" y="21"/>
                  </a:cubicBezTo>
                  <a:cubicBezTo>
                    <a:pt x="15" y="21"/>
                    <a:pt x="10" y="22"/>
                    <a:pt x="10" y="23"/>
                  </a:cubicBezTo>
                  <a:cubicBezTo>
                    <a:pt x="9" y="25"/>
                    <a:pt x="8" y="28"/>
                    <a:pt x="7" y="29"/>
                  </a:cubicBezTo>
                  <a:cubicBezTo>
                    <a:pt x="7" y="30"/>
                    <a:pt x="5" y="37"/>
                    <a:pt x="5" y="38"/>
                  </a:cubicBezTo>
                  <a:cubicBezTo>
                    <a:pt x="5" y="39"/>
                    <a:pt x="4" y="40"/>
                    <a:pt x="4" y="43"/>
                  </a:cubicBezTo>
                  <a:cubicBezTo>
                    <a:pt x="4" y="45"/>
                    <a:pt x="3" y="46"/>
                    <a:pt x="4" y="48"/>
                  </a:cubicBezTo>
                  <a:cubicBezTo>
                    <a:pt x="4" y="48"/>
                    <a:pt x="2" y="49"/>
                    <a:pt x="3" y="53"/>
                  </a:cubicBezTo>
                  <a:cubicBezTo>
                    <a:pt x="3" y="56"/>
                    <a:pt x="2" y="54"/>
                    <a:pt x="2" y="58"/>
                  </a:cubicBezTo>
                  <a:cubicBezTo>
                    <a:pt x="2" y="59"/>
                    <a:pt x="1" y="59"/>
                    <a:pt x="1" y="62"/>
                  </a:cubicBezTo>
                  <a:cubicBezTo>
                    <a:pt x="1" y="63"/>
                    <a:pt x="0" y="65"/>
                    <a:pt x="1" y="66"/>
                  </a:cubicBezTo>
                  <a:cubicBezTo>
                    <a:pt x="1" y="66"/>
                    <a:pt x="0" y="67"/>
                    <a:pt x="2" y="71"/>
                  </a:cubicBezTo>
                  <a:cubicBezTo>
                    <a:pt x="3" y="72"/>
                    <a:pt x="3" y="71"/>
                    <a:pt x="6" y="73"/>
                  </a:cubicBezTo>
                  <a:cubicBezTo>
                    <a:pt x="6" y="73"/>
                    <a:pt x="6" y="73"/>
                    <a:pt x="6" y="72"/>
                  </a:cubicBezTo>
                  <a:cubicBezTo>
                    <a:pt x="6" y="71"/>
                    <a:pt x="7" y="70"/>
                    <a:pt x="6" y="67"/>
                  </a:cubicBezTo>
                  <a:cubicBezTo>
                    <a:pt x="6" y="67"/>
                    <a:pt x="7" y="66"/>
                    <a:pt x="7" y="66"/>
                  </a:cubicBezTo>
                  <a:cubicBezTo>
                    <a:pt x="7" y="65"/>
                    <a:pt x="6" y="65"/>
                    <a:pt x="7" y="64"/>
                  </a:cubicBezTo>
                  <a:cubicBezTo>
                    <a:pt x="7" y="63"/>
                    <a:pt x="7" y="60"/>
                    <a:pt x="7" y="60"/>
                  </a:cubicBezTo>
                  <a:cubicBezTo>
                    <a:pt x="8" y="59"/>
                    <a:pt x="8" y="62"/>
                    <a:pt x="8" y="63"/>
                  </a:cubicBezTo>
                  <a:cubicBezTo>
                    <a:pt x="8" y="65"/>
                    <a:pt x="6" y="78"/>
                    <a:pt x="8" y="82"/>
                  </a:cubicBezTo>
                  <a:cubicBezTo>
                    <a:pt x="8" y="83"/>
                    <a:pt x="7" y="85"/>
                    <a:pt x="7" y="85"/>
                  </a:cubicBezTo>
                  <a:cubicBezTo>
                    <a:pt x="7" y="86"/>
                    <a:pt x="6" y="88"/>
                    <a:pt x="7" y="91"/>
                  </a:cubicBezTo>
                  <a:cubicBezTo>
                    <a:pt x="7" y="91"/>
                    <a:pt x="6" y="97"/>
                    <a:pt x="6" y="99"/>
                  </a:cubicBezTo>
                  <a:cubicBezTo>
                    <a:pt x="6" y="100"/>
                    <a:pt x="4" y="107"/>
                    <a:pt x="5" y="109"/>
                  </a:cubicBezTo>
                  <a:cubicBezTo>
                    <a:pt x="6" y="110"/>
                    <a:pt x="6" y="111"/>
                    <a:pt x="7" y="112"/>
                  </a:cubicBezTo>
                  <a:cubicBezTo>
                    <a:pt x="7" y="116"/>
                    <a:pt x="4" y="119"/>
                    <a:pt x="6" y="123"/>
                  </a:cubicBezTo>
                  <a:cubicBezTo>
                    <a:pt x="7" y="124"/>
                    <a:pt x="11" y="121"/>
                    <a:pt x="11" y="118"/>
                  </a:cubicBezTo>
                  <a:cubicBezTo>
                    <a:pt x="11" y="113"/>
                    <a:pt x="12" y="114"/>
                    <a:pt x="13" y="114"/>
                  </a:cubicBezTo>
                  <a:cubicBezTo>
                    <a:pt x="13" y="113"/>
                    <a:pt x="14" y="111"/>
                    <a:pt x="13" y="111"/>
                  </a:cubicBezTo>
                  <a:cubicBezTo>
                    <a:pt x="13" y="111"/>
                    <a:pt x="13" y="111"/>
                    <a:pt x="14" y="109"/>
                  </a:cubicBezTo>
                  <a:cubicBezTo>
                    <a:pt x="14" y="108"/>
                    <a:pt x="15" y="101"/>
                    <a:pt x="15" y="100"/>
                  </a:cubicBezTo>
                  <a:cubicBezTo>
                    <a:pt x="15" y="99"/>
                    <a:pt x="14" y="98"/>
                    <a:pt x="14" y="98"/>
                  </a:cubicBezTo>
                  <a:cubicBezTo>
                    <a:pt x="14" y="98"/>
                    <a:pt x="14" y="90"/>
                    <a:pt x="15" y="89"/>
                  </a:cubicBezTo>
                  <a:cubicBezTo>
                    <a:pt x="15" y="85"/>
                    <a:pt x="17" y="79"/>
                    <a:pt x="19" y="68"/>
                  </a:cubicBezTo>
                  <a:cubicBezTo>
                    <a:pt x="19" y="66"/>
                    <a:pt x="21" y="79"/>
                    <a:pt x="23" y="84"/>
                  </a:cubicBezTo>
                  <a:cubicBezTo>
                    <a:pt x="23" y="85"/>
                    <a:pt x="25" y="93"/>
                    <a:pt x="24" y="98"/>
                  </a:cubicBezTo>
                  <a:cubicBezTo>
                    <a:pt x="23" y="102"/>
                    <a:pt x="24" y="107"/>
                    <a:pt x="24" y="107"/>
                  </a:cubicBezTo>
                  <a:cubicBezTo>
                    <a:pt x="24" y="107"/>
                    <a:pt x="23" y="110"/>
                    <a:pt x="24" y="111"/>
                  </a:cubicBezTo>
                  <a:cubicBezTo>
                    <a:pt x="26" y="112"/>
                    <a:pt x="25" y="113"/>
                    <a:pt x="25" y="114"/>
                  </a:cubicBezTo>
                  <a:cubicBezTo>
                    <a:pt x="25" y="114"/>
                    <a:pt x="25" y="115"/>
                    <a:pt x="26" y="115"/>
                  </a:cubicBezTo>
                  <a:cubicBezTo>
                    <a:pt x="26" y="116"/>
                    <a:pt x="26" y="119"/>
                    <a:pt x="26" y="119"/>
                  </a:cubicBezTo>
                  <a:cubicBezTo>
                    <a:pt x="26" y="119"/>
                    <a:pt x="28" y="123"/>
                    <a:pt x="29" y="123"/>
                  </a:cubicBezTo>
                  <a:cubicBezTo>
                    <a:pt x="30" y="124"/>
                    <a:pt x="32" y="119"/>
                    <a:pt x="32" y="119"/>
                  </a:cubicBezTo>
                  <a:cubicBezTo>
                    <a:pt x="32" y="118"/>
                    <a:pt x="31" y="117"/>
                    <a:pt x="31" y="116"/>
                  </a:cubicBezTo>
                  <a:cubicBezTo>
                    <a:pt x="32" y="116"/>
                    <a:pt x="32" y="109"/>
                    <a:pt x="32" y="107"/>
                  </a:cubicBezTo>
                  <a:cubicBezTo>
                    <a:pt x="32" y="104"/>
                    <a:pt x="33" y="100"/>
                    <a:pt x="32" y="97"/>
                  </a:cubicBezTo>
                  <a:cubicBezTo>
                    <a:pt x="32" y="96"/>
                    <a:pt x="32" y="93"/>
                    <a:pt x="31" y="90"/>
                  </a:cubicBezTo>
                  <a:cubicBezTo>
                    <a:pt x="30" y="88"/>
                    <a:pt x="32" y="78"/>
                    <a:pt x="31" y="77"/>
                  </a:cubicBezTo>
                  <a:cubicBezTo>
                    <a:pt x="31" y="76"/>
                    <a:pt x="33" y="64"/>
                    <a:pt x="32" y="62"/>
                  </a:cubicBezTo>
                  <a:cubicBezTo>
                    <a:pt x="32" y="60"/>
                    <a:pt x="32" y="50"/>
                    <a:pt x="31" y="48"/>
                  </a:cubicBezTo>
                  <a:cubicBezTo>
                    <a:pt x="31" y="46"/>
                    <a:pt x="31" y="45"/>
                    <a:pt x="31" y="45"/>
                  </a:cubicBezTo>
                  <a:cubicBezTo>
                    <a:pt x="31" y="44"/>
                    <a:pt x="33" y="42"/>
                    <a:pt x="33" y="39"/>
                  </a:cubicBezTo>
                  <a:cubicBezTo>
                    <a:pt x="33" y="39"/>
                    <a:pt x="35" y="45"/>
                    <a:pt x="35" y="46"/>
                  </a:cubicBezTo>
                  <a:cubicBezTo>
                    <a:pt x="34" y="46"/>
                    <a:pt x="34" y="50"/>
                    <a:pt x="35" y="52"/>
                  </a:cubicBezTo>
                  <a:cubicBezTo>
                    <a:pt x="35" y="53"/>
                    <a:pt x="35" y="56"/>
                    <a:pt x="35" y="57"/>
                  </a:cubicBezTo>
                  <a:cubicBezTo>
                    <a:pt x="35" y="59"/>
                    <a:pt x="33" y="65"/>
                    <a:pt x="33" y="66"/>
                  </a:cubicBezTo>
                  <a:cubicBezTo>
                    <a:pt x="33" y="66"/>
                    <a:pt x="33" y="67"/>
                    <a:pt x="33" y="67"/>
                  </a:cubicBezTo>
                  <a:cubicBezTo>
                    <a:pt x="33" y="67"/>
                    <a:pt x="33" y="69"/>
                    <a:pt x="33" y="70"/>
                  </a:cubicBezTo>
                  <a:cubicBezTo>
                    <a:pt x="32" y="70"/>
                    <a:pt x="33" y="71"/>
                    <a:pt x="34" y="69"/>
                  </a:cubicBezTo>
                  <a:cubicBezTo>
                    <a:pt x="35" y="66"/>
                    <a:pt x="34" y="71"/>
                    <a:pt x="34" y="71"/>
                  </a:cubicBezTo>
                  <a:cubicBezTo>
                    <a:pt x="34" y="72"/>
                    <a:pt x="34" y="73"/>
                    <a:pt x="36" y="71"/>
                  </a:cubicBezTo>
                  <a:cubicBezTo>
                    <a:pt x="37" y="71"/>
                    <a:pt x="39" y="71"/>
                    <a:pt x="39" y="69"/>
                  </a:cubicBezTo>
                  <a:cubicBezTo>
                    <a:pt x="39" y="68"/>
                    <a:pt x="39" y="67"/>
                    <a:pt x="39" y="67"/>
                  </a:cubicBezTo>
                  <a:cubicBezTo>
                    <a:pt x="39" y="66"/>
                    <a:pt x="39" y="65"/>
                    <a:pt x="40" y="64"/>
                  </a:cubicBezTo>
                  <a:cubicBezTo>
                    <a:pt x="40" y="62"/>
                    <a:pt x="40" y="58"/>
                    <a:pt x="40" y="57"/>
                  </a:cubicBezTo>
                  <a:cubicBezTo>
                    <a:pt x="40" y="55"/>
                    <a:pt x="40" y="54"/>
                    <a:pt x="40" y="50"/>
                  </a:cubicBezTo>
                  <a:cubicBezTo>
                    <a:pt x="40" y="47"/>
                    <a:pt x="41" y="45"/>
                    <a:pt x="40" y="42"/>
                  </a:cubicBezTo>
                  <a:close/>
                  <a:moveTo>
                    <a:pt x="4" y="71"/>
                  </a:moveTo>
                  <a:cubicBezTo>
                    <a:pt x="4" y="69"/>
                    <a:pt x="5" y="68"/>
                    <a:pt x="5" y="68"/>
                  </a:cubicBezTo>
                  <a:cubicBezTo>
                    <a:pt x="5" y="68"/>
                    <a:pt x="5" y="72"/>
                    <a:pt x="4" y="7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6" name="Freeform 90"/>
            <p:cNvSpPr>
              <a:spLocks noEditPoints="1"/>
            </p:cNvSpPr>
            <p:nvPr/>
          </p:nvSpPr>
          <p:spPr bwMode="auto">
            <a:xfrm>
              <a:off x="4490" y="1826"/>
              <a:ext cx="53" cy="114"/>
            </a:xfrm>
            <a:custGeom>
              <a:avLst/>
              <a:gdLst>
                <a:gd name="T0" fmla="*/ 8 w 58"/>
                <a:gd name="T1" fmla="*/ 19 h 124"/>
                <a:gd name="T2" fmla="*/ 7 w 58"/>
                <a:gd name="T3" fmla="*/ 19 h 124"/>
                <a:gd name="T4" fmla="*/ 7 w 58"/>
                <a:gd name="T5" fmla="*/ 16 h 124"/>
                <a:gd name="T6" fmla="*/ 6 w 58"/>
                <a:gd name="T7" fmla="*/ 13 h 124"/>
                <a:gd name="T8" fmla="*/ 7 w 58"/>
                <a:gd name="T9" fmla="*/ 11 h 124"/>
                <a:gd name="T10" fmla="*/ 8 w 58"/>
                <a:gd name="T11" fmla="*/ 11 h 124"/>
                <a:gd name="T12" fmla="*/ 9 w 58"/>
                <a:gd name="T13" fmla="*/ 6 h 124"/>
                <a:gd name="T14" fmla="*/ 9 w 58"/>
                <a:gd name="T15" fmla="*/ 6 h 124"/>
                <a:gd name="T16" fmla="*/ 6 w 58"/>
                <a:gd name="T17" fmla="*/ 6 h 124"/>
                <a:gd name="T18" fmla="*/ 5 w 58"/>
                <a:gd name="T19" fmla="*/ 6 h 124"/>
                <a:gd name="T20" fmla="*/ 5 w 58"/>
                <a:gd name="T21" fmla="*/ 6 h 124"/>
                <a:gd name="T22" fmla="*/ 5 w 58"/>
                <a:gd name="T23" fmla="*/ 6 h 124"/>
                <a:gd name="T24" fmla="*/ 5 w 58"/>
                <a:gd name="T25" fmla="*/ 5 h 124"/>
                <a:gd name="T26" fmla="*/ 5 w 58"/>
                <a:gd name="T27" fmla="*/ 0 h 124"/>
                <a:gd name="T28" fmla="*/ 5 w 58"/>
                <a:gd name="T29" fmla="*/ 6 h 124"/>
                <a:gd name="T30" fmla="*/ 5 w 58"/>
                <a:gd name="T31" fmla="*/ 6 h 124"/>
                <a:gd name="T32" fmla="*/ 5 w 58"/>
                <a:gd name="T33" fmla="*/ 6 h 124"/>
                <a:gd name="T34" fmla="*/ 5 w 58"/>
                <a:gd name="T35" fmla="*/ 6 h 124"/>
                <a:gd name="T36" fmla="*/ 4 w 58"/>
                <a:gd name="T37" fmla="*/ 6 h 124"/>
                <a:gd name="T38" fmla="*/ 4 w 58"/>
                <a:gd name="T39" fmla="*/ 9 h 124"/>
                <a:gd name="T40" fmla="*/ 5 w 58"/>
                <a:gd name="T41" fmla="*/ 10 h 124"/>
                <a:gd name="T42" fmla="*/ 5 w 58"/>
                <a:gd name="T43" fmla="*/ 13 h 124"/>
                <a:gd name="T44" fmla="*/ 5 w 58"/>
                <a:gd name="T45" fmla="*/ 14 h 124"/>
                <a:gd name="T46" fmla="*/ 5 w 58"/>
                <a:gd name="T47" fmla="*/ 17 h 124"/>
                <a:gd name="T48" fmla="*/ 5 w 58"/>
                <a:gd name="T49" fmla="*/ 21 h 124"/>
                <a:gd name="T50" fmla="*/ 5 w 58"/>
                <a:gd name="T51" fmla="*/ 21 h 124"/>
                <a:gd name="T52" fmla="*/ 5 w 58"/>
                <a:gd name="T53" fmla="*/ 21 h 124"/>
                <a:gd name="T54" fmla="*/ 5 w 58"/>
                <a:gd name="T55" fmla="*/ 19 h 124"/>
                <a:gd name="T56" fmla="*/ 5 w 58"/>
                <a:gd name="T57" fmla="*/ 16 h 124"/>
                <a:gd name="T58" fmla="*/ 5 w 58"/>
                <a:gd name="T59" fmla="*/ 13 h 124"/>
                <a:gd name="T60" fmla="*/ 5 w 58"/>
                <a:gd name="T61" fmla="*/ 14 h 124"/>
                <a:gd name="T62" fmla="*/ 5 w 58"/>
                <a:gd name="T63" fmla="*/ 19 h 124"/>
                <a:gd name="T64" fmla="*/ 6 w 58"/>
                <a:gd name="T65" fmla="*/ 21 h 124"/>
                <a:gd name="T66" fmla="*/ 9 w 58"/>
                <a:gd name="T67" fmla="*/ 21 h 124"/>
                <a:gd name="T68" fmla="*/ 5 w 58"/>
                <a:gd name="T69" fmla="*/ 8 h 124"/>
                <a:gd name="T70" fmla="*/ 5 w 58"/>
                <a:gd name="T71" fmla="*/ 9 h 124"/>
                <a:gd name="T72" fmla="*/ 5 w 58"/>
                <a:gd name="T73" fmla="*/ 8 h 124"/>
                <a:gd name="T74" fmla="*/ 5 w 58"/>
                <a:gd name="T75" fmla="*/ 6 h 124"/>
                <a:gd name="T76" fmla="*/ 5 w 58"/>
                <a:gd name="T77" fmla="*/ 7 h 124"/>
                <a:gd name="T78" fmla="*/ 6 w 58"/>
                <a:gd name="T79" fmla="*/ 10 h 124"/>
                <a:gd name="T80" fmla="*/ 7 w 58"/>
                <a:gd name="T81" fmla="*/ 6 h 124"/>
                <a:gd name="T82" fmla="*/ 6 w 58"/>
                <a:gd name="T83" fmla="*/ 9 h 124"/>
                <a:gd name="T84" fmla="*/ 6 w 58"/>
                <a:gd name="T85" fmla="*/ 1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8" h="124">
                  <a:moveTo>
                    <a:pt x="55" y="118"/>
                  </a:moveTo>
                  <a:cubicBezTo>
                    <a:pt x="54" y="118"/>
                    <a:pt x="51" y="113"/>
                    <a:pt x="51" y="113"/>
                  </a:cubicBezTo>
                  <a:cubicBezTo>
                    <a:pt x="50" y="113"/>
                    <a:pt x="50" y="113"/>
                    <a:pt x="50" y="112"/>
                  </a:cubicBezTo>
                  <a:cubicBezTo>
                    <a:pt x="50" y="111"/>
                    <a:pt x="50" y="110"/>
                    <a:pt x="49" y="109"/>
                  </a:cubicBezTo>
                  <a:cubicBezTo>
                    <a:pt x="49" y="108"/>
                    <a:pt x="48" y="99"/>
                    <a:pt x="48" y="98"/>
                  </a:cubicBezTo>
                  <a:cubicBezTo>
                    <a:pt x="48" y="97"/>
                    <a:pt x="47" y="93"/>
                    <a:pt x="47" y="92"/>
                  </a:cubicBezTo>
                  <a:cubicBezTo>
                    <a:pt x="47" y="90"/>
                    <a:pt x="45" y="73"/>
                    <a:pt x="44" y="71"/>
                  </a:cubicBezTo>
                  <a:cubicBezTo>
                    <a:pt x="44" y="70"/>
                    <a:pt x="45" y="70"/>
                    <a:pt x="45" y="70"/>
                  </a:cubicBezTo>
                  <a:cubicBezTo>
                    <a:pt x="45" y="69"/>
                    <a:pt x="43" y="63"/>
                    <a:pt x="43" y="63"/>
                  </a:cubicBezTo>
                  <a:cubicBezTo>
                    <a:pt x="43" y="62"/>
                    <a:pt x="45" y="63"/>
                    <a:pt x="46" y="62"/>
                  </a:cubicBezTo>
                  <a:cubicBezTo>
                    <a:pt x="47" y="60"/>
                    <a:pt x="47" y="61"/>
                    <a:pt x="49" y="59"/>
                  </a:cubicBezTo>
                  <a:cubicBezTo>
                    <a:pt x="49" y="59"/>
                    <a:pt x="49" y="60"/>
                    <a:pt x="50" y="59"/>
                  </a:cubicBezTo>
                  <a:cubicBezTo>
                    <a:pt x="50" y="59"/>
                    <a:pt x="51" y="57"/>
                    <a:pt x="51" y="56"/>
                  </a:cubicBezTo>
                  <a:cubicBezTo>
                    <a:pt x="52" y="55"/>
                    <a:pt x="58" y="43"/>
                    <a:pt x="57" y="40"/>
                  </a:cubicBezTo>
                  <a:cubicBezTo>
                    <a:pt x="57" y="38"/>
                    <a:pt x="57" y="37"/>
                    <a:pt x="57" y="37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7"/>
                    <a:pt x="52" y="31"/>
                    <a:pt x="51" y="30"/>
                  </a:cubicBezTo>
                  <a:cubicBezTo>
                    <a:pt x="51" y="28"/>
                    <a:pt x="46" y="21"/>
                    <a:pt x="43" y="20"/>
                  </a:cubicBezTo>
                  <a:cubicBezTo>
                    <a:pt x="40" y="20"/>
                    <a:pt x="36" y="18"/>
                    <a:pt x="36" y="18"/>
                  </a:cubicBezTo>
                  <a:cubicBezTo>
                    <a:pt x="36" y="18"/>
                    <a:pt x="36" y="16"/>
                    <a:pt x="35" y="16"/>
                  </a:cubicBezTo>
                  <a:cubicBezTo>
                    <a:pt x="34" y="16"/>
                    <a:pt x="33" y="16"/>
                    <a:pt x="33" y="16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0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9" y="1"/>
                    <a:pt x="28" y="1"/>
                  </a:cubicBezTo>
                  <a:cubicBezTo>
                    <a:pt x="27" y="0"/>
                    <a:pt x="25" y="0"/>
                    <a:pt x="23" y="0"/>
                  </a:cubicBezTo>
                  <a:cubicBezTo>
                    <a:pt x="22" y="1"/>
                    <a:pt x="18" y="2"/>
                    <a:pt x="18" y="6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0" y="9"/>
                    <a:pt x="19" y="11"/>
                    <a:pt x="20" y="12"/>
                  </a:cubicBezTo>
                  <a:cubicBezTo>
                    <a:pt x="21" y="13"/>
                    <a:pt x="22" y="13"/>
                    <a:pt x="22" y="13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2" y="16"/>
                    <a:pt x="22" y="17"/>
                  </a:cubicBezTo>
                  <a:cubicBezTo>
                    <a:pt x="22" y="18"/>
                    <a:pt x="21" y="19"/>
                    <a:pt x="21" y="19"/>
                  </a:cubicBezTo>
                  <a:cubicBezTo>
                    <a:pt x="20" y="20"/>
                    <a:pt x="16" y="21"/>
                    <a:pt x="15" y="22"/>
                  </a:cubicBezTo>
                  <a:cubicBezTo>
                    <a:pt x="14" y="22"/>
                    <a:pt x="8" y="26"/>
                    <a:pt x="7" y="28"/>
                  </a:cubicBezTo>
                  <a:cubicBezTo>
                    <a:pt x="6" y="29"/>
                    <a:pt x="5" y="31"/>
                    <a:pt x="4" y="32"/>
                  </a:cubicBezTo>
                  <a:cubicBezTo>
                    <a:pt x="3" y="34"/>
                    <a:pt x="0" y="37"/>
                    <a:pt x="0" y="40"/>
                  </a:cubicBezTo>
                  <a:cubicBezTo>
                    <a:pt x="0" y="40"/>
                    <a:pt x="2" y="50"/>
                    <a:pt x="4" y="50"/>
                  </a:cubicBezTo>
                  <a:cubicBezTo>
                    <a:pt x="5" y="51"/>
                    <a:pt x="8" y="56"/>
                    <a:pt x="9" y="57"/>
                  </a:cubicBezTo>
                  <a:cubicBezTo>
                    <a:pt x="10" y="57"/>
                    <a:pt x="11" y="56"/>
                    <a:pt x="11" y="57"/>
                  </a:cubicBezTo>
                  <a:cubicBezTo>
                    <a:pt x="12" y="57"/>
                    <a:pt x="14" y="59"/>
                    <a:pt x="16" y="60"/>
                  </a:cubicBezTo>
                  <a:cubicBezTo>
                    <a:pt x="16" y="61"/>
                    <a:pt x="14" y="73"/>
                    <a:pt x="14" y="73"/>
                  </a:cubicBezTo>
                  <a:cubicBezTo>
                    <a:pt x="14" y="73"/>
                    <a:pt x="15" y="73"/>
                    <a:pt x="15" y="73"/>
                  </a:cubicBezTo>
                  <a:cubicBezTo>
                    <a:pt x="15" y="73"/>
                    <a:pt x="15" y="76"/>
                    <a:pt x="15" y="77"/>
                  </a:cubicBezTo>
                  <a:cubicBezTo>
                    <a:pt x="14" y="78"/>
                    <a:pt x="14" y="85"/>
                    <a:pt x="15" y="86"/>
                  </a:cubicBezTo>
                  <a:cubicBezTo>
                    <a:pt x="15" y="87"/>
                    <a:pt x="11" y="95"/>
                    <a:pt x="13" y="101"/>
                  </a:cubicBezTo>
                  <a:cubicBezTo>
                    <a:pt x="13" y="101"/>
                    <a:pt x="13" y="113"/>
                    <a:pt x="14" y="114"/>
                  </a:cubicBezTo>
                  <a:cubicBezTo>
                    <a:pt x="14" y="114"/>
                    <a:pt x="12" y="116"/>
                    <a:pt x="12" y="117"/>
                  </a:cubicBezTo>
                  <a:cubicBezTo>
                    <a:pt x="13" y="118"/>
                    <a:pt x="9" y="122"/>
                    <a:pt x="9" y="122"/>
                  </a:cubicBezTo>
                  <a:cubicBezTo>
                    <a:pt x="9" y="122"/>
                    <a:pt x="10" y="124"/>
                    <a:pt x="14" y="124"/>
                  </a:cubicBezTo>
                  <a:cubicBezTo>
                    <a:pt x="17" y="124"/>
                    <a:pt x="18" y="120"/>
                    <a:pt x="19" y="119"/>
                  </a:cubicBezTo>
                  <a:cubicBezTo>
                    <a:pt x="20" y="117"/>
                    <a:pt x="21" y="119"/>
                    <a:pt x="21" y="119"/>
                  </a:cubicBezTo>
                  <a:cubicBezTo>
                    <a:pt x="21" y="119"/>
                    <a:pt x="22" y="118"/>
                    <a:pt x="23" y="118"/>
                  </a:cubicBezTo>
                  <a:cubicBezTo>
                    <a:pt x="23" y="117"/>
                    <a:pt x="23" y="115"/>
                    <a:pt x="23" y="115"/>
                  </a:cubicBezTo>
                  <a:cubicBezTo>
                    <a:pt x="23" y="115"/>
                    <a:pt x="24" y="112"/>
                    <a:pt x="23" y="109"/>
                  </a:cubicBezTo>
                  <a:cubicBezTo>
                    <a:pt x="22" y="106"/>
                    <a:pt x="22" y="97"/>
                    <a:pt x="22" y="97"/>
                  </a:cubicBezTo>
                  <a:cubicBezTo>
                    <a:pt x="22" y="97"/>
                    <a:pt x="23" y="94"/>
                    <a:pt x="24" y="87"/>
                  </a:cubicBezTo>
                  <a:cubicBezTo>
                    <a:pt x="25" y="79"/>
                    <a:pt x="27" y="76"/>
                    <a:pt x="28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2"/>
                    <a:pt x="40" y="110"/>
                    <a:pt x="40" y="111"/>
                  </a:cubicBezTo>
                  <a:cubicBezTo>
                    <a:pt x="40" y="112"/>
                    <a:pt x="39" y="115"/>
                    <a:pt x="43" y="117"/>
                  </a:cubicBezTo>
                  <a:cubicBezTo>
                    <a:pt x="45" y="118"/>
                    <a:pt x="45" y="118"/>
                    <a:pt x="45" y="118"/>
                  </a:cubicBezTo>
                  <a:cubicBezTo>
                    <a:pt x="46" y="119"/>
                    <a:pt x="48" y="120"/>
                    <a:pt x="49" y="120"/>
                  </a:cubicBezTo>
                  <a:cubicBezTo>
                    <a:pt x="50" y="120"/>
                    <a:pt x="54" y="121"/>
                    <a:pt x="55" y="120"/>
                  </a:cubicBezTo>
                  <a:cubicBezTo>
                    <a:pt x="55" y="119"/>
                    <a:pt x="55" y="118"/>
                    <a:pt x="55" y="118"/>
                  </a:cubicBezTo>
                  <a:close/>
                  <a:moveTo>
                    <a:pt x="17" y="46"/>
                  </a:moveTo>
                  <a:cubicBezTo>
                    <a:pt x="16" y="47"/>
                    <a:pt x="15" y="51"/>
                    <a:pt x="16" y="53"/>
                  </a:cubicBezTo>
                  <a:cubicBezTo>
                    <a:pt x="16" y="54"/>
                    <a:pt x="14" y="52"/>
                    <a:pt x="12" y="52"/>
                  </a:cubicBezTo>
                  <a:cubicBezTo>
                    <a:pt x="12" y="52"/>
                    <a:pt x="13" y="50"/>
                    <a:pt x="13" y="50"/>
                  </a:cubicBezTo>
                  <a:cubicBezTo>
                    <a:pt x="12" y="50"/>
                    <a:pt x="10" y="47"/>
                    <a:pt x="11" y="47"/>
                  </a:cubicBezTo>
                  <a:cubicBezTo>
                    <a:pt x="11" y="47"/>
                    <a:pt x="10" y="44"/>
                    <a:pt x="9" y="44"/>
                  </a:cubicBezTo>
                  <a:cubicBezTo>
                    <a:pt x="8" y="43"/>
                    <a:pt x="8" y="41"/>
                    <a:pt x="8" y="41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4"/>
                    <a:pt x="16" y="41"/>
                    <a:pt x="17" y="42"/>
                  </a:cubicBezTo>
                  <a:cubicBezTo>
                    <a:pt x="17" y="43"/>
                    <a:pt x="17" y="45"/>
                    <a:pt x="17" y="46"/>
                  </a:cubicBezTo>
                  <a:close/>
                  <a:moveTo>
                    <a:pt x="43" y="55"/>
                  </a:moveTo>
                  <a:cubicBezTo>
                    <a:pt x="42" y="55"/>
                    <a:pt x="41" y="38"/>
                    <a:pt x="43" y="33"/>
                  </a:cubicBezTo>
                  <a:cubicBezTo>
                    <a:pt x="43" y="33"/>
                    <a:pt x="45" y="35"/>
                    <a:pt x="47" y="37"/>
                  </a:cubicBezTo>
                  <a:cubicBezTo>
                    <a:pt x="47" y="38"/>
                    <a:pt x="50" y="41"/>
                    <a:pt x="49" y="42"/>
                  </a:cubicBezTo>
                  <a:cubicBezTo>
                    <a:pt x="49" y="44"/>
                    <a:pt x="45" y="52"/>
                    <a:pt x="45" y="53"/>
                  </a:cubicBezTo>
                  <a:cubicBezTo>
                    <a:pt x="44" y="54"/>
                    <a:pt x="46" y="54"/>
                    <a:pt x="46" y="54"/>
                  </a:cubicBezTo>
                  <a:cubicBezTo>
                    <a:pt x="46" y="54"/>
                    <a:pt x="43" y="55"/>
                    <a:pt x="43" y="5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7" name="Freeform 91"/>
            <p:cNvSpPr>
              <a:spLocks noEditPoints="1"/>
            </p:cNvSpPr>
            <p:nvPr/>
          </p:nvSpPr>
          <p:spPr bwMode="auto">
            <a:xfrm>
              <a:off x="4566" y="1830"/>
              <a:ext cx="68" cy="106"/>
            </a:xfrm>
            <a:custGeom>
              <a:avLst/>
              <a:gdLst>
                <a:gd name="T0" fmla="*/ 11 w 74"/>
                <a:gd name="T1" fmla="*/ 9 h 116"/>
                <a:gd name="T2" fmla="*/ 10 w 74"/>
                <a:gd name="T3" fmla="*/ 9 h 116"/>
                <a:gd name="T4" fmla="*/ 8 w 74"/>
                <a:gd name="T5" fmla="*/ 8 h 116"/>
                <a:gd name="T6" fmla="*/ 6 w 74"/>
                <a:gd name="T7" fmla="*/ 5 h 116"/>
                <a:gd name="T8" fmla="*/ 6 w 74"/>
                <a:gd name="T9" fmla="*/ 5 h 116"/>
                <a:gd name="T10" fmla="*/ 6 w 74"/>
                <a:gd name="T11" fmla="*/ 5 h 116"/>
                <a:gd name="T12" fmla="*/ 6 w 74"/>
                <a:gd name="T13" fmla="*/ 5 h 116"/>
                <a:gd name="T14" fmla="*/ 6 w 74"/>
                <a:gd name="T15" fmla="*/ 5 h 116"/>
                <a:gd name="T16" fmla="*/ 6 w 74"/>
                <a:gd name="T17" fmla="*/ 1 h 116"/>
                <a:gd name="T18" fmla="*/ 6 w 74"/>
                <a:gd name="T19" fmla="*/ 5 h 116"/>
                <a:gd name="T20" fmla="*/ 6 w 74"/>
                <a:gd name="T21" fmla="*/ 5 h 116"/>
                <a:gd name="T22" fmla="*/ 6 w 74"/>
                <a:gd name="T23" fmla="*/ 6 h 116"/>
                <a:gd name="T24" fmla="*/ 6 w 74"/>
                <a:gd name="T25" fmla="*/ 11 h 116"/>
                <a:gd name="T26" fmla="*/ 6 w 74"/>
                <a:gd name="T27" fmla="*/ 14 h 116"/>
                <a:gd name="T28" fmla="*/ 5 w 74"/>
                <a:gd name="T29" fmla="*/ 16 h 116"/>
                <a:gd name="T30" fmla="*/ 3 w 74"/>
                <a:gd name="T31" fmla="*/ 17 h 116"/>
                <a:gd name="T32" fmla="*/ 5 w 74"/>
                <a:gd name="T33" fmla="*/ 17 h 116"/>
                <a:gd name="T34" fmla="*/ 6 w 74"/>
                <a:gd name="T35" fmla="*/ 18 h 116"/>
                <a:gd name="T36" fmla="*/ 6 w 74"/>
                <a:gd name="T37" fmla="*/ 17 h 116"/>
                <a:gd name="T38" fmla="*/ 6 w 74"/>
                <a:gd name="T39" fmla="*/ 15 h 116"/>
                <a:gd name="T40" fmla="*/ 6 w 74"/>
                <a:gd name="T41" fmla="*/ 12 h 116"/>
                <a:gd name="T42" fmla="*/ 6 w 74"/>
                <a:gd name="T43" fmla="*/ 13 h 116"/>
                <a:gd name="T44" fmla="*/ 7 w 74"/>
                <a:gd name="T45" fmla="*/ 16 h 116"/>
                <a:gd name="T46" fmla="*/ 6 w 74"/>
                <a:gd name="T47" fmla="*/ 17 h 116"/>
                <a:gd name="T48" fmla="*/ 7 w 74"/>
                <a:gd name="T49" fmla="*/ 16 h 116"/>
                <a:gd name="T50" fmla="*/ 8 w 74"/>
                <a:gd name="T51" fmla="*/ 18 h 116"/>
                <a:gd name="T52" fmla="*/ 9 w 74"/>
                <a:gd name="T53" fmla="*/ 16 h 116"/>
                <a:gd name="T54" fmla="*/ 6 w 74"/>
                <a:gd name="T55" fmla="*/ 14 h 116"/>
                <a:gd name="T56" fmla="*/ 6 w 74"/>
                <a:gd name="T57" fmla="*/ 10 h 116"/>
                <a:gd name="T58" fmla="*/ 6 w 74"/>
                <a:gd name="T59" fmla="*/ 9 h 116"/>
                <a:gd name="T60" fmla="*/ 7 w 74"/>
                <a:gd name="T61" fmla="*/ 8 h 116"/>
                <a:gd name="T62" fmla="*/ 9 w 74"/>
                <a:gd name="T63" fmla="*/ 9 h 116"/>
                <a:gd name="T64" fmla="*/ 8 w 74"/>
                <a:gd name="T65" fmla="*/ 11 h 116"/>
                <a:gd name="T66" fmla="*/ 13 w 74"/>
                <a:gd name="T67" fmla="*/ 11 h 116"/>
                <a:gd name="T68" fmla="*/ 6 w 74"/>
                <a:gd name="T69" fmla="*/ 5 h 116"/>
                <a:gd name="T70" fmla="*/ 6 w 74"/>
                <a:gd name="T71" fmla="*/ 5 h 116"/>
                <a:gd name="T72" fmla="*/ 9 w 74"/>
                <a:gd name="T73" fmla="*/ 10 h 116"/>
                <a:gd name="T74" fmla="*/ 10 w 74"/>
                <a:gd name="T75" fmla="*/ 9 h 116"/>
                <a:gd name="T76" fmla="*/ 9 w 74"/>
                <a:gd name="T77" fmla="*/ 10 h 11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4" h="116">
                  <a:moveTo>
                    <a:pt x="64" y="54"/>
                  </a:moveTo>
                  <a:cubicBezTo>
                    <a:pt x="63" y="54"/>
                    <a:pt x="61" y="56"/>
                    <a:pt x="61" y="56"/>
                  </a:cubicBezTo>
                  <a:cubicBezTo>
                    <a:pt x="61" y="56"/>
                    <a:pt x="58" y="56"/>
                    <a:pt x="58" y="56"/>
                  </a:cubicBezTo>
                  <a:cubicBezTo>
                    <a:pt x="58" y="56"/>
                    <a:pt x="57" y="56"/>
                    <a:pt x="57" y="56"/>
                  </a:cubicBezTo>
                  <a:cubicBezTo>
                    <a:pt x="56" y="56"/>
                    <a:pt x="51" y="53"/>
                    <a:pt x="51" y="53"/>
                  </a:cubicBezTo>
                  <a:cubicBezTo>
                    <a:pt x="50" y="52"/>
                    <a:pt x="51" y="51"/>
                    <a:pt x="48" y="50"/>
                  </a:cubicBezTo>
                  <a:cubicBezTo>
                    <a:pt x="46" y="48"/>
                    <a:pt x="38" y="39"/>
                    <a:pt x="38" y="38"/>
                  </a:cubicBezTo>
                  <a:cubicBezTo>
                    <a:pt x="35" y="33"/>
                    <a:pt x="34" y="31"/>
                    <a:pt x="34" y="30"/>
                  </a:cubicBezTo>
                  <a:cubicBezTo>
                    <a:pt x="33" y="27"/>
                    <a:pt x="32" y="27"/>
                    <a:pt x="30" y="21"/>
                  </a:cubicBezTo>
                  <a:cubicBezTo>
                    <a:pt x="27" y="15"/>
                    <a:pt x="30" y="15"/>
                    <a:pt x="30" y="15"/>
                  </a:cubicBezTo>
                  <a:cubicBezTo>
                    <a:pt x="30" y="15"/>
                    <a:pt x="32" y="16"/>
                    <a:pt x="32" y="15"/>
                  </a:cubicBezTo>
                  <a:cubicBezTo>
                    <a:pt x="33" y="15"/>
                    <a:pt x="32" y="14"/>
                    <a:pt x="33" y="14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5" y="11"/>
                    <a:pt x="34" y="10"/>
                  </a:cubicBezTo>
                  <a:cubicBezTo>
                    <a:pt x="34" y="10"/>
                    <a:pt x="34" y="10"/>
                    <a:pt x="33" y="8"/>
                  </a:cubicBezTo>
                  <a:cubicBezTo>
                    <a:pt x="33" y="8"/>
                    <a:pt x="33" y="5"/>
                    <a:pt x="32" y="4"/>
                  </a:cubicBezTo>
                  <a:cubicBezTo>
                    <a:pt x="31" y="1"/>
                    <a:pt x="27" y="0"/>
                    <a:pt x="24" y="1"/>
                  </a:cubicBezTo>
                  <a:cubicBezTo>
                    <a:pt x="23" y="1"/>
                    <a:pt x="23" y="1"/>
                    <a:pt x="22" y="2"/>
                  </a:cubicBezTo>
                  <a:cubicBezTo>
                    <a:pt x="21" y="3"/>
                    <a:pt x="18" y="5"/>
                    <a:pt x="20" y="11"/>
                  </a:cubicBezTo>
                  <a:cubicBezTo>
                    <a:pt x="20" y="11"/>
                    <a:pt x="19" y="13"/>
                    <a:pt x="19" y="15"/>
                  </a:cubicBezTo>
                  <a:cubicBezTo>
                    <a:pt x="19" y="17"/>
                    <a:pt x="17" y="14"/>
                    <a:pt x="17" y="23"/>
                  </a:cubicBezTo>
                  <a:cubicBezTo>
                    <a:pt x="17" y="24"/>
                    <a:pt x="10" y="31"/>
                    <a:pt x="10" y="36"/>
                  </a:cubicBezTo>
                  <a:cubicBezTo>
                    <a:pt x="10" y="40"/>
                    <a:pt x="13" y="44"/>
                    <a:pt x="13" y="44"/>
                  </a:cubicBezTo>
                  <a:cubicBezTo>
                    <a:pt x="13" y="44"/>
                    <a:pt x="14" y="49"/>
                    <a:pt x="12" y="53"/>
                  </a:cubicBezTo>
                  <a:cubicBezTo>
                    <a:pt x="11" y="56"/>
                    <a:pt x="12" y="64"/>
                    <a:pt x="13" y="70"/>
                  </a:cubicBezTo>
                  <a:cubicBezTo>
                    <a:pt x="14" y="71"/>
                    <a:pt x="12" y="74"/>
                    <a:pt x="12" y="76"/>
                  </a:cubicBezTo>
                  <a:cubicBezTo>
                    <a:pt x="13" y="81"/>
                    <a:pt x="10" y="83"/>
                    <a:pt x="8" y="86"/>
                  </a:cubicBezTo>
                  <a:cubicBezTo>
                    <a:pt x="6" y="89"/>
                    <a:pt x="6" y="95"/>
                    <a:pt x="6" y="98"/>
                  </a:cubicBezTo>
                  <a:cubicBezTo>
                    <a:pt x="6" y="100"/>
                    <a:pt x="5" y="104"/>
                    <a:pt x="5" y="104"/>
                  </a:cubicBezTo>
                  <a:cubicBezTo>
                    <a:pt x="5" y="105"/>
                    <a:pt x="0" y="109"/>
                    <a:pt x="3" y="113"/>
                  </a:cubicBezTo>
                  <a:cubicBezTo>
                    <a:pt x="3" y="115"/>
                    <a:pt x="3" y="115"/>
                    <a:pt x="3" y="115"/>
                  </a:cubicBezTo>
                  <a:cubicBezTo>
                    <a:pt x="3" y="115"/>
                    <a:pt x="4" y="116"/>
                    <a:pt x="4" y="115"/>
                  </a:cubicBezTo>
                  <a:cubicBezTo>
                    <a:pt x="4" y="115"/>
                    <a:pt x="5" y="113"/>
                    <a:pt x="5" y="113"/>
                  </a:cubicBezTo>
                  <a:cubicBezTo>
                    <a:pt x="5" y="113"/>
                    <a:pt x="6" y="113"/>
                    <a:pt x="8" y="114"/>
                  </a:cubicBezTo>
                  <a:cubicBezTo>
                    <a:pt x="8" y="114"/>
                    <a:pt x="9" y="115"/>
                    <a:pt x="10" y="116"/>
                  </a:cubicBezTo>
                  <a:cubicBezTo>
                    <a:pt x="11" y="116"/>
                    <a:pt x="20" y="114"/>
                    <a:pt x="18" y="113"/>
                  </a:cubicBezTo>
                  <a:cubicBezTo>
                    <a:pt x="17" y="113"/>
                    <a:pt x="15" y="114"/>
                    <a:pt x="13" y="113"/>
                  </a:cubicBezTo>
                  <a:cubicBezTo>
                    <a:pt x="11" y="112"/>
                    <a:pt x="10" y="110"/>
                    <a:pt x="9" y="109"/>
                  </a:cubicBezTo>
                  <a:cubicBezTo>
                    <a:pt x="9" y="109"/>
                    <a:pt x="8" y="102"/>
                    <a:pt x="10" y="99"/>
                  </a:cubicBezTo>
                  <a:cubicBezTo>
                    <a:pt x="13" y="93"/>
                    <a:pt x="14" y="89"/>
                    <a:pt x="14" y="87"/>
                  </a:cubicBezTo>
                  <a:cubicBezTo>
                    <a:pt x="15" y="85"/>
                    <a:pt x="17" y="83"/>
                    <a:pt x="19" y="78"/>
                  </a:cubicBezTo>
                  <a:cubicBezTo>
                    <a:pt x="19" y="78"/>
                    <a:pt x="30" y="79"/>
                    <a:pt x="30" y="78"/>
                  </a:cubicBezTo>
                  <a:cubicBezTo>
                    <a:pt x="30" y="78"/>
                    <a:pt x="34" y="83"/>
                    <a:pt x="35" y="85"/>
                  </a:cubicBezTo>
                  <a:cubicBezTo>
                    <a:pt x="35" y="87"/>
                    <a:pt x="35" y="93"/>
                    <a:pt x="37" y="96"/>
                  </a:cubicBezTo>
                  <a:cubicBezTo>
                    <a:pt x="40" y="100"/>
                    <a:pt x="42" y="105"/>
                    <a:pt x="42" y="106"/>
                  </a:cubicBezTo>
                  <a:cubicBezTo>
                    <a:pt x="41" y="107"/>
                    <a:pt x="38" y="109"/>
                    <a:pt x="41" y="112"/>
                  </a:cubicBezTo>
                  <a:cubicBezTo>
                    <a:pt x="41" y="115"/>
                    <a:pt x="41" y="115"/>
                    <a:pt x="41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2" y="112"/>
                    <a:pt x="45" y="113"/>
                    <a:pt x="46" y="114"/>
                  </a:cubicBezTo>
                  <a:cubicBezTo>
                    <a:pt x="47" y="115"/>
                    <a:pt x="48" y="116"/>
                    <a:pt x="49" y="116"/>
                  </a:cubicBezTo>
                  <a:cubicBezTo>
                    <a:pt x="50" y="116"/>
                    <a:pt x="57" y="114"/>
                    <a:pt x="57" y="113"/>
                  </a:cubicBezTo>
                  <a:cubicBezTo>
                    <a:pt x="57" y="112"/>
                    <a:pt x="52" y="113"/>
                    <a:pt x="51" y="112"/>
                  </a:cubicBezTo>
                  <a:cubicBezTo>
                    <a:pt x="49" y="110"/>
                    <a:pt x="47" y="107"/>
                    <a:pt x="47" y="107"/>
                  </a:cubicBezTo>
                  <a:cubicBezTo>
                    <a:pt x="45" y="102"/>
                    <a:pt x="41" y="90"/>
                    <a:pt x="40" y="86"/>
                  </a:cubicBezTo>
                  <a:cubicBezTo>
                    <a:pt x="40" y="85"/>
                    <a:pt x="41" y="82"/>
                    <a:pt x="39" y="79"/>
                  </a:cubicBezTo>
                  <a:cubicBezTo>
                    <a:pt x="38" y="77"/>
                    <a:pt x="30" y="61"/>
                    <a:pt x="29" y="60"/>
                  </a:cubicBezTo>
                  <a:cubicBezTo>
                    <a:pt x="29" y="60"/>
                    <a:pt x="28" y="59"/>
                    <a:pt x="29" y="59"/>
                  </a:cubicBezTo>
                  <a:cubicBezTo>
                    <a:pt x="30" y="58"/>
                    <a:pt x="31" y="59"/>
                    <a:pt x="31" y="56"/>
                  </a:cubicBezTo>
                  <a:cubicBezTo>
                    <a:pt x="32" y="54"/>
                    <a:pt x="32" y="42"/>
                    <a:pt x="32" y="42"/>
                  </a:cubicBezTo>
                  <a:cubicBezTo>
                    <a:pt x="32" y="42"/>
                    <a:pt x="44" y="51"/>
                    <a:pt x="45" y="54"/>
                  </a:cubicBezTo>
                  <a:cubicBezTo>
                    <a:pt x="46" y="55"/>
                    <a:pt x="47" y="54"/>
                    <a:pt x="47" y="54"/>
                  </a:cubicBezTo>
                  <a:cubicBezTo>
                    <a:pt x="47" y="54"/>
                    <a:pt x="51" y="57"/>
                    <a:pt x="52" y="59"/>
                  </a:cubicBezTo>
                  <a:cubicBezTo>
                    <a:pt x="52" y="61"/>
                    <a:pt x="51" y="61"/>
                    <a:pt x="52" y="64"/>
                  </a:cubicBezTo>
                  <a:cubicBezTo>
                    <a:pt x="52" y="64"/>
                    <a:pt x="49" y="66"/>
                    <a:pt x="49" y="66"/>
                  </a:cubicBezTo>
                  <a:cubicBezTo>
                    <a:pt x="49" y="66"/>
                    <a:pt x="58" y="79"/>
                    <a:pt x="59" y="79"/>
                  </a:cubicBezTo>
                  <a:cubicBezTo>
                    <a:pt x="60" y="79"/>
                    <a:pt x="73" y="68"/>
                    <a:pt x="73" y="67"/>
                  </a:cubicBezTo>
                  <a:cubicBezTo>
                    <a:pt x="74" y="66"/>
                    <a:pt x="65" y="55"/>
                    <a:pt x="64" y="54"/>
                  </a:cubicBezTo>
                  <a:close/>
                  <a:moveTo>
                    <a:pt x="23" y="16"/>
                  </a:move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3" y="12"/>
                    <a:pt x="24" y="12"/>
                  </a:cubicBezTo>
                  <a:cubicBezTo>
                    <a:pt x="24" y="12"/>
                    <a:pt x="24" y="14"/>
                    <a:pt x="23" y="16"/>
                  </a:cubicBezTo>
                  <a:close/>
                  <a:moveTo>
                    <a:pt x="53" y="63"/>
                  </a:moveTo>
                  <a:cubicBezTo>
                    <a:pt x="53" y="63"/>
                    <a:pt x="52" y="61"/>
                    <a:pt x="53" y="60"/>
                  </a:cubicBezTo>
                  <a:cubicBezTo>
                    <a:pt x="54" y="60"/>
                    <a:pt x="56" y="59"/>
                    <a:pt x="57" y="58"/>
                  </a:cubicBezTo>
                  <a:cubicBezTo>
                    <a:pt x="57" y="57"/>
                    <a:pt x="60" y="57"/>
                    <a:pt x="60" y="57"/>
                  </a:cubicBezTo>
                  <a:cubicBezTo>
                    <a:pt x="60" y="58"/>
                    <a:pt x="53" y="63"/>
                    <a:pt x="53" y="6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8" name="Freeform 92"/>
            <p:cNvSpPr>
              <a:spLocks noEditPoints="1"/>
            </p:cNvSpPr>
            <p:nvPr/>
          </p:nvSpPr>
          <p:spPr bwMode="auto">
            <a:xfrm>
              <a:off x="4612" y="2077"/>
              <a:ext cx="33" cy="98"/>
            </a:xfrm>
            <a:custGeom>
              <a:avLst/>
              <a:gdLst>
                <a:gd name="T0" fmla="*/ 6 w 36"/>
                <a:gd name="T1" fmla="*/ 6 h 107"/>
                <a:gd name="T2" fmla="*/ 6 w 36"/>
                <a:gd name="T3" fmla="*/ 5 h 107"/>
                <a:gd name="T4" fmla="*/ 6 w 36"/>
                <a:gd name="T5" fmla="*/ 5 h 107"/>
                <a:gd name="T6" fmla="*/ 6 w 36"/>
                <a:gd name="T7" fmla="*/ 5 h 107"/>
                <a:gd name="T8" fmla="*/ 6 w 36"/>
                <a:gd name="T9" fmla="*/ 5 h 107"/>
                <a:gd name="T10" fmla="*/ 6 w 36"/>
                <a:gd name="T11" fmla="*/ 5 h 107"/>
                <a:gd name="T12" fmla="*/ 6 w 36"/>
                <a:gd name="T13" fmla="*/ 4 h 107"/>
                <a:gd name="T14" fmla="*/ 6 w 36"/>
                <a:gd name="T15" fmla="*/ 1 h 107"/>
                <a:gd name="T16" fmla="*/ 6 w 36"/>
                <a:gd name="T17" fmla="*/ 5 h 107"/>
                <a:gd name="T18" fmla="*/ 6 w 36"/>
                <a:gd name="T19" fmla="*/ 5 h 107"/>
                <a:gd name="T20" fmla="*/ 6 w 36"/>
                <a:gd name="T21" fmla="*/ 5 h 107"/>
                <a:gd name="T22" fmla="*/ 6 w 36"/>
                <a:gd name="T23" fmla="*/ 5 h 107"/>
                <a:gd name="T24" fmla="*/ 6 w 36"/>
                <a:gd name="T25" fmla="*/ 5 h 107"/>
                <a:gd name="T26" fmla="*/ 2 w 36"/>
                <a:gd name="T27" fmla="*/ 5 h 107"/>
                <a:gd name="T28" fmla="*/ 4 w 36"/>
                <a:gd name="T29" fmla="*/ 5 h 107"/>
                <a:gd name="T30" fmla="*/ 6 w 36"/>
                <a:gd name="T31" fmla="*/ 5 h 107"/>
                <a:gd name="T32" fmla="*/ 6 w 36"/>
                <a:gd name="T33" fmla="*/ 7 h 107"/>
                <a:gd name="T34" fmla="*/ 6 w 36"/>
                <a:gd name="T35" fmla="*/ 10 h 107"/>
                <a:gd name="T36" fmla="*/ 6 w 36"/>
                <a:gd name="T37" fmla="*/ 15 h 107"/>
                <a:gd name="T38" fmla="*/ 6 w 36"/>
                <a:gd name="T39" fmla="*/ 16 h 107"/>
                <a:gd name="T40" fmla="*/ 6 w 36"/>
                <a:gd name="T41" fmla="*/ 16 h 107"/>
                <a:gd name="T42" fmla="*/ 6 w 36"/>
                <a:gd name="T43" fmla="*/ 16 h 107"/>
                <a:gd name="T44" fmla="*/ 6 w 36"/>
                <a:gd name="T45" fmla="*/ 16 h 107"/>
                <a:gd name="T46" fmla="*/ 6 w 36"/>
                <a:gd name="T47" fmla="*/ 17 h 107"/>
                <a:gd name="T48" fmla="*/ 6 w 36"/>
                <a:gd name="T49" fmla="*/ 17 h 107"/>
                <a:gd name="T50" fmla="*/ 6 w 36"/>
                <a:gd name="T51" fmla="*/ 17 h 107"/>
                <a:gd name="T52" fmla="*/ 6 w 36"/>
                <a:gd name="T53" fmla="*/ 15 h 107"/>
                <a:gd name="T54" fmla="*/ 6 w 36"/>
                <a:gd name="T55" fmla="*/ 12 h 107"/>
                <a:gd name="T56" fmla="*/ 6 w 36"/>
                <a:gd name="T57" fmla="*/ 11 h 107"/>
                <a:gd name="T58" fmla="*/ 6 w 36"/>
                <a:gd name="T59" fmla="*/ 7 h 107"/>
                <a:gd name="T60" fmla="*/ 6 w 36"/>
                <a:gd name="T61" fmla="*/ 5 h 107"/>
                <a:gd name="T62" fmla="*/ 6 w 36"/>
                <a:gd name="T63" fmla="*/ 5 h 107"/>
                <a:gd name="T64" fmla="*/ 6 w 36"/>
                <a:gd name="T65" fmla="*/ 5 h 107"/>
                <a:gd name="T66" fmla="*/ 6 w 36"/>
                <a:gd name="T67" fmla="*/ 5 h 107"/>
                <a:gd name="T68" fmla="*/ 6 w 36"/>
                <a:gd name="T69" fmla="*/ 5 h 107"/>
                <a:gd name="T70" fmla="*/ 6 w 36"/>
                <a:gd name="T71" fmla="*/ 5 h 107"/>
                <a:gd name="T72" fmla="*/ 6 w 36"/>
                <a:gd name="T73" fmla="*/ 5 h 107"/>
                <a:gd name="T74" fmla="*/ 6 w 36"/>
                <a:gd name="T75" fmla="*/ 5 h 10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" h="107">
                  <a:moveTo>
                    <a:pt x="33" y="47"/>
                  </a:moveTo>
                  <a:cubicBezTo>
                    <a:pt x="33" y="47"/>
                    <a:pt x="34" y="43"/>
                    <a:pt x="33" y="42"/>
                  </a:cubicBezTo>
                  <a:cubicBezTo>
                    <a:pt x="33" y="42"/>
                    <a:pt x="34" y="37"/>
                    <a:pt x="33" y="36"/>
                  </a:cubicBezTo>
                  <a:cubicBezTo>
                    <a:pt x="32" y="36"/>
                    <a:pt x="34" y="33"/>
                    <a:pt x="33" y="32"/>
                  </a:cubicBezTo>
                  <a:cubicBezTo>
                    <a:pt x="33" y="30"/>
                    <a:pt x="35" y="29"/>
                    <a:pt x="34" y="27"/>
                  </a:cubicBezTo>
                  <a:cubicBezTo>
                    <a:pt x="33" y="25"/>
                    <a:pt x="33" y="21"/>
                    <a:pt x="32" y="20"/>
                  </a:cubicBezTo>
                  <a:cubicBezTo>
                    <a:pt x="31" y="20"/>
                    <a:pt x="27" y="16"/>
                    <a:pt x="26" y="16"/>
                  </a:cubicBezTo>
                  <a:cubicBezTo>
                    <a:pt x="26" y="16"/>
                    <a:pt x="26" y="15"/>
                    <a:pt x="26" y="15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7" y="12"/>
                    <a:pt x="27" y="11"/>
                    <a:pt x="27" y="10"/>
                  </a:cubicBezTo>
                  <a:cubicBezTo>
                    <a:pt x="28" y="9"/>
                    <a:pt x="27" y="6"/>
                    <a:pt x="27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5" y="5"/>
                    <a:pt x="25" y="4"/>
                  </a:cubicBezTo>
                  <a:cubicBezTo>
                    <a:pt x="25" y="3"/>
                    <a:pt x="23" y="0"/>
                    <a:pt x="22" y="0"/>
                  </a:cubicBezTo>
                  <a:cubicBezTo>
                    <a:pt x="20" y="0"/>
                    <a:pt x="17" y="1"/>
                    <a:pt x="16" y="1"/>
                  </a:cubicBezTo>
                  <a:cubicBezTo>
                    <a:pt x="15" y="2"/>
                    <a:pt x="14" y="3"/>
                    <a:pt x="13" y="4"/>
                  </a:cubicBezTo>
                  <a:cubicBezTo>
                    <a:pt x="13" y="5"/>
                    <a:pt x="13" y="5"/>
                    <a:pt x="13" y="6"/>
                  </a:cubicBezTo>
                  <a:cubicBezTo>
                    <a:pt x="13" y="7"/>
                    <a:pt x="12" y="9"/>
                    <a:pt x="13" y="9"/>
                  </a:cubicBezTo>
                  <a:cubicBezTo>
                    <a:pt x="14" y="9"/>
                    <a:pt x="14" y="10"/>
                    <a:pt x="14" y="10"/>
                  </a:cubicBezTo>
                  <a:cubicBezTo>
                    <a:pt x="14" y="11"/>
                    <a:pt x="13" y="10"/>
                    <a:pt x="12" y="11"/>
                  </a:cubicBezTo>
                  <a:cubicBezTo>
                    <a:pt x="11" y="11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3"/>
                    <a:pt x="8" y="15"/>
                    <a:pt x="8" y="15"/>
                  </a:cubicBezTo>
                  <a:cubicBezTo>
                    <a:pt x="8" y="15"/>
                    <a:pt x="8" y="18"/>
                    <a:pt x="8" y="19"/>
                  </a:cubicBezTo>
                  <a:cubicBezTo>
                    <a:pt x="7" y="19"/>
                    <a:pt x="6" y="21"/>
                    <a:pt x="6" y="22"/>
                  </a:cubicBezTo>
                  <a:cubicBezTo>
                    <a:pt x="6" y="22"/>
                    <a:pt x="4" y="25"/>
                    <a:pt x="3" y="25"/>
                  </a:cubicBezTo>
                  <a:cubicBezTo>
                    <a:pt x="3" y="26"/>
                    <a:pt x="1" y="27"/>
                    <a:pt x="2" y="28"/>
                  </a:cubicBezTo>
                  <a:cubicBezTo>
                    <a:pt x="2" y="29"/>
                    <a:pt x="0" y="31"/>
                    <a:pt x="1" y="32"/>
                  </a:cubicBezTo>
                  <a:cubicBezTo>
                    <a:pt x="1" y="33"/>
                    <a:pt x="0" y="38"/>
                    <a:pt x="4" y="37"/>
                  </a:cubicBezTo>
                  <a:cubicBezTo>
                    <a:pt x="8" y="36"/>
                    <a:pt x="10" y="34"/>
                    <a:pt x="11" y="33"/>
                  </a:cubicBezTo>
                  <a:cubicBezTo>
                    <a:pt x="11" y="32"/>
                    <a:pt x="11" y="39"/>
                    <a:pt x="11" y="40"/>
                  </a:cubicBezTo>
                  <a:cubicBezTo>
                    <a:pt x="10" y="41"/>
                    <a:pt x="11" y="44"/>
                    <a:pt x="12" y="45"/>
                  </a:cubicBezTo>
                  <a:cubicBezTo>
                    <a:pt x="13" y="46"/>
                    <a:pt x="11" y="45"/>
                    <a:pt x="12" y="46"/>
                  </a:cubicBezTo>
                  <a:cubicBezTo>
                    <a:pt x="12" y="48"/>
                    <a:pt x="12" y="47"/>
                    <a:pt x="12" y="48"/>
                  </a:cubicBezTo>
                  <a:cubicBezTo>
                    <a:pt x="12" y="49"/>
                    <a:pt x="11" y="58"/>
                    <a:pt x="11" y="59"/>
                  </a:cubicBezTo>
                  <a:cubicBezTo>
                    <a:pt x="12" y="60"/>
                    <a:pt x="15" y="93"/>
                    <a:pt x="14" y="94"/>
                  </a:cubicBezTo>
                  <a:cubicBezTo>
                    <a:pt x="14" y="95"/>
                    <a:pt x="15" y="95"/>
                    <a:pt x="15" y="95"/>
                  </a:cubicBezTo>
                  <a:cubicBezTo>
                    <a:pt x="15" y="95"/>
                    <a:pt x="14" y="95"/>
                    <a:pt x="14" y="96"/>
                  </a:cubicBezTo>
                  <a:cubicBezTo>
                    <a:pt x="13" y="97"/>
                    <a:pt x="12" y="99"/>
                    <a:pt x="12" y="99"/>
                  </a:cubicBezTo>
                  <a:cubicBezTo>
                    <a:pt x="12" y="100"/>
                    <a:pt x="9" y="101"/>
                    <a:pt x="9" y="101"/>
                  </a:cubicBezTo>
                  <a:cubicBezTo>
                    <a:pt x="8" y="101"/>
                    <a:pt x="6" y="101"/>
                    <a:pt x="6" y="101"/>
                  </a:cubicBezTo>
                  <a:cubicBezTo>
                    <a:pt x="5" y="102"/>
                    <a:pt x="4" y="103"/>
                    <a:pt x="5" y="103"/>
                  </a:cubicBezTo>
                  <a:cubicBezTo>
                    <a:pt x="5" y="103"/>
                    <a:pt x="10" y="104"/>
                    <a:pt x="11" y="104"/>
                  </a:cubicBezTo>
                  <a:cubicBezTo>
                    <a:pt x="12" y="103"/>
                    <a:pt x="17" y="103"/>
                    <a:pt x="17" y="103"/>
                  </a:cubicBezTo>
                  <a:cubicBezTo>
                    <a:pt x="17" y="103"/>
                    <a:pt x="17" y="103"/>
                    <a:pt x="17" y="103"/>
                  </a:cubicBezTo>
                  <a:cubicBezTo>
                    <a:pt x="17" y="103"/>
                    <a:pt x="15" y="105"/>
                    <a:pt x="15" y="105"/>
                  </a:cubicBezTo>
                  <a:cubicBezTo>
                    <a:pt x="14" y="105"/>
                    <a:pt x="13" y="106"/>
                    <a:pt x="14" y="107"/>
                  </a:cubicBezTo>
                  <a:cubicBezTo>
                    <a:pt x="14" y="107"/>
                    <a:pt x="20" y="106"/>
                    <a:pt x="21" y="107"/>
                  </a:cubicBezTo>
                  <a:cubicBezTo>
                    <a:pt x="23" y="107"/>
                    <a:pt x="25" y="106"/>
                    <a:pt x="26" y="106"/>
                  </a:cubicBezTo>
                  <a:cubicBezTo>
                    <a:pt x="27" y="106"/>
                    <a:pt x="27" y="107"/>
                    <a:pt x="27" y="107"/>
                  </a:cubicBezTo>
                  <a:cubicBezTo>
                    <a:pt x="27" y="107"/>
                    <a:pt x="29" y="107"/>
                    <a:pt x="30" y="107"/>
                  </a:cubicBezTo>
                  <a:cubicBezTo>
                    <a:pt x="31" y="107"/>
                    <a:pt x="30" y="104"/>
                    <a:pt x="30" y="104"/>
                  </a:cubicBezTo>
                  <a:cubicBezTo>
                    <a:pt x="30" y="104"/>
                    <a:pt x="29" y="93"/>
                    <a:pt x="29" y="91"/>
                  </a:cubicBezTo>
                  <a:cubicBezTo>
                    <a:pt x="28" y="89"/>
                    <a:pt x="29" y="85"/>
                    <a:pt x="30" y="83"/>
                  </a:cubicBezTo>
                  <a:cubicBezTo>
                    <a:pt x="30" y="82"/>
                    <a:pt x="29" y="74"/>
                    <a:pt x="28" y="73"/>
                  </a:cubicBezTo>
                  <a:cubicBezTo>
                    <a:pt x="28" y="73"/>
                    <a:pt x="29" y="63"/>
                    <a:pt x="29" y="62"/>
                  </a:cubicBezTo>
                  <a:cubicBezTo>
                    <a:pt x="29" y="62"/>
                    <a:pt x="33" y="63"/>
                    <a:pt x="33" y="63"/>
                  </a:cubicBezTo>
                  <a:cubicBezTo>
                    <a:pt x="33" y="63"/>
                    <a:pt x="35" y="63"/>
                    <a:pt x="35" y="62"/>
                  </a:cubicBezTo>
                  <a:cubicBezTo>
                    <a:pt x="35" y="62"/>
                    <a:pt x="36" y="48"/>
                    <a:pt x="36" y="48"/>
                  </a:cubicBezTo>
                  <a:cubicBezTo>
                    <a:pt x="36" y="48"/>
                    <a:pt x="34" y="47"/>
                    <a:pt x="33" y="47"/>
                  </a:cubicBezTo>
                  <a:close/>
                  <a:moveTo>
                    <a:pt x="11" y="15"/>
                  </a:move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6"/>
                    <a:pt x="11" y="16"/>
                  </a:cubicBezTo>
                  <a:cubicBezTo>
                    <a:pt x="11" y="16"/>
                    <a:pt x="11" y="15"/>
                    <a:pt x="11" y="15"/>
                  </a:cubicBezTo>
                  <a:close/>
                  <a:moveTo>
                    <a:pt x="18" y="18"/>
                  </a:moveTo>
                  <a:cubicBezTo>
                    <a:pt x="17" y="19"/>
                    <a:pt x="15" y="20"/>
                    <a:pt x="15" y="20"/>
                  </a:cubicBezTo>
                  <a:cubicBezTo>
                    <a:pt x="15" y="20"/>
                    <a:pt x="17" y="20"/>
                    <a:pt x="16" y="20"/>
                  </a:cubicBezTo>
                  <a:cubicBezTo>
                    <a:pt x="16" y="20"/>
                    <a:pt x="14" y="21"/>
                    <a:pt x="13" y="21"/>
                  </a:cubicBezTo>
                  <a:cubicBezTo>
                    <a:pt x="11" y="22"/>
                    <a:pt x="9" y="24"/>
                    <a:pt x="9" y="24"/>
                  </a:cubicBezTo>
                  <a:cubicBezTo>
                    <a:pt x="9" y="24"/>
                    <a:pt x="9" y="23"/>
                    <a:pt x="9" y="22"/>
                  </a:cubicBezTo>
                  <a:cubicBezTo>
                    <a:pt x="10" y="20"/>
                    <a:pt x="11" y="19"/>
                    <a:pt x="12" y="18"/>
                  </a:cubicBezTo>
                  <a:cubicBezTo>
                    <a:pt x="12" y="18"/>
                    <a:pt x="14" y="15"/>
                    <a:pt x="14" y="14"/>
                  </a:cubicBezTo>
                  <a:cubicBezTo>
                    <a:pt x="14" y="13"/>
                    <a:pt x="15" y="13"/>
                    <a:pt x="15" y="13"/>
                  </a:cubicBezTo>
                  <a:cubicBezTo>
                    <a:pt x="16" y="16"/>
                    <a:pt x="18" y="16"/>
                    <a:pt x="18" y="16"/>
                  </a:cubicBezTo>
                  <a:cubicBezTo>
                    <a:pt x="18" y="16"/>
                    <a:pt x="18" y="18"/>
                    <a:pt x="18" y="1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89" name="Freeform 93"/>
            <p:cNvSpPr>
              <a:spLocks noEditPoints="1"/>
            </p:cNvSpPr>
            <p:nvPr/>
          </p:nvSpPr>
          <p:spPr bwMode="auto">
            <a:xfrm>
              <a:off x="4610" y="1845"/>
              <a:ext cx="42" cy="123"/>
            </a:xfrm>
            <a:custGeom>
              <a:avLst/>
              <a:gdLst>
                <a:gd name="T0" fmla="*/ 5 w 46"/>
                <a:gd name="T1" fmla="*/ 16 h 135"/>
                <a:gd name="T2" fmla="*/ 5 w 46"/>
                <a:gd name="T3" fmla="*/ 13 h 135"/>
                <a:gd name="T4" fmla="*/ 5 w 46"/>
                <a:gd name="T5" fmla="*/ 9 h 135"/>
                <a:gd name="T6" fmla="*/ 5 w 46"/>
                <a:gd name="T7" fmla="*/ 9 h 135"/>
                <a:gd name="T8" fmla="*/ 5 w 46"/>
                <a:gd name="T9" fmla="*/ 8 h 135"/>
                <a:gd name="T10" fmla="*/ 5 w 46"/>
                <a:gd name="T11" fmla="*/ 6 h 135"/>
                <a:gd name="T12" fmla="*/ 5 w 46"/>
                <a:gd name="T13" fmla="*/ 5 h 135"/>
                <a:gd name="T14" fmla="*/ 5 w 46"/>
                <a:gd name="T15" fmla="*/ 5 h 135"/>
                <a:gd name="T16" fmla="*/ 5 w 46"/>
                <a:gd name="T17" fmla="*/ 5 h 135"/>
                <a:gd name="T18" fmla="*/ 5 w 46"/>
                <a:gd name="T19" fmla="*/ 5 h 135"/>
                <a:gd name="T20" fmla="*/ 5 w 46"/>
                <a:gd name="T21" fmla="*/ 5 h 135"/>
                <a:gd name="T22" fmla="*/ 5 w 46"/>
                <a:gd name="T23" fmla="*/ 5 h 135"/>
                <a:gd name="T24" fmla="*/ 5 w 46"/>
                <a:gd name="T25" fmla="*/ 2 h 135"/>
                <a:gd name="T26" fmla="*/ 5 w 46"/>
                <a:gd name="T27" fmla="*/ 1 h 135"/>
                <a:gd name="T28" fmla="*/ 5 w 46"/>
                <a:gd name="T29" fmla="*/ 3 h 135"/>
                <a:gd name="T30" fmla="*/ 5 w 46"/>
                <a:gd name="T31" fmla="*/ 5 h 135"/>
                <a:gd name="T32" fmla="*/ 5 w 46"/>
                <a:gd name="T33" fmla="*/ 5 h 135"/>
                <a:gd name="T34" fmla="*/ 5 w 46"/>
                <a:gd name="T35" fmla="*/ 5 h 135"/>
                <a:gd name="T36" fmla="*/ 2 w 46"/>
                <a:gd name="T37" fmla="*/ 5 h 135"/>
                <a:gd name="T38" fmla="*/ 1 w 46"/>
                <a:gd name="T39" fmla="*/ 8 h 135"/>
                <a:gd name="T40" fmla="*/ 2 w 46"/>
                <a:gd name="T41" fmla="*/ 9 h 135"/>
                <a:gd name="T42" fmla="*/ 5 w 46"/>
                <a:gd name="T43" fmla="*/ 9 h 135"/>
                <a:gd name="T44" fmla="*/ 5 w 46"/>
                <a:gd name="T45" fmla="*/ 10 h 135"/>
                <a:gd name="T46" fmla="*/ 5 w 46"/>
                <a:gd name="T47" fmla="*/ 13 h 135"/>
                <a:gd name="T48" fmla="*/ 5 w 46"/>
                <a:gd name="T49" fmla="*/ 15 h 135"/>
                <a:gd name="T50" fmla="*/ 4 w 46"/>
                <a:gd name="T51" fmla="*/ 18 h 135"/>
                <a:gd name="T52" fmla="*/ 5 w 46"/>
                <a:gd name="T53" fmla="*/ 18 h 135"/>
                <a:gd name="T54" fmla="*/ 5 w 46"/>
                <a:gd name="T55" fmla="*/ 18 h 135"/>
                <a:gd name="T56" fmla="*/ 5 w 46"/>
                <a:gd name="T57" fmla="*/ 14 h 135"/>
                <a:gd name="T58" fmla="*/ 5 w 46"/>
                <a:gd name="T59" fmla="*/ 13 h 135"/>
                <a:gd name="T60" fmla="*/ 5 w 46"/>
                <a:gd name="T61" fmla="*/ 12 h 135"/>
                <a:gd name="T62" fmla="*/ 5 w 46"/>
                <a:gd name="T63" fmla="*/ 14 h 135"/>
                <a:gd name="T64" fmla="*/ 5 w 46"/>
                <a:gd name="T65" fmla="*/ 17 h 135"/>
                <a:gd name="T66" fmla="*/ 5 w 46"/>
                <a:gd name="T67" fmla="*/ 18 h 135"/>
                <a:gd name="T68" fmla="*/ 6 w 46"/>
                <a:gd name="T69" fmla="*/ 17 h 135"/>
                <a:gd name="T70" fmla="*/ 5 w 46"/>
                <a:gd name="T71" fmla="*/ 8 h 135"/>
                <a:gd name="T72" fmla="*/ 5 w 46"/>
                <a:gd name="T73" fmla="*/ 5 h 135"/>
                <a:gd name="T74" fmla="*/ 5 w 46"/>
                <a:gd name="T75" fmla="*/ 7 h 1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5">
                  <a:moveTo>
                    <a:pt x="44" y="123"/>
                  </a:moveTo>
                  <a:cubicBezTo>
                    <a:pt x="43" y="122"/>
                    <a:pt x="38" y="121"/>
                    <a:pt x="38" y="120"/>
                  </a:cubicBezTo>
                  <a:cubicBezTo>
                    <a:pt x="37" y="119"/>
                    <a:pt x="36" y="98"/>
                    <a:pt x="35" y="95"/>
                  </a:cubicBezTo>
                  <a:cubicBezTo>
                    <a:pt x="35" y="94"/>
                    <a:pt x="35" y="92"/>
                    <a:pt x="35" y="91"/>
                  </a:cubicBezTo>
                  <a:cubicBezTo>
                    <a:pt x="35" y="91"/>
                    <a:pt x="37" y="76"/>
                    <a:pt x="37" y="75"/>
                  </a:cubicBezTo>
                  <a:cubicBezTo>
                    <a:pt x="37" y="75"/>
                    <a:pt x="36" y="67"/>
                    <a:pt x="37" y="64"/>
                  </a:cubicBezTo>
                  <a:cubicBezTo>
                    <a:pt x="38" y="63"/>
                    <a:pt x="38" y="61"/>
                    <a:pt x="38" y="61"/>
                  </a:cubicBezTo>
                  <a:cubicBezTo>
                    <a:pt x="38" y="61"/>
                    <a:pt x="39" y="61"/>
                    <a:pt x="39" y="60"/>
                  </a:cubicBezTo>
                  <a:cubicBezTo>
                    <a:pt x="39" y="59"/>
                    <a:pt x="40" y="60"/>
                    <a:pt x="40" y="59"/>
                  </a:cubicBezTo>
                  <a:cubicBezTo>
                    <a:pt x="41" y="58"/>
                    <a:pt x="40" y="57"/>
                    <a:pt x="40" y="57"/>
                  </a:cubicBezTo>
                  <a:cubicBezTo>
                    <a:pt x="40" y="57"/>
                    <a:pt x="39" y="56"/>
                    <a:pt x="39" y="55"/>
                  </a:cubicBezTo>
                  <a:cubicBezTo>
                    <a:pt x="39" y="55"/>
                    <a:pt x="40" y="50"/>
                    <a:pt x="40" y="48"/>
                  </a:cubicBezTo>
                  <a:cubicBezTo>
                    <a:pt x="39" y="46"/>
                    <a:pt x="41" y="48"/>
                    <a:pt x="40" y="44"/>
                  </a:cubicBezTo>
                  <a:cubicBezTo>
                    <a:pt x="39" y="39"/>
                    <a:pt x="38" y="29"/>
                    <a:pt x="36" y="27"/>
                  </a:cubicBezTo>
                  <a:cubicBezTo>
                    <a:pt x="35" y="27"/>
                    <a:pt x="35" y="26"/>
                    <a:pt x="34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32" y="25"/>
                    <a:pt x="30" y="24"/>
                    <a:pt x="30" y="24"/>
                  </a:cubicBezTo>
                  <a:cubicBezTo>
                    <a:pt x="29" y="24"/>
                    <a:pt x="27" y="21"/>
                    <a:pt x="27" y="21"/>
                  </a:cubicBezTo>
                  <a:cubicBezTo>
                    <a:pt x="27" y="20"/>
                    <a:pt x="27" y="20"/>
                    <a:pt x="26" y="20"/>
                  </a:cubicBezTo>
                  <a:cubicBezTo>
                    <a:pt x="26" y="20"/>
                    <a:pt x="26" y="16"/>
                    <a:pt x="27" y="15"/>
                  </a:cubicBezTo>
                  <a:cubicBezTo>
                    <a:pt x="28" y="15"/>
                    <a:pt x="29" y="12"/>
                    <a:pt x="29" y="12"/>
                  </a:cubicBezTo>
                  <a:cubicBezTo>
                    <a:pt x="28" y="11"/>
                    <a:pt x="29" y="10"/>
                    <a:pt x="29" y="10"/>
                  </a:cubicBezTo>
                  <a:cubicBezTo>
                    <a:pt x="29" y="10"/>
                    <a:pt x="31" y="9"/>
                    <a:pt x="30" y="7"/>
                  </a:cubicBezTo>
                  <a:cubicBezTo>
                    <a:pt x="30" y="6"/>
                    <a:pt x="30" y="6"/>
                    <a:pt x="29" y="5"/>
                  </a:cubicBezTo>
                  <a:cubicBezTo>
                    <a:pt x="29" y="5"/>
                    <a:pt x="29" y="3"/>
                    <a:pt x="28" y="3"/>
                  </a:cubicBezTo>
                  <a:cubicBezTo>
                    <a:pt x="27" y="3"/>
                    <a:pt x="28" y="2"/>
                    <a:pt x="26" y="2"/>
                  </a:cubicBezTo>
                  <a:cubicBezTo>
                    <a:pt x="25" y="2"/>
                    <a:pt x="26" y="0"/>
                    <a:pt x="24" y="1"/>
                  </a:cubicBezTo>
                  <a:cubicBezTo>
                    <a:pt x="23" y="1"/>
                    <a:pt x="23" y="0"/>
                    <a:pt x="22" y="1"/>
                  </a:cubicBezTo>
                  <a:cubicBezTo>
                    <a:pt x="21" y="1"/>
                    <a:pt x="19" y="2"/>
                    <a:pt x="19" y="2"/>
                  </a:cubicBezTo>
                  <a:cubicBezTo>
                    <a:pt x="19" y="2"/>
                    <a:pt x="18" y="2"/>
                    <a:pt x="18" y="3"/>
                  </a:cubicBezTo>
                  <a:cubicBezTo>
                    <a:pt x="18" y="3"/>
                    <a:pt x="16" y="5"/>
                    <a:pt x="17" y="7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6" y="10"/>
                    <a:pt x="16" y="13"/>
                    <a:pt x="17" y="14"/>
                  </a:cubicBezTo>
                  <a:cubicBezTo>
                    <a:pt x="17" y="14"/>
                    <a:pt x="17" y="14"/>
                    <a:pt x="18" y="15"/>
                  </a:cubicBezTo>
                  <a:cubicBezTo>
                    <a:pt x="18" y="16"/>
                    <a:pt x="17" y="18"/>
                    <a:pt x="17" y="19"/>
                  </a:cubicBezTo>
                  <a:cubicBezTo>
                    <a:pt x="17" y="20"/>
                    <a:pt x="16" y="18"/>
                    <a:pt x="15" y="22"/>
                  </a:cubicBezTo>
                  <a:cubicBezTo>
                    <a:pt x="15" y="22"/>
                    <a:pt x="12" y="24"/>
                    <a:pt x="9" y="25"/>
                  </a:cubicBezTo>
                  <a:cubicBezTo>
                    <a:pt x="6" y="26"/>
                    <a:pt x="3" y="30"/>
                    <a:pt x="2" y="37"/>
                  </a:cubicBezTo>
                  <a:cubicBezTo>
                    <a:pt x="2" y="38"/>
                    <a:pt x="1" y="38"/>
                    <a:pt x="1" y="45"/>
                  </a:cubicBezTo>
                  <a:cubicBezTo>
                    <a:pt x="0" y="53"/>
                    <a:pt x="1" y="54"/>
                    <a:pt x="1" y="54"/>
                  </a:cubicBezTo>
                  <a:cubicBezTo>
                    <a:pt x="1" y="54"/>
                    <a:pt x="2" y="56"/>
                    <a:pt x="1" y="57"/>
                  </a:cubicBezTo>
                  <a:cubicBezTo>
                    <a:pt x="1" y="57"/>
                    <a:pt x="2" y="59"/>
                    <a:pt x="2" y="59"/>
                  </a:cubicBezTo>
                  <a:cubicBezTo>
                    <a:pt x="3" y="59"/>
                    <a:pt x="2" y="61"/>
                    <a:pt x="2" y="61"/>
                  </a:cubicBezTo>
                  <a:cubicBezTo>
                    <a:pt x="3" y="62"/>
                    <a:pt x="5" y="64"/>
                    <a:pt x="5" y="63"/>
                  </a:cubicBezTo>
                  <a:cubicBezTo>
                    <a:pt x="6" y="63"/>
                    <a:pt x="5" y="66"/>
                    <a:pt x="7" y="66"/>
                  </a:cubicBezTo>
                  <a:cubicBezTo>
                    <a:pt x="7" y="66"/>
                    <a:pt x="8" y="68"/>
                    <a:pt x="8" y="68"/>
                  </a:cubicBezTo>
                  <a:cubicBezTo>
                    <a:pt x="8" y="69"/>
                    <a:pt x="7" y="74"/>
                    <a:pt x="8" y="75"/>
                  </a:cubicBezTo>
                  <a:cubicBezTo>
                    <a:pt x="8" y="77"/>
                    <a:pt x="5" y="79"/>
                    <a:pt x="8" y="93"/>
                  </a:cubicBezTo>
                  <a:cubicBezTo>
                    <a:pt x="8" y="94"/>
                    <a:pt x="7" y="97"/>
                    <a:pt x="7" y="99"/>
                  </a:cubicBezTo>
                  <a:cubicBezTo>
                    <a:pt x="7" y="100"/>
                    <a:pt x="7" y="102"/>
                    <a:pt x="7" y="104"/>
                  </a:cubicBezTo>
                  <a:cubicBezTo>
                    <a:pt x="8" y="106"/>
                    <a:pt x="6" y="101"/>
                    <a:pt x="5" y="125"/>
                  </a:cubicBezTo>
                  <a:cubicBezTo>
                    <a:pt x="5" y="125"/>
                    <a:pt x="6" y="127"/>
                    <a:pt x="4" y="131"/>
                  </a:cubicBezTo>
                  <a:cubicBezTo>
                    <a:pt x="1" y="135"/>
                    <a:pt x="8" y="135"/>
                    <a:pt x="10" y="132"/>
                  </a:cubicBezTo>
                  <a:cubicBezTo>
                    <a:pt x="11" y="132"/>
                    <a:pt x="11" y="129"/>
                    <a:pt x="11" y="128"/>
                  </a:cubicBezTo>
                  <a:cubicBezTo>
                    <a:pt x="11" y="127"/>
                    <a:pt x="11" y="128"/>
                    <a:pt x="12" y="127"/>
                  </a:cubicBezTo>
                  <a:cubicBezTo>
                    <a:pt x="14" y="127"/>
                    <a:pt x="13" y="125"/>
                    <a:pt x="13" y="125"/>
                  </a:cubicBezTo>
                  <a:cubicBezTo>
                    <a:pt x="14" y="123"/>
                    <a:pt x="16" y="119"/>
                    <a:pt x="16" y="108"/>
                  </a:cubicBezTo>
                  <a:cubicBezTo>
                    <a:pt x="16" y="104"/>
                    <a:pt x="16" y="104"/>
                    <a:pt x="16" y="99"/>
                  </a:cubicBezTo>
                  <a:cubicBezTo>
                    <a:pt x="16" y="98"/>
                    <a:pt x="17" y="98"/>
                    <a:pt x="17" y="97"/>
                  </a:cubicBezTo>
                  <a:cubicBezTo>
                    <a:pt x="17" y="95"/>
                    <a:pt x="18" y="94"/>
                    <a:pt x="19" y="92"/>
                  </a:cubicBezTo>
                  <a:cubicBezTo>
                    <a:pt x="19" y="90"/>
                    <a:pt x="20" y="86"/>
                    <a:pt x="20" y="84"/>
                  </a:cubicBezTo>
                  <a:cubicBezTo>
                    <a:pt x="21" y="81"/>
                    <a:pt x="23" y="78"/>
                    <a:pt x="23" y="78"/>
                  </a:cubicBezTo>
                  <a:cubicBezTo>
                    <a:pt x="23" y="78"/>
                    <a:pt x="24" y="81"/>
                    <a:pt x="24" y="86"/>
                  </a:cubicBezTo>
                  <a:cubicBezTo>
                    <a:pt x="25" y="88"/>
                    <a:pt x="25" y="93"/>
                    <a:pt x="26" y="94"/>
                  </a:cubicBezTo>
                  <a:cubicBezTo>
                    <a:pt x="27" y="94"/>
                    <a:pt x="24" y="96"/>
                    <a:pt x="28" y="113"/>
                  </a:cubicBezTo>
                  <a:cubicBezTo>
                    <a:pt x="28" y="115"/>
                    <a:pt x="27" y="121"/>
                    <a:pt x="27" y="122"/>
                  </a:cubicBezTo>
                  <a:cubicBezTo>
                    <a:pt x="27" y="123"/>
                    <a:pt x="32" y="123"/>
                    <a:pt x="32" y="123"/>
                  </a:cubicBezTo>
                  <a:cubicBezTo>
                    <a:pt x="32" y="122"/>
                    <a:pt x="35" y="124"/>
                    <a:pt x="36" y="125"/>
                  </a:cubicBezTo>
                  <a:cubicBezTo>
                    <a:pt x="36" y="125"/>
                    <a:pt x="44" y="126"/>
                    <a:pt x="45" y="124"/>
                  </a:cubicBezTo>
                  <a:cubicBezTo>
                    <a:pt x="46" y="123"/>
                    <a:pt x="45" y="123"/>
                    <a:pt x="44" y="123"/>
                  </a:cubicBezTo>
                  <a:close/>
                  <a:moveTo>
                    <a:pt x="10" y="53"/>
                  </a:moveTo>
                  <a:cubicBezTo>
                    <a:pt x="9" y="55"/>
                    <a:pt x="10" y="57"/>
                    <a:pt x="10" y="57"/>
                  </a:cubicBezTo>
                  <a:cubicBezTo>
                    <a:pt x="10" y="57"/>
                    <a:pt x="10" y="59"/>
                    <a:pt x="8" y="56"/>
                  </a:cubicBezTo>
                  <a:cubicBezTo>
                    <a:pt x="7" y="52"/>
                    <a:pt x="8" y="44"/>
                    <a:pt x="8" y="44"/>
                  </a:cubicBezTo>
                  <a:cubicBezTo>
                    <a:pt x="9" y="44"/>
                    <a:pt x="10" y="49"/>
                    <a:pt x="10" y="49"/>
                  </a:cubicBezTo>
                  <a:cubicBezTo>
                    <a:pt x="10" y="49"/>
                    <a:pt x="11" y="52"/>
                    <a:pt x="10" y="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0" name="Freeform 94"/>
            <p:cNvSpPr>
              <a:spLocks noEditPoints="1"/>
            </p:cNvSpPr>
            <p:nvPr/>
          </p:nvSpPr>
          <p:spPr bwMode="auto">
            <a:xfrm>
              <a:off x="1970" y="2035"/>
              <a:ext cx="39" cy="119"/>
            </a:xfrm>
            <a:custGeom>
              <a:avLst/>
              <a:gdLst>
                <a:gd name="T0" fmla="*/ 5 w 43"/>
                <a:gd name="T1" fmla="*/ 5 h 130"/>
                <a:gd name="T2" fmla="*/ 5 w 43"/>
                <a:gd name="T3" fmla="*/ 5 h 130"/>
                <a:gd name="T4" fmla="*/ 5 w 43"/>
                <a:gd name="T5" fmla="*/ 5 h 130"/>
                <a:gd name="T6" fmla="*/ 5 w 43"/>
                <a:gd name="T7" fmla="*/ 5 h 130"/>
                <a:gd name="T8" fmla="*/ 5 w 43"/>
                <a:gd name="T9" fmla="*/ 5 h 130"/>
                <a:gd name="T10" fmla="*/ 5 w 43"/>
                <a:gd name="T11" fmla="*/ 5 h 130"/>
                <a:gd name="T12" fmla="*/ 5 w 43"/>
                <a:gd name="T13" fmla="*/ 0 h 130"/>
                <a:gd name="T14" fmla="*/ 5 w 43"/>
                <a:gd name="T15" fmla="*/ 5 h 130"/>
                <a:gd name="T16" fmla="*/ 5 w 43"/>
                <a:gd name="T17" fmla="*/ 5 h 130"/>
                <a:gd name="T18" fmla="*/ 5 w 43"/>
                <a:gd name="T19" fmla="*/ 5 h 130"/>
                <a:gd name="T20" fmla="*/ 5 w 43"/>
                <a:gd name="T21" fmla="*/ 5 h 130"/>
                <a:gd name="T22" fmla="*/ 2 w 43"/>
                <a:gd name="T23" fmla="*/ 5 h 130"/>
                <a:gd name="T24" fmla="*/ 3 w 43"/>
                <a:gd name="T25" fmla="*/ 6 h 130"/>
                <a:gd name="T26" fmla="*/ 3 w 43"/>
                <a:gd name="T27" fmla="*/ 9 h 130"/>
                <a:gd name="T28" fmla="*/ 1 w 43"/>
                <a:gd name="T29" fmla="*/ 13 h 130"/>
                <a:gd name="T30" fmla="*/ 5 w 43"/>
                <a:gd name="T31" fmla="*/ 13 h 130"/>
                <a:gd name="T32" fmla="*/ 5 w 43"/>
                <a:gd name="T33" fmla="*/ 16 h 130"/>
                <a:gd name="T34" fmla="*/ 5 w 43"/>
                <a:gd name="T35" fmla="*/ 20 h 130"/>
                <a:gd name="T36" fmla="*/ 5 w 43"/>
                <a:gd name="T37" fmla="*/ 21 h 130"/>
                <a:gd name="T38" fmla="*/ 5 w 43"/>
                <a:gd name="T39" fmla="*/ 21 h 130"/>
                <a:gd name="T40" fmla="*/ 5 w 43"/>
                <a:gd name="T41" fmla="*/ 20 h 130"/>
                <a:gd name="T42" fmla="*/ 5 w 43"/>
                <a:gd name="T43" fmla="*/ 19 h 130"/>
                <a:gd name="T44" fmla="*/ 5 w 43"/>
                <a:gd name="T45" fmla="*/ 19 h 130"/>
                <a:gd name="T46" fmla="*/ 5 w 43"/>
                <a:gd name="T47" fmla="*/ 19 h 130"/>
                <a:gd name="T48" fmla="*/ 5 w 43"/>
                <a:gd name="T49" fmla="*/ 18 h 130"/>
                <a:gd name="T50" fmla="*/ 5 w 43"/>
                <a:gd name="T51" fmla="*/ 18 h 130"/>
                <a:gd name="T52" fmla="*/ 5 w 43"/>
                <a:gd name="T53" fmla="*/ 10 h 130"/>
                <a:gd name="T54" fmla="*/ 5 w 43"/>
                <a:gd name="T55" fmla="*/ 9 h 130"/>
                <a:gd name="T56" fmla="*/ 5 w 43"/>
                <a:gd name="T57" fmla="*/ 6 h 130"/>
                <a:gd name="T58" fmla="*/ 5 w 43"/>
                <a:gd name="T59" fmla="*/ 5 h 130"/>
                <a:gd name="T60" fmla="*/ 5 w 43"/>
                <a:gd name="T61" fmla="*/ 5 h 130"/>
                <a:gd name="T62" fmla="*/ 5 w 43"/>
                <a:gd name="T63" fmla="*/ 5 h 130"/>
                <a:gd name="T64" fmla="*/ 5 w 43"/>
                <a:gd name="T65" fmla="*/ 5 h 130"/>
                <a:gd name="T66" fmla="*/ 5 w 43"/>
                <a:gd name="T67" fmla="*/ 5 h 130"/>
                <a:gd name="T68" fmla="*/ 5 w 43"/>
                <a:gd name="T69" fmla="*/ 5 h 130"/>
                <a:gd name="T70" fmla="*/ 5 w 43"/>
                <a:gd name="T71" fmla="*/ 5 h 130"/>
                <a:gd name="T72" fmla="*/ 5 w 43"/>
                <a:gd name="T73" fmla="*/ 5 h 130"/>
                <a:gd name="T74" fmla="*/ 5 w 43"/>
                <a:gd name="T75" fmla="*/ 5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30">
                  <a:moveTo>
                    <a:pt x="41" y="35"/>
                  </a:moveTo>
                  <a:cubicBezTo>
                    <a:pt x="42" y="34"/>
                    <a:pt x="40" y="32"/>
                    <a:pt x="40" y="31"/>
                  </a:cubicBezTo>
                  <a:cubicBezTo>
                    <a:pt x="39" y="31"/>
                    <a:pt x="37" y="27"/>
                    <a:pt x="36" y="26"/>
                  </a:cubicBezTo>
                  <a:cubicBezTo>
                    <a:pt x="36" y="26"/>
                    <a:pt x="34" y="24"/>
                    <a:pt x="34" y="23"/>
                  </a:cubicBezTo>
                  <a:cubicBezTo>
                    <a:pt x="34" y="23"/>
                    <a:pt x="34" y="18"/>
                    <a:pt x="34" y="18"/>
                  </a:cubicBezTo>
                  <a:cubicBezTo>
                    <a:pt x="34" y="18"/>
                    <a:pt x="32" y="16"/>
                    <a:pt x="32" y="16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1" y="14"/>
                    <a:pt x="30" y="14"/>
                    <a:pt x="29" y="13"/>
                  </a:cubicBezTo>
                  <a:cubicBezTo>
                    <a:pt x="28" y="13"/>
                    <a:pt x="27" y="13"/>
                    <a:pt x="26" y="13"/>
                  </a:cubicBezTo>
                  <a:cubicBezTo>
                    <a:pt x="26" y="12"/>
                    <a:pt x="27" y="12"/>
                    <a:pt x="27" y="12"/>
                  </a:cubicBezTo>
                  <a:cubicBezTo>
                    <a:pt x="28" y="11"/>
                    <a:pt x="28" y="8"/>
                    <a:pt x="28" y="7"/>
                  </a:cubicBezTo>
                  <a:cubicBezTo>
                    <a:pt x="27" y="7"/>
                    <a:pt x="28" y="6"/>
                    <a:pt x="27" y="5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3" y="1"/>
                    <a:pt x="19" y="0"/>
                    <a:pt x="17" y="0"/>
                  </a:cubicBezTo>
                  <a:cubicBezTo>
                    <a:pt x="15" y="0"/>
                    <a:pt x="13" y="5"/>
                    <a:pt x="13" y="6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12"/>
                    <a:pt x="10" y="13"/>
                  </a:cubicBezTo>
                  <a:cubicBezTo>
                    <a:pt x="11" y="14"/>
                    <a:pt x="10" y="16"/>
                    <a:pt x="10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20"/>
                    <a:pt x="12" y="20"/>
                  </a:cubicBezTo>
                  <a:cubicBezTo>
                    <a:pt x="11" y="20"/>
                    <a:pt x="6" y="24"/>
                    <a:pt x="5" y="25"/>
                  </a:cubicBezTo>
                  <a:cubicBezTo>
                    <a:pt x="4" y="26"/>
                    <a:pt x="3" y="31"/>
                    <a:pt x="2" y="33"/>
                  </a:cubicBezTo>
                  <a:cubicBezTo>
                    <a:pt x="1" y="35"/>
                    <a:pt x="4" y="37"/>
                    <a:pt x="3" y="39"/>
                  </a:cubicBezTo>
                  <a:cubicBezTo>
                    <a:pt x="2" y="41"/>
                    <a:pt x="4" y="44"/>
                    <a:pt x="3" y="44"/>
                  </a:cubicBezTo>
                  <a:cubicBezTo>
                    <a:pt x="3" y="45"/>
                    <a:pt x="4" y="51"/>
                    <a:pt x="3" y="52"/>
                  </a:cubicBezTo>
                  <a:cubicBezTo>
                    <a:pt x="2" y="53"/>
                    <a:pt x="4" y="58"/>
                    <a:pt x="3" y="57"/>
                  </a:cubicBezTo>
                  <a:cubicBezTo>
                    <a:pt x="2" y="57"/>
                    <a:pt x="0" y="58"/>
                    <a:pt x="0" y="58"/>
                  </a:cubicBezTo>
                  <a:cubicBezTo>
                    <a:pt x="0" y="58"/>
                    <a:pt x="1" y="75"/>
                    <a:pt x="1" y="76"/>
                  </a:cubicBezTo>
                  <a:cubicBezTo>
                    <a:pt x="1" y="77"/>
                    <a:pt x="3" y="76"/>
                    <a:pt x="3" y="76"/>
                  </a:cubicBezTo>
                  <a:cubicBezTo>
                    <a:pt x="3" y="76"/>
                    <a:pt x="8" y="75"/>
                    <a:pt x="8" y="76"/>
                  </a:cubicBezTo>
                  <a:cubicBezTo>
                    <a:pt x="9" y="77"/>
                    <a:pt x="9" y="89"/>
                    <a:pt x="9" y="89"/>
                  </a:cubicBezTo>
                  <a:cubicBezTo>
                    <a:pt x="9" y="90"/>
                    <a:pt x="7" y="100"/>
                    <a:pt x="8" y="101"/>
                  </a:cubicBezTo>
                  <a:cubicBezTo>
                    <a:pt x="8" y="103"/>
                    <a:pt x="9" y="108"/>
                    <a:pt x="9" y="110"/>
                  </a:cubicBezTo>
                  <a:cubicBezTo>
                    <a:pt x="9" y="113"/>
                    <a:pt x="7" y="126"/>
                    <a:pt x="7" y="126"/>
                  </a:cubicBezTo>
                  <a:cubicBezTo>
                    <a:pt x="7" y="126"/>
                    <a:pt x="6" y="130"/>
                    <a:pt x="7" y="130"/>
                  </a:cubicBezTo>
                  <a:cubicBezTo>
                    <a:pt x="8" y="130"/>
                    <a:pt x="11" y="130"/>
                    <a:pt x="11" y="130"/>
                  </a:cubicBezTo>
                  <a:cubicBezTo>
                    <a:pt x="11" y="130"/>
                    <a:pt x="11" y="129"/>
                    <a:pt x="12" y="129"/>
                  </a:cubicBezTo>
                  <a:cubicBezTo>
                    <a:pt x="13" y="129"/>
                    <a:pt x="16" y="130"/>
                    <a:pt x="18" y="130"/>
                  </a:cubicBezTo>
                  <a:cubicBezTo>
                    <a:pt x="20" y="129"/>
                    <a:pt x="26" y="130"/>
                    <a:pt x="27" y="130"/>
                  </a:cubicBezTo>
                  <a:cubicBezTo>
                    <a:pt x="28" y="129"/>
                    <a:pt x="27" y="127"/>
                    <a:pt x="26" y="127"/>
                  </a:cubicBezTo>
                  <a:cubicBezTo>
                    <a:pt x="25" y="127"/>
                    <a:pt x="22" y="126"/>
                    <a:pt x="22" y="126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29" y="125"/>
                    <a:pt x="31" y="126"/>
                  </a:cubicBezTo>
                  <a:cubicBezTo>
                    <a:pt x="32" y="126"/>
                    <a:pt x="37" y="126"/>
                    <a:pt x="38" y="125"/>
                  </a:cubicBezTo>
                  <a:cubicBezTo>
                    <a:pt x="38" y="125"/>
                    <a:pt x="38" y="124"/>
                    <a:pt x="37" y="123"/>
                  </a:cubicBezTo>
                  <a:cubicBezTo>
                    <a:pt x="37" y="123"/>
                    <a:pt x="34" y="123"/>
                    <a:pt x="33" y="123"/>
                  </a:cubicBezTo>
                  <a:cubicBezTo>
                    <a:pt x="32" y="122"/>
                    <a:pt x="28" y="121"/>
                    <a:pt x="29" y="121"/>
                  </a:cubicBezTo>
                  <a:cubicBezTo>
                    <a:pt x="29" y="120"/>
                    <a:pt x="27" y="117"/>
                    <a:pt x="27" y="116"/>
                  </a:cubicBezTo>
                  <a:cubicBezTo>
                    <a:pt x="27" y="116"/>
                    <a:pt x="26" y="115"/>
                    <a:pt x="25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5" y="113"/>
                    <a:pt x="29" y="73"/>
                    <a:pt x="30" y="71"/>
                  </a:cubicBezTo>
                  <a:cubicBezTo>
                    <a:pt x="31" y="70"/>
                    <a:pt x="29" y="59"/>
                    <a:pt x="29" y="58"/>
                  </a:cubicBezTo>
                  <a:cubicBezTo>
                    <a:pt x="29" y="58"/>
                    <a:pt x="29" y="58"/>
                    <a:pt x="29" y="56"/>
                  </a:cubicBezTo>
                  <a:cubicBezTo>
                    <a:pt x="30" y="54"/>
                    <a:pt x="28" y="56"/>
                    <a:pt x="29" y="55"/>
                  </a:cubicBezTo>
                  <a:cubicBezTo>
                    <a:pt x="30" y="53"/>
                    <a:pt x="31" y="50"/>
                    <a:pt x="31" y="49"/>
                  </a:cubicBezTo>
                  <a:cubicBezTo>
                    <a:pt x="30" y="47"/>
                    <a:pt x="30" y="40"/>
                    <a:pt x="31" y="41"/>
                  </a:cubicBezTo>
                  <a:cubicBezTo>
                    <a:pt x="31" y="42"/>
                    <a:pt x="34" y="44"/>
                    <a:pt x="38" y="45"/>
                  </a:cubicBezTo>
                  <a:cubicBezTo>
                    <a:pt x="43" y="46"/>
                    <a:pt x="42" y="41"/>
                    <a:pt x="43" y="40"/>
                  </a:cubicBezTo>
                  <a:cubicBezTo>
                    <a:pt x="43" y="38"/>
                    <a:pt x="41" y="35"/>
                    <a:pt x="41" y="35"/>
                  </a:cubicBezTo>
                  <a:close/>
                  <a:moveTo>
                    <a:pt x="30" y="18"/>
                  </a:moveTo>
                  <a:cubicBezTo>
                    <a:pt x="30" y="18"/>
                    <a:pt x="31" y="19"/>
                    <a:pt x="30" y="19"/>
                  </a:cubicBezTo>
                  <a:cubicBezTo>
                    <a:pt x="29" y="19"/>
                    <a:pt x="29" y="18"/>
                    <a:pt x="29" y="18"/>
                  </a:cubicBezTo>
                  <a:lnTo>
                    <a:pt x="30" y="18"/>
                  </a:lnTo>
                  <a:close/>
                  <a:moveTo>
                    <a:pt x="28" y="26"/>
                  </a:moveTo>
                  <a:cubicBezTo>
                    <a:pt x="27" y="26"/>
                    <a:pt x="24" y="25"/>
                    <a:pt x="24" y="25"/>
                  </a:cubicBezTo>
                  <a:cubicBezTo>
                    <a:pt x="23" y="25"/>
                    <a:pt x="25" y="24"/>
                    <a:pt x="25" y="24"/>
                  </a:cubicBezTo>
                  <a:cubicBezTo>
                    <a:pt x="25" y="24"/>
                    <a:pt x="23" y="23"/>
                    <a:pt x="22" y="23"/>
                  </a:cubicBezTo>
                  <a:cubicBezTo>
                    <a:pt x="21" y="22"/>
                    <a:pt x="21" y="20"/>
                    <a:pt x="21" y="20"/>
                  </a:cubicBezTo>
                  <a:cubicBezTo>
                    <a:pt x="21" y="20"/>
                    <a:pt x="24" y="20"/>
                    <a:pt x="25" y="16"/>
                  </a:cubicBezTo>
                  <a:cubicBezTo>
                    <a:pt x="25" y="16"/>
                    <a:pt x="27" y="16"/>
                    <a:pt x="27" y="17"/>
                  </a:cubicBezTo>
                  <a:cubicBezTo>
                    <a:pt x="27" y="18"/>
                    <a:pt x="29" y="22"/>
                    <a:pt x="29" y="23"/>
                  </a:cubicBezTo>
                  <a:cubicBezTo>
                    <a:pt x="30" y="24"/>
                    <a:pt x="32" y="25"/>
                    <a:pt x="32" y="26"/>
                  </a:cubicBezTo>
                  <a:cubicBezTo>
                    <a:pt x="33" y="28"/>
                    <a:pt x="33" y="30"/>
                    <a:pt x="33" y="30"/>
                  </a:cubicBezTo>
                  <a:cubicBezTo>
                    <a:pt x="33" y="30"/>
                    <a:pt x="30" y="26"/>
                    <a:pt x="28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1" name="Freeform 95"/>
            <p:cNvSpPr>
              <a:spLocks noEditPoints="1"/>
            </p:cNvSpPr>
            <p:nvPr/>
          </p:nvSpPr>
          <p:spPr bwMode="auto">
            <a:xfrm>
              <a:off x="2653" y="1826"/>
              <a:ext cx="40" cy="119"/>
            </a:xfrm>
            <a:custGeom>
              <a:avLst/>
              <a:gdLst>
                <a:gd name="T0" fmla="*/ 5 w 44"/>
                <a:gd name="T1" fmla="*/ 5 h 130"/>
                <a:gd name="T2" fmla="*/ 5 w 44"/>
                <a:gd name="T3" fmla="*/ 5 h 130"/>
                <a:gd name="T4" fmla="*/ 5 w 44"/>
                <a:gd name="T5" fmla="*/ 5 h 130"/>
                <a:gd name="T6" fmla="*/ 5 w 44"/>
                <a:gd name="T7" fmla="*/ 5 h 130"/>
                <a:gd name="T8" fmla="*/ 5 w 44"/>
                <a:gd name="T9" fmla="*/ 5 h 130"/>
                <a:gd name="T10" fmla="*/ 5 w 44"/>
                <a:gd name="T11" fmla="*/ 5 h 130"/>
                <a:gd name="T12" fmla="*/ 5 w 44"/>
                <a:gd name="T13" fmla="*/ 0 h 130"/>
                <a:gd name="T14" fmla="*/ 5 w 44"/>
                <a:gd name="T15" fmla="*/ 5 h 130"/>
                <a:gd name="T16" fmla="*/ 5 w 44"/>
                <a:gd name="T17" fmla="*/ 5 h 130"/>
                <a:gd name="T18" fmla="*/ 5 w 44"/>
                <a:gd name="T19" fmla="*/ 5 h 130"/>
                <a:gd name="T20" fmla="*/ 5 w 44"/>
                <a:gd name="T21" fmla="*/ 5 h 130"/>
                <a:gd name="T22" fmla="*/ 3 w 44"/>
                <a:gd name="T23" fmla="*/ 5 h 130"/>
                <a:gd name="T24" fmla="*/ 4 w 44"/>
                <a:gd name="T25" fmla="*/ 6 h 130"/>
                <a:gd name="T26" fmla="*/ 4 w 44"/>
                <a:gd name="T27" fmla="*/ 9 h 130"/>
                <a:gd name="T28" fmla="*/ 2 w 44"/>
                <a:gd name="T29" fmla="*/ 13 h 130"/>
                <a:gd name="T30" fmla="*/ 5 w 44"/>
                <a:gd name="T31" fmla="*/ 13 h 130"/>
                <a:gd name="T32" fmla="*/ 5 w 44"/>
                <a:gd name="T33" fmla="*/ 16 h 130"/>
                <a:gd name="T34" fmla="*/ 5 w 44"/>
                <a:gd name="T35" fmla="*/ 20 h 130"/>
                <a:gd name="T36" fmla="*/ 5 w 44"/>
                <a:gd name="T37" fmla="*/ 21 h 130"/>
                <a:gd name="T38" fmla="*/ 5 w 44"/>
                <a:gd name="T39" fmla="*/ 21 h 130"/>
                <a:gd name="T40" fmla="*/ 5 w 44"/>
                <a:gd name="T41" fmla="*/ 20 h 130"/>
                <a:gd name="T42" fmla="*/ 5 w 44"/>
                <a:gd name="T43" fmla="*/ 19 h 130"/>
                <a:gd name="T44" fmla="*/ 5 w 44"/>
                <a:gd name="T45" fmla="*/ 19 h 130"/>
                <a:gd name="T46" fmla="*/ 5 w 44"/>
                <a:gd name="T47" fmla="*/ 19 h 130"/>
                <a:gd name="T48" fmla="*/ 5 w 44"/>
                <a:gd name="T49" fmla="*/ 18 h 130"/>
                <a:gd name="T50" fmla="*/ 5 w 44"/>
                <a:gd name="T51" fmla="*/ 17 h 130"/>
                <a:gd name="T52" fmla="*/ 5 w 44"/>
                <a:gd name="T53" fmla="*/ 10 h 130"/>
                <a:gd name="T54" fmla="*/ 5 w 44"/>
                <a:gd name="T55" fmla="*/ 9 h 130"/>
                <a:gd name="T56" fmla="*/ 5 w 44"/>
                <a:gd name="T57" fmla="*/ 5 h 130"/>
                <a:gd name="T58" fmla="*/ 5 w 44"/>
                <a:gd name="T59" fmla="*/ 5 h 130"/>
                <a:gd name="T60" fmla="*/ 5 w 44"/>
                <a:gd name="T61" fmla="*/ 5 h 130"/>
                <a:gd name="T62" fmla="*/ 5 w 44"/>
                <a:gd name="T63" fmla="*/ 5 h 130"/>
                <a:gd name="T64" fmla="*/ 5 w 44"/>
                <a:gd name="T65" fmla="*/ 5 h 130"/>
                <a:gd name="T66" fmla="*/ 5 w 44"/>
                <a:gd name="T67" fmla="*/ 5 h 130"/>
                <a:gd name="T68" fmla="*/ 5 w 44"/>
                <a:gd name="T69" fmla="*/ 5 h 130"/>
                <a:gd name="T70" fmla="*/ 5 w 44"/>
                <a:gd name="T71" fmla="*/ 5 h 130"/>
                <a:gd name="T72" fmla="*/ 5 w 44"/>
                <a:gd name="T73" fmla="*/ 5 h 130"/>
                <a:gd name="T74" fmla="*/ 5 w 44"/>
                <a:gd name="T75" fmla="*/ 5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0">
                  <a:moveTo>
                    <a:pt x="42" y="34"/>
                  </a:moveTo>
                  <a:cubicBezTo>
                    <a:pt x="42" y="33"/>
                    <a:pt x="41" y="32"/>
                    <a:pt x="40" y="31"/>
                  </a:cubicBezTo>
                  <a:cubicBezTo>
                    <a:pt x="40" y="30"/>
                    <a:pt x="37" y="27"/>
                    <a:pt x="37" y="26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5" y="22"/>
                    <a:pt x="34" y="18"/>
                    <a:pt x="34" y="18"/>
                  </a:cubicBezTo>
                  <a:cubicBezTo>
                    <a:pt x="34" y="18"/>
                    <a:pt x="33" y="16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0" y="13"/>
                    <a:pt x="29" y="13"/>
                  </a:cubicBezTo>
                  <a:cubicBezTo>
                    <a:pt x="29" y="13"/>
                    <a:pt x="27" y="13"/>
                    <a:pt x="27" y="12"/>
                  </a:cubicBezTo>
                  <a:cubicBezTo>
                    <a:pt x="27" y="12"/>
                    <a:pt x="27" y="11"/>
                    <a:pt x="28" y="11"/>
                  </a:cubicBezTo>
                  <a:cubicBezTo>
                    <a:pt x="29" y="11"/>
                    <a:pt x="29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4"/>
                    <a:pt x="26" y="3"/>
                    <a:pt x="25" y="2"/>
                  </a:cubicBezTo>
                  <a:cubicBezTo>
                    <a:pt x="24" y="1"/>
                    <a:pt x="20" y="0"/>
                    <a:pt x="18" y="0"/>
                  </a:cubicBezTo>
                  <a:cubicBezTo>
                    <a:pt x="16" y="0"/>
                    <a:pt x="14" y="4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2" y="13"/>
                    <a:pt x="11" y="15"/>
                    <a:pt x="11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20"/>
                    <a:pt x="12" y="20"/>
                  </a:cubicBezTo>
                  <a:cubicBezTo>
                    <a:pt x="12" y="20"/>
                    <a:pt x="6" y="24"/>
                    <a:pt x="6" y="25"/>
                  </a:cubicBezTo>
                  <a:cubicBezTo>
                    <a:pt x="5" y="25"/>
                    <a:pt x="4" y="31"/>
                    <a:pt x="3" y="33"/>
                  </a:cubicBezTo>
                  <a:cubicBezTo>
                    <a:pt x="1" y="35"/>
                    <a:pt x="4" y="37"/>
                    <a:pt x="4" y="39"/>
                  </a:cubicBezTo>
                  <a:cubicBezTo>
                    <a:pt x="3" y="40"/>
                    <a:pt x="5" y="43"/>
                    <a:pt x="4" y="44"/>
                  </a:cubicBezTo>
                  <a:cubicBezTo>
                    <a:pt x="3" y="44"/>
                    <a:pt x="5" y="50"/>
                    <a:pt x="4" y="51"/>
                  </a:cubicBezTo>
                  <a:cubicBezTo>
                    <a:pt x="3" y="53"/>
                    <a:pt x="4" y="57"/>
                    <a:pt x="4" y="57"/>
                  </a:cubicBezTo>
                  <a:cubicBezTo>
                    <a:pt x="3" y="57"/>
                    <a:pt x="0" y="58"/>
                    <a:pt x="0" y="58"/>
                  </a:cubicBezTo>
                  <a:cubicBezTo>
                    <a:pt x="0" y="58"/>
                    <a:pt x="1" y="75"/>
                    <a:pt x="2" y="76"/>
                  </a:cubicBezTo>
                  <a:cubicBezTo>
                    <a:pt x="2" y="76"/>
                    <a:pt x="4" y="76"/>
                    <a:pt x="4" y="76"/>
                  </a:cubicBezTo>
                  <a:cubicBezTo>
                    <a:pt x="4" y="76"/>
                    <a:pt x="9" y="75"/>
                    <a:pt x="9" y="76"/>
                  </a:cubicBezTo>
                  <a:cubicBezTo>
                    <a:pt x="9" y="76"/>
                    <a:pt x="10" y="88"/>
                    <a:pt x="10" y="88"/>
                  </a:cubicBezTo>
                  <a:cubicBezTo>
                    <a:pt x="10" y="89"/>
                    <a:pt x="8" y="100"/>
                    <a:pt x="8" y="101"/>
                  </a:cubicBezTo>
                  <a:cubicBezTo>
                    <a:pt x="9" y="102"/>
                    <a:pt x="10" y="108"/>
                    <a:pt x="10" y="110"/>
                  </a:cubicBezTo>
                  <a:cubicBezTo>
                    <a:pt x="9" y="112"/>
                    <a:pt x="7" y="126"/>
                    <a:pt x="7" y="126"/>
                  </a:cubicBezTo>
                  <a:cubicBezTo>
                    <a:pt x="7" y="126"/>
                    <a:pt x="7" y="129"/>
                    <a:pt x="8" y="129"/>
                  </a:cubicBezTo>
                  <a:cubicBezTo>
                    <a:pt x="9" y="129"/>
                    <a:pt x="12" y="130"/>
                    <a:pt x="12" y="130"/>
                  </a:cubicBezTo>
                  <a:cubicBezTo>
                    <a:pt x="12" y="130"/>
                    <a:pt x="12" y="129"/>
                    <a:pt x="13" y="128"/>
                  </a:cubicBezTo>
                  <a:cubicBezTo>
                    <a:pt x="13" y="128"/>
                    <a:pt x="17" y="130"/>
                    <a:pt x="19" y="129"/>
                  </a:cubicBezTo>
                  <a:cubicBezTo>
                    <a:pt x="20" y="129"/>
                    <a:pt x="27" y="130"/>
                    <a:pt x="28" y="129"/>
                  </a:cubicBezTo>
                  <a:cubicBezTo>
                    <a:pt x="29" y="129"/>
                    <a:pt x="27" y="127"/>
                    <a:pt x="26" y="127"/>
                  </a:cubicBezTo>
                  <a:cubicBezTo>
                    <a:pt x="26" y="127"/>
                    <a:pt x="23" y="125"/>
                    <a:pt x="23" y="12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4"/>
                    <a:pt x="30" y="125"/>
                    <a:pt x="31" y="126"/>
                  </a:cubicBezTo>
                  <a:cubicBezTo>
                    <a:pt x="32" y="126"/>
                    <a:pt x="38" y="125"/>
                    <a:pt x="38" y="125"/>
                  </a:cubicBezTo>
                  <a:cubicBezTo>
                    <a:pt x="39" y="124"/>
                    <a:pt x="39" y="124"/>
                    <a:pt x="37" y="122"/>
                  </a:cubicBezTo>
                  <a:cubicBezTo>
                    <a:pt x="37" y="122"/>
                    <a:pt x="34" y="123"/>
                    <a:pt x="34" y="122"/>
                  </a:cubicBezTo>
                  <a:cubicBezTo>
                    <a:pt x="33" y="122"/>
                    <a:pt x="29" y="121"/>
                    <a:pt x="29" y="120"/>
                  </a:cubicBezTo>
                  <a:cubicBezTo>
                    <a:pt x="29" y="120"/>
                    <a:pt x="28" y="117"/>
                    <a:pt x="27" y="116"/>
                  </a:cubicBezTo>
                  <a:cubicBezTo>
                    <a:pt x="27" y="115"/>
                    <a:pt x="26" y="115"/>
                    <a:pt x="26" y="115"/>
                  </a:cubicBezTo>
                  <a:cubicBezTo>
                    <a:pt x="26" y="115"/>
                    <a:pt x="27" y="115"/>
                    <a:pt x="27" y="114"/>
                  </a:cubicBezTo>
                  <a:cubicBezTo>
                    <a:pt x="26" y="113"/>
                    <a:pt x="30" y="72"/>
                    <a:pt x="31" y="71"/>
                  </a:cubicBezTo>
                  <a:cubicBezTo>
                    <a:pt x="31" y="70"/>
                    <a:pt x="29" y="59"/>
                    <a:pt x="29" y="58"/>
                  </a:cubicBezTo>
                  <a:cubicBezTo>
                    <a:pt x="29" y="57"/>
                    <a:pt x="29" y="58"/>
                    <a:pt x="30" y="56"/>
                  </a:cubicBezTo>
                  <a:cubicBezTo>
                    <a:pt x="30" y="54"/>
                    <a:pt x="28" y="56"/>
                    <a:pt x="30" y="54"/>
                  </a:cubicBezTo>
                  <a:cubicBezTo>
                    <a:pt x="31" y="53"/>
                    <a:pt x="31" y="49"/>
                    <a:pt x="31" y="48"/>
                  </a:cubicBezTo>
                  <a:cubicBezTo>
                    <a:pt x="31" y="47"/>
                    <a:pt x="30" y="39"/>
                    <a:pt x="31" y="40"/>
                  </a:cubicBezTo>
                  <a:cubicBezTo>
                    <a:pt x="32" y="41"/>
                    <a:pt x="34" y="44"/>
                    <a:pt x="39" y="45"/>
                  </a:cubicBezTo>
                  <a:cubicBezTo>
                    <a:pt x="44" y="46"/>
                    <a:pt x="43" y="40"/>
                    <a:pt x="43" y="39"/>
                  </a:cubicBezTo>
                  <a:cubicBezTo>
                    <a:pt x="44" y="38"/>
                    <a:pt x="42" y="35"/>
                    <a:pt x="42" y="34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9"/>
                    <a:pt x="31" y="19"/>
                  </a:cubicBezTo>
                  <a:cubicBezTo>
                    <a:pt x="30" y="19"/>
                    <a:pt x="29" y="18"/>
                    <a:pt x="29" y="18"/>
                  </a:cubicBezTo>
                  <a:lnTo>
                    <a:pt x="31" y="18"/>
                  </a:lnTo>
                  <a:close/>
                  <a:moveTo>
                    <a:pt x="29" y="26"/>
                  </a:moveTo>
                  <a:cubicBezTo>
                    <a:pt x="27" y="26"/>
                    <a:pt x="25" y="25"/>
                    <a:pt x="24" y="25"/>
                  </a:cubicBezTo>
                  <a:cubicBezTo>
                    <a:pt x="24" y="24"/>
                    <a:pt x="26" y="24"/>
                    <a:pt x="26" y="24"/>
                  </a:cubicBezTo>
                  <a:cubicBezTo>
                    <a:pt x="26" y="24"/>
                    <a:pt x="24" y="23"/>
                    <a:pt x="23" y="22"/>
                  </a:cubicBezTo>
                  <a:cubicBezTo>
                    <a:pt x="22" y="22"/>
                    <a:pt x="22" y="20"/>
                    <a:pt x="22" y="20"/>
                  </a:cubicBezTo>
                  <a:cubicBezTo>
                    <a:pt x="22" y="20"/>
                    <a:pt x="24" y="20"/>
                    <a:pt x="26" y="15"/>
                  </a:cubicBezTo>
                  <a:cubicBezTo>
                    <a:pt x="26" y="15"/>
                    <a:pt x="27" y="15"/>
                    <a:pt x="27" y="17"/>
                  </a:cubicBezTo>
                  <a:cubicBezTo>
                    <a:pt x="27" y="18"/>
                    <a:pt x="29" y="22"/>
                    <a:pt x="30" y="22"/>
                  </a:cubicBezTo>
                  <a:cubicBezTo>
                    <a:pt x="31" y="23"/>
                    <a:pt x="33" y="25"/>
                    <a:pt x="33" y="26"/>
                  </a:cubicBezTo>
                  <a:cubicBezTo>
                    <a:pt x="33" y="28"/>
                    <a:pt x="34" y="30"/>
                    <a:pt x="34" y="30"/>
                  </a:cubicBezTo>
                  <a:cubicBezTo>
                    <a:pt x="34" y="30"/>
                    <a:pt x="30" y="26"/>
                    <a:pt x="2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2" name="Freeform 96"/>
            <p:cNvSpPr>
              <a:spLocks noEditPoints="1"/>
            </p:cNvSpPr>
            <p:nvPr/>
          </p:nvSpPr>
          <p:spPr bwMode="auto">
            <a:xfrm>
              <a:off x="2221" y="2153"/>
              <a:ext cx="38" cy="117"/>
            </a:xfrm>
            <a:custGeom>
              <a:avLst/>
              <a:gdLst>
                <a:gd name="T0" fmla="*/ 5 w 42"/>
                <a:gd name="T1" fmla="*/ 10 h 128"/>
                <a:gd name="T2" fmla="*/ 5 w 42"/>
                <a:gd name="T3" fmla="*/ 8 h 128"/>
                <a:gd name="T4" fmla="*/ 5 w 42"/>
                <a:gd name="T5" fmla="*/ 5 h 128"/>
                <a:gd name="T6" fmla="*/ 5 w 42"/>
                <a:gd name="T7" fmla="*/ 5 h 128"/>
                <a:gd name="T8" fmla="*/ 5 w 42"/>
                <a:gd name="T9" fmla="*/ 5 h 128"/>
                <a:gd name="T10" fmla="*/ 5 w 42"/>
                <a:gd name="T11" fmla="*/ 5 h 128"/>
                <a:gd name="T12" fmla="*/ 5 w 42"/>
                <a:gd name="T13" fmla="*/ 5 h 128"/>
                <a:gd name="T14" fmla="*/ 5 w 42"/>
                <a:gd name="T15" fmla="*/ 5 h 128"/>
                <a:gd name="T16" fmla="*/ 5 w 42"/>
                <a:gd name="T17" fmla="*/ 5 h 128"/>
                <a:gd name="T18" fmla="*/ 5 w 42"/>
                <a:gd name="T19" fmla="*/ 5 h 128"/>
                <a:gd name="T20" fmla="*/ 5 w 42"/>
                <a:gd name="T21" fmla="*/ 1 h 128"/>
                <a:gd name="T22" fmla="*/ 5 w 42"/>
                <a:gd name="T23" fmla="*/ 1 h 128"/>
                <a:gd name="T24" fmla="*/ 5 w 42"/>
                <a:gd name="T25" fmla="*/ 5 h 128"/>
                <a:gd name="T26" fmla="*/ 5 w 42"/>
                <a:gd name="T27" fmla="*/ 5 h 128"/>
                <a:gd name="T28" fmla="*/ 2 w 42"/>
                <a:gd name="T29" fmla="*/ 5 h 128"/>
                <a:gd name="T30" fmla="*/ 0 w 42"/>
                <a:gd name="T31" fmla="*/ 8 h 128"/>
                <a:gd name="T32" fmla="*/ 1 w 42"/>
                <a:gd name="T33" fmla="*/ 11 h 128"/>
                <a:gd name="T34" fmla="*/ 2 w 42"/>
                <a:gd name="T35" fmla="*/ 11 h 128"/>
                <a:gd name="T36" fmla="*/ 5 w 42"/>
                <a:gd name="T37" fmla="*/ 12 h 128"/>
                <a:gd name="T38" fmla="*/ 5 w 42"/>
                <a:gd name="T39" fmla="*/ 12 h 128"/>
                <a:gd name="T40" fmla="*/ 5 w 42"/>
                <a:gd name="T41" fmla="*/ 11 h 128"/>
                <a:gd name="T42" fmla="*/ 5 w 42"/>
                <a:gd name="T43" fmla="*/ 8 h 128"/>
                <a:gd name="T44" fmla="*/ 5 w 42"/>
                <a:gd name="T45" fmla="*/ 5 h 128"/>
                <a:gd name="T46" fmla="*/ 5 w 42"/>
                <a:gd name="T47" fmla="*/ 8 h 128"/>
                <a:gd name="T48" fmla="*/ 5 w 42"/>
                <a:gd name="T49" fmla="*/ 13 h 128"/>
                <a:gd name="T50" fmla="*/ 5 w 42"/>
                <a:gd name="T51" fmla="*/ 15 h 128"/>
                <a:gd name="T52" fmla="*/ 5 w 42"/>
                <a:gd name="T53" fmla="*/ 18 h 128"/>
                <a:gd name="T54" fmla="*/ 5 w 42"/>
                <a:gd name="T55" fmla="*/ 20 h 128"/>
                <a:gd name="T56" fmla="*/ 5 w 42"/>
                <a:gd name="T57" fmla="*/ 18 h 128"/>
                <a:gd name="T58" fmla="*/ 5 w 42"/>
                <a:gd name="T59" fmla="*/ 17 h 128"/>
                <a:gd name="T60" fmla="*/ 5 w 42"/>
                <a:gd name="T61" fmla="*/ 15 h 128"/>
                <a:gd name="T62" fmla="*/ 5 w 42"/>
                <a:gd name="T63" fmla="*/ 11 h 128"/>
                <a:gd name="T64" fmla="*/ 5 w 42"/>
                <a:gd name="T65" fmla="*/ 15 h 128"/>
                <a:gd name="T66" fmla="*/ 5 w 42"/>
                <a:gd name="T67" fmla="*/ 17 h 128"/>
                <a:gd name="T68" fmla="*/ 5 w 42"/>
                <a:gd name="T69" fmla="*/ 18 h 128"/>
                <a:gd name="T70" fmla="*/ 5 w 42"/>
                <a:gd name="T71" fmla="*/ 20 h 128"/>
                <a:gd name="T72" fmla="*/ 5 w 42"/>
                <a:gd name="T73" fmla="*/ 16 h 128"/>
                <a:gd name="T74" fmla="*/ 5 w 42"/>
                <a:gd name="T75" fmla="*/ 15 h 128"/>
                <a:gd name="T76" fmla="*/ 5 w 42"/>
                <a:gd name="T77" fmla="*/ 13 h 128"/>
                <a:gd name="T78" fmla="*/ 5 w 42"/>
                <a:gd name="T79" fmla="*/ 10 h 128"/>
                <a:gd name="T80" fmla="*/ 5 w 42"/>
                <a:gd name="T81" fmla="*/ 11 h 128"/>
                <a:gd name="T82" fmla="*/ 5 w 42"/>
                <a:gd name="T83" fmla="*/ 12 h 128"/>
                <a:gd name="T84" fmla="*/ 5 w 42"/>
                <a:gd name="T85" fmla="*/ 12 h 128"/>
                <a:gd name="T86" fmla="*/ 5 w 42"/>
                <a:gd name="T87" fmla="*/ 10 h 128"/>
                <a:gd name="T88" fmla="*/ 5 w 42"/>
                <a:gd name="T89" fmla="*/ 11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28">
                  <a:moveTo>
                    <a:pt x="41" y="64"/>
                  </a:moveTo>
                  <a:cubicBezTo>
                    <a:pt x="41" y="61"/>
                    <a:pt x="40" y="61"/>
                    <a:pt x="40" y="60"/>
                  </a:cubicBezTo>
                  <a:cubicBezTo>
                    <a:pt x="40" y="56"/>
                    <a:pt x="39" y="58"/>
                    <a:pt x="39" y="55"/>
                  </a:cubicBezTo>
                  <a:cubicBezTo>
                    <a:pt x="39" y="51"/>
                    <a:pt x="38" y="50"/>
                    <a:pt x="38" y="50"/>
                  </a:cubicBezTo>
                  <a:cubicBezTo>
                    <a:pt x="38" y="48"/>
                    <a:pt x="37" y="47"/>
                    <a:pt x="37" y="44"/>
                  </a:cubicBezTo>
                  <a:cubicBezTo>
                    <a:pt x="37" y="42"/>
                    <a:pt x="37" y="40"/>
                    <a:pt x="37" y="39"/>
                  </a:cubicBezTo>
                  <a:cubicBezTo>
                    <a:pt x="36" y="38"/>
                    <a:pt x="35" y="31"/>
                    <a:pt x="34" y="30"/>
                  </a:cubicBezTo>
                  <a:cubicBezTo>
                    <a:pt x="34" y="29"/>
                    <a:pt x="33" y="26"/>
                    <a:pt x="32" y="24"/>
                  </a:cubicBezTo>
                  <a:cubicBezTo>
                    <a:pt x="31" y="23"/>
                    <a:pt x="27" y="22"/>
                    <a:pt x="26" y="22"/>
                  </a:cubicBezTo>
                  <a:cubicBezTo>
                    <a:pt x="25" y="21"/>
                    <a:pt x="24" y="19"/>
                    <a:pt x="24" y="18"/>
                  </a:cubicBezTo>
                  <a:cubicBezTo>
                    <a:pt x="23" y="17"/>
                    <a:pt x="24" y="16"/>
                    <a:pt x="26" y="16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8" y="15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8" y="13"/>
                    <a:pt x="28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8" y="11"/>
                    <a:pt x="28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30" y="10"/>
                    <a:pt x="28" y="8"/>
                    <a:pt x="28" y="8"/>
                  </a:cubicBezTo>
                  <a:cubicBezTo>
                    <a:pt x="27" y="7"/>
                    <a:pt x="28" y="6"/>
                    <a:pt x="28" y="5"/>
                  </a:cubicBezTo>
                  <a:cubicBezTo>
                    <a:pt x="28" y="5"/>
                    <a:pt x="27" y="3"/>
                    <a:pt x="27" y="3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5" y="1"/>
                    <a:pt x="23" y="1"/>
                    <a:pt x="22" y="1"/>
                  </a:cubicBezTo>
                  <a:cubicBezTo>
                    <a:pt x="21" y="1"/>
                    <a:pt x="21" y="1"/>
                    <a:pt x="19" y="1"/>
                  </a:cubicBezTo>
                  <a:cubicBezTo>
                    <a:pt x="18" y="0"/>
                    <a:pt x="16" y="2"/>
                    <a:pt x="15" y="2"/>
                  </a:cubicBezTo>
                  <a:cubicBezTo>
                    <a:pt x="13" y="3"/>
                    <a:pt x="11" y="11"/>
                    <a:pt x="10" y="11"/>
                  </a:cubicBezTo>
                  <a:cubicBezTo>
                    <a:pt x="9" y="12"/>
                    <a:pt x="9" y="17"/>
                    <a:pt x="9" y="17"/>
                  </a:cubicBezTo>
                  <a:cubicBezTo>
                    <a:pt x="8" y="18"/>
                    <a:pt x="7" y="20"/>
                    <a:pt x="6" y="20"/>
                  </a:cubicBezTo>
                  <a:cubicBezTo>
                    <a:pt x="6" y="21"/>
                    <a:pt x="5" y="21"/>
                    <a:pt x="3" y="23"/>
                  </a:cubicBezTo>
                  <a:cubicBezTo>
                    <a:pt x="2" y="26"/>
                    <a:pt x="3" y="25"/>
                    <a:pt x="2" y="30"/>
                  </a:cubicBezTo>
                  <a:cubicBezTo>
                    <a:pt x="1" y="34"/>
                    <a:pt x="2" y="40"/>
                    <a:pt x="1" y="44"/>
                  </a:cubicBezTo>
                  <a:cubicBezTo>
                    <a:pt x="0" y="47"/>
                    <a:pt x="0" y="48"/>
                    <a:pt x="0" y="52"/>
                  </a:cubicBezTo>
                  <a:cubicBezTo>
                    <a:pt x="0" y="56"/>
                    <a:pt x="1" y="57"/>
                    <a:pt x="1" y="59"/>
                  </a:cubicBezTo>
                  <a:cubicBezTo>
                    <a:pt x="1" y="60"/>
                    <a:pt x="0" y="65"/>
                    <a:pt x="1" y="66"/>
                  </a:cubicBezTo>
                  <a:cubicBezTo>
                    <a:pt x="2" y="68"/>
                    <a:pt x="1" y="69"/>
                    <a:pt x="1" y="69"/>
                  </a:cubicBezTo>
                  <a:cubicBezTo>
                    <a:pt x="1" y="70"/>
                    <a:pt x="2" y="71"/>
                    <a:pt x="2" y="71"/>
                  </a:cubicBezTo>
                  <a:cubicBezTo>
                    <a:pt x="2" y="73"/>
                    <a:pt x="4" y="74"/>
                    <a:pt x="4" y="74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3"/>
                    <a:pt x="6" y="69"/>
                    <a:pt x="7" y="71"/>
                  </a:cubicBezTo>
                  <a:cubicBezTo>
                    <a:pt x="8" y="73"/>
                    <a:pt x="8" y="72"/>
                    <a:pt x="8" y="72"/>
                  </a:cubicBezTo>
                  <a:cubicBezTo>
                    <a:pt x="8" y="72"/>
                    <a:pt x="7" y="70"/>
                    <a:pt x="7" y="70"/>
                  </a:cubicBezTo>
                  <a:cubicBezTo>
                    <a:pt x="7" y="70"/>
                    <a:pt x="7" y="68"/>
                    <a:pt x="7" y="68"/>
                  </a:cubicBezTo>
                  <a:cubicBezTo>
                    <a:pt x="7" y="67"/>
                    <a:pt x="6" y="61"/>
                    <a:pt x="6" y="60"/>
                  </a:cubicBezTo>
                  <a:cubicBezTo>
                    <a:pt x="6" y="58"/>
                    <a:pt x="5" y="55"/>
                    <a:pt x="6" y="54"/>
                  </a:cubicBezTo>
                  <a:cubicBezTo>
                    <a:pt x="7" y="52"/>
                    <a:pt x="6" y="48"/>
                    <a:pt x="6" y="48"/>
                  </a:cubicBezTo>
                  <a:cubicBezTo>
                    <a:pt x="6" y="47"/>
                    <a:pt x="8" y="40"/>
                    <a:pt x="8" y="41"/>
                  </a:cubicBezTo>
                  <a:cubicBezTo>
                    <a:pt x="8" y="43"/>
                    <a:pt x="10" y="46"/>
                    <a:pt x="10" y="46"/>
                  </a:cubicBezTo>
                  <a:cubicBezTo>
                    <a:pt x="10" y="47"/>
                    <a:pt x="10" y="48"/>
                    <a:pt x="9" y="50"/>
                  </a:cubicBezTo>
                  <a:cubicBezTo>
                    <a:pt x="9" y="52"/>
                    <a:pt x="9" y="62"/>
                    <a:pt x="8" y="65"/>
                  </a:cubicBezTo>
                  <a:cubicBezTo>
                    <a:pt x="8" y="67"/>
                    <a:pt x="10" y="78"/>
                    <a:pt x="9" y="80"/>
                  </a:cubicBezTo>
                  <a:cubicBezTo>
                    <a:pt x="9" y="81"/>
                    <a:pt x="11" y="91"/>
                    <a:pt x="10" y="94"/>
                  </a:cubicBezTo>
                  <a:cubicBezTo>
                    <a:pt x="9" y="96"/>
                    <a:pt x="9" y="99"/>
                    <a:pt x="9" y="100"/>
                  </a:cubicBezTo>
                  <a:cubicBezTo>
                    <a:pt x="8" y="104"/>
                    <a:pt x="9" y="107"/>
                    <a:pt x="9" y="111"/>
                  </a:cubicBezTo>
                  <a:cubicBezTo>
                    <a:pt x="8" y="113"/>
                    <a:pt x="9" y="120"/>
                    <a:pt x="9" y="120"/>
                  </a:cubicBezTo>
                  <a:cubicBezTo>
                    <a:pt x="10" y="121"/>
                    <a:pt x="8" y="123"/>
                    <a:pt x="8" y="123"/>
                  </a:cubicBezTo>
                  <a:cubicBezTo>
                    <a:pt x="8" y="123"/>
                    <a:pt x="10" y="128"/>
                    <a:pt x="12" y="128"/>
                  </a:cubicBezTo>
                  <a:cubicBezTo>
                    <a:pt x="13" y="128"/>
                    <a:pt x="15" y="123"/>
                    <a:pt x="15" y="123"/>
                  </a:cubicBezTo>
                  <a:cubicBezTo>
                    <a:pt x="15" y="123"/>
                    <a:pt x="15" y="120"/>
                    <a:pt x="15" y="119"/>
                  </a:cubicBezTo>
                  <a:cubicBezTo>
                    <a:pt x="16" y="119"/>
                    <a:pt x="16" y="118"/>
                    <a:pt x="16" y="117"/>
                  </a:cubicBezTo>
                  <a:cubicBezTo>
                    <a:pt x="16" y="117"/>
                    <a:pt x="15" y="116"/>
                    <a:pt x="17" y="115"/>
                  </a:cubicBezTo>
                  <a:cubicBezTo>
                    <a:pt x="18" y="114"/>
                    <a:pt x="17" y="111"/>
                    <a:pt x="17" y="111"/>
                  </a:cubicBezTo>
                  <a:cubicBezTo>
                    <a:pt x="17" y="110"/>
                    <a:pt x="18" y="105"/>
                    <a:pt x="17" y="101"/>
                  </a:cubicBezTo>
                  <a:cubicBezTo>
                    <a:pt x="16" y="97"/>
                    <a:pt x="18" y="88"/>
                    <a:pt x="18" y="87"/>
                  </a:cubicBezTo>
                  <a:cubicBezTo>
                    <a:pt x="20" y="82"/>
                    <a:pt x="22" y="69"/>
                    <a:pt x="22" y="71"/>
                  </a:cubicBezTo>
                  <a:cubicBezTo>
                    <a:pt x="24" y="82"/>
                    <a:pt x="26" y="89"/>
                    <a:pt x="27" y="92"/>
                  </a:cubicBezTo>
                  <a:cubicBezTo>
                    <a:pt x="27" y="93"/>
                    <a:pt x="27" y="101"/>
                    <a:pt x="27" y="101"/>
                  </a:cubicBezTo>
                  <a:cubicBezTo>
                    <a:pt x="27" y="101"/>
                    <a:pt x="26" y="102"/>
                    <a:pt x="26" y="103"/>
                  </a:cubicBezTo>
                  <a:cubicBezTo>
                    <a:pt x="27" y="105"/>
                    <a:pt x="27" y="112"/>
                    <a:pt x="28" y="113"/>
                  </a:cubicBezTo>
                  <a:cubicBezTo>
                    <a:pt x="28" y="114"/>
                    <a:pt x="28" y="115"/>
                    <a:pt x="28" y="115"/>
                  </a:cubicBezTo>
                  <a:cubicBezTo>
                    <a:pt x="28" y="115"/>
                    <a:pt x="28" y="117"/>
                    <a:pt x="29" y="117"/>
                  </a:cubicBezTo>
                  <a:cubicBezTo>
                    <a:pt x="29" y="118"/>
                    <a:pt x="30" y="117"/>
                    <a:pt x="30" y="122"/>
                  </a:cubicBezTo>
                  <a:cubicBezTo>
                    <a:pt x="30" y="125"/>
                    <a:pt x="35" y="128"/>
                    <a:pt x="35" y="127"/>
                  </a:cubicBezTo>
                  <a:cubicBezTo>
                    <a:pt x="38" y="123"/>
                    <a:pt x="34" y="120"/>
                    <a:pt x="35" y="116"/>
                  </a:cubicBezTo>
                  <a:cubicBezTo>
                    <a:pt x="35" y="115"/>
                    <a:pt x="36" y="114"/>
                    <a:pt x="36" y="112"/>
                  </a:cubicBezTo>
                  <a:cubicBezTo>
                    <a:pt x="37" y="111"/>
                    <a:pt x="35" y="104"/>
                    <a:pt x="35" y="102"/>
                  </a:cubicBezTo>
                  <a:cubicBezTo>
                    <a:pt x="36" y="101"/>
                    <a:pt x="34" y="95"/>
                    <a:pt x="35" y="94"/>
                  </a:cubicBezTo>
                  <a:cubicBezTo>
                    <a:pt x="35" y="91"/>
                    <a:pt x="34" y="89"/>
                    <a:pt x="34" y="89"/>
                  </a:cubicBezTo>
                  <a:cubicBezTo>
                    <a:pt x="34" y="88"/>
                    <a:pt x="33" y="86"/>
                    <a:pt x="34" y="85"/>
                  </a:cubicBezTo>
                  <a:cubicBezTo>
                    <a:pt x="35" y="81"/>
                    <a:pt x="34" y="67"/>
                    <a:pt x="34" y="66"/>
                  </a:cubicBezTo>
                  <a:cubicBezTo>
                    <a:pt x="34" y="65"/>
                    <a:pt x="33" y="62"/>
                    <a:pt x="34" y="62"/>
                  </a:cubicBezTo>
                  <a:cubicBezTo>
                    <a:pt x="34" y="62"/>
                    <a:pt x="35" y="65"/>
                    <a:pt x="35" y="66"/>
                  </a:cubicBezTo>
                  <a:cubicBezTo>
                    <a:pt x="35" y="67"/>
                    <a:pt x="35" y="68"/>
                    <a:pt x="35" y="68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73"/>
                    <a:pt x="36" y="73"/>
                    <a:pt x="36" y="74"/>
                  </a:cubicBezTo>
                  <a:cubicBezTo>
                    <a:pt x="35" y="75"/>
                    <a:pt x="36" y="75"/>
                    <a:pt x="36" y="75"/>
                  </a:cubicBezTo>
                  <a:cubicBezTo>
                    <a:pt x="39" y="73"/>
                    <a:pt x="38" y="74"/>
                    <a:pt x="39" y="73"/>
                  </a:cubicBezTo>
                  <a:cubicBezTo>
                    <a:pt x="42" y="70"/>
                    <a:pt x="40" y="69"/>
                    <a:pt x="41" y="68"/>
                  </a:cubicBezTo>
                  <a:cubicBezTo>
                    <a:pt x="42" y="67"/>
                    <a:pt x="41" y="65"/>
                    <a:pt x="41" y="64"/>
                  </a:cubicBezTo>
                  <a:close/>
                  <a:moveTo>
                    <a:pt x="37" y="74"/>
                  </a:moveTo>
                  <a:cubicBezTo>
                    <a:pt x="36" y="75"/>
                    <a:pt x="37" y="70"/>
                    <a:pt x="37" y="70"/>
                  </a:cubicBezTo>
                  <a:cubicBezTo>
                    <a:pt x="37" y="70"/>
                    <a:pt x="38" y="72"/>
                    <a:pt x="37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3" name="Freeform 97"/>
            <p:cNvSpPr>
              <a:spLocks noEditPoints="1"/>
            </p:cNvSpPr>
            <p:nvPr/>
          </p:nvSpPr>
          <p:spPr bwMode="auto">
            <a:xfrm>
              <a:off x="1493" y="2127"/>
              <a:ext cx="27" cy="78"/>
            </a:xfrm>
            <a:custGeom>
              <a:avLst/>
              <a:gdLst>
                <a:gd name="T0" fmla="*/ 7 w 29"/>
                <a:gd name="T1" fmla="*/ 5 h 86"/>
                <a:gd name="T2" fmla="*/ 7 w 29"/>
                <a:gd name="T3" fmla="*/ 5 h 86"/>
                <a:gd name="T4" fmla="*/ 7 w 29"/>
                <a:gd name="T5" fmla="*/ 5 h 86"/>
                <a:gd name="T6" fmla="*/ 7 w 29"/>
                <a:gd name="T7" fmla="*/ 5 h 86"/>
                <a:gd name="T8" fmla="*/ 7 w 29"/>
                <a:gd name="T9" fmla="*/ 5 h 86"/>
                <a:gd name="T10" fmla="*/ 7 w 29"/>
                <a:gd name="T11" fmla="*/ 5 h 86"/>
                <a:gd name="T12" fmla="*/ 7 w 29"/>
                <a:gd name="T13" fmla="*/ 3 h 86"/>
                <a:gd name="T14" fmla="*/ 7 w 29"/>
                <a:gd name="T15" fmla="*/ 1 h 86"/>
                <a:gd name="T16" fmla="*/ 7 w 29"/>
                <a:gd name="T17" fmla="*/ 4 h 86"/>
                <a:gd name="T18" fmla="*/ 7 w 29"/>
                <a:gd name="T19" fmla="*/ 5 h 86"/>
                <a:gd name="T20" fmla="*/ 7 w 29"/>
                <a:gd name="T21" fmla="*/ 5 h 86"/>
                <a:gd name="T22" fmla="*/ 7 w 29"/>
                <a:gd name="T23" fmla="*/ 5 h 86"/>
                <a:gd name="T24" fmla="*/ 5 w 29"/>
                <a:gd name="T25" fmla="*/ 5 h 86"/>
                <a:gd name="T26" fmla="*/ 2 w 29"/>
                <a:gd name="T27" fmla="*/ 5 h 86"/>
                <a:gd name="T28" fmla="*/ 4 w 29"/>
                <a:gd name="T29" fmla="*/ 5 h 86"/>
                <a:gd name="T30" fmla="*/ 7 w 29"/>
                <a:gd name="T31" fmla="*/ 5 h 86"/>
                <a:gd name="T32" fmla="*/ 7 w 29"/>
                <a:gd name="T33" fmla="*/ 5 h 86"/>
                <a:gd name="T34" fmla="*/ 7 w 29"/>
                <a:gd name="T35" fmla="*/ 6 h 86"/>
                <a:gd name="T36" fmla="*/ 7 w 29"/>
                <a:gd name="T37" fmla="*/ 11 h 86"/>
                <a:gd name="T38" fmla="*/ 7 w 29"/>
                <a:gd name="T39" fmla="*/ 11 h 86"/>
                <a:gd name="T40" fmla="*/ 5 w 29"/>
                <a:gd name="T41" fmla="*/ 11 h 86"/>
                <a:gd name="T42" fmla="*/ 7 w 29"/>
                <a:gd name="T43" fmla="*/ 12 h 86"/>
                <a:gd name="T44" fmla="*/ 7 w 29"/>
                <a:gd name="T45" fmla="*/ 11 h 86"/>
                <a:gd name="T46" fmla="*/ 7 w 29"/>
                <a:gd name="T47" fmla="*/ 12 h 86"/>
                <a:gd name="T48" fmla="*/ 7 w 29"/>
                <a:gd name="T49" fmla="*/ 12 h 86"/>
                <a:gd name="T50" fmla="*/ 7 w 29"/>
                <a:gd name="T51" fmla="*/ 12 h 86"/>
                <a:gd name="T52" fmla="*/ 7 w 29"/>
                <a:gd name="T53" fmla="*/ 10 h 86"/>
                <a:gd name="T54" fmla="*/ 7 w 29"/>
                <a:gd name="T55" fmla="*/ 8 h 86"/>
                <a:gd name="T56" fmla="*/ 7 w 29"/>
                <a:gd name="T57" fmla="*/ 6 h 86"/>
                <a:gd name="T58" fmla="*/ 7 w 29"/>
                <a:gd name="T59" fmla="*/ 5 h 86"/>
                <a:gd name="T60" fmla="*/ 7 w 29"/>
                <a:gd name="T61" fmla="*/ 5 h 86"/>
                <a:gd name="T62" fmla="*/ 7 w 29"/>
                <a:gd name="T63" fmla="*/ 5 h 86"/>
                <a:gd name="T64" fmla="*/ 7 w 29"/>
                <a:gd name="T65" fmla="*/ 5 h 86"/>
                <a:gd name="T66" fmla="*/ 7 w 29"/>
                <a:gd name="T67" fmla="*/ 5 h 86"/>
                <a:gd name="T68" fmla="*/ 7 w 29"/>
                <a:gd name="T69" fmla="*/ 5 h 86"/>
                <a:gd name="T70" fmla="*/ 7 w 29"/>
                <a:gd name="T71" fmla="*/ 5 h 86"/>
                <a:gd name="T72" fmla="*/ 7 w 29"/>
                <a:gd name="T73" fmla="*/ 5 h 86"/>
                <a:gd name="T74" fmla="*/ 7 w 29"/>
                <a:gd name="T75" fmla="*/ 5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" h="86">
                  <a:moveTo>
                    <a:pt x="27" y="38"/>
                  </a:moveTo>
                  <a:cubicBezTo>
                    <a:pt x="27" y="38"/>
                    <a:pt x="28" y="35"/>
                    <a:pt x="27" y="34"/>
                  </a:cubicBezTo>
                  <a:cubicBezTo>
                    <a:pt x="26" y="33"/>
                    <a:pt x="27" y="29"/>
                    <a:pt x="27" y="29"/>
                  </a:cubicBezTo>
                  <a:cubicBezTo>
                    <a:pt x="26" y="29"/>
                    <a:pt x="28" y="27"/>
                    <a:pt x="27" y="25"/>
                  </a:cubicBezTo>
                  <a:cubicBezTo>
                    <a:pt x="27" y="24"/>
                    <a:pt x="29" y="23"/>
                    <a:pt x="28" y="22"/>
                  </a:cubicBezTo>
                  <a:cubicBezTo>
                    <a:pt x="27" y="20"/>
                    <a:pt x="26" y="17"/>
                    <a:pt x="26" y="16"/>
                  </a:cubicBezTo>
                  <a:cubicBezTo>
                    <a:pt x="25" y="16"/>
                    <a:pt x="22" y="13"/>
                    <a:pt x="21" y="13"/>
                  </a:cubicBezTo>
                  <a:cubicBezTo>
                    <a:pt x="21" y="13"/>
                    <a:pt x="21" y="12"/>
                    <a:pt x="21" y="12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0"/>
                    <a:pt x="22" y="9"/>
                    <a:pt x="22" y="8"/>
                  </a:cubicBezTo>
                  <a:cubicBezTo>
                    <a:pt x="23" y="7"/>
                    <a:pt x="22" y="5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0" y="3"/>
                  </a:cubicBezTo>
                  <a:cubicBezTo>
                    <a:pt x="20" y="3"/>
                    <a:pt x="19" y="0"/>
                    <a:pt x="18" y="0"/>
                  </a:cubicBezTo>
                  <a:cubicBezTo>
                    <a:pt x="16" y="0"/>
                    <a:pt x="14" y="0"/>
                    <a:pt x="13" y="1"/>
                  </a:cubicBezTo>
                  <a:cubicBezTo>
                    <a:pt x="13" y="2"/>
                    <a:pt x="11" y="2"/>
                    <a:pt x="11" y="3"/>
                  </a:cubicBezTo>
                  <a:cubicBezTo>
                    <a:pt x="11" y="3"/>
                    <a:pt x="11" y="4"/>
                    <a:pt x="11" y="4"/>
                  </a:cubicBezTo>
                  <a:cubicBezTo>
                    <a:pt x="10" y="5"/>
                    <a:pt x="10" y="7"/>
                    <a:pt x="11" y="7"/>
                  </a:cubicBezTo>
                  <a:cubicBezTo>
                    <a:pt x="11" y="7"/>
                    <a:pt x="12" y="8"/>
                    <a:pt x="12" y="8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9" y="9"/>
                    <a:pt x="8" y="9"/>
                    <a:pt x="8" y="9"/>
                  </a:cubicBezTo>
                  <a:cubicBezTo>
                    <a:pt x="8" y="9"/>
                    <a:pt x="8" y="9"/>
                    <a:pt x="8" y="10"/>
                  </a:cubicBezTo>
                  <a:cubicBezTo>
                    <a:pt x="8" y="10"/>
                    <a:pt x="7" y="12"/>
                    <a:pt x="7" y="12"/>
                  </a:cubicBezTo>
                  <a:cubicBezTo>
                    <a:pt x="7" y="12"/>
                    <a:pt x="6" y="15"/>
                    <a:pt x="6" y="15"/>
                  </a:cubicBezTo>
                  <a:cubicBezTo>
                    <a:pt x="6" y="15"/>
                    <a:pt x="5" y="17"/>
                    <a:pt x="5" y="17"/>
                  </a:cubicBezTo>
                  <a:cubicBezTo>
                    <a:pt x="5" y="18"/>
                    <a:pt x="3" y="20"/>
                    <a:pt x="3" y="20"/>
                  </a:cubicBezTo>
                  <a:cubicBezTo>
                    <a:pt x="2" y="21"/>
                    <a:pt x="1" y="22"/>
                    <a:pt x="2" y="23"/>
                  </a:cubicBezTo>
                  <a:cubicBezTo>
                    <a:pt x="2" y="23"/>
                    <a:pt x="0" y="25"/>
                    <a:pt x="1" y="26"/>
                  </a:cubicBezTo>
                  <a:cubicBezTo>
                    <a:pt x="1" y="27"/>
                    <a:pt x="0" y="30"/>
                    <a:pt x="4" y="30"/>
                  </a:cubicBezTo>
                  <a:cubicBezTo>
                    <a:pt x="7" y="29"/>
                    <a:pt x="8" y="27"/>
                    <a:pt x="9" y="27"/>
                  </a:cubicBezTo>
                  <a:cubicBezTo>
                    <a:pt x="9" y="26"/>
                    <a:pt x="9" y="31"/>
                    <a:pt x="9" y="32"/>
                  </a:cubicBezTo>
                  <a:cubicBezTo>
                    <a:pt x="9" y="33"/>
                    <a:pt x="9" y="35"/>
                    <a:pt x="10" y="36"/>
                  </a:cubicBezTo>
                  <a:cubicBezTo>
                    <a:pt x="11" y="37"/>
                    <a:pt x="9" y="36"/>
                    <a:pt x="10" y="37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9"/>
                    <a:pt x="9" y="46"/>
                    <a:pt x="9" y="47"/>
                  </a:cubicBezTo>
                  <a:cubicBezTo>
                    <a:pt x="10" y="48"/>
                    <a:pt x="12" y="75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7"/>
                    <a:pt x="11" y="77"/>
                    <a:pt x="11" y="77"/>
                  </a:cubicBezTo>
                  <a:cubicBezTo>
                    <a:pt x="11" y="78"/>
                    <a:pt x="10" y="80"/>
                    <a:pt x="10" y="80"/>
                  </a:cubicBezTo>
                  <a:cubicBezTo>
                    <a:pt x="10" y="80"/>
                    <a:pt x="7" y="81"/>
                    <a:pt x="7" y="81"/>
                  </a:cubicBezTo>
                  <a:cubicBezTo>
                    <a:pt x="7" y="82"/>
                    <a:pt x="5" y="81"/>
                    <a:pt x="5" y="81"/>
                  </a:cubicBezTo>
                  <a:cubicBezTo>
                    <a:pt x="4" y="82"/>
                    <a:pt x="4" y="83"/>
                    <a:pt x="4" y="83"/>
                  </a:cubicBezTo>
                  <a:cubicBezTo>
                    <a:pt x="4" y="83"/>
                    <a:pt x="8" y="84"/>
                    <a:pt x="9" y="84"/>
                  </a:cubicBezTo>
                  <a:cubicBezTo>
                    <a:pt x="10" y="83"/>
                    <a:pt x="14" y="83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4" y="83"/>
                    <a:pt x="13" y="84"/>
                    <a:pt x="12" y="84"/>
                  </a:cubicBezTo>
                  <a:cubicBezTo>
                    <a:pt x="11" y="84"/>
                    <a:pt x="11" y="86"/>
                    <a:pt x="11" y="86"/>
                  </a:cubicBezTo>
                  <a:cubicBezTo>
                    <a:pt x="12" y="86"/>
                    <a:pt x="16" y="86"/>
                    <a:pt x="17" y="86"/>
                  </a:cubicBezTo>
                  <a:cubicBezTo>
                    <a:pt x="18" y="86"/>
                    <a:pt x="21" y="85"/>
                    <a:pt x="21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4" y="86"/>
                    <a:pt x="24" y="86"/>
                  </a:cubicBezTo>
                  <a:cubicBezTo>
                    <a:pt x="25" y="86"/>
                    <a:pt x="25" y="84"/>
                    <a:pt x="25" y="84"/>
                  </a:cubicBezTo>
                  <a:cubicBezTo>
                    <a:pt x="25" y="84"/>
                    <a:pt x="23" y="75"/>
                    <a:pt x="23" y="73"/>
                  </a:cubicBezTo>
                  <a:cubicBezTo>
                    <a:pt x="23" y="72"/>
                    <a:pt x="24" y="68"/>
                    <a:pt x="24" y="67"/>
                  </a:cubicBezTo>
                  <a:cubicBezTo>
                    <a:pt x="24" y="66"/>
                    <a:pt x="23" y="59"/>
                    <a:pt x="23" y="59"/>
                  </a:cubicBezTo>
                  <a:cubicBezTo>
                    <a:pt x="23" y="59"/>
                    <a:pt x="23" y="51"/>
                    <a:pt x="24" y="50"/>
                  </a:cubicBezTo>
                  <a:cubicBezTo>
                    <a:pt x="24" y="50"/>
                    <a:pt x="27" y="50"/>
                    <a:pt x="27" y="50"/>
                  </a:cubicBezTo>
                  <a:cubicBezTo>
                    <a:pt x="27" y="50"/>
                    <a:pt x="28" y="51"/>
                    <a:pt x="28" y="50"/>
                  </a:cubicBezTo>
                  <a:cubicBezTo>
                    <a:pt x="29" y="50"/>
                    <a:pt x="29" y="38"/>
                    <a:pt x="29" y="38"/>
                  </a:cubicBezTo>
                  <a:cubicBezTo>
                    <a:pt x="29" y="38"/>
                    <a:pt x="28" y="38"/>
                    <a:pt x="27" y="38"/>
                  </a:cubicBezTo>
                  <a:close/>
                  <a:moveTo>
                    <a:pt x="9" y="12"/>
                  </a:move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lose/>
                  <a:moveTo>
                    <a:pt x="14" y="15"/>
                  </a:moveTo>
                  <a:cubicBezTo>
                    <a:pt x="14" y="15"/>
                    <a:pt x="13" y="16"/>
                    <a:pt x="13" y="16"/>
                  </a:cubicBezTo>
                  <a:cubicBezTo>
                    <a:pt x="13" y="16"/>
                    <a:pt x="14" y="16"/>
                    <a:pt x="13" y="16"/>
                  </a:cubicBezTo>
                  <a:cubicBezTo>
                    <a:pt x="13" y="16"/>
                    <a:pt x="11" y="17"/>
                    <a:pt x="10" y="17"/>
                  </a:cubicBezTo>
                  <a:cubicBezTo>
                    <a:pt x="9" y="17"/>
                    <a:pt x="7" y="19"/>
                    <a:pt x="7" y="19"/>
                  </a:cubicBezTo>
                  <a:cubicBezTo>
                    <a:pt x="7" y="19"/>
                    <a:pt x="7" y="18"/>
                    <a:pt x="8" y="17"/>
                  </a:cubicBezTo>
                  <a:cubicBezTo>
                    <a:pt x="8" y="16"/>
                    <a:pt x="9" y="15"/>
                    <a:pt x="10" y="15"/>
                  </a:cubicBezTo>
                  <a:cubicBezTo>
                    <a:pt x="10" y="14"/>
                    <a:pt x="11" y="12"/>
                    <a:pt x="11" y="11"/>
                  </a:cubicBezTo>
                  <a:cubicBezTo>
                    <a:pt x="11" y="10"/>
                    <a:pt x="12" y="10"/>
                    <a:pt x="12" y="10"/>
                  </a:cubicBezTo>
                  <a:cubicBezTo>
                    <a:pt x="13" y="13"/>
                    <a:pt x="15" y="13"/>
                    <a:pt x="15" y="13"/>
                  </a:cubicBezTo>
                  <a:cubicBezTo>
                    <a:pt x="15" y="13"/>
                    <a:pt x="15" y="14"/>
                    <a:pt x="14" y="1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4" name="Freeform 98"/>
            <p:cNvSpPr>
              <a:spLocks/>
            </p:cNvSpPr>
            <p:nvPr/>
          </p:nvSpPr>
          <p:spPr bwMode="auto">
            <a:xfrm>
              <a:off x="2529" y="2140"/>
              <a:ext cx="55" cy="119"/>
            </a:xfrm>
            <a:custGeom>
              <a:avLst/>
              <a:gdLst>
                <a:gd name="T0" fmla="*/ 6 w 60"/>
                <a:gd name="T1" fmla="*/ 6 h 129"/>
                <a:gd name="T2" fmla="*/ 6 w 60"/>
                <a:gd name="T3" fmla="*/ 6 h 129"/>
                <a:gd name="T4" fmla="*/ 6 w 60"/>
                <a:gd name="T5" fmla="*/ 6 h 129"/>
                <a:gd name="T6" fmla="*/ 6 w 60"/>
                <a:gd name="T7" fmla="*/ 5 h 129"/>
                <a:gd name="T8" fmla="*/ 6 w 60"/>
                <a:gd name="T9" fmla="*/ 1 h 129"/>
                <a:gd name="T10" fmla="*/ 6 w 60"/>
                <a:gd name="T11" fmla="*/ 6 h 129"/>
                <a:gd name="T12" fmla="*/ 6 w 60"/>
                <a:gd name="T13" fmla="*/ 6 h 129"/>
                <a:gd name="T14" fmla="*/ 6 w 60"/>
                <a:gd name="T15" fmla="*/ 6 h 129"/>
                <a:gd name="T16" fmla="*/ 6 w 60"/>
                <a:gd name="T17" fmla="*/ 10 h 129"/>
                <a:gd name="T18" fmla="*/ 6 w 60"/>
                <a:gd name="T19" fmla="*/ 11 h 129"/>
                <a:gd name="T20" fmla="*/ 6 w 60"/>
                <a:gd name="T21" fmla="*/ 13 h 129"/>
                <a:gd name="T22" fmla="*/ 6 w 60"/>
                <a:gd name="T23" fmla="*/ 16 h 129"/>
                <a:gd name="T24" fmla="*/ 6 w 60"/>
                <a:gd name="T25" fmla="*/ 16 h 129"/>
                <a:gd name="T26" fmla="*/ 6 w 60"/>
                <a:gd name="T27" fmla="*/ 18 h 129"/>
                <a:gd name="T28" fmla="*/ 2 w 60"/>
                <a:gd name="T29" fmla="*/ 22 h 129"/>
                <a:gd name="T30" fmla="*/ 5 w 60"/>
                <a:gd name="T31" fmla="*/ 23 h 129"/>
                <a:gd name="T32" fmla="*/ 6 w 60"/>
                <a:gd name="T33" fmla="*/ 24 h 129"/>
                <a:gd name="T34" fmla="*/ 6 w 60"/>
                <a:gd name="T35" fmla="*/ 22 h 129"/>
                <a:gd name="T36" fmla="*/ 6 w 60"/>
                <a:gd name="T37" fmla="*/ 19 h 129"/>
                <a:gd name="T38" fmla="*/ 6 w 60"/>
                <a:gd name="T39" fmla="*/ 17 h 129"/>
                <a:gd name="T40" fmla="*/ 6 w 60"/>
                <a:gd name="T41" fmla="*/ 20 h 129"/>
                <a:gd name="T42" fmla="*/ 6 w 60"/>
                <a:gd name="T43" fmla="*/ 23 h 129"/>
                <a:gd name="T44" fmla="*/ 8 w 60"/>
                <a:gd name="T45" fmla="*/ 23 h 129"/>
                <a:gd name="T46" fmla="*/ 9 w 60"/>
                <a:gd name="T47" fmla="*/ 22 h 129"/>
                <a:gd name="T48" fmla="*/ 9 w 60"/>
                <a:gd name="T49" fmla="*/ 21 h 129"/>
                <a:gd name="T50" fmla="*/ 6 w 60"/>
                <a:gd name="T51" fmla="*/ 17 h 129"/>
                <a:gd name="T52" fmla="*/ 6 w 60"/>
                <a:gd name="T53" fmla="*/ 13 h 129"/>
                <a:gd name="T54" fmla="*/ 8 w 60"/>
                <a:gd name="T55" fmla="*/ 13 h 129"/>
                <a:gd name="T56" fmla="*/ 9 w 60"/>
                <a:gd name="T57" fmla="*/ 13 h 129"/>
                <a:gd name="T58" fmla="*/ 7 w 60"/>
                <a:gd name="T59" fmla="*/ 12 h 129"/>
                <a:gd name="T60" fmla="*/ 6 w 60"/>
                <a:gd name="T61" fmla="*/ 9 h 129"/>
                <a:gd name="T62" fmla="*/ 6 w 60"/>
                <a:gd name="T63" fmla="*/ 6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129">
                  <a:moveTo>
                    <a:pt x="35" y="26"/>
                  </a:moveTo>
                  <a:cubicBezTo>
                    <a:pt x="34" y="25"/>
                    <a:pt x="34" y="23"/>
                    <a:pt x="32" y="21"/>
                  </a:cubicBezTo>
                  <a:cubicBezTo>
                    <a:pt x="32" y="21"/>
                    <a:pt x="35" y="17"/>
                    <a:pt x="35" y="16"/>
                  </a:cubicBezTo>
                  <a:cubicBezTo>
                    <a:pt x="35" y="15"/>
                    <a:pt x="36" y="15"/>
                    <a:pt x="35" y="14"/>
                  </a:cubicBezTo>
                  <a:cubicBezTo>
                    <a:pt x="35" y="14"/>
                    <a:pt x="35" y="12"/>
                    <a:pt x="35" y="12"/>
                  </a:cubicBezTo>
                  <a:cubicBezTo>
                    <a:pt x="35" y="12"/>
                    <a:pt x="36" y="10"/>
                    <a:pt x="35" y="10"/>
                  </a:cubicBezTo>
                  <a:cubicBezTo>
                    <a:pt x="34" y="9"/>
                    <a:pt x="35" y="7"/>
                    <a:pt x="35" y="7"/>
                  </a:cubicBezTo>
                  <a:cubicBezTo>
                    <a:pt x="35" y="6"/>
                    <a:pt x="36" y="6"/>
                    <a:pt x="35" y="5"/>
                  </a:cubicBezTo>
                  <a:cubicBezTo>
                    <a:pt x="35" y="5"/>
                    <a:pt x="31" y="2"/>
                    <a:pt x="29" y="2"/>
                  </a:cubicBezTo>
                  <a:cubicBezTo>
                    <a:pt x="27" y="2"/>
                    <a:pt x="25" y="0"/>
                    <a:pt x="24" y="1"/>
                  </a:cubicBezTo>
                  <a:cubicBezTo>
                    <a:pt x="22" y="3"/>
                    <a:pt x="19" y="8"/>
                    <a:pt x="19" y="8"/>
                  </a:cubicBezTo>
                  <a:cubicBezTo>
                    <a:pt x="19" y="9"/>
                    <a:pt x="19" y="11"/>
                    <a:pt x="20" y="12"/>
                  </a:cubicBezTo>
                  <a:cubicBezTo>
                    <a:pt x="21" y="13"/>
                    <a:pt x="20" y="14"/>
                    <a:pt x="21" y="17"/>
                  </a:cubicBezTo>
                  <a:cubicBezTo>
                    <a:pt x="23" y="20"/>
                    <a:pt x="21" y="20"/>
                    <a:pt x="21" y="20"/>
                  </a:cubicBezTo>
                  <a:cubicBezTo>
                    <a:pt x="20" y="20"/>
                    <a:pt x="19" y="22"/>
                    <a:pt x="19" y="22"/>
                  </a:cubicBezTo>
                  <a:cubicBezTo>
                    <a:pt x="19" y="23"/>
                    <a:pt x="13" y="24"/>
                    <a:pt x="10" y="36"/>
                  </a:cubicBezTo>
                  <a:cubicBezTo>
                    <a:pt x="9" y="40"/>
                    <a:pt x="9" y="44"/>
                    <a:pt x="8" y="46"/>
                  </a:cubicBezTo>
                  <a:cubicBezTo>
                    <a:pt x="8" y="47"/>
                    <a:pt x="7" y="50"/>
                    <a:pt x="8" y="52"/>
                  </a:cubicBezTo>
                  <a:cubicBezTo>
                    <a:pt x="8" y="53"/>
                    <a:pt x="7" y="54"/>
                    <a:pt x="7" y="55"/>
                  </a:cubicBezTo>
                  <a:cubicBezTo>
                    <a:pt x="8" y="56"/>
                    <a:pt x="12" y="57"/>
                    <a:pt x="12" y="58"/>
                  </a:cubicBezTo>
                  <a:cubicBezTo>
                    <a:pt x="13" y="59"/>
                    <a:pt x="12" y="66"/>
                    <a:pt x="14" y="68"/>
                  </a:cubicBezTo>
                  <a:cubicBezTo>
                    <a:pt x="14" y="69"/>
                    <a:pt x="17" y="69"/>
                    <a:pt x="17" y="69"/>
                  </a:cubicBezTo>
                  <a:cubicBezTo>
                    <a:pt x="17" y="69"/>
                    <a:pt x="20" y="77"/>
                    <a:pt x="20" y="78"/>
                  </a:cubicBezTo>
                  <a:cubicBezTo>
                    <a:pt x="21" y="78"/>
                    <a:pt x="18" y="82"/>
                    <a:pt x="18" y="82"/>
                  </a:cubicBezTo>
                  <a:cubicBezTo>
                    <a:pt x="17" y="82"/>
                    <a:pt x="18" y="85"/>
                    <a:pt x="18" y="85"/>
                  </a:cubicBezTo>
                  <a:cubicBezTo>
                    <a:pt x="18" y="85"/>
                    <a:pt x="17" y="86"/>
                    <a:pt x="16" y="86"/>
                  </a:cubicBezTo>
                  <a:cubicBezTo>
                    <a:pt x="16" y="87"/>
                    <a:pt x="11" y="99"/>
                    <a:pt x="11" y="99"/>
                  </a:cubicBezTo>
                  <a:cubicBezTo>
                    <a:pt x="11" y="100"/>
                    <a:pt x="9" y="100"/>
                    <a:pt x="9" y="102"/>
                  </a:cubicBezTo>
                  <a:cubicBezTo>
                    <a:pt x="7" y="109"/>
                    <a:pt x="0" y="118"/>
                    <a:pt x="0" y="119"/>
                  </a:cubicBezTo>
                  <a:cubicBezTo>
                    <a:pt x="0" y="120"/>
                    <a:pt x="2" y="120"/>
                    <a:pt x="2" y="120"/>
                  </a:cubicBezTo>
                  <a:cubicBezTo>
                    <a:pt x="2" y="120"/>
                    <a:pt x="0" y="122"/>
                    <a:pt x="0" y="123"/>
                  </a:cubicBezTo>
                  <a:cubicBezTo>
                    <a:pt x="0" y="124"/>
                    <a:pt x="4" y="125"/>
                    <a:pt x="5" y="124"/>
                  </a:cubicBezTo>
                  <a:cubicBezTo>
                    <a:pt x="6" y="124"/>
                    <a:pt x="9" y="127"/>
                    <a:pt x="11" y="127"/>
                  </a:cubicBezTo>
                  <a:cubicBezTo>
                    <a:pt x="12" y="127"/>
                    <a:pt x="18" y="128"/>
                    <a:pt x="20" y="127"/>
                  </a:cubicBezTo>
                  <a:cubicBezTo>
                    <a:pt x="21" y="125"/>
                    <a:pt x="19" y="124"/>
                    <a:pt x="17" y="124"/>
                  </a:cubicBezTo>
                  <a:cubicBezTo>
                    <a:pt x="15" y="123"/>
                    <a:pt x="14" y="122"/>
                    <a:pt x="12" y="121"/>
                  </a:cubicBezTo>
                  <a:cubicBezTo>
                    <a:pt x="10" y="120"/>
                    <a:pt x="15" y="116"/>
                    <a:pt x="15" y="113"/>
                  </a:cubicBezTo>
                  <a:cubicBezTo>
                    <a:pt x="15" y="110"/>
                    <a:pt x="16" y="117"/>
                    <a:pt x="19" y="105"/>
                  </a:cubicBezTo>
                  <a:cubicBezTo>
                    <a:pt x="20" y="102"/>
                    <a:pt x="24" y="99"/>
                    <a:pt x="25" y="98"/>
                  </a:cubicBezTo>
                  <a:cubicBezTo>
                    <a:pt x="25" y="98"/>
                    <a:pt x="27" y="94"/>
                    <a:pt x="27" y="94"/>
                  </a:cubicBezTo>
                  <a:cubicBezTo>
                    <a:pt x="27" y="93"/>
                    <a:pt x="32" y="104"/>
                    <a:pt x="32" y="105"/>
                  </a:cubicBezTo>
                  <a:cubicBezTo>
                    <a:pt x="32" y="106"/>
                    <a:pt x="32" y="107"/>
                    <a:pt x="33" y="109"/>
                  </a:cubicBezTo>
                  <a:cubicBezTo>
                    <a:pt x="36" y="112"/>
                    <a:pt x="38" y="118"/>
                    <a:pt x="38" y="120"/>
                  </a:cubicBezTo>
                  <a:cubicBezTo>
                    <a:pt x="38" y="122"/>
                    <a:pt x="39" y="124"/>
                    <a:pt x="40" y="123"/>
                  </a:cubicBezTo>
                  <a:cubicBezTo>
                    <a:pt x="42" y="122"/>
                    <a:pt x="42" y="128"/>
                    <a:pt x="43" y="128"/>
                  </a:cubicBezTo>
                  <a:cubicBezTo>
                    <a:pt x="44" y="129"/>
                    <a:pt x="48" y="128"/>
                    <a:pt x="47" y="126"/>
                  </a:cubicBezTo>
                  <a:cubicBezTo>
                    <a:pt x="47" y="126"/>
                    <a:pt x="60" y="124"/>
                    <a:pt x="59" y="120"/>
                  </a:cubicBezTo>
                  <a:cubicBezTo>
                    <a:pt x="59" y="119"/>
                    <a:pt x="56" y="121"/>
                    <a:pt x="53" y="120"/>
                  </a:cubicBezTo>
                  <a:cubicBezTo>
                    <a:pt x="51" y="120"/>
                    <a:pt x="50" y="120"/>
                    <a:pt x="49" y="120"/>
                  </a:cubicBezTo>
                  <a:cubicBezTo>
                    <a:pt x="48" y="119"/>
                    <a:pt x="50" y="117"/>
                    <a:pt x="50" y="116"/>
                  </a:cubicBezTo>
                  <a:cubicBezTo>
                    <a:pt x="50" y="116"/>
                    <a:pt x="47" y="109"/>
                    <a:pt x="46" y="109"/>
                  </a:cubicBezTo>
                  <a:cubicBezTo>
                    <a:pt x="46" y="109"/>
                    <a:pt x="40" y="91"/>
                    <a:pt x="39" y="89"/>
                  </a:cubicBezTo>
                  <a:cubicBezTo>
                    <a:pt x="37" y="87"/>
                    <a:pt x="37" y="80"/>
                    <a:pt x="38" y="75"/>
                  </a:cubicBezTo>
                  <a:cubicBezTo>
                    <a:pt x="38" y="74"/>
                    <a:pt x="40" y="74"/>
                    <a:pt x="39" y="68"/>
                  </a:cubicBezTo>
                  <a:cubicBezTo>
                    <a:pt x="39" y="67"/>
                    <a:pt x="41" y="66"/>
                    <a:pt x="41" y="65"/>
                  </a:cubicBezTo>
                  <a:cubicBezTo>
                    <a:pt x="41" y="63"/>
                    <a:pt x="45" y="67"/>
                    <a:pt x="46" y="67"/>
                  </a:cubicBezTo>
                  <a:cubicBezTo>
                    <a:pt x="46" y="67"/>
                    <a:pt x="47" y="68"/>
                    <a:pt x="47" y="69"/>
                  </a:cubicBezTo>
                  <a:cubicBezTo>
                    <a:pt x="48" y="71"/>
                    <a:pt x="51" y="67"/>
                    <a:pt x="51" y="66"/>
                  </a:cubicBezTo>
                  <a:cubicBezTo>
                    <a:pt x="51" y="65"/>
                    <a:pt x="49" y="63"/>
                    <a:pt x="49" y="63"/>
                  </a:cubicBezTo>
                  <a:cubicBezTo>
                    <a:pt x="49" y="63"/>
                    <a:pt x="47" y="62"/>
                    <a:pt x="45" y="62"/>
                  </a:cubicBezTo>
                  <a:cubicBezTo>
                    <a:pt x="43" y="62"/>
                    <a:pt x="42" y="58"/>
                    <a:pt x="41" y="57"/>
                  </a:cubicBezTo>
                  <a:cubicBezTo>
                    <a:pt x="39" y="57"/>
                    <a:pt x="39" y="51"/>
                    <a:pt x="38" y="50"/>
                  </a:cubicBezTo>
                  <a:cubicBezTo>
                    <a:pt x="37" y="49"/>
                    <a:pt x="39" y="43"/>
                    <a:pt x="38" y="39"/>
                  </a:cubicBezTo>
                  <a:cubicBezTo>
                    <a:pt x="37" y="36"/>
                    <a:pt x="40" y="31"/>
                    <a:pt x="3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5" name="Freeform 99"/>
            <p:cNvSpPr>
              <a:spLocks/>
            </p:cNvSpPr>
            <p:nvPr/>
          </p:nvSpPr>
          <p:spPr bwMode="auto">
            <a:xfrm>
              <a:off x="1145" y="1935"/>
              <a:ext cx="51" cy="108"/>
            </a:xfrm>
            <a:custGeom>
              <a:avLst/>
              <a:gdLst>
                <a:gd name="T0" fmla="*/ 6 w 55"/>
                <a:gd name="T1" fmla="*/ 5 h 118"/>
                <a:gd name="T2" fmla="*/ 6 w 55"/>
                <a:gd name="T3" fmla="*/ 5 h 118"/>
                <a:gd name="T4" fmla="*/ 6 w 55"/>
                <a:gd name="T5" fmla="*/ 5 h 118"/>
                <a:gd name="T6" fmla="*/ 6 w 55"/>
                <a:gd name="T7" fmla="*/ 5 h 118"/>
                <a:gd name="T8" fmla="*/ 6 w 55"/>
                <a:gd name="T9" fmla="*/ 1 h 118"/>
                <a:gd name="T10" fmla="*/ 6 w 55"/>
                <a:gd name="T11" fmla="*/ 5 h 118"/>
                <a:gd name="T12" fmla="*/ 6 w 55"/>
                <a:gd name="T13" fmla="*/ 5 h 118"/>
                <a:gd name="T14" fmla="*/ 6 w 55"/>
                <a:gd name="T15" fmla="*/ 5 h 118"/>
                <a:gd name="T16" fmla="*/ 6 w 55"/>
                <a:gd name="T17" fmla="*/ 7 h 118"/>
                <a:gd name="T18" fmla="*/ 6 w 55"/>
                <a:gd name="T19" fmla="*/ 9 h 118"/>
                <a:gd name="T20" fmla="*/ 6 w 55"/>
                <a:gd name="T21" fmla="*/ 11 h 118"/>
                <a:gd name="T22" fmla="*/ 6 w 55"/>
                <a:gd name="T23" fmla="*/ 13 h 118"/>
                <a:gd name="T24" fmla="*/ 6 w 55"/>
                <a:gd name="T25" fmla="*/ 13 h 118"/>
                <a:gd name="T26" fmla="*/ 6 w 55"/>
                <a:gd name="T27" fmla="*/ 15 h 118"/>
                <a:gd name="T28" fmla="*/ 2 w 55"/>
                <a:gd name="T29" fmla="*/ 17 h 118"/>
                <a:gd name="T30" fmla="*/ 5 w 55"/>
                <a:gd name="T31" fmla="*/ 17 h 118"/>
                <a:gd name="T32" fmla="*/ 6 w 55"/>
                <a:gd name="T33" fmla="*/ 18 h 118"/>
                <a:gd name="T34" fmla="*/ 6 w 55"/>
                <a:gd name="T35" fmla="*/ 17 h 118"/>
                <a:gd name="T36" fmla="*/ 6 w 55"/>
                <a:gd name="T37" fmla="*/ 15 h 118"/>
                <a:gd name="T38" fmla="*/ 6 w 55"/>
                <a:gd name="T39" fmla="*/ 14 h 118"/>
                <a:gd name="T40" fmla="*/ 6 w 55"/>
                <a:gd name="T41" fmla="*/ 16 h 118"/>
                <a:gd name="T42" fmla="*/ 7 w 55"/>
                <a:gd name="T43" fmla="*/ 17 h 118"/>
                <a:gd name="T44" fmla="*/ 9 w 55"/>
                <a:gd name="T45" fmla="*/ 18 h 118"/>
                <a:gd name="T46" fmla="*/ 10 w 55"/>
                <a:gd name="T47" fmla="*/ 17 h 118"/>
                <a:gd name="T48" fmla="*/ 10 w 55"/>
                <a:gd name="T49" fmla="*/ 17 h 118"/>
                <a:gd name="T50" fmla="*/ 6 w 55"/>
                <a:gd name="T51" fmla="*/ 14 h 118"/>
                <a:gd name="T52" fmla="*/ 6 w 55"/>
                <a:gd name="T53" fmla="*/ 10 h 118"/>
                <a:gd name="T54" fmla="*/ 8 w 55"/>
                <a:gd name="T55" fmla="*/ 10 h 118"/>
                <a:gd name="T56" fmla="*/ 10 w 55"/>
                <a:gd name="T57" fmla="*/ 10 h 118"/>
                <a:gd name="T58" fmla="*/ 8 w 55"/>
                <a:gd name="T59" fmla="*/ 9 h 118"/>
                <a:gd name="T60" fmla="*/ 6 w 55"/>
                <a:gd name="T61" fmla="*/ 7 h 118"/>
                <a:gd name="T62" fmla="*/ 6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32" y="24"/>
                  </a:moveTo>
                  <a:cubicBezTo>
                    <a:pt x="31" y="23"/>
                    <a:pt x="31" y="21"/>
                    <a:pt x="30" y="19"/>
                  </a:cubicBezTo>
                  <a:cubicBezTo>
                    <a:pt x="30" y="19"/>
                    <a:pt x="33" y="16"/>
                    <a:pt x="33" y="15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2" y="13"/>
                    <a:pt x="32" y="11"/>
                    <a:pt x="32" y="11"/>
                  </a:cubicBezTo>
                  <a:cubicBezTo>
                    <a:pt x="32" y="11"/>
                    <a:pt x="33" y="10"/>
                    <a:pt x="32" y="9"/>
                  </a:cubicBezTo>
                  <a:cubicBezTo>
                    <a:pt x="32" y="9"/>
                    <a:pt x="32" y="6"/>
                    <a:pt x="32" y="6"/>
                  </a:cubicBezTo>
                  <a:cubicBezTo>
                    <a:pt x="32" y="6"/>
                    <a:pt x="33" y="5"/>
                    <a:pt x="32" y="5"/>
                  </a:cubicBezTo>
                  <a:cubicBezTo>
                    <a:pt x="32" y="4"/>
                    <a:pt x="28" y="1"/>
                    <a:pt x="27" y="2"/>
                  </a:cubicBezTo>
                  <a:cubicBezTo>
                    <a:pt x="25" y="2"/>
                    <a:pt x="24" y="0"/>
                    <a:pt x="22" y="1"/>
                  </a:cubicBezTo>
                  <a:cubicBezTo>
                    <a:pt x="20" y="2"/>
                    <a:pt x="18" y="7"/>
                    <a:pt x="18" y="8"/>
                  </a:cubicBezTo>
                  <a:cubicBezTo>
                    <a:pt x="18" y="8"/>
                    <a:pt x="18" y="10"/>
                    <a:pt x="18" y="11"/>
                  </a:cubicBezTo>
                  <a:cubicBezTo>
                    <a:pt x="19" y="12"/>
                    <a:pt x="18" y="13"/>
                    <a:pt x="20" y="16"/>
                  </a:cubicBezTo>
                  <a:cubicBezTo>
                    <a:pt x="22" y="18"/>
                    <a:pt x="20" y="18"/>
                    <a:pt x="19" y="18"/>
                  </a:cubicBezTo>
                  <a:cubicBezTo>
                    <a:pt x="19" y="19"/>
                    <a:pt x="18" y="20"/>
                    <a:pt x="18" y="21"/>
                  </a:cubicBezTo>
                  <a:cubicBezTo>
                    <a:pt x="18" y="21"/>
                    <a:pt x="12" y="22"/>
                    <a:pt x="10" y="33"/>
                  </a:cubicBezTo>
                  <a:cubicBezTo>
                    <a:pt x="9" y="36"/>
                    <a:pt x="9" y="40"/>
                    <a:pt x="8" y="42"/>
                  </a:cubicBezTo>
                  <a:cubicBezTo>
                    <a:pt x="7" y="43"/>
                    <a:pt x="6" y="46"/>
                    <a:pt x="7" y="48"/>
                  </a:cubicBezTo>
                  <a:cubicBezTo>
                    <a:pt x="8" y="49"/>
                    <a:pt x="6" y="49"/>
                    <a:pt x="7" y="50"/>
                  </a:cubicBezTo>
                  <a:cubicBezTo>
                    <a:pt x="7" y="51"/>
                    <a:pt x="11" y="52"/>
                    <a:pt x="11" y="53"/>
                  </a:cubicBezTo>
                  <a:cubicBezTo>
                    <a:pt x="12" y="54"/>
                    <a:pt x="11" y="60"/>
                    <a:pt x="13" y="62"/>
                  </a:cubicBezTo>
                  <a:cubicBezTo>
                    <a:pt x="13" y="63"/>
                    <a:pt x="15" y="63"/>
                    <a:pt x="15" y="63"/>
                  </a:cubicBezTo>
                  <a:cubicBezTo>
                    <a:pt x="15" y="63"/>
                    <a:pt x="18" y="71"/>
                    <a:pt x="19" y="71"/>
                  </a:cubicBezTo>
                  <a:cubicBezTo>
                    <a:pt x="20" y="71"/>
                    <a:pt x="17" y="75"/>
                    <a:pt x="16" y="75"/>
                  </a:cubicBezTo>
                  <a:cubicBezTo>
                    <a:pt x="16" y="75"/>
                    <a:pt x="16" y="78"/>
                    <a:pt x="16" y="78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5" y="79"/>
                    <a:pt x="10" y="90"/>
                    <a:pt x="10" y="91"/>
                  </a:cubicBezTo>
                  <a:cubicBezTo>
                    <a:pt x="10" y="92"/>
                    <a:pt x="9" y="92"/>
                    <a:pt x="8" y="93"/>
                  </a:cubicBezTo>
                  <a:cubicBezTo>
                    <a:pt x="6" y="100"/>
                    <a:pt x="0" y="108"/>
                    <a:pt x="0" y="109"/>
                  </a:cubicBezTo>
                  <a:cubicBezTo>
                    <a:pt x="1" y="110"/>
                    <a:pt x="2" y="110"/>
                    <a:pt x="2" y="110"/>
                  </a:cubicBezTo>
                  <a:cubicBezTo>
                    <a:pt x="2" y="110"/>
                    <a:pt x="1" y="112"/>
                    <a:pt x="1" y="113"/>
                  </a:cubicBezTo>
                  <a:cubicBezTo>
                    <a:pt x="1" y="113"/>
                    <a:pt x="3" y="115"/>
                    <a:pt x="5" y="114"/>
                  </a:cubicBezTo>
                  <a:cubicBezTo>
                    <a:pt x="5" y="113"/>
                    <a:pt x="9" y="116"/>
                    <a:pt x="10" y="116"/>
                  </a:cubicBezTo>
                  <a:cubicBezTo>
                    <a:pt x="11" y="116"/>
                    <a:pt x="17" y="117"/>
                    <a:pt x="18" y="116"/>
                  </a:cubicBezTo>
                  <a:cubicBezTo>
                    <a:pt x="19" y="115"/>
                    <a:pt x="18" y="114"/>
                    <a:pt x="16" y="113"/>
                  </a:cubicBezTo>
                  <a:cubicBezTo>
                    <a:pt x="14" y="113"/>
                    <a:pt x="13" y="111"/>
                    <a:pt x="11" y="111"/>
                  </a:cubicBezTo>
                  <a:cubicBezTo>
                    <a:pt x="10" y="110"/>
                    <a:pt x="14" y="107"/>
                    <a:pt x="14" y="104"/>
                  </a:cubicBezTo>
                  <a:cubicBezTo>
                    <a:pt x="14" y="101"/>
                    <a:pt x="14" y="107"/>
                    <a:pt x="18" y="96"/>
                  </a:cubicBezTo>
                  <a:cubicBezTo>
                    <a:pt x="18" y="93"/>
                    <a:pt x="22" y="90"/>
                    <a:pt x="23" y="90"/>
                  </a:cubicBezTo>
                  <a:cubicBezTo>
                    <a:pt x="24" y="89"/>
                    <a:pt x="25" y="86"/>
                    <a:pt x="25" y="86"/>
                  </a:cubicBezTo>
                  <a:cubicBezTo>
                    <a:pt x="25" y="86"/>
                    <a:pt x="30" y="95"/>
                    <a:pt x="30" y="96"/>
                  </a:cubicBezTo>
                  <a:cubicBezTo>
                    <a:pt x="30" y="97"/>
                    <a:pt x="29" y="98"/>
                    <a:pt x="31" y="100"/>
                  </a:cubicBezTo>
                  <a:cubicBezTo>
                    <a:pt x="33" y="103"/>
                    <a:pt x="35" y="108"/>
                    <a:pt x="35" y="110"/>
                  </a:cubicBezTo>
                  <a:cubicBezTo>
                    <a:pt x="35" y="111"/>
                    <a:pt x="36" y="114"/>
                    <a:pt x="37" y="113"/>
                  </a:cubicBezTo>
                  <a:cubicBezTo>
                    <a:pt x="38" y="112"/>
                    <a:pt x="39" y="117"/>
                    <a:pt x="40" y="118"/>
                  </a:cubicBezTo>
                  <a:cubicBezTo>
                    <a:pt x="40" y="118"/>
                    <a:pt x="44" y="117"/>
                    <a:pt x="43" y="116"/>
                  </a:cubicBezTo>
                  <a:cubicBezTo>
                    <a:pt x="43" y="115"/>
                    <a:pt x="55" y="113"/>
                    <a:pt x="54" y="110"/>
                  </a:cubicBezTo>
                  <a:cubicBezTo>
                    <a:pt x="54" y="109"/>
                    <a:pt x="51" y="111"/>
                    <a:pt x="49" y="110"/>
                  </a:cubicBezTo>
                  <a:cubicBezTo>
                    <a:pt x="47" y="110"/>
                    <a:pt x="46" y="110"/>
                    <a:pt x="45" y="110"/>
                  </a:cubicBezTo>
                  <a:cubicBezTo>
                    <a:pt x="44" y="109"/>
                    <a:pt x="46" y="107"/>
                    <a:pt x="46" y="107"/>
                  </a:cubicBezTo>
                  <a:cubicBezTo>
                    <a:pt x="46" y="106"/>
                    <a:pt x="43" y="100"/>
                    <a:pt x="43" y="100"/>
                  </a:cubicBezTo>
                  <a:cubicBezTo>
                    <a:pt x="42" y="99"/>
                    <a:pt x="37" y="83"/>
                    <a:pt x="35" y="82"/>
                  </a:cubicBezTo>
                  <a:cubicBezTo>
                    <a:pt x="34" y="80"/>
                    <a:pt x="34" y="73"/>
                    <a:pt x="35" y="69"/>
                  </a:cubicBezTo>
                  <a:cubicBezTo>
                    <a:pt x="35" y="67"/>
                    <a:pt x="37" y="68"/>
                    <a:pt x="36" y="62"/>
                  </a:cubicBezTo>
                  <a:cubicBezTo>
                    <a:pt x="36" y="61"/>
                    <a:pt x="38" y="60"/>
                    <a:pt x="38" y="59"/>
                  </a:cubicBezTo>
                  <a:cubicBezTo>
                    <a:pt x="38" y="58"/>
                    <a:pt x="41" y="61"/>
                    <a:pt x="42" y="61"/>
                  </a:cubicBezTo>
                  <a:cubicBezTo>
                    <a:pt x="43" y="61"/>
                    <a:pt x="43" y="62"/>
                    <a:pt x="44" y="63"/>
                  </a:cubicBezTo>
                  <a:cubicBezTo>
                    <a:pt x="44" y="65"/>
                    <a:pt x="47" y="61"/>
                    <a:pt x="47" y="60"/>
                  </a:cubicBezTo>
                  <a:cubicBezTo>
                    <a:pt x="47" y="60"/>
                    <a:pt x="45" y="58"/>
                    <a:pt x="45" y="58"/>
                  </a:cubicBezTo>
                  <a:cubicBezTo>
                    <a:pt x="45" y="58"/>
                    <a:pt x="43" y="57"/>
                    <a:pt x="41" y="57"/>
                  </a:cubicBezTo>
                  <a:cubicBezTo>
                    <a:pt x="40" y="57"/>
                    <a:pt x="39" y="53"/>
                    <a:pt x="37" y="52"/>
                  </a:cubicBezTo>
                  <a:cubicBezTo>
                    <a:pt x="36" y="52"/>
                    <a:pt x="35" y="47"/>
                    <a:pt x="35" y="46"/>
                  </a:cubicBezTo>
                  <a:cubicBezTo>
                    <a:pt x="34" y="45"/>
                    <a:pt x="36" y="39"/>
                    <a:pt x="35" y="36"/>
                  </a:cubicBezTo>
                  <a:cubicBezTo>
                    <a:pt x="34" y="33"/>
                    <a:pt x="37" y="28"/>
                    <a:pt x="32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6" name="Freeform 100"/>
            <p:cNvSpPr>
              <a:spLocks/>
            </p:cNvSpPr>
            <p:nvPr/>
          </p:nvSpPr>
          <p:spPr bwMode="auto">
            <a:xfrm>
              <a:off x="2648" y="1992"/>
              <a:ext cx="55" cy="119"/>
            </a:xfrm>
            <a:custGeom>
              <a:avLst/>
              <a:gdLst>
                <a:gd name="T0" fmla="*/ 5 w 61"/>
                <a:gd name="T1" fmla="*/ 5 h 130"/>
                <a:gd name="T2" fmla="*/ 5 w 61"/>
                <a:gd name="T3" fmla="*/ 5 h 130"/>
                <a:gd name="T4" fmla="*/ 5 w 61"/>
                <a:gd name="T5" fmla="*/ 5 h 130"/>
                <a:gd name="T6" fmla="*/ 5 w 61"/>
                <a:gd name="T7" fmla="*/ 5 h 130"/>
                <a:gd name="T8" fmla="*/ 5 w 61"/>
                <a:gd name="T9" fmla="*/ 2 h 130"/>
                <a:gd name="T10" fmla="*/ 5 w 61"/>
                <a:gd name="T11" fmla="*/ 5 h 130"/>
                <a:gd name="T12" fmla="*/ 5 w 61"/>
                <a:gd name="T13" fmla="*/ 5 h 130"/>
                <a:gd name="T14" fmla="*/ 5 w 61"/>
                <a:gd name="T15" fmla="*/ 5 h 130"/>
                <a:gd name="T16" fmla="*/ 6 w 61"/>
                <a:gd name="T17" fmla="*/ 9 h 130"/>
                <a:gd name="T18" fmla="*/ 5 w 61"/>
                <a:gd name="T19" fmla="*/ 10 h 130"/>
                <a:gd name="T20" fmla="*/ 5 w 61"/>
                <a:gd name="T21" fmla="*/ 12 h 130"/>
                <a:gd name="T22" fmla="*/ 5 w 61"/>
                <a:gd name="T23" fmla="*/ 14 h 130"/>
                <a:gd name="T24" fmla="*/ 5 w 61"/>
                <a:gd name="T25" fmla="*/ 14 h 130"/>
                <a:gd name="T26" fmla="*/ 6 w 61"/>
                <a:gd name="T27" fmla="*/ 16 h 130"/>
                <a:gd name="T28" fmla="*/ 7 w 61"/>
                <a:gd name="T29" fmla="*/ 19 h 130"/>
                <a:gd name="T30" fmla="*/ 6 w 61"/>
                <a:gd name="T31" fmla="*/ 20 h 130"/>
                <a:gd name="T32" fmla="*/ 5 w 61"/>
                <a:gd name="T33" fmla="*/ 21 h 130"/>
                <a:gd name="T34" fmla="*/ 5 w 61"/>
                <a:gd name="T35" fmla="*/ 19 h 130"/>
                <a:gd name="T36" fmla="*/ 5 w 61"/>
                <a:gd name="T37" fmla="*/ 16 h 130"/>
                <a:gd name="T38" fmla="*/ 5 w 61"/>
                <a:gd name="T39" fmla="*/ 15 h 130"/>
                <a:gd name="T40" fmla="*/ 5 w 61"/>
                <a:gd name="T41" fmla="*/ 17 h 130"/>
                <a:gd name="T42" fmla="*/ 5 w 61"/>
                <a:gd name="T43" fmla="*/ 19 h 130"/>
                <a:gd name="T44" fmla="*/ 5 w 61"/>
                <a:gd name="T45" fmla="*/ 21 h 130"/>
                <a:gd name="T46" fmla="*/ 5 w 61"/>
                <a:gd name="T47" fmla="*/ 19 h 130"/>
                <a:gd name="T48" fmla="*/ 5 w 61"/>
                <a:gd name="T49" fmla="*/ 19 h 130"/>
                <a:gd name="T50" fmla="*/ 5 w 61"/>
                <a:gd name="T51" fmla="*/ 15 h 130"/>
                <a:gd name="T52" fmla="*/ 5 w 61"/>
                <a:gd name="T53" fmla="*/ 12 h 130"/>
                <a:gd name="T54" fmla="*/ 5 w 61"/>
                <a:gd name="T55" fmla="*/ 11 h 130"/>
                <a:gd name="T56" fmla="*/ 5 w 61"/>
                <a:gd name="T57" fmla="*/ 11 h 130"/>
                <a:gd name="T58" fmla="*/ 5 w 61"/>
                <a:gd name="T59" fmla="*/ 11 h 130"/>
                <a:gd name="T60" fmla="*/ 5 w 61"/>
                <a:gd name="T61" fmla="*/ 8 h 130"/>
                <a:gd name="T62" fmla="*/ 5 w 61"/>
                <a:gd name="T63" fmla="*/ 5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0">
                  <a:moveTo>
                    <a:pt x="25" y="27"/>
                  </a:moveTo>
                  <a:cubicBezTo>
                    <a:pt x="27" y="26"/>
                    <a:pt x="27" y="23"/>
                    <a:pt x="28" y="22"/>
                  </a:cubicBezTo>
                  <a:cubicBezTo>
                    <a:pt x="28" y="22"/>
                    <a:pt x="25" y="18"/>
                    <a:pt x="25" y="17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5" y="14"/>
                    <a:pt x="25" y="12"/>
                    <a:pt x="25" y="12"/>
                  </a:cubicBezTo>
                  <a:cubicBezTo>
                    <a:pt x="25" y="12"/>
                    <a:pt x="25" y="11"/>
                    <a:pt x="25" y="10"/>
                  </a:cubicBezTo>
                  <a:cubicBezTo>
                    <a:pt x="26" y="10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30" y="2"/>
                    <a:pt x="31" y="2"/>
                  </a:cubicBezTo>
                  <a:cubicBezTo>
                    <a:pt x="33" y="2"/>
                    <a:pt x="35" y="0"/>
                    <a:pt x="37" y="2"/>
                  </a:cubicBezTo>
                  <a:cubicBezTo>
                    <a:pt x="39" y="3"/>
                    <a:pt x="41" y="8"/>
                    <a:pt x="41" y="9"/>
                  </a:cubicBezTo>
                  <a:cubicBezTo>
                    <a:pt x="41" y="9"/>
                    <a:pt x="41" y="12"/>
                    <a:pt x="41" y="13"/>
                  </a:cubicBezTo>
                  <a:cubicBezTo>
                    <a:pt x="40" y="14"/>
                    <a:pt x="41" y="15"/>
                    <a:pt x="39" y="18"/>
                  </a:cubicBezTo>
                  <a:cubicBezTo>
                    <a:pt x="37" y="20"/>
                    <a:pt x="39" y="20"/>
                    <a:pt x="40" y="21"/>
                  </a:cubicBezTo>
                  <a:cubicBezTo>
                    <a:pt x="40" y="21"/>
                    <a:pt x="41" y="22"/>
                    <a:pt x="41" y="23"/>
                  </a:cubicBezTo>
                  <a:cubicBezTo>
                    <a:pt x="41" y="23"/>
                    <a:pt x="47" y="25"/>
                    <a:pt x="50" y="37"/>
                  </a:cubicBezTo>
                  <a:cubicBezTo>
                    <a:pt x="51" y="40"/>
                    <a:pt x="51" y="45"/>
                    <a:pt x="52" y="46"/>
                  </a:cubicBezTo>
                  <a:cubicBezTo>
                    <a:pt x="53" y="48"/>
                    <a:pt x="54" y="51"/>
                    <a:pt x="53" y="53"/>
                  </a:cubicBezTo>
                  <a:cubicBezTo>
                    <a:pt x="52" y="54"/>
                    <a:pt x="54" y="55"/>
                    <a:pt x="53" y="56"/>
                  </a:cubicBezTo>
                  <a:cubicBezTo>
                    <a:pt x="53" y="57"/>
                    <a:pt x="49" y="58"/>
                    <a:pt x="48" y="59"/>
                  </a:cubicBezTo>
                  <a:cubicBezTo>
                    <a:pt x="48" y="60"/>
                    <a:pt x="49" y="67"/>
                    <a:pt x="47" y="69"/>
                  </a:cubicBezTo>
                  <a:cubicBezTo>
                    <a:pt x="46" y="70"/>
                    <a:pt x="44" y="70"/>
                    <a:pt x="44" y="70"/>
                  </a:cubicBezTo>
                  <a:cubicBezTo>
                    <a:pt x="44" y="70"/>
                    <a:pt x="41" y="78"/>
                    <a:pt x="40" y="79"/>
                  </a:cubicBezTo>
                  <a:cubicBezTo>
                    <a:pt x="39" y="79"/>
                    <a:pt x="42" y="83"/>
                    <a:pt x="43" y="83"/>
                  </a:cubicBezTo>
                  <a:cubicBezTo>
                    <a:pt x="43" y="84"/>
                    <a:pt x="43" y="86"/>
                    <a:pt x="43" y="86"/>
                  </a:cubicBezTo>
                  <a:cubicBezTo>
                    <a:pt x="43" y="86"/>
                    <a:pt x="44" y="87"/>
                    <a:pt x="44" y="87"/>
                  </a:cubicBezTo>
                  <a:cubicBezTo>
                    <a:pt x="45" y="88"/>
                    <a:pt x="50" y="100"/>
                    <a:pt x="50" y="101"/>
                  </a:cubicBezTo>
                  <a:cubicBezTo>
                    <a:pt x="50" y="101"/>
                    <a:pt x="51" y="102"/>
                    <a:pt x="52" y="103"/>
                  </a:cubicBezTo>
                  <a:cubicBezTo>
                    <a:pt x="54" y="111"/>
                    <a:pt x="61" y="120"/>
                    <a:pt x="61" y="121"/>
                  </a:cubicBezTo>
                  <a:cubicBezTo>
                    <a:pt x="60" y="121"/>
                    <a:pt x="59" y="121"/>
                    <a:pt x="59" y="121"/>
                  </a:cubicBezTo>
                  <a:cubicBezTo>
                    <a:pt x="59" y="121"/>
                    <a:pt x="60" y="124"/>
                    <a:pt x="60" y="125"/>
                  </a:cubicBezTo>
                  <a:cubicBezTo>
                    <a:pt x="60" y="126"/>
                    <a:pt x="57" y="127"/>
                    <a:pt x="56" y="126"/>
                  </a:cubicBezTo>
                  <a:cubicBezTo>
                    <a:pt x="55" y="125"/>
                    <a:pt x="51" y="128"/>
                    <a:pt x="50" y="129"/>
                  </a:cubicBezTo>
                  <a:cubicBezTo>
                    <a:pt x="49" y="129"/>
                    <a:pt x="42" y="130"/>
                    <a:pt x="41" y="129"/>
                  </a:cubicBezTo>
                  <a:cubicBezTo>
                    <a:pt x="40" y="127"/>
                    <a:pt x="41" y="126"/>
                    <a:pt x="43" y="126"/>
                  </a:cubicBezTo>
                  <a:cubicBezTo>
                    <a:pt x="45" y="125"/>
                    <a:pt x="46" y="123"/>
                    <a:pt x="48" y="122"/>
                  </a:cubicBezTo>
                  <a:cubicBezTo>
                    <a:pt x="50" y="122"/>
                    <a:pt x="46" y="118"/>
                    <a:pt x="46" y="115"/>
                  </a:cubicBezTo>
                  <a:cubicBezTo>
                    <a:pt x="45" y="112"/>
                    <a:pt x="45" y="118"/>
                    <a:pt x="41" y="106"/>
                  </a:cubicBezTo>
                  <a:cubicBezTo>
                    <a:pt x="41" y="104"/>
                    <a:pt x="36" y="100"/>
                    <a:pt x="36" y="100"/>
                  </a:cubicBezTo>
                  <a:cubicBezTo>
                    <a:pt x="35" y="99"/>
                    <a:pt x="33" y="96"/>
                    <a:pt x="33" y="95"/>
                  </a:cubicBezTo>
                  <a:cubicBezTo>
                    <a:pt x="33" y="95"/>
                    <a:pt x="28" y="105"/>
                    <a:pt x="28" y="106"/>
                  </a:cubicBezTo>
                  <a:cubicBezTo>
                    <a:pt x="28" y="107"/>
                    <a:pt x="29" y="108"/>
                    <a:pt x="27" y="110"/>
                  </a:cubicBezTo>
                  <a:cubicBezTo>
                    <a:pt x="25" y="114"/>
                    <a:pt x="22" y="120"/>
                    <a:pt x="22" y="122"/>
                  </a:cubicBezTo>
                  <a:cubicBezTo>
                    <a:pt x="22" y="123"/>
                    <a:pt x="21" y="126"/>
                    <a:pt x="20" y="125"/>
                  </a:cubicBezTo>
                  <a:cubicBezTo>
                    <a:pt x="19" y="124"/>
                    <a:pt x="18" y="130"/>
                    <a:pt x="17" y="130"/>
                  </a:cubicBezTo>
                  <a:cubicBezTo>
                    <a:pt x="16" y="130"/>
                    <a:pt x="12" y="129"/>
                    <a:pt x="13" y="128"/>
                  </a:cubicBezTo>
                  <a:cubicBezTo>
                    <a:pt x="14" y="127"/>
                    <a:pt x="0" y="126"/>
                    <a:pt x="1" y="122"/>
                  </a:cubicBezTo>
                  <a:cubicBezTo>
                    <a:pt x="1" y="121"/>
                    <a:pt x="4" y="123"/>
                    <a:pt x="7" y="122"/>
                  </a:cubicBezTo>
                  <a:cubicBezTo>
                    <a:pt x="9" y="122"/>
                    <a:pt x="11" y="122"/>
                    <a:pt x="11" y="122"/>
                  </a:cubicBezTo>
                  <a:cubicBezTo>
                    <a:pt x="12" y="121"/>
                    <a:pt x="10" y="119"/>
                    <a:pt x="10" y="118"/>
                  </a:cubicBezTo>
                  <a:cubicBezTo>
                    <a:pt x="10" y="117"/>
                    <a:pt x="13" y="110"/>
                    <a:pt x="14" y="110"/>
                  </a:cubicBezTo>
                  <a:cubicBezTo>
                    <a:pt x="15" y="110"/>
                    <a:pt x="20" y="92"/>
                    <a:pt x="22" y="90"/>
                  </a:cubicBezTo>
                  <a:cubicBezTo>
                    <a:pt x="23" y="89"/>
                    <a:pt x="23" y="81"/>
                    <a:pt x="23" y="76"/>
                  </a:cubicBezTo>
                  <a:cubicBezTo>
                    <a:pt x="22" y="75"/>
                    <a:pt x="20" y="75"/>
                    <a:pt x="21" y="69"/>
                  </a:cubicBezTo>
                  <a:cubicBezTo>
                    <a:pt x="21" y="68"/>
                    <a:pt x="19" y="67"/>
                    <a:pt x="19" y="66"/>
                  </a:cubicBezTo>
                  <a:cubicBezTo>
                    <a:pt x="19" y="64"/>
                    <a:pt x="15" y="68"/>
                    <a:pt x="15" y="68"/>
                  </a:cubicBezTo>
                  <a:cubicBezTo>
                    <a:pt x="14" y="68"/>
                    <a:pt x="14" y="69"/>
                    <a:pt x="13" y="70"/>
                  </a:cubicBezTo>
                  <a:cubicBezTo>
                    <a:pt x="12" y="72"/>
                    <a:pt x="9" y="68"/>
                    <a:pt x="9" y="67"/>
                  </a:cubicBezTo>
                  <a:cubicBezTo>
                    <a:pt x="9" y="66"/>
                    <a:pt x="11" y="64"/>
                    <a:pt x="11" y="64"/>
                  </a:cubicBezTo>
                  <a:cubicBezTo>
                    <a:pt x="11" y="64"/>
                    <a:pt x="13" y="63"/>
                    <a:pt x="15" y="63"/>
                  </a:cubicBezTo>
                  <a:cubicBezTo>
                    <a:pt x="17" y="63"/>
                    <a:pt x="18" y="59"/>
                    <a:pt x="20" y="58"/>
                  </a:cubicBezTo>
                  <a:cubicBezTo>
                    <a:pt x="21" y="58"/>
                    <a:pt x="22" y="52"/>
                    <a:pt x="23" y="51"/>
                  </a:cubicBezTo>
                  <a:cubicBezTo>
                    <a:pt x="23" y="50"/>
                    <a:pt x="21" y="43"/>
                    <a:pt x="23" y="40"/>
                  </a:cubicBezTo>
                  <a:cubicBezTo>
                    <a:pt x="24" y="37"/>
                    <a:pt x="20" y="31"/>
                    <a:pt x="25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7" name="Freeform 101"/>
            <p:cNvSpPr>
              <a:spLocks/>
            </p:cNvSpPr>
            <p:nvPr/>
          </p:nvSpPr>
          <p:spPr bwMode="auto">
            <a:xfrm>
              <a:off x="2615" y="1880"/>
              <a:ext cx="56" cy="119"/>
            </a:xfrm>
            <a:custGeom>
              <a:avLst/>
              <a:gdLst>
                <a:gd name="T0" fmla="*/ 6 w 61"/>
                <a:gd name="T1" fmla="*/ 5 h 130"/>
                <a:gd name="T2" fmla="*/ 6 w 61"/>
                <a:gd name="T3" fmla="*/ 5 h 130"/>
                <a:gd name="T4" fmla="*/ 6 w 61"/>
                <a:gd name="T5" fmla="*/ 5 h 130"/>
                <a:gd name="T6" fmla="*/ 6 w 61"/>
                <a:gd name="T7" fmla="*/ 5 h 130"/>
                <a:gd name="T8" fmla="*/ 6 w 61"/>
                <a:gd name="T9" fmla="*/ 1 h 130"/>
                <a:gd name="T10" fmla="*/ 6 w 61"/>
                <a:gd name="T11" fmla="*/ 5 h 130"/>
                <a:gd name="T12" fmla="*/ 6 w 61"/>
                <a:gd name="T13" fmla="*/ 5 h 130"/>
                <a:gd name="T14" fmla="*/ 9 w 61"/>
                <a:gd name="T15" fmla="*/ 5 h 130"/>
                <a:gd name="T16" fmla="*/ 9 w 61"/>
                <a:gd name="T17" fmla="*/ 8 h 130"/>
                <a:gd name="T18" fmla="*/ 8 w 61"/>
                <a:gd name="T19" fmla="*/ 10 h 130"/>
                <a:gd name="T20" fmla="*/ 7 w 61"/>
                <a:gd name="T21" fmla="*/ 12 h 130"/>
                <a:gd name="T22" fmla="*/ 7 w 61"/>
                <a:gd name="T23" fmla="*/ 14 h 130"/>
                <a:gd name="T24" fmla="*/ 7 w 61"/>
                <a:gd name="T25" fmla="*/ 14 h 130"/>
                <a:gd name="T26" fmla="*/ 9 w 61"/>
                <a:gd name="T27" fmla="*/ 16 h 130"/>
                <a:gd name="T28" fmla="*/ 11 w 61"/>
                <a:gd name="T29" fmla="*/ 19 h 130"/>
                <a:gd name="T30" fmla="*/ 10 w 61"/>
                <a:gd name="T31" fmla="*/ 19 h 130"/>
                <a:gd name="T32" fmla="*/ 6 w 61"/>
                <a:gd name="T33" fmla="*/ 21 h 130"/>
                <a:gd name="T34" fmla="*/ 8 w 61"/>
                <a:gd name="T35" fmla="*/ 19 h 130"/>
                <a:gd name="T36" fmla="*/ 6 w 61"/>
                <a:gd name="T37" fmla="*/ 16 h 130"/>
                <a:gd name="T38" fmla="*/ 6 w 61"/>
                <a:gd name="T39" fmla="*/ 15 h 130"/>
                <a:gd name="T40" fmla="*/ 6 w 61"/>
                <a:gd name="T41" fmla="*/ 17 h 130"/>
                <a:gd name="T42" fmla="*/ 6 w 61"/>
                <a:gd name="T43" fmla="*/ 19 h 130"/>
                <a:gd name="T44" fmla="*/ 6 w 61"/>
                <a:gd name="T45" fmla="*/ 20 h 130"/>
                <a:gd name="T46" fmla="*/ 6 w 61"/>
                <a:gd name="T47" fmla="*/ 19 h 130"/>
                <a:gd name="T48" fmla="*/ 6 w 61"/>
                <a:gd name="T49" fmla="*/ 19 h 130"/>
                <a:gd name="T50" fmla="*/ 6 w 61"/>
                <a:gd name="T51" fmla="*/ 15 h 130"/>
                <a:gd name="T52" fmla="*/ 6 w 61"/>
                <a:gd name="T53" fmla="*/ 12 h 130"/>
                <a:gd name="T54" fmla="*/ 6 w 61"/>
                <a:gd name="T55" fmla="*/ 11 h 130"/>
                <a:gd name="T56" fmla="*/ 6 w 61"/>
                <a:gd name="T57" fmla="*/ 11 h 130"/>
                <a:gd name="T58" fmla="*/ 6 w 61"/>
                <a:gd name="T59" fmla="*/ 10 h 130"/>
                <a:gd name="T60" fmla="*/ 6 w 61"/>
                <a:gd name="T61" fmla="*/ 8 h 130"/>
                <a:gd name="T62" fmla="*/ 6 w 61"/>
                <a:gd name="T63" fmla="*/ 5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0">
                  <a:moveTo>
                    <a:pt x="25" y="26"/>
                  </a:moveTo>
                  <a:cubicBezTo>
                    <a:pt x="27" y="25"/>
                    <a:pt x="27" y="23"/>
                    <a:pt x="28" y="21"/>
                  </a:cubicBezTo>
                  <a:cubicBezTo>
                    <a:pt x="28" y="21"/>
                    <a:pt x="25" y="17"/>
                    <a:pt x="25" y="16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5" y="12"/>
                    <a:pt x="25" y="10"/>
                    <a:pt x="25" y="10"/>
                  </a:cubicBezTo>
                  <a:cubicBezTo>
                    <a:pt x="26" y="9"/>
                    <a:pt x="25" y="7"/>
                    <a:pt x="25" y="6"/>
                  </a:cubicBezTo>
                  <a:cubicBezTo>
                    <a:pt x="25" y="6"/>
                    <a:pt x="25" y="6"/>
                    <a:pt x="25" y="5"/>
                  </a:cubicBezTo>
                  <a:cubicBezTo>
                    <a:pt x="26" y="4"/>
                    <a:pt x="30" y="1"/>
                    <a:pt x="31" y="1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41" y="7"/>
                    <a:pt x="41" y="8"/>
                  </a:cubicBezTo>
                  <a:cubicBezTo>
                    <a:pt x="41" y="9"/>
                    <a:pt x="41" y="11"/>
                    <a:pt x="41" y="12"/>
                  </a:cubicBezTo>
                  <a:cubicBezTo>
                    <a:pt x="40" y="13"/>
                    <a:pt x="41" y="14"/>
                    <a:pt x="39" y="17"/>
                  </a:cubicBezTo>
                  <a:cubicBezTo>
                    <a:pt x="37" y="20"/>
                    <a:pt x="39" y="20"/>
                    <a:pt x="40" y="20"/>
                  </a:cubicBezTo>
                  <a:cubicBezTo>
                    <a:pt x="40" y="20"/>
                    <a:pt x="41" y="22"/>
                    <a:pt x="41" y="22"/>
                  </a:cubicBezTo>
                  <a:cubicBezTo>
                    <a:pt x="41" y="23"/>
                    <a:pt x="47" y="24"/>
                    <a:pt x="50" y="36"/>
                  </a:cubicBezTo>
                  <a:cubicBezTo>
                    <a:pt x="51" y="40"/>
                    <a:pt x="51" y="44"/>
                    <a:pt x="52" y="46"/>
                  </a:cubicBezTo>
                  <a:cubicBezTo>
                    <a:pt x="53" y="47"/>
                    <a:pt x="54" y="51"/>
                    <a:pt x="53" y="52"/>
                  </a:cubicBezTo>
                  <a:cubicBezTo>
                    <a:pt x="52" y="54"/>
                    <a:pt x="54" y="54"/>
                    <a:pt x="53" y="55"/>
                  </a:cubicBezTo>
                  <a:cubicBezTo>
                    <a:pt x="53" y="56"/>
                    <a:pt x="49" y="57"/>
                    <a:pt x="48" y="58"/>
                  </a:cubicBezTo>
                  <a:cubicBezTo>
                    <a:pt x="48" y="59"/>
                    <a:pt x="49" y="66"/>
                    <a:pt x="47" y="69"/>
                  </a:cubicBezTo>
                  <a:cubicBezTo>
                    <a:pt x="46" y="69"/>
                    <a:pt x="44" y="69"/>
                    <a:pt x="44" y="69"/>
                  </a:cubicBezTo>
                  <a:cubicBezTo>
                    <a:pt x="44" y="69"/>
                    <a:pt x="41" y="78"/>
                    <a:pt x="40" y="78"/>
                  </a:cubicBezTo>
                  <a:cubicBezTo>
                    <a:pt x="39" y="79"/>
                    <a:pt x="42" y="82"/>
                    <a:pt x="43" y="83"/>
                  </a:cubicBezTo>
                  <a:cubicBezTo>
                    <a:pt x="43" y="83"/>
                    <a:pt x="43" y="86"/>
                    <a:pt x="43" y="86"/>
                  </a:cubicBezTo>
                  <a:cubicBezTo>
                    <a:pt x="43" y="86"/>
                    <a:pt x="44" y="86"/>
                    <a:pt x="44" y="87"/>
                  </a:cubicBezTo>
                  <a:cubicBezTo>
                    <a:pt x="45" y="87"/>
                    <a:pt x="50" y="99"/>
                    <a:pt x="50" y="100"/>
                  </a:cubicBezTo>
                  <a:cubicBezTo>
                    <a:pt x="50" y="101"/>
                    <a:pt x="51" y="101"/>
                    <a:pt x="52" y="102"/>
                  </a:cubicBezTo>
                  <a:cubicBezTo>
                    <a:pt x="54" y="110"/>
                    <a:pt x="61" y="119"/>
                    <a:pt x="61" y="120"/>
                  </a:cubicBezTo>
                  <a:cubicBezTo>
                    <a:pt x="60" y="121"/>
                    <a:pt x="59" y="121"/>
                    <a:pt x="59" y="121"/>
                  </a:cubicBezTo>
                  <a:cubicBezTo>
                    <a:pt x="59" y="121"/>
                    <a:pt x="60" y="123"/>
                    <a:pt x="60" y="124"/>
                  </a:cubicBezTo>
                  <a:cubicBezTo>
                    <a:pt x="60" y="125"/>
                    <a:pt x="57" y="126"/>
                    <a:pt x="56" y="125"/>
                  </a:cubicBezTo>
                  <a:cubicBezTo>
                    <a:pt x="55" y="125"/>
                    <a:pt x="51" y="128"/>
                    <a:pt x="50" y="128"/>
                  </a:cubicBezTo>
                  <a:cubicBezTo>
                    <a:pt x="49" y="128"/>
                    <a:pt x="42" y="129"/>
                    <a:pt x="41" y="128"/>
                  </a:cubicBezTo>
                  <a:cubicBezTo>
                    <a:pt x="40" y="127"/>
                    <a:pt x="41" y="125"/>
                    <a:pt x="43" y="125"/>
                  </a:cubicBezTo>
                  <a:cubicBezTo>
                    <a:pt x="45" y="125"/>
                    <a:pt x="46" y="123"/>
                    <a:pt x="48" y="122"/>
                  </a:cubicBezTo>
                  <a:cubicBezTo>
                    <a:pt x="50" y="121"/>
                    <a:pt x="46" y="117"/>
                    <a:pt x="46" y="114"/>
                  </a:cubicBezTo>
                  <a:cubicBezTo>
                    <a:pt x="45" y="111"/>
                    <a:pt x="45" y="118"/>
                    <a:pt x="41" y="106"/>
                  </a:cubicBezTo>
                  <a:cubicBezTo>
                    <a:pt x="41" y="103"/>
                    <a:pt x="36" y="99"/>
                    <a:pt x="36" y="99"/>
                  </a:cubicBezTo>
                  <a:cubicBezTo>
                    <a:pt x="35" y="98"/>
                    <a:pt x="33" y="95"/>
                    <a:pt x="33" y="95"/>
                  </a:cubicBezTo>
                  <a:cubicBezTo>
                    <a:pt x="33" y="94"/>
                    <a:pt x="28" y="105"/>
                    <a:pt x="28" y="106"/>
                  </a:cubicBezTo>
                  <a:cubicBezTo>
                    <a:pt x="28" y="106"/>
                    <a:pt x="29" y="107"/>
                    <a:pt x="27" y="110"/>
                  </a:cubicBezTo>
                  <a:cubicBezTo>
                    <a:pt x="25" y="113"/>
                    <a:pt x="22" y="119"/>
                    <a:pt x="22" y="121"/>
                  </a:cubicBezTo>
                  <a:cubicBezTo>
                    <a:pt x="22" y="123"/>
                    <a:pt x="21" y="125"/>
                    <a:pt x="20" y="124"/>
                  </a:cubicBezTo>
                  <a:cubicBezTo>
                    <a:pt x="19" y="124"/>
                    <a:pt x="18" y="129"/>
                    <a:pt x="17" y="130"/>
                  </a:cubicBezTo>
                  <a:cubicBezTo>
                    <a:pt x="16" y="130"/>
                    <a:pt x="12" y="129"/>
                    <a:pt x="13" y="127"/>
                  </a:cubicBezTo>
                  <a:cubicBezTo>
                    <a:pt x="14" y="127"/>
                    <a:pt x="0" y="125"/>
                    <a:pt x="1" y="121"/>
                  </a:cubicBezTo>
                  <a:cubicBezTo>
                    <a:pt x="1" y="120"/>
                    <a:pt x="4" y="122"/>
                    <a:pt x="7" y="121"/>
                  </a:cubicBezTo>
                  <a:cubicBezTo>
                    <a:pt x="9" y="121"/>
                    <a:pt x="11" y="121"/>
                    <a:pt x="11" y="121"/>
                  </a:cubicBezTo>
                  <a:cubicBezTo>
                    <a:pt x="12" y="120"/>
                    <a:pt x="10" y="118"/>
                    <a:pt x="10" y="117"/>
                  </a:cubicBezTo>
                  <a:cubicBezTo>
                    <a:pt x="10" y="117"/>
                    <a:pt x="13" y="110"/>
                    <a:pt x="14" y="110"/>
                  </a:cubicBezTo>
                  <a:cubicBezTo>
                    <a:pt x="15" y="109"/>
                    <a:pt x="20" y="91"/>
                    <a:pt x="22" y="90"/>
                  </a:cubicBezTo>
                  <a:cubicBezTo>
                    <a:pt x="23" y="88"/>
                    <a:pt x="23" y="80"/>
                    <a:pt x="23" y="75"/>
                  </a:cubicBezTo>
                  <a:cubicBezTo>
                    <a:pt x="22" y="74"/>
                    <a:pt x="20" y="75"/>
                    <a:pt x="21" y="69"/>
                  </a:cubicBezTo>
                  <a:cubicBezTo>
                    <a:pt x="21" y="67"/>
                    <a:pt x="19" y="66"/>
                    <a:pt x="19" y="65"/>
                  </a:cubicBezTo>
                  <a:cubicBezTo>
                    <a:pt x="19" y="64"/>
                    <a:pt x="15" y="67"/>
                    <a:pt x="15" y="67"/>
                  </a:cubicBezTo>
                  <a:cubicBezTo>
                    <a:pt x="14" y="68"/>
                    <a:pt x="14" y="68"/>
                    <a:pt x="13" y="70"/>
                  </a:cubicBezTo>
                  <a:cubicBezTo>
                    <a:pt x="12" y="71"/>
                    <a:pt x="9" y="67"/>
                    <a:pt x="9" y="66"/>
                  </a:cubicBezTo>
                  <a:cubicBezTo>
                    <a:pt x="9" y="65"/>
                    <a:pt x="11" y="63"/>
                    <a:pt x="11" y="63"/>
                  </a:cubicBezTo>
                  <a:cubicBezTo>
                    <a:pt x="11" y="63"/>
                    <a:pt x="13" y="62"/>
                    <a:pt x="15" y="62"/>
                  </a:cubicBezTo>
                  <a:cubicBezTo>
                    <a:pt x="17" y="62"/>
                    <a:pt x="18" y="58"/>
                    <a:pt x="20" y="58"/>
                  </a:cubicBezTo>
                  <a:cubicBezTo>
                    <a:pt x="21" y="57"/>
                    <a:pt x="22" y="51"/>
                    <a:pt x="23" y="50"/>
                  </a:cubicBezTo>
                  <a:cubicBezTo>
                    <a:pt x="23" y="49"/>
                    <a:pt x="21" y="43"/>
                    <a:pt x="23" y="39"/>
                  </a:cubicBezTo>
                  <a:cubicBezTo>
                    <a:pt x="24" y="36"/>
                    <a:pt x="20" y="31"/>
                    <a:pt x="2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8" name="Freeform 102"/>
            <p:cNvSpPr>
              <a:spLocks/>
            </p:cNvSpPr>
            <p:nvPr/>
          </p:nvSpPr>
          <p:spPr bwMode="auto">
            <a:xfrm>
              <a:off x="2301" y="2034"/>
              <a:ext cx="56" cy="120"/>
            </a:xfrm>
            <a:custGeom>
              <a:avLst/>
              <a:gdLst>
                <a:gd name="T0" fmla="*/ 6 w 61"/>
                <a:gd name="T1" fmla="*/ 5 h 131"/>
                <a:gd name="T2" fmla="*/ 6 w 61"/>
                <a:gd name="T3" fmla="*/ 5 h 131"/>
                <a:gd name="T4" fmla="*/ 6 w 61"/>
                <a:gd name="T5" fmla="*/ 5 h 131"/>
                <a:gd name="T6" fmla="*/ 6 w 61"/>
                <a:gd name="T7" fmla="*/ 5 h 131"/>
                <a:gd name="T8" fmla="*/ 6 w 61"/>
                <a:gd name="T9" fmla="*/ 2 h 131"/>
                <a:gd name="T10" fmla="*/ 6 w 61"/>
                <a:gd name="T11" fmla="*/ 5 h 131"/>
                <a:gd name="T12" fmla="*/ 6 w 61"/>
                <a:gd name="T13" fmla="*/ 5 h 131"/>
                <a:gd name="T14" fmla="*/ 9 w 61"/>
                <a:gd name="T15" fmla="*/ 5 h 131"/>
                <a:gd name="T16" fmla="*/ 9 w 61"/>
                <a:gd name="T17" fmla="*/ 9 h 131"/>
                <a:gd name="T18" fmla="*/ 8 w 61"/>
                <a:gd name="T19" fmla="*/ 10 h 131"/>
                <a:gd name="T20" fmla="*/ 7 w 61"/>
                <a:gd name="T21" fmla="*/ 12 h 131"/>
                <a:gd name="T22" fmla="*/ 7 w 61"/>
                <a:gd name="T23" fmla="*/ 14 h 131"/>
                <a:gd name="T24" fmla="*/ 7 w 61"/>
                <a:gd name="T25" fmla="*/ 14 h 131"/>
                <a:gd name="T26" fmla="*/ 9 w 61"/>
                <a:gd name="T27" fmla="*/ 16 h 131"/>
                <a:gd name="T28" fmla="*/ 11 w 61"/>
                <a:gd name="T29" fmla="*/ 19 h 131"/>
                <a:gd name="T30" fmla="*/ 10 w 61"/>
                <a:gd name="T31" fmla="*/ 20 h 131"/>
                <a:gd name="T32" fmla="*/ 6 w 61"/>
                <a:gd name="T33" fmla="*/ 21 h 131"/>
                <a:gd name="T34" fmla="*/ 8 w 61"/>
                <a:gd name="T35" fmla="*/ 19 h 131"/>
                <a:gd name="T36" fmla="*/ 6 w 61"/>
                <a:gd name="T37" fmla="*/ 17 h 131"/>
                <a:gd name="T38" fmla="*/ 6 w 61"/>
                <a:gd name="T39" fmla="*/ 15 h 131"/>
                <a:gd name="T40" fmla="*/ 6 w 61"/>
                <a:gd name="T41" fmla="*/ 17 h 131"/>
                <a:gd name="T42" fmla="*/ 6 w 61"/>
                <a:gd name="T43" fmla="*/ 20 h 131"/>
                <a:gd name="T44" fmla="*/ 6 w 61"/>
                <a:gd name="T45" fmla="*/ 21 h 131"/>
                <a:gd name="T46" fmla="*/ 6 w 61"/>
                <a:gd name="T47" fmla="*/ 19 h 131"/>
                <a:gd name="T48" fmla="*/ 6 w 61"/>
                <a:gd name="T49" fmla="*/ 19 h 131"/>
                <a:gd name="T50" fmla="*/ 6 w 61"/>
                <a:gd name="T51" fmla="*/ 15 h 131"/>
                <a:gd name="T52" fmla="*/ 6 w 61"/>
                <a:gd name="T53" fmla="*/ 12 h 131"/>
                <a:gd name="T54" fmla="*/ 6 w 61"/>
                <a:gd name="T55" fmla="*/ 11 h 131"/>
                <a:gd name="T56" fmla="*/ 6 w 61"/>
                <a:gd name="T57" fmla="*/ 11 h 131"/>
                <a:gd name="T58" fmla="*/ 6 w 61"/>
                <a:gd name="T59" fmla="*/ 11 h 131"/>
                <a:gd name="T60" fmla="*/ 6 w 61"/>
                <a:gd name="T61" fmla="*/ 8 h 131"/>
                <a:gd name="T62" fmla="*/ 6 w 61"/>
                <a:gd name="T63" fmla="*/ 5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1">
                  <a:moveTo>
                    <a:pt x="26" y="27"/>
                  </a:moveTo>
                  <a:cubicBezTo>
                    <a:pt x="27" y="26"/>
                    <a:pt x="27" y="23"/>
                    <a:pt x="28" y="22"/>
                  </a:cubicBezTo>
                  <a:cubicBezTo>
                    <a:pt x="28" y="22"/>
                    <a:pt x="25" y="18"/>
                    <a:pt x="25" y="17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3"/>
                    <a:pt x="25" y="11"/>
                    <a:pt x="25" y="10"/>
                  </a:cubicBezTo>
                  <a:cubicBezTo>
                    <a:pt x="26" y="10"/>
                    <a:pt x="26" y="7"/>
                    <a:pt x="26" y="7"/>
                  </a:cubicBezTo>
                  <a:cubicBezTo>
                    <a:pt x="26" y="6"/>
                    <a:pt x="25" y="6"/>
                    <a:pt x="25" y="6"/>
                  </a:cubicBezTo>
                  <a:cubicBezTo>
                    <a:pt x="26" y="5"/>
                    <a:pt x="30" y="2"/>
                    <a:pt x="31" y="2"/>
                  </a:cubicBezTo>
                  <a:cubicBezTo>
                    <a:pt x="33" y="2"/>
                    <a:pt x="35" y="0"/>
                    <a:pt x="37" y="2"/>
                  </a:cubicBezTo>
                  <a:cubicBezTo>
                    <a:pt x="39" y="3"/>
                    <a:pt x="41" y="8"/>
                    <a:pt x="41" y="9"/>
                  </a:cubicBezTo>
                  <a:cubicBezTo>
                    <a:pt x="41" y="10"/>
                    <a:pt x="41" y="12"/>
                    <a:pt x="41" y="13"/>
                  </a:cubicBezTo>
                  <a:cubicBezTo>
                    <a:pt x="40" y="14"/>
                    <a:pt x="41" y="15"/>
                    <a:pt x="39" y="18"/>
                  </a:cubicBezTo>
                  <a:cubicBezTo>
                    <a:pt x="37" y="20"/>
                    <a:pt x="39" y="21"/>
                    <a:pt x="40" y="21"/>
                  </a:cubicBezTo>
                  <a:cubicBezTo>
                    <a:pt x="40" y="21"/>
                    <a:pt x="41" y="23"/>
                    <a:pt x="41" y="23"/>
                  </a:cubicBezTo>
                  <a:cubicBezTo>
                    <a:pt x="41" y="24"/>
                    <a:pt x="47" y="25"/>
                    <a:pt x="50" y="37"/>
                  </a:cubicBezTo>
                  <a:cubicBezTo>
                    <a:pt x="51" y="41"/>
                    <a:pt x="51" y="45"/>
                    <a:pt x="52" y="46"/>
                  </a:cubicBezTo>
                  <a:cubicBezTo>
                    <a:pt x="53" y="48"/>
                    <a:pt x="54" y="51"/>
                    <a:pt x="53" y="53"/>
                  </a:cubicBezTo>
                  <a:cubicBezTo>
                    <a:pt x="52" y="54"/>
                    <a:pt x="54" y="55"/>
                    <a:pt x="53" y="56"/>
                  </a:cubicBezTo>
                  <a:cubicBezTo>
                    <a:pt x="53" y="57"/>
                    <a:pt x="49" y="58"/>
                    <a:pt x="48" y="59"/>
                  </a:cubicBezTo>
                  <a:cubicBezTo>
                    <a:pt x="48" y="60"/>
                    <a:pt x="49" y="67"/>
                    <a:pt x="47" y="69"/>
                  </a:cubicBezTo>
                  <a:cubicBezTo>
                    <a:pt x="46" y="70"/>
                    <a:pt x="44" y="70"/>
                    <a:pt x="44" y="70"/>
                  </a:cubicBezTo>
                  <a:cubicBezTo>
                    <a:pt x="44" y="70"/>
                    <a:pt x="41" y="78"/>
                    <a:pt x="40" y="79"/>
                  </a:cubicBezTo>
                  <a:cubicBezTo>
                    <a:pt x="39" y="79"/>
                    <a:pt x="42" y="83"/>
                    <a:pt x="43" y="83"/>
                  </a:cubicBezTo>
                  <a:cubicBezTo>
                    <a:pt x="43" y="84"/>
                    <a:pt x="43" y="86"/>
                    <a:pt x="43" y="86"/>
                  </a:cubicBezTo>
                  <a:cubicBezTo>
                    <a:pt x="43" y="86"/>
                    <a:pt x="44" y="87"/>
                    <a:pt x="44" y="87"/>
                  </a:cubicBezTo>
                  <a:cubicBezTo>
                    <a:pt x="45" y="88"/>
                    <a:pt x="50" y="100"/>
                    <a:pt x="50" y="101"/>
                  </a:cubicBezTo>
                  <a:cubicBezTo>
                    <a:pt x="50" y="102"/>
                    <a:pt x="51" y="102"/>
                    <a:pt x="52" y="103"/>
                  </a:cubicBezTo>
                  <a:cubicBezTo>
                    <a:pt x="54" y="111"/>
                    <a:pt x="61" y="120"/>
                    <a:pt x="61" y="121"/>
                  </a:cubicBezTo>
                  <a:cubicBezTo>
                    <a:pt x="60" y="122"/>
                    <a:pt x="59" y="122"/>
                    <a:pt x="59" y="122"/>
                  </a:cubicBezTo>
                  <a:cubicBezTo>
                    <a:pt x="59" y="122"/>
                    <a:pt x="60" y="124"/>
                    <a:pt x="60" y="125"/>
                  </a:cubicBezTo>
                  <a:cubicBezTo>
                    <a:pt x="60" y="126"/>
                    <a:pt x="57" y="127"/>
                    <a:pt x="56" y="126"/>
                  </a:cubicBezTo>
                  <a:cubicBezTo>
                    <a:pt x="55" y="126"/>
                    <a:pt x="51" y="129"/>
                    <a:pt x="50" y="129"/>
                  </a:cubicBezTo>
                  <a:cubicBezTo>
                    <a:pt x="49" y="129"/>
                    <a:pt x="42" y="130"/>
                    <a:pt x="41" y="129"/>
                  </a:cubicBezTo>
                  <a:cubicBezTo>
                    <a:pt x="40" y="127"/>
                    <a:pt x="41" y="126"/>
                    <a:pt x="43" y="126"/>
                  </a:cubicBezTo>
                  <a:cubicBezTo>
                    <a:pt x="46" y="125"/>
                    <a:pt x="46" y="123"/>
                    <a:pt x="48" y="123"/>
                  </a:cubicBezTo>
                  <a:cubicBezTo>
                    <a:pt x="50" y="122"/>
                    <a:pt x="46" y="118"/>
                    <a:pt x="46" y="115"/>
                  </a:cubicBezTo>
                  <a:cubicBezTo>
                    <a:pt x="45" y="112"/>
                    <a:pt x="45" y="118"/>
                    <a:pt x="41" y="106"/>
                  </a:cubicBezTo>
                  <a:cubicBezTo>
                    <a:pt x="41" y="104"/>
                    <a:pt x="36" y="100"/>
                    <a:pt x="36" y="100"/>
                  </a:cubicBezTo>
                  <a:cubicBezTo>
                    <a:pt x="35" y="99"/>
                    <a:pt x="33" y="96"/>
                    <a:pt x="33" y="95"/>
                  </a:cubicBezTo>
                  <a:cubicBezTo>
                    <a:pt x="33" y="95"/>
                    <a:pt x="28" y="105"/>
                    <a:pt x="28" y="106"/>
                  </a:cubicBezTo>
                  <a:cubicBezTo>
                    <a:pt x="28" y="107"/>
                    <a:pt x="29" y="108"/>
                    <a:pt x="27" y="110"/>
                  </a:cubicBezTo>
                  <a:cubicBezTo>
                    <a:pt x="25" y="114"/>
                    <a:pt x="22" y="120"/>
                    <a:pt x="22" y="122"/>
                  </a:cubicBezTo>
                  <a:cubicBezTo>
                    <a:pt x="22" y="123"/>
                    <a:pt x="21" y="126"/>
                    <a:pt x="20" y="125"/>
                  </a:cubicBezTo>
                  <a:cubicBezTo>
                    <a:pt x="19" y="124"/>
                    <a:pt x="18" y="130"/>
                    <a:pt x="17" y="130"/>
                  </a:cubicBezTo>
                  <a:cubicBezTo>
                    <a:pt x="16" y="131"/>
                    <a:pt x="12" y="129"/>
                    <a:pt x="13" y="128"/>
                  </a:cubicBezTo>
                  <a:cubicBezTo>
                    <a:pt x="14" y="127"/>
                    <a:pt x="0" y="126"/>
                    <a:pt x="1" y="122"/>
                  </a:cubicBezTo>
                  <a:cubicBezTo>
                    <a:pt x="1" y="121"/>
                    <a:pt x="4" y="123"/>
                    <a:pt x="7" y="122"/>
                  </a:cubicBezTo>
                  <a:cubicBezTo>
                    <a:pt x="9" y="122"/>
                    <a:pt x="11" y="122"/>
                    <a:pt x="11" y="122"/>
                  </a:cubicBezTo>
                  <a:cubicBezTo>
                    <a:pt x="12" y="121"/>
                    <a:pt x="10" y="119"/>
                    <a:pt x="10" y="118"/>
                  </a:cubicBezTo>
                  <a:cubicBezTo>
                    <a:pt x="10" y="117"/>
                    <a:pt x="13" y="111"/>
                    <a:pt x="14" y="110"/>
                  </a:cubicBezTo>
                  <a:cubicBezTo>
                    <a:pt x="15" y="110"/>
                    <a:pt x="20" y="92"/>
                    <a:pt x="22" y="91"/>
                  </a:cubicBezTo>
                  <a:cubicBezTo>
                    <a:pt x="23" y="89"/>
                    <a:pt x="23" y="81"/>
                    <a:pt x="23" y="76"/>
                  </a:cubicBezTo>
                  <a:cubicBezTo>
                    <a:pt x="22" y="75"/>
                    <a:pt x="20" y="75"/>
                    <a:pt x="21" y="69"/>
                  </a:cubicBezTo>
                  <a:cubicBezTo>
                    <a:pt x="21" y="68"/>
                    <a:pt x="19" y="67"/>
                    <a:pt x="19" y="66"/>
                  </a:cubicBezTo>
                  <a:cubicBezTo>
                    <a:pt x="19" y="64"/>
                    <a:pt x="16" y="68"/>
                    <a:pt x="15" y="68"/>
                  </a:cubicBezTo>
                  <a:cubicBezTo>
                    <a:pt x="14" y="68"/>
                    <a:pt x="14" y="69"/>
                    <a:pt x="13" y="70"/>
                  </a:cubicBezTo>
                  <a:cubicBezTo>
                    <a:pt x="12" y="72"/>
                    <a:pt x="9" y="68"/>
                    <a:pt x="9" y="67"/>
                  </a:cubicBezTo>
                  <a:cubicBezTo>
                    <a:pt x="9" y="66"/>
                    <a:pt x="11" y="64"/>
                    <a:pt x="11" y="64"/>
                  </a:cubicBezTo>
                  <a:cubicBezTo>
                    <a:pt x="11" y="64"/>
                    <a:pt x="13" y="63"/>
                    <a:pt x="15" y="63"/>
                  </a:cubicBezTo>
                  <a:cubicBezTo>
                    <a:pt x="17" y="63"/>
                    <a:pt x="18" y="59"/>
                    <a:pt x="20" y="58"/>
                  </a:cubicBezTo>
                  <a:cubicBezTo>
                    <a:pt x="21" y="58"/>
                    <a:pt x="22" y="52"/>
                    <a:pt x="23" y="51"/>
                  </a:cubicBezTo>
                  <a:cubicBezTo>
                    <a:pt x="23" y="50"/>
                    <a:pt x="21" y="44"/>
                    <a:pt x="23" y="40"/>
                  </a:cubicBezTo>
                  <a:cubicBezTo>
                    <a:pt x="24" y="37"/>
                    <a:pt x="20" y="31"/>
                    <a:pt x="26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" name="Freeform 103"/>
            <p:cNvSpPr>
              <a:spLocks noEditPoints="1"/>
            </p:cNvSpPr>
            <p:nvPr/>
          </p:nvSpPr>
          <p:spPr bwMode="auto">
            <a:xfrm>
              <a:off x="2588" y="1772"/>
              <a:ext cx="50" cy="128"/>
            </a:xfrm>
            <a:custGeom>
              <a:avLst/>
              <a:gdLst>
                <a:gd name="T0" fmla="*/ 5 w 55"/>
                <a:gd name="T1" fmla="*/ 23 h 139"/>
                <a:gd name="T2" fmla="*/ 7 w 55"/>
                <a:gd name="T3" fmla="*/ 16 h 139"/>
                <a:gd name="T4" fmla="*/ 5 w 55"/>
                <a:gd name="T5" fmla="*/ 9 h 139"/>
                <a:gd name="T6" fmla="*/ 5 w 55"/>
                <a:gd name="T7" fmla="*/ 6 h 139"/>
                <a:gd name="T8" fmla="*/ 5 w 55"/>
                <a:gd name="T9" fmla="*/ 6 h 139"/>
                <a:gd name="T10" fmla="*/ 5 w 55"/>
                <a:gd name="T11" fmla="*/ 6 h 139"/>
                <a:gd name="T12" fmla="*/ 5 w 55"/>
                <a:gd name="T13" fmla="*/ 6 h 139"/>
                <a:gd name="T14" fmla="*/ 5 w 55"/>
                <a:gd name="T15" fmla="*/ 6 h 139"/>
                <a:gd name="T16" fmla="*/ 5 w 55"/>
                <a:gd name="T17" fmla="*/ 6 h 139"/>
                <a:gd name="T18" fmla="*/ 5 w 55"/>
                <a:gd name="T19" fmla="*/ 6 h 139"/>
                <a:gd name="T20" fmla="*/ 5 w 55"/>
                <a:gd name="T21" fmla="*/ 2 h 139"/>
                <a:gd name="T22" fmla="*/ 5 w 55"/>
                <a:gd name="T23" fmla="*/ 1 h 139"/>
                <a:gd name="T24" fmla="*/ 5 w 55"/>
                <a:gd name="T25" fmla="*/ 6 h 139"/>
                <a:gd name="T26" fmla="*/ 5 w 55"/>
                <a:gd name="T27" fmla="*/ 6 h 139"/>
                <a:gd name="T28" fmla="*/ 5 w 55"/>
                <a:gd name="T29" fmla="*/ 6 h 139"/>
                <a:gd name="T30" fmla="*/ 5 w 55"/>
                <a:gd name="T31" fmla="*/ 13 h 139"/>
                <a:gd name="T32" fmla="*/ 5 w 55"/>
                <a:gd name="T33" fmla="*/ 15 h 139"/>
                <a:gd name="T34" fmla="*/ 0 w 55"/>
                <a:gd name="T35" fmla="*/ 16 h 139"/>
                <a:gd name="T36" fmla="*/ 5 w 55"/>
                <a:gd name="T37" fmla="*/ 17 h 139"/>
                <a:gd name="T38" fmla="*/ 5 w 55"/>
                <a:gd name="T39" fmla="*/ 15 h 139"/>
                <a:gd name="T40" fmla="*/ 5 w 55"/>
                <a:gd name="T41" fmla="*/ 15 h 139"/>
                <a:gd name="T42" fmla="*/ 5 w 55"/>
                <a:gd name="T43" fmla="*/ 19 h 139"/>
                <a:gd name="T44" fmla="*/ 5 w 55"/>
                <a:gd name="T45" fmla="*/ 21 h 139"/>
                <a:gd name="T46" fmla="*/ 5 w 55"/>
                <a:gd name="T47" fmla="*/ 23 h 139"/>
                <a:gd name="T48" fmla="*/ 5 w 55"/>
                <a:gd name="T49" fmla="*/ 23 h 139"/>
                <a:gd name="T50" fmla="*/ 5 w 55"/>
                <a:gd name="T51" fmla="*/ 25 h 139"/>
                <a:gd name="T52" fmla="*/ 5 w 55"/>
                <a:gd name="T53" fmla="*/ 24 h 139"/>
                <a:gd name="T54" fmla="*/ 6 w 55"/>
                <a:gd name="T55" fmla="*/ 25 h 139"/>
                <a:gd name="T56" fmla="*/ 5 w 55"/>
                <a:gd name="T57" fmla="*/ 16 h 139"/>
                <a:gd name="T58" fmla="*/ 5 w 55"/>
                <a:gd name="T59" fmla="*/ 14 h 139"/>
                <a:gd name="T60" fmla="*/ 5 w 55"/>
                <a:gd name="T61" fmla="*/ 16 h 139"/>
                <a:gd name="T62" fmla="*/ 5 w 55"/>
                <a:gd name="T63" fmla="*/ 6 h 139"/>
                <a:gd name="T64" fmla="*/ 5 w 55"/>
                <a:gd name="T65" fmla="*/ 6 h 139"/>
                <a:gd name="T66" fmla="*/ 5 w 55"/>
                <a:gd name="T67" fmla="*/ 6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5"/>
                  </a:moveTo>
                  <a:cubicBezTo>
                    <a:pt x="44" y="135"/>
                    <a:pt x="42" y="132"/>
                    <a:pt x="42" y="130"/>
                  </a:cubicBezTo>
                  <a:cubicBezTo>
                    <a:pt x="42" y="127"/>
                    <a:pt x="44" y="108"/>
                    <a:pt x="44" y="107"/>
                  </a:cubicBezTo>
                  <a:cubicBezTo>
                    <a:pt x="44" y="106"/>
                    <a:pt x="54" y="97"/>
                    <a:pt x="54" y="94"/>
                  </a:cubicBezTo>
                  <a:cubicBezTo>
                    <a:pt x="55" y="92"/>
                    <a:pt x="49" y="71"/>
                    <a:pt x="46" y="68"/>
                  </a:cubicBezTo>
                  <a:cubicBezTo>
                    <a:pt x="43" y="65"/>
                    <a:pt x="46" y="56"/>
                    <a:pt x="45" y="50"/>
                  </a:cubicBezTo>
                  <a:cubicBezTo>
                    <a:pt x="44" y="46"/>
                    <a:pt x="46" y="43"/>
                    <a:pt x="46" y="40"/>
                  </a:cubicBezTo>
                  <a:cubicBezTo>
                    <a:pt x="46" y="38"/>
                    <a:pt x="42" y="32"/>
                    <a:pt x="41" y="29"/>
                  </a:cubicBezTo>
                  <a:cubicBezTo>
                    <a:pt x="40" y="28"/>
                    <a:pt x="41" y="29"/>
                    <a:pt x="41" y="24"/>
                  </a:cubicBezTo>
                  <a:cubicBezTo>
                    <a:pt x="41" y="23"/>
                    <a:pt x="38" y="20"/>
                    <a:pt x="40" y="19"/>
                  </a:cubicBezTo>
                  <a:cubicBezTo>
                    <a:pt x="41" y="19"/>
                    <a:pt x="44" y="20"/>
                    <a:pt x="44" y="19"/>
                  </a:cubicBezTo>
                  <a:cubicBezTo>
                    <a:pt x="44" y="18"/>
                    <a:pt x="44" y="17"/>
                    <a:pt x="44" y="17"/>
                  </a:cubicBezTo>
                  <a:cubicBezTo>
                    <a:pt x="44" y="17"/>
                    <a:pt x="45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5" y="15"/>
                    <a:pt x="46" y="15"/>
                    <a:pt x="47" y="14"/>
                  </a:cubicBezTo>
                  <a:cubicBezTo>
                    <a:pt x="47" y="14"/>
                    <a:pt x="44" y="12"/>
                    <a:pt x="44" y="10"/>
                  </a:cubicBezTo>
                  <a:cubicBezTo>
                    <a:pt x="44" y="9"/>
                    <a:pt x="44" y="9"/>
                    <a:pt x="45" y="8"/>
                  </a:cubicBezTo>
                  <a:cubicBezTo>
                    <a:pt x="45" y="8"/>
                    <a:pt x="46" y="7"/>
                    <a:pt x="45" y="6"/>
                  </a:cubicBezTo>
                  <a:cubicBezTo>
                    <a:pt x="45" y="6"/>
                    <a:pt x="45" y="5"/>
                    <a:pt x="45" y="5"/>
                  </a:cubicBezTo>
                  <a:cubicBezTo>
                    <a:pt x="45" y="4"/>
                    <a:pt x="45" y="3"/>
                    <a:pt x="44" y="2"/>
                  </a:cubicBezTo>
                  <a:cubicBezTo>
                    <a:pt x="43" y="2"/>
                    <a:pt x="40" y="1"/>
                    <a:pt x="40" y="1"/>
                  </a:cubicBezTo>
                  <a:cubicBezTo>
                    <a:pt x="40" y="1"/>
                    <a:pt x="38" y="1"/>
                    <a:pt x="37" y="1"/>
                  </a:cubicBezTo>
                  <a:cubicBezTo>
                    <a:pt x="36" y="2"/>
                    <a:pt x="35" y="0"/>
                    <a:pt x="34" y="1"/>
                  </a:cubicBezTo>
                  <a:cubicBezTo>
                    <a:pt x="33" y="2"/>
                    <a:pt x="27" y="3"/>
                    <a:pt x="27" y="12"/>
                  </a:cubicBezTo>
                  <a:cubicBezTo>
                    <a:pt x="27" y="12"/>
                    <a:pt x="24" y="13"/>
                    <a:pt x="26" y="21"/>
                  </a:cubicBezTo>
                  <a:cubicBezTo>
                    <a:pt x="28" y="28"/>
                    <a:pt x="24" y="26"/>
                    <a:pt x="24" y="26"/>
                  </a:cubicBezTo>
                  <a:cubicBezTo>
                    <a:pt x="24" y="26"/>
                    <a:pt x="22" y="28"/>
                    <a:pt x="24" y="29"/>
                  </a:cubicBezTo>
                  <a:cubicBezTo>
                    <a:pt x="27" y="30"/>
                    <a:pt x="25" y="35"/>
                    <a:pt x="25" y="36"/>
                  </a:cubicBezTo>
                  <a:cubicBezTo>
                    <a:pt x="28" y="43"/>
                    <a:pt x="25" y="53"/>
                    <a:pt x="26" y="56"/>
                  </a:cubicBezTo>
                  <a:cubicBezTo>
                    <a:pt x="27" y="58"/>
                    <a:pt x="29" y="68"/>
                    <a:pt x="28" y="70"/>
                  </a:cubicBezTo>
                  <a:cubicBezTo>
                    <a:pt x="26" y="73"/>
                    <a:pt x="26" y="75"/>
                    <a:pt x="26" y="75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3" y="79"/>
                    <a:pt x="12" y="79"/>
                  </a:cubicBezTo>
                  <a:cubicBezTo>
                    <a:pt x="11" y="79"/>
                    <a:pt x="0" y="86"/>
                    <a:pt x="0" y="89"/>
                  </a:cubicBezTo>
                  <a:cubicBezTo>
                    <a:pt x="0" y="92"/>
                    <a:pt x="17" y="110"/>
                    <a:pt x="21" y="109"/>
                  </a:cubicBezTo>
                  <a:cubicBezTo>
                    <a:pt x="24" y="109"/>
                    <a:pt x="31" y="97"/>
                    <a:pt x="31" y="96"/>
                  </a:cubicBezTo>
                  <a:cubicBezTo>
                    <a:pt x="30" y="94"/>
                    <a:pt x="26" y="92"/>
                    <a:pt x="26" y="92"/>
                  </a:cubicBezTo>
                  <a:cubicBezTo>
                    <a:pt x="26" y="92"/>
                    <a:pt x="29" y="82"/>
                    <a:pt x="30" y="81"/>
                  </a:cubicBezTo>
                  <a:cubicBezTo>
                    <a:pt x="31" y="81"/>
                    <a:pt x="32" y="82"/>
                    <a:pt x="32" y="82"/>
                  </a:cubicBezTo>
                  <a:cubicBezTo>
                    <a:pt x="32" y="85"/>
                    <a:pt x="34" y="86"/>
                    <a:pt x="34" y="87"/>
                  </a:cubicBezTo>
                  <a:cubicBezTo>
                    <a:pt x="33" y="87"/>
                    <a:pt x="32" y="91"/>
                    <a:pt x="32" y="96"/>
                  </a:cubicBezTo>
                  <a:cubicBezTo>
                    <a:pt x="32" y="101"/>
                    <a:pt x="32" y="107"/>
                    <a:pt x="30" y="109"/>
                  </a:cubicBezTo>
                  <a:cubicBezTo>
                    <a:pt x="27" y="114"/>
                    <a:pt x="23" y="111"/>
                    <a:pt x="21" y="116"/>
                  </a:cubicBezTo>
                  <a:cubicBezTo>
                    <a:pt x="20" y="117"/>
                    <a:pt x="22" y="118"/>
                    <a:pt x="22" y="119"/>
                  </a:cubicBezTo>
                  <a:cubicBezTo>
                    <a:pt x="22" y="120"/>
                    <a:pt x="22" y="123"/>
                    <a:pt x="19" y="125"/>
                  </a:cubicBezTo>
                  <a:cubicBezTo>
                    <a:pt x="19" y="125"/>
                    <a:pt x="20" y="126"/>
                    <a:pt x="20" y="12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3"/>
                    <a:pt x="26" y="125"/>
                    <a:pt x="26" y="127"/>
                  </a:cubicBezTo>
                  <a:cubicBezTo>
                    <a:pt x="26" y="128"/>
                    <a:pt x="25" y="132"/>
                    <a:pt x="31" y="135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5"/>
                    <a:pt x="37" y="136"/>
                    <a:pt x="37" y="136"/>
                  </a:cubicBezTo>
                  <a:cubicBezTo>
                    <a:pt x="38" y="136"/>
                    <a:pt x="36" y="139"/>
                    <a:pt x="48" y="137"/>
                  </a:cubicBezTo>
                  <a:cubicBezTo>
                    <a:pt x="50" y="136"/>
                    <a:pt x="47" y="135"/>
                    <a:pt x="46" y="135"/>
                  </a:cubicBezTo>
                  <a:close/>
                  <a:moveTo>
                    <a:pt x="24" y="91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25" y="77"/>
                    <a:pt x="25" y="78"/>
                  </a:cubicBezTo>
                  <a:cubicBezTo>
                    <a:pt x="26" y="78"/>
                    <a:pt x="28" y="81"/>
                    <a:pt x="28" y="81"/>
                  </a:cubicBezTo>
                  <a:lnTo>
                    <a:pt x="24" y="91"/>
                  </a:lnTo>
                  <a:close/>
                  <a:moveTo>
                    <a:pt x="30" y="23"/>
                  </a:moveTo>
                  <a:cubicBezTo>
                    <a:pt x="30" y="23"/>
                    <a:pt x="29" y="24"/>
                    <a:pt x="29" y="24"/>
                  </a:cubicBezTo>
                  <a:cubicBezTo>
                    <a:pt x="29" y="24"/>
                    <a:pt x="30" y="20"/>
                    <a:pt x="29" y="19"/>
                  </a:cubicBezTo>
                  <a:cubicBezTo>
                    <a:pt x="29" y="19"/>
                    <a:pt x="30" y="19"/>
                    <a:pt x="30" y="19"/>
                  </a:cubicBezTo>
                  <a:cubicBezTo>
                    <a:pt x="30" y="19"/>
                    <a:pt x="30" y="20"/>
                    <a:pt x="31" y="21"/>
                  </a:cubicBezTo>
                  <a:cubicBezTo>
                    <a:pt x="31" y="21"/>
                    <a:pt x="30" y="23"/>
                    <a:pt x="3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" name="Freeform 104"/>
            <p:cNvSpPr>
              <a:spLocks noEditPoints="1"/>
            </p:cNvSpPr>
            <p:nvPr/>
          </p:nvSpPr>
          <p:spPr bwMode="auto">
            <a:xfrm>
              <a:off x="2310" y="1923"/>
              <a:ext cx="50" cy="127"/>
            </a:xfrm>
            <a:custGeom>
              <a:avLst/>
              <a:gdLst>
                <a:gd name="T0" fmla="*/ 5 w 55"/>
                <a:gd name="T1" fmla="*/ 20 h 139"/>
                <a:gd name="T2" fmla="*/ 7 w 55"/>
                <a:gd name="T3" fmla="*/ 14 h 139"/>
                <a:gd name="T4" fmla="*/ 5 w 55"/>
                <a:gd name="T5" fmla="*/ 7 h 139"/>
                <a:gd name="T6" fmla="*/ 5 w 55"/>
                <a:gd name="T7" fmla="*/ 5 h 139"/>
                <a:gd name="T8" fmla="*/ 5 w 55"/>
                <a:gd name="T9" fmla="*/ 5 h 139"/>
                <a:gd name="T10" fmla="*/ 5 w 55"/>
                <a:gd name="T11" fmla="*/ 5 h 139"/>
                <a:gd name="T12" fmla="*/ 5 w 55"/>
                <a:gd name="T13" fmla="*/ 5 h 139"/>
                <a:gd name="T14" fmla="*/ 5 w 55"/>
                <a:gd name="T15" fmla="*/ 5 h 139"/>
                <a:gd name="T16" fmla="*/ 5 w 55"/>
                <a:gd name="T17" fmla="*/ 5 h 139"/>
                <a:gd name="T18" fmla="*/ 5 w 55"/>
                <a:gd name="T19" fmla="*/ 5 h 139"/>
                <a:gd name="T20" fmla="*/ 5 w 55"/>
                <a:gd name="T21" fmla="*/ 2 h 139"/>
                <a:gd name="T22" fmla="*/ 5 w 55"/>
                <a:gd name="T23" fmla="*/ 1 h 139"/>
                <a:gd name="T24" fmla="*/ 5 w 55"/>
                <a:gd name="T25" fmla="*/ 5 h 139"/>
                <a:gd name="T26" fmla="*/ 5 w 55"/>
                <a:gd name="T27" fmla="*/ 5 h 139"/>
                <a:gd name="T28" fmla="*/ 5 w 55"/>
                <a:gd name="T29" fmla="*/ 5 h 139"/>
                <a:gd name="T30" fmla="*/ 5 w 55"/>
                <a:gd name="T31" fmla="*/ 11 h 139"/>
                <a:gd name="T32" fmla="*/ 5 w 55"/>
                <a:gd name="T33" fmla="*/ 13 h 139"/>
                <a:gd name="T34" fmla="*/ 0 w 55"/>
                <a:gd name="T35" fmla="*/ 14 h 139"/>
                <a:gd name="T36" fmla="*/ 5 w 55"/>
                <a:gd name="T37" fmla="*/ 15 h 139"/>
                <a:gd name="T38" fmla="*/ 5 w 55"/>
                <a:gd name="T39" fmla="*/ 13 h 139"/>
                <a:gd name="T40" fmla="*/ 5 w 55"/>
                <a:gd name="T41" fmla="*/ 13 h 139"/>
                <a:gd name="T42" fmla="*/ 5 w 55"/>
                <a:gd name="T43" fmla="*/ 16 h 139"/>
                <a:gd name="T44" fmla="*/ 5 w 55"/>
                <a:gd name="T45" fmla="*/ 18 h 139"/>
                <a:gd name="T46" fmla="*/ 5 w 55"/>
                <a:gd name="T47" fmla="*/ 19 h 139"/>
                <a:gd name="T48" fmla="*/ 5 w 55"/>
                <a:gd name="T49" fmla="*/ 20 h 139"/>
                <a:gd name="T50" fmla="*/ 5 w 55"/>
                <a:gd name="T51" fmla="*/ 21 h 139"/>
                <a:gd name="T52" fmla="*/ 5 w 55"/>
                <a:gd name="T53" fmla="*/ 20 h 139"/>
                <a:gd name="T54" fmla="*/ 6 w 55"/>
                <a:gd name="T55" fmla="*/ 20 h 139"/>
                <a:gd name="T56" fmla="*/ 5 w 55"/>
                <a:gd name="T57" fmla="*/ 14 h 139"/>
                <a:gd name="T58" fmla="*/ 5 w 55"/>
                <a:gd name="T59" fmla="*/ 12 h 139"/>
                <a:gd name="T60" fmla="*/ 5 w 55"/>
                <a:gd name="T61" fmla="*/ 14 h 139"/>
                <a:gd name="T62" fmla="*/ 5 w 55"/>
                <a:gd name="T63" fmla="*/ 5 h 139"/>
                <a:gd name="T64" fmla="*/ 5 w 55"/>
                <a:gd name="T65" fmla="*/ 5 h 139"/>
                <a:gd name="T66" fmla="*/ 5 w 55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5"/>
                  </a:moveTo>
                  <a:cubicBezTo>
                    <a:pt x="44" y="135"/>
                    <a:pt x="42" y="132"/>
                    <a:pt x="42" y="130"/>
                  </a:cubicBezTo>
                  <a:cubicBezTo>
                    <a:pt x="42" y="127"/>
                    <a:pt x="44" y="108"/>
                    <a:pt x="44" y="107"/>
                  </a:cubicBezTo>
                  <a:cubicBezTo>
                    <a:pt x="44" y="106"/>
                    <a:pt x="54" y="97"/>
                    <a:pt x="54" y="94"/>
                  </a:cubicBezTo>
                  <a:cubicBezTo>
                    <a:pt x="55" y="92"/>
                    <a:pt x="49" y="71"/>
                    <a:pt x="46" y="68"/>
                  </a:cubicBezTo>
                  <a:cubicBezTo>
                    <a:pt x="43" y="65"/>
                    <a:pt x="46" y="56"/>
                    <a:pt x="45" y="50"/>
                  </a:cubicBezTo>
                  <a:cubicBezTo>
                    <a:pt x="44" y="46"/>
                    <a:pt x="46" y="43"/>
                    <a:pt x="46" y="40"/>
                  </a:cubicBezTo>
                  <a:cubicBezTo>
                    <a:pt x="46" y="38"/>
                    <a:pt x="42" y="32"/>
                    <a:pt x="41" y="29"/>
                  </a:cubicBezTo>
                  <a:cubicBezTo>
                    <a:pt x="40" y="28"/>
                    <a:pt x="41" y="29"/>
                    <a:pt x="41" y="24"/>
                  </a:cubicBezTo>
                  <a:cubicBezTo>
                    <a:pt x="41" y="23"/>
                    <a:pt x="38" y="20"/>
                    <a:pt x="40" y="19"/>
                  </a:cubicBezTo>
                  <a:cubicBezTo>
                    <a:pt x="41" y="19"/>
                    <a:pt x="44" y="20"/>
                    <a:pt x="44" y="19"/>
                  </a:cubicBezTo>
                  <a:cubicBezTo>
                    <a:pt x="44" y="18"/>
                    <a:pt x="44" y="17"/>
                    <a:pt x="44" y="17"/>
                  </a:cubicBezTo>
                  <a:cubicBezTo>
                    <a:pt x="44" y="17"/>
                    <a:pt x="45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5" y="15"/>
                    <a:pt x="46" y="15"/>
                    <a:pt x="47" y="14"/>
                  </a:cubicBezTo>
                  <a:cubicBezTo>
                    <a:pt x="47" y="14"/>
                    <a:pt x="44" y="12"/>
                    <a:pt x="44" y="10"/>
                  </a:cubicBezTo>
                  <a:cubicBezTo>
                    <a:pt x="44" y="9"/>
                    <a:pt x="44" y="9"/>
                    <a:pt x="45" y="8"/>
                  </a:cubicBezTo>
                  <a:cubicBezTo>
                    <a:pt x="45" y="8"/>
                    <a:pt x="46" y="7"/>
                    <a:pt x="45" y="6"/>
                  </a:cubicBezTo>
                  <a:cubicBezTo>
                    <a:pt x="45" y="6"/>
                    <a:pt x="45" y="5"/>
                    <a:pt x="45" y="5"/>
                  </a:cubicBezTo>
                  <a:cubicBezTo>
                    <a:pt x="45" y="4"/>
                    <a:pt x="45" y="3"/>
                    <a:pt x="44" y="2"/>
                  </a:cubicBezTo>
                  <a:cubicBezTo>
                    <a:pt x="43" y="2"/>
                    <a:pt x="40" y="1"/>
                    <a:pt x="40" y="1"/>
                  </a:cubicBezTo>
                  <a:cubicBezTo>
                    <a:pt x="40" y="1"/>
                    <a:pt x="38" y="1"/>
                    <a:pt x="37" y="1"/>
                  </a:cubicBezTo>
                  <a:cubicBezTo>
                    <a:pt x="36" y="2"/>
                    <a:pt x="35" y="0"/>
                    <a:pt x="34" y="1"/>
                  </a:cubicBezTo>
                  <a:cubicBezTo>
                    <a:pt x="33" y="2"/>
                    <a:pt x="27" y="3"/>
                    <a:pt x="27" y="12"/>
                  </a:cubicBezTo>
                  <a:cubicBezTo>
                    <a:pt x="27" y="12"/>
                    <a:pt x="24" y="13"/>
                    <a:pt x="26" y="21"/>
                  </a:cubicBezTo>
                  <a:cubicBezTo>
                    <a:pt x="28" y="28"/>
                    <a:pt x="24" y="26"/>
                    <a:pt x="24" y="26"/>
                  </a:cubicBezTo>
                  <a:cubicBezTo>
                    <a:pt x="24" y="26"/>
                    <a:pt x="22" y="28"/>
                    <a:pt x="24" y="29"/>
                  </a:cubicBezTo>
                  <a:cubicBezTo>
                    <a:pt x="27" y="30"/>
                    <a:pt x="25" y="35"/>
                    <a:pt x="25" y="36"/>
                  </a:cubicBezTo>
                  <a:cubicBezTo>
                    <a:pt x="28" y="43"/>
                    <a:pt x="25" y="53"/>
                    <a:pt x="26" y="56"/>
                  </a:cubicBezTo>
                  <a:cubicBezTo>
                    <a:pt x="27" y="58"/>
                    <a:pt x="29" y="68"/>
                    <a:pt x="28" y="70"/>
                  </a:cubicBezTo>
                  <a:cubicBezTo>
                    <a:pt x="26" y="73"/>
                    <a:pt x="26" y="75"/>
                    <a:pt x="26" y="75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3" y="79"/>
                    <a:pt x="12" y="79"/>
                  </a:cubicBezTo>
                  <a:cubicBezTo>
                    <a:pt x="11" y="79"/>
                    <a:pt x="0" y="86"/>
                    <a:pt x="0" y="89"/>
                  </a:cubicBezTo>
                  <a:cubicBezTo>
                    <a:pt x="0" y="92"/>
                    <a:pt x="17" y="110"/>
                    <a:pt x="21" y="109"/>
                  </a:cubicBezTo>
                  <a:cubicBezTo>
                    <a:pt x="24" y="109"/>
                    <a:pt x="31" y="97"/>
                    <a:pt x="31" y="96"/>
                  </a:cubicBezTo>
                  <a:cubicBezTo>
                    <a:pt x="30" y="94"/>
                    <a:pt x="26" y="92"/>
                    <a:pt x="26" y="92"/>
                  </a:cubicBezTo>
                  <a:cubicBezTo>
                    <a:pt x="26" y="92"/>
                    <a:pt x="29" y="82"/>
                    <a:pt x="30" y="81"/>
                  </a:cubicBezTo>
                  <a:cubicBezTo>
                    <a:pt x="31" y="81"/>
                    <a:pt x="32" y="82"/>
                    <a:pt x="32" y="82"/>
                  </a:cubicBezTo>
                  <a:cubicBezTo>
                    <a:pt x="32" y="85"/>
                    <a:pt x="34" y="86"/>
                    <a:pt x="34" y="87"/>
                  </a:cubicBezTo>
                  <a:cubicBezTo>
                    <a:pt x="33" y="87"/>
                    <a:pt x="32" y="91"/>
                    <a:pt x="32" y="96"/>
                  </a:cubicBezTo>
                  <a:cubicBezTo>
                    <a:pt x="32" y="101"/>
                    <a:pt x="32" y="107"/>
                    <a:pt x="30" y="109"/>
                  </a:cubicBezTo>
                  <a:cubicBezTo>
                    <a:pt x="27" y="114"/>
                    <a:pt x="23" y="111"/>
                    <a:pt x="21" y="116"/>
                  </a:cubicBezTo>
                  <a:cubicBezTo>
                    <a:pt x="20" y="117"/>
                    <a:pt x="22" y="118"/>
                    <a:pt x="22" y="119"/>
                  </a:cubicBezTo>
                  <a:cubicBezTo>
                    <a:pt x="22" y="120"/>
                    <a:pt x="22" y="123"/>
                    <a:pt x="19" y="125"/>
                  </a:cubicBezTo>
                  <a:cubicBezTo>
                    <a:pt x="19" y="125"/>
                    <a:pt x="20" y="126"/>
                    <a:pt x="20" y="126"/>
                  </a:cubicBezTo>
                  <a:cubicBezTo>
                    <a:pt x="24" y="123"/>
                    <a:pt x="24" y="123"/>
                    <a:pt x="24" y="123"/>
                  </a:cubicBezTo>
                  <a:cubicBezTo>
                    <a:pt x="24" y="123"/>
                    <a:pt x="26" y="125"/>
                    <a:pt x="26" y="127"/>
                  </a:cubicBezTo>
                  <a:cubicBezTo>
                    <a:pt x="26" y="128"/>
                    <a:pt x="25" y="132"/>
                    <a:pt x="31" y="135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5"/>
                    <a:pt x="37" y="136"/>
                    <a:pt x="37" y="136"/>
                  </a:cubicBezTo>
                  <a:cubicBezTo>
                    <a:pt x="38" y="136"/>
                    <a:pt x="36" y="139"/>
                    <a:pt x="48" y="137"/>
                  </a:cubicBezTo>
                  <a:cubicBezTo>
                    <a:pt x="50" y="136"/>
                    <a:pt x="47" y="135"/>
                    <a:pt x="46" y="135"/>
                  </a:cubicBezTo>
                  <a:close/>
                  <a:moveTo>
                    <a:pt x="24" y="91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25" y="77"/>
                    <a:pt x="25" y="78"/>
                  </a:cubicBezTo>
                  <a:cubicBezTo>
                    <a:pt x="26" y="78"/>
                    <a:pt x="28" y="81"/>
                    <a:pt x="28" y="81"/>
                  </a:cubicBezTo>
                  <a:lnTo>
                    <a:pt x="24" y="91"/>
                  </a:lnTo>
                  <a:close/>
                  <a:moveTo>
                    <a:pt x="30" y="23"/>
                  </a:moveTo>
                  <a:cubicBezTo>
                    <a:pt x="30" y="23"/>
                    <a:pt x="29" y="24"/>
                    <a:pt x="29" y="24"/>
                  </a:cubicBezTo>
                  <a:cubicBezTo>
                    <a:pt x="29" y="24"/>
                    <a:pt x="30" y="20"/>
                    <a:pt x="29" y="19"/>
                  </a:cubicBezTo>
                  <a:cubicBezTo>
                    <a:pt x="29" y="19"/>
                    <a:pt x="30" y="19"/>
                    <a:pt x="30" y="19"/>
                  </a:cubicBezTo>
                  <a:cubicBezTo>
                    <a:pt x="30" y="19"/>
                    <a:pt x="30" y="20"/>
                    <a:pt x="31" y="21"/>
                  </a:cubicBezTo>
                  <a:cubicBezTo>
                    <a:pt x="31" y="21"/>
                    <a:pt x="30" y="23"/>
                    <a:pt x="3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" name="Freeform 105"/>
            <p:cNvSpPr>
              <a:spLocks noEditPoints="1"/>
            </p:cNvSpPr>
            <p:nvPr/>
          </p:nvSpPr>
          <p:spPr bwMode="auto">
            <a:xfrm>
              <a:off x="2225" y="1889"/>
              <a:ext cx="51" cy="127"/>
            </a:xfrm>
            <a:custGeom>
              <a:avLst/>
              <a:gdLst>
                <a:gd name="T0" fmla="*/ 8 w 55"/>
                <a:gd name="T1" fmla="*/ 20 h 139"/>
                <a:gd name="T2" fmla="*/ 12 w 55"/>
                <a:gd name="T3" fmla="*/ 14 h 139"/>
                <a:gd name="T4" fmla="*/ 9 w 55"/>
                <a:gd name="T5" fmla="*/ 7 h 139"/>
                <a:gd name="T6" fmla="*/ 8 w 55"/>
                <a:gd name="T7" fmla="*/ 5 h 139"/>
                <a:gd name="T8" fmla="*/ 8 w 55"/>
                <a:gd name="T9" fmla="*/ 5 h 139"/>
                <a:gd name="T10" fmla="*/ 9 w 55"/>
                <a:gd name="T11" fmla="*/ 5 h 139"/>
                <a:gd name="T12" fmla="*/ 9 w 55"/>
                <a:gd name="T13" fmla="*/ 5 h 139"/>
                <a:gd name="T14" fmla="*/ 9 w 55"/>
                <a:gd name="T15" fmla="*/ 5 h 139"/>
                <a:gd name="T16" fmla="*/ 9 w 55"/>
                <a:gd name="T17" fmla="*/ 5 h 139"/>
                <a:gd name="T18" fmla="*/ 9 w 55"/>
                <a:gd name="T19" fmla="*/ 5 h 139"/>
                <a:gd name="T20" fmla="*/ 9 w 55"/>
                <a:gd name="T21" fmla="*/ 2 h 139"/>
                <a:gd name="T22" fmla="*/ 7 w 55"/>
                <a:gd name="T23" fmla="*/ 1 h 139"/>
                <a:gd name="T24" fmla="*/ 6 w 55"/>
                <a:gd name="T25" fmla="*/ 5 h 139"/>
                <a:gd name="T26" fmla="*/ 6 w 55"/>
                <a:gd name="T27" fmla="*/ 5 h 139"/>
                <a:gd name="T28" fmla="*/ 6 w 55"/>
                <a:gd name="T29" fmla="*/ 5 h 139"/>
                <a:gd name="T30" fmla="*/ 6 w 55"/>
                <a:gd name="T31" fmla="*/ 11 h 139"/>
                <a:gd name="T32" fmla="*/ 6 w 55"/>
                <a:gd name="T33" fmla="*/ 13 h 139"/>
                <a:gd name="T34" fmla="*/ 0 w 55"/>
                <a:gd name="T35" fmla="*/ 14 h 139"/>
                <a:gd name="T36" fmla="*/ 6 w 55"/>
                <a:gd name="T37" fmla="*/ 14 h 139"/>
                <a:gd name="T38" fmla="*/ 6 w 55"/>
                <a:gd name="T39" fmla="*/ 13 h 139"/>
                <a:gd name="T40" fmla="*/ 6 w 55"/>
                <a:gd name="T41" fmla="*/ 13 h 139"/>
                <a:gd name="T42" fmla="*/ 6 w 55"/>
                <a:gd name="T43" fmla="*/ 16 h 139"/>
                <a:gd name="T44" fmla="*/ 6 w 55"/>
                <a:gd name="T45" fmla="*/ 18 h 139"/>
                <a:gd name="T46" fmla="*/ 6 w 55"/>
                <a:gd name="T47" fmla="*/ 19 h 139"/>
                <a:gd name="T48" fmla="*/ 6 w 55"/>
                <a:gd name="T49" fmla="*/ 19 h 139"/>
                <a:gd name="T50" fmla="*/ 6 w 55"/>
                <a:gd name="T51" fmla="*/ 20 h 139"/>
                <a:gd name="T52" fmla="*/ 6 w 55"/>
                <a:gd name="T53" fmla="*/ 20 h 139"/>
                <a:gd name="T54" fmla="*/ 10 w 55"/>
                <a:gd name="T55" fmla="*/ 20 h 139"/>
                <a:gd name="T56" fmla="*/ 6 w 55"/>
                <a:gd name="T57" fmla="*/ 14 h 139"/>
                <a:gd name="T58" fmla="*/ 6 w 55"/>
                <a:gd name="T59" fmla="*/ 12 h 139"/>
                <a:gd name="T60" fmla="*/ 6 w 55"/>
                <a:gd name="T61" fmla="*/ 14 h 139"/>
                <a:gd name="T62" fmla="*/ 6 w 55"/>
                <a:gd name="T63" fmla="*/ 5 h 139"/>
                <a:gd name="T64" fmla="*/ 6 w 55"/>
                <a:gd name="T65" fmla="*/ 5 h 139"/>
                <a:gd name="T66" fmla="*/ 6 w 55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5"/>
                  </a:moveTo>
                  <a:cubicBezTo>
                    <a:pt x="44" y="135"/>
                    <a:pt x="42" y="132"/>
                    <a:pt x="42" y="129"/>
                  </a:cubicBezTo>
                  <a:cubicBezTo>
                    <a:pt x="42" y="127"/>
                    <a:pt x="44" y="108"/>
                    <a:pt x="44" y="107"/>
                  </a:cubicBezTo>
                  <a:cubicBezTo>
                    <a:pt x="44" y="106"/>
                    <a:pt x="54" y="96"/>
                    <a:pt x="54" y="94"/>
                  </a:cubicBezTo>
                  <a:cubicBezTo>
                    <a:pt x="55" y="92"/>
                    <a:pt x="49" y="70"/>
                    <a:pt x="46" y="68"/>
                  </a:cubicBezTo>
                  <a:cubicBezTo>
                    <a:pt x="43" y="65"/>
                    <a:pt x="46" y="56"/>
                    <a:pt x="45" y="50"/>
                  </a:cubicBezTo>
                  <a:cubicBezTo>
                    <a:pt x="44" y="46"/>
                    <a:pt x="46" y="43"/>
                    <a:pt x="46" y="40"/>
                  </a:cubicBezTo>
                  <a:cubicBezTo>
                    <a:pt x="46" y="37"/>
                    <a:pt x="42" y="32"/>
                    <a:pt x="41" y="29"/>
                  </a:cubicBezTo>
                  <a:cubicBezTo>
                    <a:pt x="40" y="28"/>
                    <a:pt x="41" y="29"/>
                    <a:pt x="41" y="24"/>
                  </a:cubicBezTo>
                  <a:cubicBezTo>
                    <a:pt x="41" y="23"/>
                    <a:pt x="38" y="20"/>
                    <a:pt x="40" y="19"/>
                  </a:cubicBezTo>
                  <a:cubicBezTo>
                    <a:pt x="41" y="19"/>
                    <a:pt x="44" y="20"/>
                    <a:pt x="44" y="19"/>
                  </a:cubicBezTo>
                  <a:cubicBezTo>
                    <a:pt x="44" y="18"/>
                    <a:pt x="44" y="17"/>
                    <a:pt x="44" y="17"/>
                  </a:cubicBezTo>
                  <a:cubicBezTo>
                    <a:pt x="44" y="17"/>
                    <a:pt x="45" y="17"/>
                    <a:pt x="45" y="1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6" y="14"/>
                    <a:pt x="47" y="14"/>
                  </a:cubicBezTo>
                  <a:cubicBezTo>
                    <a:pt x="47" y="14"/>
                    <a:pt x="44" y="11"/>
                    <a:pt x="44" y="10"/>
                  </a:cubicBezTo>
                  <a:cubicBezTo>
                    <a:pt x="44" y="9"/>
                    <a:pt x="44" y="9"/>
                    <a:pt x="45" y="8"/>
                  </a:cubicBezTo>
                  <a:cubicBezTo>
                    <a:pt x="45" y="7"/>
                    <a:pt x="46" y="6"/>
                    <a:pt x="45" y="6"/>
                  </a:cubicBezTo>
                  <a:cubicBezTo>
                    <a:pt x="45" y="6"/>
                    <a:pt x="45" y="5"/>
                    <a:pt x="45" y="4"/>
                  </a:cubicBezTo>
                  <a:cubicBezTo>
                    <a:pt x="45" y="4"/>
                    <a:pt x="45" y="2"/>
                    <a:pt x="44" y="2"/>
                  </a:cubicBezTo>
                  <a:cubicBezTo>
                    <a:pt x="43" y="2"/>
                    <a:pt x="40" y="1"/>
                    <a:pt x="40" y="1"/>
                  </a:cubicBezTo>
                  <a:cubicBezTo>
                    <a:pt x="40" y="0"/>
                    <a:pt x="38" y="1"/>
                    <a:pt x="37" y="1"/>
                  </a:cubicBezTo>
                  <a:cubicBezTo>
                    <a:pt x="36" y="1"/>
                    <a:pt x="35" y="0"/>
                    <a:pt x="34" y="1"/>
                  </a:cubicBezTo>
                  <a:cubicBezTo>
                    <a:pt x="33" y="1"/>
                    <a:pt x="27" y="3"/>
                    <a:pt x="27" y="12"/>
                  </a:cubicBezTo>
                  <a:cubicBezTo>
                    <a:pt x="27" y="12"/>
                    <a:pt x="24" y="13"/>
                    <a:pt x="26" y="20"/>
                  </a:cubicBezTo>
                  <a:cubicBezTo>
                    <a:pt x="28" y="27"/>
                    <a:pt x="24" y="25"/>
                    <a:pt x="24" y="25"/>
                  </a:cubicBezTo>
                  <a:cubicBezTo>
                    <a:pt x="24" y="25"/>
                    <a:pt x="22" y="27"/>
                    <a:pt x="24" y="29"/>
                  </a:cubicBezTo>
                  <a:cubicBezTo>
                    <a:pt x="27" y="30"/>
                    <a:pt x="25" y="35"/>
                    <a:pt x="25" y="35"/>
                  </a:cubicBezTo>
                  <a:cubicBezTo>
                    <a:pt x="28" y="43"/>
                    <a:pt x="25" y="53"/>
                    <a:pt x="26" y="56"/>
                  </a:cubicBezTo>
                  <a:cubicBezTo>
                    <a:pt x="27" y="58"/>
                    <a:pt x="29" y="68"/>
                    <a:pt x="28" y="69"/>
                  </a:cubicBezTo>
                  <a:cubicBezTo>
                    <a:pt x="26" y="73"/>
                    <a:pt x="26" y="74"/>
                    <a:pt x="26" y="74"/>
                  </a:cubicBezTo>
                  <a:cubicBezTo>
                    <a:pt x="15" y="82"/>
                    <a:pt x="15" y="82"/>
                    <a:pt x="15" y="82"/>
                  </a:cubicBezTo>
                  <a:cubicBezTo>
                    <a:pt x="15" y="82"/>
                    <a:pt x="13" y="79"/>
                    <a:pt x="12" y="79"/>
                  </a:cubicBezTo>
                  <a:cubicBezTo>
                    <a:pt x="11" y="79"/>
                    <a:pt x="0" y="86"/>
                    <a:pt x="0" y="89"/>
                  </a:cubicBezTo>
                  <a:cubicBezTo>
                    <a:pt x="0" y="91"/>
                    <a:pt x="17" y="109"/>
                    <a:pt x="21" y="109"/>
                  </a:cubicBezTo>
                  <a:cubicBezTo>
                    <a:pt x="24" y="108"/>
                    <a:pt x="31" y="97"/>
                    <a:pt x="31" y="95"/>
                  </a:cubicBezTo>
                  <a:cubicBezTo>
                    <a:pt x="30" y="94"/>
                    <a:pt x="26" y="92"/>
                    <a:pt x="26" y="92"/>
                  </a:cubicBezTo>
                  <a:cubicBezTo>
                    <a:pt x="26" y="92"/>
                    <a:pt x="29" y="81"/>
                    <a:pt x="30" y="81"/>
                  </a:cubicBezTo>
                  <a:cubicBezTo>
                    <a:pt x="31" y="80"/>
                    <a:pt x="32" y="81"/>
                    <a:pt x="32" y="82"/>
                  </a:cubicBezTo>
                  <a:cubicBezTo>
                    <a:pt x="32" y="84"/>
                    <a:pt x="34" y="86"/>
                    <a:pt x="34" y="87"/>
                  </a:cubicBezTo>
                  <a:cubicBezTo>
                    <a:pt x="33" y="87"/>
                    <a:pt x="32" y="91"/>
                    <a:pt x="32" y="95"/>
                  </a:cubicBezTo>
                  <a:cubicBezTo>
                    <a:pt x="32" y="101"/>
                    <a:pt x="32" y="106"/>
                    <a:pt x="30" y="109"/>
                  </a:cubicBezTo>
                  <a:cubicBezTo>
                    <a:pt x="27" y="114"/>
                    <a:pt x="23" y="110"/>
                    <a:pt x="21" y="115"/>
                  </a:cubicBezTo>
                  <a:cubicBezTo>
                    <a:pt x="20" y="117"/>
                    <a:pt x="22" y="118"/>
                    <a:pt x="22" y="119"/>
                  </a:cubicBezTo>
                  <a:cubicBezTo>
                    <a:pt x="22" y="120"/>
                    <a:pt x="22" y="123"/>
                    <a:pt x="19" y="125"/>
                  </a:cubicBezTo>
                  <a:cubicBezTo>
                    <a:pt x="19" y="125"/>
                    <a:pt x="20" y="126"/>
                    <a:pt x="20" y="126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6" y="125"/>
                    <a:pt x="26" y="126"/>
                  </a:cubicBezTo>
                  <a:cubicBezTo>
                    <a:pt x="26" y="127"/>
                    <a:pt x="25" y="132"/>
                    <a:pt x="31" y="134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5"/>
                    <a:pt x="37" y="135"/>
                    <a:pt x="37" y="135"/>
                  </a:cubicBezTo>
                  <a:cubicBezTo>
                    <a:pt x="38" y="135"/>
                    <a:pt x="36" y="139"/>
                    <a:pt x="48" y="136"/>
                  </a:cubicBezTo>
                  <a:cubicBezTo>
                    <a:pt x="50" y="136"/>
                    <a:pt x="47" y="135"/>
                    <a:pt x="46" y="135"/>
                  </a:cubicBezTo>
                  <a:close/>
                  <a:moveTo>
                    <a:pt x="24" y="91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25" y="77"/>
                    <a:pt x="25" y="77"/>
                  </a:cubicBezTo>
                  <a:cubicBezTo>
                    <a:pt x="26" y="78"/>
                    <a:pt x="28" y="80"/>
                    <a:pt x="28" y="80"/>
                  </a:cubicBezTo>
                  <a:lnTo>
                    <a:pt x="24" y="91"/>
                  </a:lnTo>
                  <a:close/>
                  <a:moveTo>
                    <a:pt x="30" y="23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9" y="24"/>
                    <a:pt x="30" y="20"/>
                    <a:pt x="29" y="19"/>
                  </a:cubicBezTo>
                  <a:cubicBezTo>
                    <a:pt x="29" y="19"/>
                    <a:pt x="30" y="18"/>
                    <a:pt x="30" y="18"/>
                  </a:cubicBezTo>
                  <a:cubicBezTo>
                    <a:pt x="30" y="18"/>
                    <a:pt x="30" y="20"/>
                    <a:pt x="31" y="20"/>
                  </a:cubicBezTo>
                  <a:cubicBezTo>
                    <a:pt x="31" y="20"/>
                    <a:pt x="30" y="22"/>
                    <a:pt x="30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" name="Freeform 106"/>
            <p:cNvSpPr>
              <a:spLocks noEditPoints="1"/>
            </p:cNvSpPr>
            <p:nvPr/>
          </p:nvSpPr>
          <p:spPr bwMode="auto">
            <a:xfrm>
              <a:off x="2268" y="2136"/>
              <a:ext cx="51" cy="127"/>
            </a:xfrm>
            <a:custGeom>
              <a:avLst/>
              <a:gdLst>
                <a:gd name="T0" fmla="*/ 9 w 55"/>
                <a:gd name="T1" fmla="*/ 20 h 139"/>
                <a:gd name="T2" fmla="*/ 12 w 55"/>
                <a:gd name="T3" fmla="*/ 14 h 139"/>
                <a:gd name="T4" fmla="*/ 10 w 55"/>
                <a:gd name="T5" fmla="*/ 7 h 139"/>
                <a:gd name="T6" fmla="*/ 8 w 55"/>
                <a:gd name="T7" fmla="*/ 5 h 139"/>
                <a:gd name="T8" fmla="*/ 8 w 55"/>
                <a:gd name="T9" fmla="*/ 5 h 139"/>
                <a:gd name="T10" fmla="*/ 9 w 55"/>
                <a:gd name="T11" fmla="*/ 5 h 139"/>
                <a:gd name="T12" fmla="*/ 9 w 55"/>
                <a:gd name="T13" fmla="*/ 5 h 139"/>
                <a:gd name="T14" fmla="*/ 10 w 55"/>
                <a:gd name="T15" fmla="*/ 5 h 139"/>
                <a:gd name="T16" fmla="*/ 9 w 55"/>
                <a:gd name="T17" fmla="*/ 5 h 139"/>
                <a:gd name="T18" fmla="*/ 10 w 55"/>
                <a:gd name="T19" fmla="*/ 5 h 139"/>
                <a:gd name="T20" fmla="*/ 9 w 55"/>
                <a:gd name="T21" fmla="*/ 2 h 139"/>
                <a:gd name="T22" fmla="*/ 7 w 55"/>
                <a:gd name="T23" fmla="*/ 1 h 139"/>
                <a:gd name="T24" fmla="*/ 6 w 55"/>
                <a:gd name="T25" fmla="*/ 5 h 139"/>
                <a:gd name="T26" fmla="*/ 6 w 55"/>
                <a:gd name="T27" fmla="*/ 5 h 139"/>
                <a:gd name="T28" fmla="*/ 6 w 55"/>
                <a:gd name="T29" fmla="*/ 5 h 139"/>
                <a:gd name="T30" fmla="*/ 6 w 55"/>
                <a:gd name="T31" fmla="*/ 11 h 139"/>
                <a:gd name="T32" fmla="*/ 6 w 55"/>
                <a:gd name="T33" fmla="*/ 13 h 139"/>
                <a:gd name="T34" fmla="*/ 1 w 55"/>
                <a:gd name="T35" fmla="*/ 14 h 139"/>
                <a:gd name="T36" fmla="*/ 6 w 55"/>
                <a:gd name="T37" fmla="*/ 14 h 139"/>
                <a:gd name="T38" fmla="*/ 6 w 55"/>
                <a:gd name="T39" fmla="*/ 13 h 139"/>
                <a:gd name="T40" fmla="*/ 6 w 55"/>
                <a:gd name="T41" fmla="*/ 13 h 139"/>
                <a:gd name="T42" fmla="*/ 6 w 55"/>
                <a:gd name="T43" fmla="*/ 16 h 139"/>
                <a:gd name="T44" fmla="*/ 6 w 55"/>
                <a:gd name="T45" fmla="*/ 18 h 139"/>
                <a:gd name="T46" fmla="*/ 6 w 55"/>
                <a:gd name="T47" fmla="*/ 18 h 139"/>
                <a:gd name="T48" fmla="*/ 6 w 55"/>
                <a:gd name="T49" fmla="*/ 19 h 139"/>
                <a:gd name="T50" fmla="*/ 6 w 55"/>
                <a:gd name="T51" fmla="*/ 20 h 139"/>
                <a:gd name="T52" fmla="*/ 6 w 55"/>
                <a:gd name="T53" fmla="*/ 20 h 139"/>
                <a:gd name="T54" fmla="*/ 10 w 55"/>
                <a:gd name="T55" fmla="*/ 20 h 139"/>
                <a:gd name="T56" fmla="*/ 6 w 55"/>
                <a:gd name="T57" fmla="*/ 14 h 139"/>
                <a:gd name="T58" fmla="*/ 6 w 55"/>
                <a:gd name="T59" fmla="*/ 12 h 139"/>
                <a:gd name="T60" fmla="*/ 6 w 55"/>
                <a:gd name="T61" fmla="*/ 14 h 139"/>
                <a:gd name="T62" fmla="*/ 6 w 55"/>
                <a:gd name="T63" fmla="*/ 5 h 139"/>
                <a:gd name="T64" fmla="*/ 6 w 55"/>
                <a:gd name="T65" fmla="*/ 5 h 139"/>
                <a:gd name="T66" fmla="*/ 6 w 55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4"/>
                  </a:moveTo>
                  <a:cubicBezTo>
                    <a:pt x="45" y="134"/>
                    <a:pt x="43" y="131"/>
                    <a:pt x="43" y="129"/>
                  </a:cubicBezTo>
                  <a:cubicBezTo>
                    <a:pt x="43" y="127"/>
                    <a:pt x="45" y="108"/>
                    <a:pt x="45" y="106"/>
                  </a:cubicBezTo>
                  <a:cubicBezTo>
                    <a:pt x="45" y="105"/>
                    <a:pt x="55" y="96"/>
                    <a:pt x="55" y="94"/>
                  </a:cubicBezTo>
                  <a:cubicBezTo>
                    <a:pt x="55" y="91"/>
                    <a:pt x="49" y="70"/>
                    <a:pt x="47" y="67"/>
                  </a:cubicBezTo>
                  <a:cubicBezTo>
                    <a:pt x="44" y="64"/>
                    <a:pt x="47" y="55"/>
                    <a:pt x="46" y="49"/>
                  </a:cubicBezTo>
                  <a:cubicBezTo>
                    <a:pt x="45" y="46"/>
                    <a:pt x="46" y="42"/>
                    <a:pt x="46" y="39"/>
                  </a:cubicBezTo>
                  <a:cubicBezTo>
                    <a:pt x="46" y="37"/>
                    <a:pt x="43" y="32"/>
                    <a:pt x="41" y="29"/>
                  </a:cubicBezTo>
                  <a:cubicBezTo>
                    <a:pt x="41" y="28"/>
                    <a:pt x="42" y="29"/>
                    <a:pt x="42" y="24"/>
                  </a:cubicBezTo>
                  <a:cubicBezTo>
                    <a:pt x="42" y="23"/>
                    <a:pt x="39" y="19"/>
                    <a:pt x="40" y="19"/>
                  </a:cubicBezTo>
                  <a:cubicBezTo>
                    <a:pt x="41" y="18"/>
                    <a:pt x="44" y="20"/>
                    <a:pt x="45" y="18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5" y="17"/>
                    <a:pt x="45" y="16"/>
                    <a:pt x="45" y="16"/>
                  </a:cubicBezTo>
                  <a:cubicBezTo>
                    <a:pt x="46" y="16"/>
                    <a:pt x="45" y="16"/>
                    <a:pt x="45" y="15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3"/>
                    <a:pt x="45" y="11"/>
                    <a:pt x="45" y="9"/>
                  </a:cubicBezTo>
                  <a:cubicBezTo>
                    <a:pt x="45" y="8"/>
                    <a:pt x="45" y="9"/>
                    <a:pt x="45" y="7"/>
                  </a:cubicBezTo>
                  <a:cubicBezTo>
                    <a:pt x="45" y="7"/>
                    <a:pt x="46" y="6"/>
                    <a:pt x="46" y="6"/>
                  </a:cubicBezTo>
                  <a:cubicBezTo>
                    <a:pt x="46" y="5"/>
                    <a:pt x="45" y="4"/>
                    <a:pt x="45" y="4"/>
                  </a:cubicBezTo>
                  <a:cubicBezTo>
                    <a:pt x="45" y="4"/>
                    <a:pt x="45" y="2"/>
                    <a:pt x="44" y="2"/>
                  </a:cubicBezTo>
                  <a:cubicBezTo>
                    <a:pt x="43" y="1"/>
                    <a:pt x="41" y="1"/>
                    <a:pt x="41" y="0"/>
                  </a:cubicBezTo>
                  <a:cubicBezTo>
                    <a:pt x="40" y="0"/>
                    <a:pt x="39" y="0"/>
                    <a:pt x="37" y="1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33" y="1"/>
                    <a:pt x="28" y="2"/>
                    <a:pt x="27" y="12"/>
                  </a:cubicBezTo>
                  <a:cubicBezTo>
                    <a:pt x="27" y="12"/>
                    <a:pt x="24" y="13"/>
                    <a:pt x="27" y="20"/>
                  </a:cubicBezTo>
                  <a:cubicBezTo>
                    <a:pt x="29" y="27"/>
                    <a:pt x="25" y="25"/>
                    <a:pt x="25" y="25"/>
                  </a:cubicBezTo>
                  <a:cubicBezTo>
                    <a:pt x="25" y="25"/>
                    <a:pt x="23" y="27"/>
                    <a:pt x="25" y="28"/>
                  </a:cubicBezTo>
                  <a:cubicBezTo>
                    <a:pt x="27" y="30"/>
                    <a:pt x="25" y="34"/>
                    <a:pt x="26" y="35"/>
                  </a:cubicBezTo>
                  <a:cubicBezTo>
                    <a:pt x="29" y="42"/>
                    <a:pt x="26" y="52"/>
                    <a:pt x="27" y="55"/>
                  </a:cubicBezTo>
                  <a:cubicBezTo>
                    <a:pt x="28" y="57"/>
                    <a:pt x="30" y="68"/>
                    <a:pt x="29" y="69"/>
                  </a:cubicBezTo>
                  <a:cubicBezTo>
                    <a:pt x="27" y="72"/>
                    <a:pt x="27" y="74"/>
                    <a:pt x="27" y="74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4" y="78"/>
                    <a:pt x="13" y="78"/>
                  </a:cubicBezTo>
                  <a:cubicBezTo>
                    <a:pt x="12" y="78"/>
                    <a:pt x="0" y="85"/>
                    <a:pt x="1" y="88"/>
                  </a:cubicBezTo>
                  <a:cubicBezTo>
                    <a:pt x="1" y="91"/>
                    <a:pt x="18" y="109"/>
                    <a:pt x="21" y="108"/>
                  </a:cubicBezTo>
                  <a:cubicBezTo>
                    <a:pt x="25" y="108"/>
                    <a:pt x="32" y="96"/>
                    <a:pt x="31" y="95"/>
                  </a:cubicBezTo>
                  <a:cubicBezTo>
                    <a:pt x="31" y="94"/>
                    <a:pt x="27" y="91"/>
                    <a:pt x="27" y="91"/>
                  </a:cubicBezTo>
                  <a:cubicBezTo>
                    <a:pt x="27" y="91"/>
                    <a:pt x="30" y="81"/>
                    <a:pt x="30" y="80"/>
                  </a:cubicBezTo>
                  <a:cubicBezTo>
                    <a:pt x="31" y="80"/>
                    <a:pt x="32" y="81"/>
                    <a:pt x="33" y="81"/>
                  </a:cubicBezTo>
                  <a:cubicBezTo>
                    <a:pt x="33" y="84"/>
                    <a:pt x="35" y="85"/>
                    <a:pt x="34" y="86"/>
                  </a:cubicBezTo>
                  <a:cubicBezTo>
                    <a:pt x="34" y="87"/>
                    <a:pt x="33" y="90"/>
                    <a:pt x="33" y="95"/>
                  </a:cubicBezTo>
                  <a:cubicBezTo>
                    <a:pt x="32" y="100"/>
                    <a:pt x="33" y="106"/>
                    <a:pt x="31" y="108"/>
                  </a:cubicBezTo>
                  <a:cubicBezTo>
                    <a:pt x="27" y="113"/>
                    <a:pt x="24" y="110"/>
                    <a:pt x="21" y="115"/>
                  </a:cubicBezTo>
                  <a:cubicBezTo>
                    <a:pt x="21" y="116"/>
                    <a:pt x="22" y="118"/>
                    <a:pt x="22" y="118"/>
                  </a:cubicBezTo>
                  <a:cubicBezTo>
                    <a:pt x="22" y="119"/>
                    <a:pt x="22" y="123"/>
                    <a:pt x="20" y="124"/>
                  </a:cubicBezTo>
                  <a:cubicBezTo>
                    <a:pt x="20" y="124"/>
                    <a:pt x="21" y="125"/>
                    <a:pt x="21" y="125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7" y="124"/>
                    <a:pt x="27" y="126"/>
                  </a:cubicBezTo>
                  <a:cubicBezTo>
                    <a:pt x="27" y="127"/>
                    <a:pt x="26" y="131"/>
                    <a:pt x="32" y="134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8" y="135"/>
                    <a:pt x="38" y="135"/>
                  </a:cubicBezTo>
                  <a:cubicBezTo>
                    <a:pt x="39" y="135"/>
                    <a:pt x="37" y="139"/>
                    <a:pt x="49" y="136"/>
                  </a:cubicBezTo>
                  <a:cubicBezTo>
                    <a:pt x="51" y="135"/>
                    <a:pt x="47" y="134"/>
                    <a:pt x="46" y="134"/>
                  </a:cubicBezTo>
                  <a:close/>
                  <a:moveTo>
                    <a:pt x="25" y="90"/>
                  </a:moveTo>
                  <a:cubicBezTo>
                    <a:pt x="17" y="83"/>
                    <a:pt x="17" y="83"/>
                    <a:pt x="17" y="83"/>
                  </a:cubicBezTo>
                  <a:cubicBezTo>
                    <a:pt x="17" y="83"/>
                    <a:pt x="26" y="76"/>
                    <a:pt x="26" y="77"/>
                  </a:cubicBezTo>
                  <a:cubicBezTo>
                    <a:pt x="26" y="77"/>
                    <a:pt x="29" y="80"/>
                    <a:pt x="29" y="80"/>
                  </a:cubicBezTo>
                  <a:lnTo>
                    <a:pt x="25" y="90"/>
                  </a:lnTo>
                  <a:close/>
                  <a:moveTo>
                    <a:pt x="31" y="22"/>
                  </a:moveTo>
                  <a:cubicBezTo>
                    <a:pt x="31" y="23"/>
                    <a:pt x="30" y="23"/>
                    <a:pt x="30" y="23"/>
                  </a:cubicBezTo>
                  <a:cubicBezTo>
                    <a:pt x="29" y="23"/>
                    <a:pt x="31" y="20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20"/>
                    <a:pt x="31" y="20"/>
                  </a:cubicBezTo>
                  <a:cubicBezTo>
                    <a:pt x="31" y="20"/>
                    <a:pt x="31" y="22"/>
                    <a:pt x="31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" name="Freeform 107"/>
            <p:cNvSpPr>
              <a:spLocks noEditPoints="1"/>
            </p:cNvSpPr>
            <p:nvPr/>
          </p:nvSpPr>
          <p:spPr bwMode="auto">
            <a:xfrm>
              <a:off x="2457" y="1793"/>
              <a:ext cx="50" cy="127"/>
            </a:xfrm>
            <a:custGeom>
              <a:avLst/>
              <a:gdLst>
                <a:gd name="T0" fmla="*/ 5 w 55"/>
                <a:gd name="T1" fmla="*/ 20 h 139"/>
                <a:gd name="T2" fmla="*/ 7 w 55"/>
                <a:gd name="T3" fmla="*/ 14 h 139"/>
                <a:gd name="T4" fmla="*/ 5 w 55"/>
                <a:gd name="T5" fmla="*/ 7 h 139"/>
                <a:gd name="T6" fmla="*/ 5 w 55"/>
                <a:gd name="T7" fmla="*/ 5 h 139"/>
                <a:gd name="T8" fmla="*/ 5 w 55"/>
                <a:gd name="T9" fmla="*/ 5 h 139"/>
                <a:gd name="T10" fmla="*/ 5 w 55"/>
                <a:gd name="T11" fmla="*/ 5 h 139"/>
                <a:gd name="T12" fmla="*/ 5 w 55"/>
                <a:gd name="T13" fmla="*/ 5 h 139"/>
                <a:gd name="T14" fmla="*/ 6 w 55"/>
                <a:gd name="T15" fmla="*/ 5 h 139"/>
                <a:gd name="T16" fmla="*/ 5 w 55"/>
                <a:gd name="T17" fmla="*/ 5 h 139"/>
                <a:gd name="T18" fmla="*/ 6 w 55"/>
                <a:gd name="T19" fmla="*/ 5 h 139"/>
                <a:gd name="T20" fmla="*/ 5 w 55"/>
                <a:gd name="T21" fmla="*/ 2 h 139"/>
                <a:gd name="T22" fmla="*/ 5 w 55"/>
                <a:gd name="T23" fmla="*/ 1 h 139"/>
                <a:gd name="T24" fmla="*/ 5 w 55"/>
                <a:gd name="T25" fmla="*/ 5 h 139"/>
                <a:gd name="T26" fmla="*/ 5 w 55"/>
                <a:gd name="T27" fmla="*/ 5 h 139"/>
                <a:gd name="T28" fmla="*/ 5 w 55"/>
                <a:gd name="T29" fmla="*/ 5 h 139"/>
                <a:gd name="T30" fmla="*/ 5 w 55"/>
                <a:gd name="T31" fmla="*/ 11 h 139"/>
                <a:gd name="T32" fmla="*/ 5 w 55"/>
                <a:gd name="T33" fmla="*/ 13 h 139"/>
                <a:gd name="T34" fmla="*/ 0 w 55"/>
                <a:gd name="T35" fmla="*/ 14 h 139"/>
                <a:gd name="T36" fmla="*/ 5 w 55"/>
                <a:gd name="T37" fmla="*/ 14 h 139"/>
                <a:gd name="T38" fmla="*/ 5 w 55"/>
                <a:gd name="T39" fmla="*/ 13 h 139"/>
                <a:gd name="T40" fmla="*/ 5 w 55"/>
                <a:gd name="T41" fmla="*/ 13 h 139"/>
                <a:gd name="T42" fmla="*/ 5 w 55"/>
                <a:gd name="T43" fmla="*/ 16 h 139"/>
                <a:gd name="T44" fmla="*/ 5 w 55"/>
                <a:gd name="T45" fmla="*/ 18 h 139"/>
                <a:gd name="T46" fmla="*/ 5 w 55"/>
                <a:gd name="T47" fmla="*/ 18 h 139"/>
                <a:gd name="T48" fmla="*/ 5 w 55"/>
                <a:gd name="T49" fmla="*/ 19 h 139"/>
                <a:gd name="T50" fmla="*/ 5 w 55"/>
                <a:gd name="T51" fmla="*/ 20 h 139"/>
                <a:gd name="T52" fmla="*/ 5 w 55"/>
                <a:gd name="T53" fmla="*/ 20 h 139"/>
                <a:gd name="T54" fmla="*/ 6 w 55"/>
                <a:gd name="T55" fmla="*/ 20 h 139"/>
                <a:gd name="T56" fmla="*/ 5 w 55"/>
                <a:gd name="T57" fmla="*/ 14 h 139"/>
                <a:gd name="T58" fmla="*/ 5 w 55"/>
                <a:gd name="T59" fmla="*/ 12 h 139"/>
                <a:gd name="T60" fmla="*/ 5 w 55"/>
                <a:gd name="T61" fmla="*/ 14 h 139"/>
                <a:gd name="T62" fmla="*/ 5 w 55"/>
                <a:gd name="T63" fmla="*/ 5 h 139"/>
                <a:gd name="T64" fmla="*/ 5 w 55"/>
                <a:gd name="T65" fmla="*/ 5 h 139"/>
                <a:gd name="T66" fmla="*/ 5 w 55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4"/>
                  </a:moveTo>
                  <a:cubicBezTo>
                    <a:pt x="44" y="135"/>
                    <a:pt x="43" y="132"/>
                    <a:pt x="43" y="129"/>
                  </a:cubicBezTo>
                  <a:cubicBezTo>
                    <a:pt x="43" y="127"/>
                    <a:pt x="45" y="108"/>
                    <a:pt x="45" y="106"/>
                  </a:cubicBezTo>
                  <a:cubicBezTo>
                    <a:pt x="45" y="105"/>
                    <a:pt x="54" y="96"/>
                    <a:pt x="55" y="94"/>
                  </a:cubicBezTo>
                  <a:cubicBezTo>
                    <a:pt x="55" y="91"/>
                    <a:pt x="49" y="70"/>
                    <a:pt x="46" y="67"/>
                  </a:cubicBezTo>
                  <a:cubicBezTo>
                    <a:pt x="44" y="65"/>
                    <a:pt x="46" y="55"/>
                    <a:pt x="45" y="49"/>
                  </a:cubicBezTo>
                  <a:cubicBezTo>
                    <a:pt x="45" y="46"/>
                    <a:pt x="46" y="42"/>
                    <a:pt x="46" y="40"/>
                  </a:cubicBezTo>
                  <a:cubicBezTo>
                    <a:pt x="46" y="37"/>
                    <a:pt x="43" y="32"/>
                    <a:pt x="41" y="29"/>
                  </a:cubicBezTo>
                  <a:cubicBezTo>
                    <a:pt x="40" y="28"/>
                    <a:pt x="42" y="29"/>
                    <a:pt x="42" y="24"/>
                  </a:cubicBezTo>
                  <a:cubicBezTo>
                    <a:pt x="41" y="23"/>
                    <a:pt x="38" y="19"/>
                    <a:pt x="40" y="19"/>
                  </a:cubicBezTo>
                  <a:cubicBezTo>
                    <a:pt x="41" y="18"/>
                    <a:pt x="44" y="20"/>
                    <a:pt x="44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7"/>
                    <a:pt x="45" y="17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3"/>
                    <a:pt x="45" y="11"/>
                    <a:pt x="45" y="10"/>
                  </a:cubicBezTo>
                  <a:cubicBezTo>
                    <a:pt x="45" y="9"/>
                    <a:pt x="45" y="9"/>
                    <a:pt x="45" y="7"/>
                  </a:cubicBezTo>
                  <a:cubicBezTo>
                    <a:pt x="45" y="7"/>
                    <a:pt x="46" y="6"/>
                    <a:pt x="46" y="6"/>
                  </a:cubicBezTo>
                  <a:cubicBezTo>
                    <a:pt x="46" y="5"/>
                    <a:pt x="45" y="4"/>
                    <a:pt x="45" y="4"/>
                  </a:cubicBezTo>
                  <a:cubicBezTo>
                    <a:pt x="45" y="4"/>
                    <a:pt x="45" y="2"/>
                    <a:pt x="44" y="2"/>
                  </a:cubicBezTo>
                  <a:cubicBezTo>
                    <a:pt x="43" y="2"/>
                    <a:pt x="41" y="1"/>
                    <a:pt x="40" y="0"/>
                  </a:cubicBezTo>
                  <a:cubicBezTo>
                    <a:pt x="40" y="0"/>
                    <a:pt x="39" y="0"/>
                    <a:pt x="37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1"/>
                    <a:pt x="27" y="3"/>
                    <a:pt x="27" y="12"/>
                  </a:cubicBezTo>
                  <a:cubicBezTo>
                    <a:pt x="27" y="12"/>
                    <a:pt x="24" y="13"/>
                    <a:pt x="26" y="20"/>
                  </a:cubicBezTo>
                  <a:cubicBezTo>
                    <a:pt x="28" y="27"/>
                    <a:pt x="25" y="25"/>
                    <a:pt x="25" y="25"/>
                  </a:cubicBezTo>
                  <a:cubicBezTo>
                    <a:pt x="25" y="25"/>
                    <a:pt x="23" y="27"/>
                    <a:pt x="25" y="28"/>
                  </a:cubicBezTo>
                  <a:cubicBezTo>
                    <a:pt x="27" y="30"/>
                    <a:pt x="25" y="34"/>
                    <a:pt x="25" y="35"/>
                  </a:cubicBezTo>
                  <a:cubicBezTo>
                    <a:pt x="29" y="42"/>
                    <a:pt x="25" y="53"/>
                    <a:pt x="27" y="55"/>
                  </a:cubicBezTo>
                  <a:cubicBezTo>
                    <a:pt x="28" y="57"/>
                    <a:pt x="30" y="68"/>
                    <a:pt x="29" y="69"/>
                  </a:cubicBezTo>
                  <a:cubicBezTo>
                    <a:pt x="26" y="72"/>
                    <a:pt x="26" y="74"/>
                    <a:pt x="26" y="74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3" y="78"/>
                    <a:pt x="12" y="78"/>
                  </a:cubicBezTo>
                  <a:cubicBezTo>
                    <a:pt x="11" y="78"/>
                    <a:pt x="0" y="86"/>
                    <a:pt x="0" y="88"/>
                  </a:cubicBezTo>
                  <a:cubicBezTo>
                    <a:pt x="1" y="91"/>
                    <a:pt x="18" y="109"/>
                    <a:pt x="21" y="109"/>
                  </a:cubicBezTo>
                  <a:cubicBezTo>
                    <a:pt x="24" y="108"/>
                    <a:pt x="31" y="97"/>
                    <a:pt x="31" y="95"/>
                  </a:cubicBezTo>
                  <a:cubicBezTo>
                    <a:pt x="31" y="94"/>
                    <a:pt x="26" y="91"/>
                    <a:pt x="26" y="91"/>
                  </a:cubicBezTo>
                  <a:cubicBezTo>
                    <a:pt x="26" y="91"/>
                    <a:pt x="29" y="81"/>
                    <a:pt x="30" y="80"/>
                  </a:cubicBezTo>
                  <a:cubicBezTo>
                    <a:pt x="31" y="80"/>
                    <a:pt x="32" y="81"/>
                    <a:pt x="32" y="82"/>
                  </a:cubicBezTo>
                  <a:cubicBezTo>
                    <a:pt x="33" y="84"/>
                    <a:pt x="34" y="86"/>
                    <a:pt x="34" y="86"/>
                  </a:cubicBezTo>
                  <a:cubicBezTo>
                    <a:pt x="34" y="87"/>
                    <a:pt x="33" y="91"/>
                    <a:pt x="32" y="95"/>
                  </a:cubicBezTo>
                  <a:cubicBezTo>
                    <a:pt x="32" y="101"/>
                    <a:pt x="32" y="106"/>
                    <a:pt x="31" y="109"/>
                  </a:cubicBezTo>
                  <a:cubicBezTo>
                    <a:pt x="27" y="113"/>
                    <a:pt x="24" y="110"/>
                    <a:pt x="21" y="115"/>
                  </a:cubicBezTo>
                  <a:cubicBezTo>
                    <a:pt x="20" y="116"/>
                    <a:pt x="22" y="118"/>
                    <a:pt x="22" y="119"/>
                  </a:cubicBezTo>
                  <a:cubicBezTo>
                    <a:pt x="22" y="119"/>
                    <a:pt x="22" y="123"/>
                    <a:pt x="20" y="124"/>
                  </a:cubicBezTo>
                  <a:cubicBezTo>
                    <a:pt x="19" y="125"/>
                    <a:pt x="20" y="125"/>
                    <a:pt x="20" y="125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7" y="125"/>
                    <a:pt x="26" y="126"/>
                  </a:cubicBezTo>
                  <a:cubicBezTo>
                    <a:pt x="26" y="127"/>
                    <a:pt x="25" y="132"/>
                    <a:pt x="32" y="134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5"/>
                    <a:pt x="38" y="135"/>
                  </a:cubicBezTo>
                  <a:cubicBezTo>
                    <a:pt x="38" y="135"/>
                    <a:pt x="37" y="139"/>
                    <a:pt x="49" y="136"/>
                  </a:cubicBezTo>
                  <a:cubicBezTo>
                    <a:pt x="50" y="136"/>
                    <a:pt x="47" y="134"/>
                    <a:pt x="46" y="134"/>
                  </a:cubicBezTo>
                  <a:close/>
                  <a:moveTo>
                    <a:pt x="25" y="91"/>
                  </a:moveTo>
                  <a:cubicBezTo>
                    <a:pt x="17" y="83"/>
                    <a:pt x="17" y="83"/>
                    <a:pt x="17" y="83"/>
                  </a:cubicBezTo>
                  <a:cubicBezTo>
                    <a:pt x="17" y="83"/>
                    <a:pt x="25" y="77"/>
                    <a:pt x="26" y="77"/>
                  </a:cubicBezTo>
                  <a:cubicBezTo>
                    <a:pt x="26" y="78"/>
                    <a:pt x="28" y="80"/>
                    <a:pt x="28" y="80"/>
                  </a:cubicBezTo>
                  <a:lnTo>
                    <a:pt x="25" y="91"/>
                  </a:lnTo>
                  <a:close/>
                  <a:moveTo>
                    <a:pt x="30" y="22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30" y="20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1" y="20"/>
                    <a:pt x="31" y="20"/>
                  </a:cubicBezTo>
                  <a:cubicBezTo>
                    <a:pt x="31" y="20"/>
                    <a:pt x="30" y="22"/>
                    <a:pt x="30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" name="Freeform 108"/>
            <p:cNvSpPr>
              <a:spLocks noEditPoints="1"/>
            </p:cNvSpPr>
            <p:nvPr/>
          </p:nvSpPr>
          <p:spPr bwMode="auto">
            <a:xfrm>
              <a:off x="2631" y="1794"/>
              <a:ext cx="40" cy="116"/>
            </a:xfrm>
            <a:custGeom>
              <a:avLst/>
              <a:gdLst>
                <a:gd name="T0" fmla="*/ 7 w 43"/>
                <a:gd name="T1" fmla="*/ 19 h 126"/>
                <a:gd name="T2" fmla="*/ 7 w 43"/>
                <a:gd name="T3" fmla="*/ 15 h 126"/>
                <a:gd name="T4" fmla="*/ 7 w 43"/>
                <a:gd name="T5" fmla="*/ 11 h 126"/>
                <a:gd name="T6" fmla="*/ 7 w 43"/>
                <a:gd name="T7" fmla="*/ 10 h 126"/>
                <a:gd name="T8" fmla="*/ 7 w 43"/>
                <a:gd name="T9" fmla="*/ 9 h 126"/>
                <a:gd name="T10" fmla="*/ 7 w 43"/>
                <a:gd name="T11" fmla="*/ 7 h 126"/>
                <a:gd name="T12" fmla="*/ 7 w 43"/>
                <a:gd name="T13" fmla="*/ 6 h 126"/>
                <a:gd name="T14" fmla="*/ 7 w 43"/>
                <a:gd name="T15" fmla="*/ 6 h 126"/>
                <a:gd name="T16" fmla="*/ 7 w 43"/>
                <a:gd name="T17" fmla="*/ 6 h 126"/>
                <a:gd name="T18" fmla="*/ 7 w 43"/>
                <a:gd name="T19" fmla="*/ 6 h 126"/>
                <a:gd name="T20" fmla="*/ 7 w 43"/>
                <a:gd name="T21" fmla="*/ 6 h 126"/>
                <a:gd name="T22" fmla="*/ 7 w 43"/>
                <a:gd name="T23" fmla="*/ 4 h 126"/>
                <a:gd name="T24" fmla="*/ 7 w 43"/>
                <a:gd name="T25" fmla="*/ 2 h 126"/>
                <a:gd name="T26" fmla="*/ 7 w 43"/>
                <a:gd name="T27" fmla="*/ 1 h 126"/>
                <a:gd name="T28" fmla="*/ 7 w 43"/>
                <a:gd name="T29" fmla="*/ 3 h 126"/>
                <a:gd name="T30" fmla="*/ 7 w 43"/>
                <a:gd name="T31" fmla="*/ 6 h 126"/>
                <a:gd name="T32" fmla="*/ 7 w 43"/>
                <a:gd name="T33" fmla="*/ 6 h 126"/>
                <a:gd name="T34" fmla="*/ 7 w 43"/>
                <a:gd name="T35" fmla="*/ 6 h 126"/>
                <a:gd name="T36" fmla="*/ 3 w 43"/>
                <a:gd name="T37" fmla="*/ 6 h 126"/>
                <a:gd name="T38" fmla="*/ 2 w 43"/>
                <a:gd name="T39" fmla="*/ 9 h 126"/>
                <a:gd name="T40" fmla="*/ 2 w 43"/>
                <a:gd name="T41" fmla="*/ 10 h 126"/>
                <a:gd name="T42" fmla="*/ 5 w 43"/>
                <a:gd name="T43" fmla="*/ 11 h 126"/>
                <a:gd name="T44" fmla="*/ 7 w 43"/>
                <a:gd name="T45" fmla="*/ 12 h 126"/>
                <a:gd name="T46" fmla="*/ 7 w 43"/>
                <a:gd name="T47" fmla="*/ 15 h 126"/>
                <a:gd name="T48" fmla="*/ 7 w 43"/>
                <a:gd name="T49" fmla="*/ 17 h 126"/>
                <a:gd name="T50" fmla="*/ 4 w 43"/>
                <a:gd name="T51" fmla="*/ 21 h 126"/>
                <a:gd name="T52" fmla="*/ 7 w 43"/>
                <a:gd name="T53" fmla="*/ 21 h 126"/>
                <a:gd name="T54" fmla="*/ 7 w 43"/>
                <a:gd name="T55" fmla="*/ 21 h 126"/>
                <a:gd name="T56" fmla="*/ 7 w 43"/>
                <a:gd name="T57" fmla="*/ 16 h 126"/>
                <a:gd name="T58" fmla="*/ 7 w 43"/>
                <a:gd name="T59" fmla="*/ 15 h 126"/>
                <a:gd name="T60" fmla="*/ 7 w 43"/>
                <a:gd name="T61" fmla="*/ 13 h 126"/>
                <a:gd name="T62" fmla="*/ 7 w 43"/>
                <a:gd name="T63" fmla="*/ 16 h 126"/>
                <a:gd name="T64" fmla="*/ 7 w 43"/>
                <a:gd name="T65" fmla="*/ 20 h 126"/>
                <a:gd name="T66" fmla="*/ 7 w 43"/>
                <a:gd name="T67" fmla="*/ 21 h 126"/>
                <a:gd name="T68" fmla="*/ 9 w 43"/>
                <a:gd name="T69" fmla="*/ 20 h 126"/>
                <a:gd name="T70" fmla="*/ 7 w 43"/>
                <a:gd name="T71" fmla="*/ 9 h 126"/>
                <a:gd name="T72" fmla="*/ 7 w 43"/>
                <a:gd name="T73" fmla="*/ 6 h 126"/>
                <a:gd name="T74" fmla="*/ 7 w 43"/>
                <a:gd name="T75" fmla="*/ 8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26">
                  <a:moveTo>
                    <a:pt x="41" y="115"/>
                  </a:moveTo>
                  <a:cubicBezTo>
                    <a:pt x="40" y="114"/>
                    <a:pt x="36" y="113"/>
                    <a:pt x="35" y="112"/>
                  </a:cubicBezTo>
                  <a:cubicBezTo>
                    <a:pt x="35" y="111"/>
                    <a:pt x="34" y="92"/>
                    <a:pt x="33" y="89"/>
                  </a:cubicBezTo>
                  <a:cubicBezTo>
                    <a:pt x="33" y="88"/>
                    <a:pt x="33" y="86"/>
                    <a:pt x="33" y="85"/>
                  </a:cubicBezTo>
                  <a:cubicBezTo>
                    <a:pt x="33" y="85"/>
                    <a:pt x="35" y="71"/>
                    <a:pt x="35" y="70"/>
                  </a:cubicBezTo>
                  <a:cubicBezTo>
                    <a:pt x="35" y="70"/>
                    <a:pt x="34" y="62"/>
                    <a:pt x="35" y="60"/>
                  </a:cubicBezTo>
                  <a:cubicBezTo>
                    <a:pt x="36" y="59"/>
                    <a:pt x="36" y="57"/>
                    <a:pt x="36" y="57"/>
                  </a:cubicBezTo>
                  <a:cubicBezTo>
                    <a:pt x="36" y="57"/>
                    <a:pt x="37" y="57"/>
                    <a:pt x="37" y="56"/>
                  </a:cubicBezTo>
                  <a:cubicBezTo>
                    <a:pt x="37" y="55"/>
                    <a:pt x="37" y="56"/>
                    <a:pt x="38" y="55"/>
                  </a:cubicBezTo>
                  <a:cubicBezTo>
                    <a:pt x="38" y="54"/>
                    <a:pt x="37" y="53"/>
                    <a:pt x="37" y="53"/>
                  </a:cubicBezTo>
                  <a:cubicBezTo>
                    <a:pt x="37" y="53"/>
                    <a:pt x="37" y="52"/>
                    <a:pt x="37" y="52"/>
                  </a:cubicBezTo>
                  <a:cubicBezTo>
                    <a:pt x="37" y="52"/>
                    <a:pt x="38" y="47"/>
                    <a:pt x="37" y="45"/>
                  </a:cubicBezTo>
                  <a:cubicBezTo>
                    <a:pt x="37" y="43"/>
                    <a:pt x="38" y="45"/>
                    <a:pt x="37" y="41"/>
                  </a:cubicBezTo>
                  <a:cubicBezTo>
                    <a:pt x="37" y="37"/>
                    <a:pt x="36" y="27"/>
                    <a:pt x="33" y="26"/>
                  </a:cubicBezTo>
                  <a:cubicBezTo>
                    <a:pt x="33" y="25"/>
                    <a:pt x="33" y="25"/>
                    <a:pt x="32" y="24"/>
                  </a:cubicBezTo>
                  <a:cubicBezTo>
                    <a:pt x="31" y="24"/>
                    <a:pt x="30" y="23"/>
                    <a:pt x="30" y="23"/>
                  </a:cubicBezTo>
                  <a:cubicBezTo>
                    <a:pt x="30" y="23"/>
                    <a:pt x="29" y="22"/>
                    <a:pt x="28" y="22"/>
                  </a:cubicBezTo>
                  <a:cubicBezTo>
                    <a:pt x="27" y="22"/>
                    <a:pt x="26" y="20"/>
                    <a:pt x="26" y="20"/>
                  </a:cubicBezTo>
                  <a:cubicBezTo>
                    <a:pt x="26" y="19"/>
                    <a:pt x="25" y="19"/>
                    <a:pt x="25" y="19"/>
                  </a:cubicBezTo>
                  <a:cubicBezTo>
                    <a:pt x="24" y="19"/>
                    <a:pt x="25" y="15"/>
                    <a:pt x="25" y="14"/>
                  </a:cubicBezTo>
                  <a:cubicBezTo>
                    <a:pt x="26" y="14"/>
                    <a:pt x="27" y="11"/>
                    <a:pt x="27" y="11"/>
                  </a:cubicBezTo>
                  <a:cubicBezTo>
                    <a:pt x="26" y="11"/>
                    <a:pt x="27" y="9"/>
                    <a:pt x="27" y="9"/>
                  </a:cubicBezTo>
                  <a:cubicBezTo>
                    <a:pt x="27" y="9"/>
                    <a:pt x="29" y="8"/>
                    <a:pt x="28" y="7"/>
                  </a:cubicBezTo>
                  <a:cubicBezTo>
                    <a:pt x="28" y="6"/>
                    <a:pt x="28" y="5"/>
                    <a:pt x="28" y="4"/>
                  </a:cubicBezTo>
                  <a:cubicBezTo>
                    <a:pt x="27" y="4"/>
                    <a:pt x="27" y="3"/>
                    <a:pt x="26" y="3"/>
                  </a:cubicBezTo>
                  <a:cubicBezTo>
                    <a:pt x="26" y="3"/>
                    <a:pt x="26" y="2"/>
                    <a:pt x="25" y="2"/>
                  </a:cubicBezTo>
                  <a:cubicBezTo>
                    <a:pt x="24" y="2"/>
                    <a:pt x="25" y="0"/>
                    <a:pt x="23" y="1"/>
                  </a:cubicBezTo>
                  <a:cubicBezTo>
                    <a:pt x="22" y="1"/>
                    <a:pt x="21" y="0"/>
                    <a:pt x="21" y="1"/>
                  </a:cubicBezTo>
                  <a:cubicBezTo>
                    <a:pt x="20" y="1"/>
                    <a:pt x="18" y="2"/>
                    <a:pt x="18" y="2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7" y="3"/>
                    <a:pt x="16" y="5"/>
                    <a:pt x="16" y="7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9"/>
                    <a:pt x="15" y="12"/>
                    <a:pt x="16" y="13"/>
                  </a:cubicBezTo>
                  <a:cubicBezTo>
                    <a:pt x="16" y="13"/>
                    <a:pt x="17" y="13"/>
                    <a:pt x="17" y="14"/>
                  </a:cubicBezTo>
                  <a:cubicBezTo>
                    <a:pt x="17" y="15"/>
                    <a:pt x="16" y="17"/>
                    <a:pt x="16" y="18"/>
                  </a:cubicBezTo>
                  <a:cubicBezTo>
                    <a:pt x="16" y="18"/>
                    <a:pt x="16" y="17"/>
                    <a:pt x="14" y="20"/>
                  </a:cubicBezTo>
                  <a:cubicBezTo>
                    <a:pt x="14" y="20"/>
                    <a:pt x="12" y="23"/>
                    <a:pt x="9" y="24"/>
                  </a:cubicBezTo>
                  <a:cubicBezTo>
                    <a:pt x="6" y="25"/>
                    <a:pt x="3" y="28"/>
                    <a:pt x="3" y="34"/>
                  </a:cubicBezTo>
                  <a:cubicBezTo>
                    <a:pt x="2" y="35"/>
                    <a:pt x="1" y="36"/>
                    <a:pt x="1" y="42"/>
                  </a:cubicBezTo>
                  <a:cubicBezTo>
                    <a:pt x="0" y="49"/>
                    <a:pt x="2" y="51"/>
                    <a:pt x="2" y="51"/>
                  </a:cubicBezTo>
                  <a:cubicBezTo>
                    <a:pt x="2" y="51"/>
                    <a:pt x="3" y="52"/>
                    <a:pt x="2" y="54"/>
                  </a:cubicBezTo>
                  <a:cubicBezTo>
                    <a:pt x="2" y="54"/>
                    <a:pt x="2" y="55"/>
                    <a:pt x="2" y="55"/>
                  </a:cubicBezTo>
                  <a:cubicBezTo>
                    <a:pt x="3" y="55"/>
                    <a:pt x="2" y="57"/>
                    <a:pt x="3" y="57"/>
                  </a:cubicBezTo>
                  <a:cubicBezTo>
                    <a:pt x="3" y="58"/>
                    <a:pt x="5" y="59"/>
                    <a:pt x="5" y="59"/>
                  </a:cubicBezTo>
                  <a:cubicBezTo>
                    <a:pt x="6" y="59"/>
                    <a:pt x="5" y="61"/>
                    <a:pt x="7" y="61"/>
                  </a:cubicBezTo>
                  <a:cubicBezTo>
                    <a:pt x="7" y="61"/>
                    <a:pt x="8" y="63"/>
                    <a:pt x="8" y="64"/>
                  </a:cubicBezTo>
                  <a:cubicBezTo>
                    <a:pt x="8" y="64"/>
                    <a:pt x="7" y="69"/>
                    <a:pt x="7" y="70"/>
                  </a:cubicBezTo>
                  <a:cubicBezTo>
                    <a:pt x="8" y="72"/>
                    <a:pt x="5" y="74"/>
                    <a:pt x="7" y="87"/>
                  </a:cubicBezTo>
                  <a:cubicBezTo>
                    <a:pt x="8" y="88"/>
                    <a:pt x="7" y="90"/>
                    <a:pt x="7" y="92"/>
                  </a:cubicBezTo>
                  <a:cubicBezTo>
                    <a:pt x="6" y="93"/>
                    <a:pt x="7" y="95"/>
                    <a:pt x="7" y="97"/>
                  </a:cubicBezTo>
                  <a:cubicBezTo>
                    <a:pt x="7" y="99"/>
                    <a:pt x="6" y="94"/>
                    <a:pt x="5" y="117"/>
                  </a:cubicBezTo>
                  <a:cubicBezTo>
                    <a:pt x="5" y="117"/>
                    <a:pt x="6" y="119"/>
                    <a:pt x="4" y="122"/>
                  </a:cubicBezTo>
                  <a:cubicBezTo>
                    <a:pt x="1" y="126"/>
                    <a:pt x="8" y="126"/>
                    <a:pt x="10" y="124"/>
                  </a:cubicBezTo>
                  <a:cubicBezTo>
                    <a:pt x="11" y="123"/>
                    <a:pt x="11" y="121"/>
                    <a:pt x="11" y="119"/>
                  </a:cubicBezTo>
                  <a:cubicBezTo>
                    <a:pt x="11" y="119"/>
                    <a:pt x="11" y="119"/>
                    <a:pt x="12" y="119"/>
                  </a:cubicBezTo>
                  <a:cubicBezTo>
                    <a:pt x="14" y="119"/>
                    <a:pt x="13" y="117"/>
                    <a:pt x="13" y="117"/>
                  </a:cubicBezTo>
                  <a:cubicBezTo>
                    <a:pt x="13" y="115"/>
                    <a:pt x="15" y="111"/>
                    <a:pt x="15" y="101"/>
                  </a:cubicBezTo>
                  <a:cubicBezTo>
                    <a:pt x="15" y="97"/>
                    <a:pt x="15" y="97"/>
                    <a:pt x="15" y="92"/>
                  </a:cubicBezTo>
                  <a:cubicBezTo>
                    <a:pt x="15" y="92"/>
                    <a:pt x="16" y="91"/>
                    <a:pt x="16" y="91"/>
                  </a:cubicBezTo>
                  <a:cubicBezTo>
                    <a:pt x="16" y="89"/>
                    <a:pt x="18" y="88"/>
                    <a:pt x="18" y="86"/>
                  </a:cubicBezTo>
                  <a:cubicBezTo>
                    <a:pt x="18" y="84"/>
                    <a:pt x="19" y="81"/>
                    <a:pt x="19" y="78"/>
                  </a:cubicBezTo>
                  <a:cubicBezTo>
                    <a:pt x="20" y="75"/>
                    <a:pt x="21" y="73"/>
                    <a:pt x="21" y="73"/>
                  </a:cubicBezTo>
                  <a:cubicBezTo>
                    <a:pt x="21" y="73"/>
                    <a:pt x="23" y="75"/>
                    <a:pt x="23" y="80"/>
                  </a:cubicBezTo>
                  <a:cubicBezTo>
                    <a:pt x="23" y="82"/>
                    <a:pt x="24" y="87"/>
                    <a:pt x="25" y="88"/>
                  </a:cubicBezTo>
                  <a:cubicBezTo>
                    <a:pt x="25" y="88"/>
                    <a:pt x="23" y="89"/>
                    <a:pt x="26" y="106"/>
                  </a:cubicBezTo>
                  <a:cubicBezTo>
                    <a:pt x="27" y="108"/>
                    <a:pt x="26" y="113"/>
                    <a:pt x="26" y="114"/>
                  </a:cubicBezTo>
                  <a:cubicBezTo>
                    <a:pt x="26" y="114"/>
                    <a:pt x="30" y="115"/>
                    <a:pt x="30" y="115"/>
                  </a:cubicBezTo>
                  <a:cubicBezTo>
                    <a:pt x="31" y="114"/>
                    <a:pt x="33" y="116"/>
                    <a:pt x="34" y="116"/>
                  </a:cubicBezTo>
                  <a:cubicBezTo>
                    <a:pt x="34" y="117"/>
                    <a:pt x="41" y="118"/>
                    <a:pt x="42" y="116"/>
                  </a:cubicBezTo>
                  <a:cubicBezTo>
                    <a:pt x="43" y="115"/>
                    <a:pt x="43" y="115"/>
                    <a:pt x="41" y="115"/>
                  </a:cubicBezTo>
                  <a:close/>
                  <a:moveTo>
                    <a:pt x="10" y="49"/>
                  </a:moveTo>
                  <a:cubicBezTo>
                    <a:pt x="8" y="51"/>
                    <a:pt x="9" y="53"/>
                    <a:pt x="9" y="53"/>
                  </a:cubicBezTo>
                  <a:cubicBezTo>
                    <a:pt x="9" y="53"/>
                    <a:pt x="9" y="55"/>
                    <a:pt x="8" y="52"/>
                  </a:cubicBezTo>
                  <a:cubicBezTo>
                    <a:pt x="7" y="49"/>
                    <a:pt x="8" y="41"/>
                    <a:pt x="8" y="41"/>
                  </a:cubicBezTo>
                  <a:cubicBezTo>
                    <a:pt x="8" y="41"/>
                    <a:pt x="10" y="46"/>
                    <a:pt x="10" y="46"/>
                  </a:cubicBezTo>
                  <a:cubicBezTo>
                    <a:pt x="10" y="46"/>
                    <a:pt x="11" y="48"/>
                    <a:pt x="10" y="4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" name="Freeform 109"/>
            <p:cNvSpPr>
              <a:spLocks noEditPoints="1"/>
            </p:cNvSpPr>
            <p:nvPr/>
          </p:nvSpPr>
          <p:spPr bwMode="auto">
            <a:xfrm>
              <a:off x="2195" y="1750"/>
              <a:ext cx="41" cy="130"/>
            </a:xfrm>
            <a:custGeom>
              <a:avLst/>
              <a:gdLst>
                <a:gd name="T0" fmla="*/ 5 w 45"/>
                <a:gd name="T1" fmla="*/ 8 h 142"/>
                <a:gd name="T2" fmla="*/ 5 w 45"/>
                <a:gd name="T3" fmla="*/ 7 h 142"/>
                <a:gd name="T4" fmla="*/ 5 w 45"/>
                <a:gd name="T5" fmla="*/ 5 h 142"/>
                <a:gd name="T6" fmla="*/ 5 w 45"/>
                <a:gd name="T7" fmla="*/ 5 h 142"/>
                <a:gd name="T8" fmla="*/ 5 w 45"/>
                <a:gd name="T9" fmla="*/ 5 h 142"/>
                <a:gd name="T10" fmla="*/ 5 w 45"/>
                <a:gd name="T11" fmla="*/ 5 h 142"/>
                <a:gd name="T12" fmla="*/ 5 w 45"/>
                <a:gd name="T13" fmla="*/ 5 h 142"/>
                <a:gd name="T14" fmla="*/ 5 w 45"/>
                <a:gd name="T15" fmla="*/ 4 h 142"/>
                <a:gd name="T16" fmla="*/ 5 w 45"/>
                <a:gd name="T17" fmla="*/ 3 h 142"/>
                <a:gd name="T18" fmla="*/ 5 w 45"/>
                <a:gd name="T19" fmla="*/ 5 h 142"/>
                <a:gd name="T20" fmla="*/ 5 w 45"/>
                <a:gd name="T21" fmla="*/ 5 h 142"/>
                <a:gd name="T22" fmla="*/ 5 w 45"/>
                <a:gd name="T23" fmla="*/ 5 h 142"/>
                <a:gd name="T24" fmla="*/ 5 w 45"/>
                <a:gd name="T25" fmla="*/ 5 h 142"/>
                <a:gd name="T26" fmla="*/ 5 w 45"/>
                <a:gd name="T27" fmla="*/ 5 h 142"/>
                <a:gd name="T28" fmla="*/ 5 w 45"/>
                <a:gd name="T29" fmla="*/ 6 h 142"/>
                <a:gd name="T30" fmla="*/ 3 w 45"/>
                <a:gd name="T31" fmla="*/ 11 h 142"/>
                <a:gd name="T32" fmla="*/ 5 w 45"/>
                <a:gd name="T33" fmla="*/ 13 h 142"/>
                <a:gd name="T34" fmla="*/ 4 w 45"/>
                <a:gd name="T35" fmla="*/ 13 h 142"/>
                <a:gd name="T36" fmla="*/ 4 w 45"/>
                <a:gd name="T37" fmla="*/ 12 h 142"/>
                <a:gd name="T38" fmla="*/ 4 w 45"/>
                <a:gd name="T39" fmla="*/ 13 h 142"/>
                <a:gd name="T40" fmla="*/ 5 w 45"/>
                <a:gd name="T41" fmla="*/ 13 h 142"/>
                <a:gd name="T42" fmla="*/ 5 w 45"/>
                <a:gd name="T43" fmla="*/ 12 h 142"/>
                <a:gd name="T44" fmla="*/ 5 w 45"/>
                <a:gd name="T45" fmla="*/ 11 h 142"/>
                <a:gd name="T46" fmla="*/ 5 w 45"/>
                <a:gd name="T47" fmla="*/ 15 h 142"/>
                <a:gd name="T48" fmla="*/ 5 w 45"/>
                <a:gd name="T49" fmla="*/ 15 h 142"/>
                <a:gd name="T50" fmla="*/ 5 w 45"/>
                <a:gd name="T51" fmla="*/ 16 h 142"/>
                <a:gd name="T52" fmla="*/ 5 w 45"/>
                <a:gd name="T53" fmla="*/ 19 h 142"/>
                <a:gd name="T54" fmla="*/ 5 w 45"/>
                <a:gd name="T55" fmla="*/ 21 h 142"/>
                <a:gd name="T56" fmla="*/ 5 w 45"/>
                <a:gd name="T57" fmla="*/ 23 h 142"/>
                <a:gd name="T58" fmla="*/ 5 w 45"/>
                <a:gd name="T59" fmla="*/ 23 h 142"/>
                <a:gd name="T60" fmla="*/ 5 w 45"/>
                <a:gd name="T61" fmla="*/ 21 h 142"/>
                <a:gd name="T62" fmla="*/ 5 w 45"/>
                <a:gd name="T63" fmla="*/ 20 h 142"/>
                <a:gd name="T64" fmla="*/ 5 w 45"/>
                <a:gd name="T65" fmla="*/ 19 h 142"/>
                <a:gd name="T66" fmla="*/ 5 w 45"/>
                <a:gd name="T67" fmla="*/ 17 h 142"/>
                <a:gd name="T68" fmla="*/ 5 w 45"/>
                <a:gd name="T69" fmla="*/ 15 h 142"/>
                <a:gd name="T70" fmla="*/ 5 w 45"/>
                <a:gd name="T71" fmla="*/ 17 h 142"/>
                <a:gd name="T72" fmla="*/ 5 w 45"/>
                <a:gd name="T73" fmla="*/ 20 h 142"/>
                <a:gd name="T74" fmla="*/ 5 w 45"/>
                <a:gd name="T75" fmla="*/ 21 h 142"/>
                <a:gd name="T76" fmla="*/ 5 w 45"/>
                <a:gd name="T77" fmla="*/ 20 h 142"/>
                <a:gd name="T78" fmla="*/ 5 w 45"/>
                <a:gd name="T79" fmla="*/ 19 h 142"/>
                <a:gd name="T80" fmla="*/ 5 w 45"/>
                <a:gd name="T81" fmla="*/ 17 h 142"/>
                <a:gd name="T82" fmla="*/ 5 w 45"/>
                <a:gd name="T83" fmla="*/ 15 h 142"/>
                <a:gd name="T84" fmla="*/ 5 w 45"/>
                <a:gd name="T85" fmla="*/ 15 h 142"/>
                <a:gd name="T86" fmla="*/ 5 w 45"/>
                <a:gd name="T87" fmla="*/ 14 h 142"/>
                <a:gd name="T88" fmla="*/ 5 w 45"/>
                <a:gd name="T89" fmla="*/ 11 h 142"/>
                <a:gd name="T90" fmla="*/ 5 w 45"/>
                <a:gd name="T91" fmla="*/ 11 h 142"/>
                <a:gd name="T92" fmla="*/ 5 w 45"/>
                <a:gd name="T93" fmla="*/ 11 h 142"/>
                <a:gd name="T94" fmla="*/ 5 w 45"/>
                <a:gd name="T95" fmla="*/ 8 h 142"/>
                <a:gd name="T96" fmla="*/ 5 w 45"/>
                <a:gd name="T97" fmla="*/ 9 h 142"/>
                <a:gd name="T98" fmla="*/ 5 w 45"/>
                <a:gd name="T99" fmla="*/ 7 h 142"/>
                <a:gd name="T100" fmla="*/ 5 w 45"/>
                <a:gd name="T101" fmla="*/ 6 h 142"/>
                <a:gd name="T102" fmla="*/ 5 w 45"/>
                <a:gd name="T103" fmla="*/ 9 h 1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5" h="142">
                  <a:moveTo>
                    <a:pt x="40" y="50"/>
                  </a:moveTo>
                  <a:cubicBezTo>
                    <a:pt x="39" y="49"/>
                    <a:pt x="42" y="47"/>
                    <a:pt x="41" y="45"/>
                  </a:cubicBezTo>
                  <a:cubicBezTo>
                    <a:pt x="40" y="41"/>
                    <a:pt x="38" y="30"/>
                    <a:pt x="39" y="26"/>
                  </a:cubicBezTo>
                  <a:cubicBezTo>
                    <a:pt x="39" y="25"/>
                    <a:pt x="38" y="24"/>
                    <a:pt x="36" y="24"/>
                  </a:cubicBezTo>
                  <a:cubicBezTo>
                    <a:pt x="34" y="24"/>
                    <a:pt x="35" y="22"/>
                    <a:pt x="27" y="20"/>
                  </a:cubicBezTo>
                  <a:cubicBezTo>
                    <a:pt x="27" y="20"/>
                    <a:pt x="27" y="18"/>
                    <a:pt x="27" y="18"/>
                  </a:cubicBezTo>
                  <a:cubicBezTo>
                    <a:pt x="27" y="18"/>
                    <a:pt x="28" y="19"/>
                    <a:pt x="31" y="17"/>
                  </a:cubicBezTo>
                  <a:cubicBezTo>
                    <a:pt x="31" y="17"/>
                    <a:pt x="29" y="12"/>
                    <a:pt x="27" y="4"/>
                  </a:cubicBezTo>
                  <a:cubicBezTo>
                    <a:pt x="26" y="0"/>
                    <a:pt x="19" y="1"/>
                    <a:pt x="17" y="3"/>
                  </a:cubicBezTo>
                  <a:cubicBezTo>
                    <a:pt x="14" y="8"/>
                    <a:pt x="14" y="18"/>
                    <a:pt x="14" y="18"/>
                  </a:cubicBezTo>
                  <a:cubicBezTo>
                    <a:pt x="14" y="18"/>
                    <a:pt x="18" y="17"/>
                    <a:pt x="18" y="18"/>
                  </a:cubicBezTo>
                  <a:cubicBezTo>
                    <a:pt x="19" y="19"/>
                    <a:pt x="18" y="19"/>
                    <a:pt x="18" y="19"/>
                  </a:cubicBezTo>
                  <a:cubicBezTo>
                    <a:pt x="15" y="21"/>
                    <a:pt x="12" y="22"/>
                    <a:pt x="11" y="22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5" y="35"/>
                    <a:pt x="4" y="40"/>
                    <a:pt x="5" y="43"/>
                  </a:cubicBezTo>
                  <a:cubicBezTo>
                    <a:pt x="5" y="43"/>
                    <a:pt x="2" y="55"/>
                    <a:pt x="3" y="66"/>
                  </a:cubicBezTo>
                  <a:cubicBezTo>
                    <a:pt x="0" y="74"/>
                    <a:pt x="3" y="76"/>
                    <a:pt x="5" y="78"/>
                  </a:cubicBezTo>
                  <a:cubicBezTo>
                    <a:pt x="5" y="78"/>
                    <a:pt x="6" y="78"/>
                    <a:pt x="4" y="76"/>
                  </a:cubicBezTo>
                  <a:cubicBezTo>
                    <a:pt x="3" y="74"/>
                    <a:pt x="3" y="72"/>
                    <a:pt x="4" y="71"/>
                  </a:cubicBezTo>
                  <a:cubicBezTo>
                    <a:pt x="5" y="70"/>
                    <a:pt x="4" y="74"/>
                    <a:pt x="4" y="75"/>
                  </a:cubicBezTo>
                  <a:cubicBezTo>
                    <a:pt x="4" y="75"/>
                    <a:pt x="5" y="76"/>
                    <a:pt x="6" y="75"/>
                  </a:cubicBezTo>
                  <a:cubicBezTo>
                    <a:pt x="6" y="73"/>
                    <a:pt x="6" y="72"/>
                    <a:pt x="6" y="70"/>
                  </a:cubicBezTo>
                  <a:cubicBezTo>
                    <a:pt x="6" y="68"/>
                    <a:pt x="7" y="68"/>
                    <a:pt x="7" y="68"/>
                  </a:cubicBezTo>
                  <a:cubicBezTo>
                    <a:pt x="7" y="68"/>
                    <a:pt x="8" y="92"/>
                    <a:pt x="6" y="94"/>
                  </a:cubicBezTo>
                  <a:cubicBezTo>
                    <a:pt x="5" y="96"/>
                    <a:pt x="11" y="93"/>
                    <a:pt x="14" y="96"/>
                  </a:cubicBezTo>
                  <a:cubicBezTo>
                    <a:pt x="15" y="96"/>
                    <a:pt x="15" y="100"/>
                    <a:pt x="14" y="100"/>
                  </a:cubicBezTo>
                  <a:cubicBezTo>
                    <a:pt x="14" y="101"/>
                    <a:pt x="11" y="103"/>
                    <a:pt x="17" y="123"/>
                  </a:cubicBezTo>
                  <a:cubicBezTo>
                    <a:pt x="18" y="128"/>
                    <a:pt x="18" y="132"/>
                    <a:pt x="17" y="133"/>
                  </a:cubicBezTo>
                  <a:cubicBezTo>
                    <a:pt x="17" y="133"/>
                    <a:pt x="16" y="139"/>
                    <a:pt x="17" y="140"/>
                  </a:cubicBezTo>
                  <a:cubicBezTo>
                    <a:pt x="18" y="141"/>
                    <a:pt x="20" y="142"/>
                    <a:pt x="23" y="140"/>
                  </a:cubicBezTo>
                  <a:cubicBezTo>
                    <a:pt x="24" y="138"/>
                    <a:pt x="23" y="137"/>
                    <a:pt x="22" y="134"/>
                  </a:cubicBezTo>
                  <a:cubicBezTo>
                    <a:pt x="22" y="132"/>
                    <a:pt x="22" y="128"/>
                    <a:pt x="21" y="127"/>
                  </a:cubicBezTo>
                  <a:cubicBezTo>
                    <a:pt x="21" y="126"/>
                    <a:pt x="21" y="124"/>
                    <a:pt x="21" y="123"/>
                  </a:cubicBezTo>
                  <a:cubicBezTo>
                    <a:pt x="20" y="119"/>
                    <a:pt x="22" y="111"/>
                    <a:pt x="22" y="108"/>
                  </a:cubicBezTo>
                  <a:cubicBezTo>
                    <a:pt x="21" y="102"/>
                    <a:pt x="22" y="98"/>
                    <a:pt x="22" y="97"/>
                  </a:cubicBezTo>
                  <a:cubicBezTo>
                    <a:pt x="23" y="96"/>
                    <a:pt x="22" y="105"/>
                    <a:pt x="26" y="112"/>
                  </a:cubicBezTo>
                  <a:cubicBezTo>
                    <a:pt x="27" y="113"/>
                    <a:pt x="27" y="126"/>
                    <a:pt x="27" y="127"/>
                  </a:cubicBezTo>
                  <a:cubicBezTo>
                    <a:pt x="27" y="128"/>
                    <a:pt x="30" y="133"/>
                    <a:pt x="31" y="133"/>
                  </a:cubicBezTo>
                  <a:cubicBezTo>
                    <a:pt x="32" y="133"/>
                    <a:pt x="33" y="127"/>
                    <a:pt x="33" y="126"/>
                  </a:cubicBezTo>
                  <a:cubicBezTo>
                    <a:pt x="33" y="123"/>
                    <a:pt x="32" y="121"/>
                    <a:pt x="31" y="119"/>
                  </a:cubicBezTo>
                  <a:cubicBezTo>
                    <a:pt x="31" y="117"/>
                    <a:pt x="31" y="115"/>
                    <a:pt x="31" y="112"/>
                  </a:cubicBezTo>
                  <a:cubicBezTo>
                    <a:pt x="31" y="107"/>
                    <a:pt x="32" y="103"/>
                    <a:pt x="30" y="97"/>
                  </a:cubicBezTo>
                  <a:cubicBezTo>
                    <a:pt x="33" y="97"/>
                    <a:pt x="33" y="97"/>
                    <a:pt x="33" y="97"/>
                  </a:cubicBezTo>
                  <a:cubicBezTo>
                    <a:pt x="33" y="97"/>
                    <a:pt x="34" y="86"/>
                    <a:pt x="33" y="82"/>
                  </a:cubicBezTo>
                  <a:cubicBezTo>
                    <a:pt x="32" y="77"/>
                    <a:pt x="35" y="71"/>
                    <a:pt x="35" y="65"/>
                  </a:cubicBezTo>
                  <a:cubicBezTo>
                    <a:pt x="34" y="62"/>
                    <a:pt x="35" y="66"/>
                    <a:pt x="38" y="64"/>
                  </a:cubicBezTo>
                  <a:cubicBezTo>
                    <a:pt x="39" y="63"/>
                    <a:pt x="40" y="64"/>
                    <a:pt x="41" y="63"/>
                  </a:cubicBezTo>
                  <a:cubicBezTo>
                    <a:pt x="45" y="58"/>
                    <a:pt x="40" y="50"/>
                    <a:pt x="40" y="50"/>
                  </a:cubicBezTo>
                  <a:close/>
                  <a:moveTo>
                    <a:pt x="10" y="54"/>
                  </a:moveTo>
                  <a:cubicBezTo>
                    <a:pt x="10" y="52"/>
                    <a:pt x="11" y="49"/>
                    <a:pt x="11" y="48"/>
                  </a:cubicBezTo>
                  <a:cubicBezTo>
                    <a:pt x="11" y="45"/>
                    <a:pt x="11" y="45"/>
                    <a:pt x="12" y="41"/>
                  </a:cubicBezTo>
                  <a:cubicBezTo>
                    <a:pt x="15" y="49"/>
                    <a:pt x="9" y="55"/>
                    <a:pt x="10" y="5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" name="Freeform 110"/>
            <p:cNvSpPr>
              <a:spLocks noEditPoints="1"/>
            </p:cNvSpPr>
            <p:nvPr/>
          </p:nvSpPr>
          <p:spPr bwMode="auto">
            <a:xfrm>
              <a:off x="1499" y="1760"/>
              <a:ext cx="50" cy="127"/>
            </a:xfrm>
            <a:custGeom>
              <a:avLst/>
              <a:gdLst>
                <a:gd name="T0" fmla="*/ 5 w 55"/>
                <a:gd name="T1" fmla="*/ 20 h 139"/>
                <a:gd name="T2" fmla="*/ 7 w 55"/>
                <a:gd name="T3" fmla="*/ 14 h 139"/>
                <a:gd name="T4" fmla="*/ 6 w 55"/>
                <a:gd name="T5" fmla="*/ 7 h 139"/>
                <a:gd name="T6" fmla="*/ 5 w 55"/>
                <a:gd name="T7" fmla="*/ 5 h 139"/>
                <a:gd name="T8" fmla="*/ 5 w 55"/>
                <a:gd name="T9" fmla="*/ 5 h 139"/>
                <a:gd name="T10" fmla="*/ 5 w 55"/>
                <a:gd name="T11" fmla="*/ 5 h 139"/>
                <a:gd name="T12" fmla="*/ 5 w 55"/>
                <a:gd name="T13" fmla="*/ 5 h 139"/>
                <a:gd name="T14" fmla="*/ 6 w 55"/>
                <a:gd name="T15" fmla="*/ 5 h 139"/>
                <a:gd name="T16" fmla="*/ 5 w 55"/>
                <a:gd name="T17" fmla="*/ 5 h 139"/>
                <a:gd name="T18" fmla="*/ 6 w 55"/>
                <a:gd name="T19" fmla="*/ 5 h 139"/>
                <a:gd name="T20" fmla="*/ 5 w 55"/>
                <a:gd name="T21" fmla="*/ 2 h 139"/>
                <a:gd name="T22" fmla="*/ 5 w 55"/>
                <a:gd name="T23" fmla="*/ 1 h 139"/>
                <a:gd name="T24" fmla="*/ 5 w 55"/>
                <a:gd name="T25" fmla="*/ 5 h 139"/>
                <a:gd name="T26" fmla="*/ 5 w 55"/>
                <a:gd name="T27" fmla="*/ 5 h 139"/>
                <a:gd name="T28" fmla="*/ 5 w 55"/>
                <a:gd name="T29" fmla="*/ 5 h 139"/>
                <a:gd name="T30" fmla="*/ 5 w 55"/>
                <a:gd name="T31" fmla="*/ 11 h 139"/>
                <a:gd name="T32" fmla="*/ 5 w 55"/>
                <a:gd name="T33" fmla="*/ 13 h 139"/>
                <a:gd name="T34" fmla="*/ 1 w 55"/>
                <a:gd name="T35" fmla="*/ 14 h 139"/>
                <a:gd name="T36" fmla="*/ 5 w 55"/>
                <a:gd name="T37" fmla="*/ 15 h 139"/>
                <a:gd name="T38" fmla="*/ 5 w 55"/>
                <a:gd name="T39" fmla="*/ 13 h 139"/>
                <a:gd name="T40" fmla="*/ 5 w 55"/>
                <a:gd name="T41" fmla="*/ 13 h 139"/>
                <a:gd name="T42" fmla="*/ 5 w 55"/>
                <a:gd name="T43" fmla="*/ 16 h 139"/>
                <a:gd name="T44" fmla="*/ 5 w 55"/>
                <a:gd name="T45" fmla="*/ 18 h 139"/>
                <a:gd name="T46" fmla="*/ 5 w 55"/>
                <a:gd name="T47" fmla="*/ 19 h 139"/>
                <a:gd name="T48" fmla="*/ 5 w 55"/>
                <a:gd name="T49" fmla="*/ 20 h 139"/>
                <a:gd name="T50" fmla="*/ 5 w 55"/>
                <a:gd name="T51" fmla="*/ 21 h 139"/>
                <a:gd name="T52" fmla="*/ 5 w 55"/>
                <a:gd name="T53" fmla="*/ 20 h 139"/>
                <a:gd name="T54" fmla="*/ 6 w 55"/>
                <a:gd name="T55" fmla="*/ 20 h 139"/>
                <a:gd name="T56" fmla="*/ 5 w 55"/>
                <a:gd name="T57" fmla="*/ 14 h 139"/>
                <a:gd name="T58" fmla="*/ 5 w 55"/>
                <a:gd name="T59" fmla="*/ 12 h 139"/>
                <a:gd name="T60" fmla="*/ 5 w 55"/>
                <a:gd name="T61" fmla="*/ 14 h 139"/>
                <a:gd name="T62" fmla="*/ 5 w 55"/>
                <a:gd name="T63" fmla="*/ 5 h 139"/>
                <a:gd name="T64" fmla="*/ 5 w 55"/>
                <a:gd name="T65" fmla="*/ 5 h 139"/>
                <a:gd name="T66" fmla="*/ 5 w 55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5"/>
                  </a:moveTo>
                  <a:cubicBezTo>
                    <a:pt x="45" y="135"/>
                    <a:pt x="43" y="132"/>
                    <a:pt x="43" y="130"/>
                  </a:cubicBezTo>
                  <a:cubicBezTo>
                    <a:pt x="43" y="127"/>
                    <a:pt x="45" y="108"/>
                    <a:pt x="45" y="107"/>
                  </a:cubicBezTo>
                  <a:cubicBezTo>
                    <a:pt x="45" y="106"/>
                    <a:pt x="55" y="97"/>
                    <a:pt x="55" y="94"/>
                  </a:cubicBezTo>
                  <a:cubicBezTo>
                    <a:pt x="55" y="92"/>
                    <a:pt x="49" y="71"/>
                    <a:pt x="47" y="68"/>
                  </a:cubicBezTo>
                  <a:cubicBezTo>
                    <a:pt x="44" y="65"/>
                    <a:pt x="47" y="56"/>
                    <a:pt x="46" y="50"/>
                  </a:cubicBezTo>
                  <a:cubicBezTo>
                    <a:pt x="45" y="46"/>
                    <a:pt x="46" y="43"/>
                    <a:pt x="46" y="40"/>
                  </a:cubicBezTo>
                  <a:cubicBezTo>
                    <a:pt x="46" y="38"/>
                    <a:pt x="43" y="32"/>
                    <a:pt x="41" y="29"/>
                  </a:cubicBezTo>
                  <a:cubicBezTo>
                    <a:pt x="41" y="28"/>
                    <a:pt x="42" y="29"/>
                    <a:pt x="42" y="24"/>
                  </a:cubicBezTo>
                  <a:cubicBezTo>
                    <a:pt x="42" y="23"/>
                    <a:pt x="39" y="20"/>
                    <a:pt x="40" y="19"/>
                  </a:cubicBezTo>
                  <a:cubicBezTo>
                    <a:pt x="41" y="19"/>
                    <a:pt x="44" y="20"/>
                    <a:pt x="45" y="19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5" y="16"/>
                    <a:pt x="45" y="16"/>
                  </a:cubicBezTo>
                  <a:cubicBezTo>
                    <a:pt x="46" y="16"/>
                    <a:pt x="46" y="16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46" y="15"/>
                    <a:pt x="47" y="15"/>
                    <a:pt x="47" y="14"/>
                  </a:cubicBezTo>
                  <a:cubicBezTo>
                    <a:pt x="47" y="14"/>
                    <a:pt x="45" y="12"/>
                    <a:pt x="45" y="10"/>
                  </a:cubicBezTo>
                  <a:cubicBezTo>
                    <a:pt x="45" y="9"/>
                    <a:pt x="45" y="9"/>
                    <a:pt x="45" y="8"/>
                  </a:cubicBezTo>
                  <a:cubicBezTo>
                    <a:pt x="45" y="8"/>
                    <a:pt x="46" y="7"/>
                    <a:pt x="46" y="6"/>
                  </a:cubicBezTo>
                  <a:cubicBezTo>
                    <a:pt x="46" y="6"/>
                    <a:pt x="45" y="5"/>
                    <a:pt x="45" y="5"/>
                  </a:cubicBezTo>
                  <a:cubicBezTo>
                    <a:pt x="45" y="4"/>
                    <a:pt x="45" y="3"/>
                    <a:pt x="44" y="2"/>
                  </a:cubicBezTo>
                  <a:cubicBezTo>
                    <a:pt x="43" y="2"/>
                    <a:pt x="41" y="1"/>
                    <a:pt x="41" y="1"/>
                  </a:cubicBezTo>
                  <a:cubicBezTo>
                    <a:pt x="40" y="1"/>
                    <a:pt x="39" y="1"/>
                    <a:pt x="37" y="1"/>
                  </a:cubicBezTo>
                  <a:cubicBezTo>
                    <a:pt x="37" y="2"/>
                    <a:pt x="35" y="0"/>
                    <a:pt x="34" y="1"/>
                  </a:cubicBezTo>
                  <a:cubicBezTo>
                    <a:pt x="33" y="2"/>
                    <a:pt x="28" y="3"/>
                    <a:pt x="27" y="12"/>
                  </a:cubicBezTo>
                  <a:cubicBezTo>
                    <a:pt x="27" y="12"/>
                    <a:pt x="25" y="13"/>
                    <a:pt x="27" y="21"/>
                  </a:cubicBezTo>
                  <a:cubicBezTo>
                    <a:pt x="29" y="28"/>
                    <a:pt x="25" y="25"/>
                    <a:pt x="25" y="25"/>
                  </a:cubicBezTo>
                  <a:cubicBezTo>
                    <a:pt x="25" y="25"/>
                    <a:pt x="23" y="28"/>
                    <a:pt x="25" y="29"/>
                  </a:cubicBezTo>
                  <a:cubicBezTo>
                    <a:pt x="27" y="30"/>
                    <a:pt x="25" y="35"/>
                    <a:pt x="26" y="36"/>
                  </a:cubicBezTo>
                  <a:cubicBezTo>
                    <a:pt x="29" y="43"/>
                    <a:pt x="26" y="53"/>
                    <a:pt x="27" y="56"/>
                  </a:cubicBezTo>
                  <a:cubicBezTo>
                    <a:pt x="28" y="58"/>
                    <a:pt x="30" y="68"/>
                    <a:pt x="29" y="70"/>
                  </a:cubicBezTo>
                  <a:cubicBezTo>
                    <a:pt x="27" y="73"/>
                    <a:pt x="27" y="75"/>
                    <a:pt x="27" y="75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4" y="79"/>
                    <a:pt x="13" y="79"/>
                  </a:cubicBezTo>
                  <a:cubicBezTo>
                    <a:pt x="12" y="79"/>
                    <a:pt x="0" y="86"/>
                    <a:pt x="1" y="89"/>
                  </a:cubicBezTo>
                  <a:cubicBezTo>
                    <a:pt x="1" y="92"/>
                    <a:pt x="18" y="110"/>
                    <a:pt x="21" y="109"/>
                  </a:cubicBezTo>
                  <a:cubicBezTo>
                    <a:pt x="25" y="109"/>
                    <a:pt x="32" y="97"/>
                    <a:pt x="31" y="96"/>
                  </a:cubicBezTo>
                  <a:cubicBezTo>
                    <a:pt x="31" y="94"/>
                    <a:pt x="27" y="92"/>
                    <a:pt x="27" y="92"/>
                  </a:cubicBezTo>
                  <a:cubicBezTo>
                    <a:pt x="27" y="92"/>
                    <a:pt x="30" y="82"/>
                    <a:pt x="31" y="81"/>
                  </a:cubicBezTo>
                  <a:cubicBezTo>
                    <a:pt x="31" y="81"/>
                    <a:pt x="32" y="82"/>
                    <a:pt x="33" y="82"/>
                  </a:cubicBezTo>
                  <a:cubicBezTo>
                    <a:pt x="33" y="85"/>
                    <a:pt x="35" y="86"/>
                    <a:pt x="34" y="87"/>
                  </a:cubicBezTo>
                  <a:cubicBezTo>
                    <a:pt x="34" y="87"/>
                    <a:pt x="33" y="91"/>
                    <a:pt x="33" y="96"/>
                  </a:cubicBezTo>
                  <a:cubicBezTo>
                    <a:pt x="32" y="101"/>
                    <a:pt x="33" y="107"/>
                    <a:pt x="31" y="109"/>
                  </a:cubicBezTo>
                  <a:cubicBezTo>
                    <a:pt x="27" y="114"/>
                    <a:pt x="24" y="111"/>
                    <a:pt x="21" y="116"/>
                  </a:cubicBezTo>
                  <a:cubicBezTo>
                    <a:pt x="21" y="117"/>
                    <a:pt x="22" y="118"/>
                    <a:pt x="22" y="119"/>
                  </a:cubicBezTo>
                  <a:cubicBezTo>
                    <a:pt x="22" y="120"/>
                    <a:pt x="22" y="123"/>
                    <a:pt x="20" y="125"/>
                  </a:cubicBezTo>
                  <a:cubicBezTo>
                    <a:pt x="20" y="125"/>
                    <a:pt x="21" y="126"/>
                    <a:pt x="21" y="126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7" y="125"/>
                    <a:pt x="27" y="127"/>
                  </a:cubicBezTo>
                  <a:cubicBezTo>
                    <a:pt x="27" y="128"/>
                    <a:pt x="26" y="132"/>
                    <a:pt x="32" y="135"/>
                  </a:cubicBezTo>
                  <a:cubicBezTo>
                    <a:pt x="32" y="138"/>
                    <a:pt x="32" y="138"/>
                    <a:pt x="32" y="138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5"/>
                    <a:pt x="38" y="136"/>
                    <a:pt x="38" y="136"/>
                  </a:cubicBezTo>
                  <a:cubicBezTo>
                    <a:pt x="39" y="136"/>
                    <a:pt x="37" y="139"/>
                    <a:pt x="49" y="137"/>
                  </a:cubicBezTo>
                  <a:cubicBezTo>
                    <a:pt x="51" y="136"/>
                    <a:pt x="47" y="135"/>
                    <a:pt x="46" y="135"/>
                  </a:cubicBezTo>
                  <a:close/>
                  <a:moveTo>
                    <a:pt x="25" y="91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26" y="77"/>
                    <a:pt x="26" y="78"/>
                  </a:cubicBezTo>
                  <a:cubicBezTo>
                    <a:pt x="27" y="78"/>
                    <a:pt x="29" y="81"/>
                    <a:pt x="29" y="81"/>
                  </a:cubicBezTo>
                  <a:lnTo>
                    <a:pt x="25" y="91"/>
                  </a:lnTo>
                  <a:close/>
                  <a:moveTo>
                    <a:pt x="31" y="23"/>
                  </a:moveTo>
                  <a:cubicBezTo>
                    <a:pt x="31" y="23"/>
                    <a:pt x="30" y="24"/>
                    <a:pt x="30" y="24"/>
                  </a:cubicBezTo>
                  <a:cubicBezTo>
                    <a:pt x="29" y="24"/>
                    <a:pt x="31" y="20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1" y="21"/>
                    <a:pt x="31" y="23"/>
                    <a:pt x="31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" name="Freeform 111"/>
            <p:cNvSpPr>
              <a:spLocks noEditPoints="1"/>
            </p:cNvSpPr>
            <p:nvPr/>
          </p:nvSpPr>
          <p:spPr bwMode="auto">
            <a:xfrm>
              <a:off x="1537" y="1769"/>
              <a:ext cx="45" cy="132"/>
            </a:xfrm>
            <a:custGeom>
              <a:avLst/>
              <a:gdLst>
                <a:gd name="T0" fmla="*/ 6 w 49"/>
                <a:gd name="T1" fmla="*/ 22 h 144"/>
                <a:gd name="T2" fmla="*/ 6 w 49"/>
                <a:gd name="T3" fmla="*/ 16 h 144"/>
                <a:gd name="T4" fmla="*/ 6 w 49"/>
                <a:gd name="T5" fmla="*/ 12 h 144"/>
                <a:gd name="T6" fmla="*/ 7 w 49"/>
                <a:gd name="T7" fmla="*/ 11 h 144"/>
                <a:gd name="T8" fmla="*/ 7 w 49"/>
                <a:gd name="T9" fmla="*/ 11 h 144"/>
                <a:gd name="T10" fmla="*/ 7 w 49"/>
                <a:gd name="T11" fmla="*/ 9 h 144"/>
                <a:gd name="T12" fmla="*/ 6 w 49"/>
                <a:gd name="T13" fmla="*/ 6 h 144"/>
                <a:gd name="T14" fmla="*/ 6 w 49"/>
                <a:gd name="T15" fmla="*/ 6 h 144"/>
                <a:gd name="T16" fmla="*/ 6 w 49"/>
                <a:gd name="T17" fmla="*/ 6 h 144"/>
                <a:gd name="T18" fmla="*/ 6 w 49"/>
                <a:gd name="T19" fmla="*/ 6 h 144"/>
                <a:gd name="T20" fmla="*/ 6 w 49"/>
                <a:gd name="T21" fmla="*/ 6 h 144"/>
                <a:gd name="T22" fmla="*/ 6 w 49"/>
                <a:gd name="T23" fmla="*/ 5 h 144"/>
                <a:gd name="T24" fmla="*/ 6 w 49"/>
                <a:gd name="T25" fmla="*/ 2 h 144"/>
                <a:gd name="T26" fmla="*/ 6 w 49"/>
                <a:gd name="T27" fmla="*/ 1 h 144"/>
                <a:gd name="T28" fmla="*/ 6 w 49"/>
                <a:gd name="T29" fmla="*/ 3 h 144"/>
                <a:gd name="T30" fmla="*/ 6 w 49"/>
                <a:gd name="T31" fmla="*/ 6 h 144"/>
                <a:gd name="T32" fmla="*/ 6 w 49"/>
                <a:gd name="T33" fmla="*/ 6 h 144"/>
                <a:gd name="T34" fmla="*/ 6 w 49"/>
                <a:gd name="T35" fmla="*/ 6 h 144"/>
                <a:gd name="T36" fmla="*/ 3 w 49"/>
                <a:gd name="T37" fmla="*/ 6 h 144"/>
                <a:gd name="T38" fmla="*/ 2 w 49"/>
                <a:gd name="T39" fmla="*/ 10 h 144"/>
                <a:gd name="T40" fmla="*/ 3 w 49"/>
                <a:gd name="T41" fmla="*/ 11 h 144"/>
                <a:gd name="T42" fmla="*/ 6 w 49"/>
                <a:gd name="T43" fmla="*/ 12 h 144"/>
                <a:gd name="T44" fmla="*/ 6 w 49"/>
                <a:gd name="T45" fmla="*/ 13 h 144"/>
                <a:gd name="T46" fmla="*/ 6 w 49"/>
                <a:gd name="T47" fmla="*/ 17 h 144"/>
                <a:gd name="T48" fmla="*/ 6 w 49"/>
                <a:gd name="T49" fmla="*/ 18 h 144"/>
                <a:gd name="T50" fmla="*/ 4 w 49"/>
                <a:gd name="T51" fmla="*/ 24 h 144"/>
                <a:gd name="T52" fmla="*/ 6 w 49"/>
                <a:gd name="T53" fmla="*/ 22 h 144"/>
                <a:gd name="T54" fmla="*/ 6 w 49"/>
                <a:gd name="T55" fmla="*/ 22 h 144"/>
                <a:gd name="T56" fmla="*/ 6 w 49"/>
                <a:gd name="T57" fmla="*/ 17 h 144"/>
                <a:gd name="T58" fmla="*/ 6 w 49"/>
                <a:gd name="T59" fmla="*/ 17 h 144"/>
                <a:gd name="T60" fmla="*/ 6 w 49"/>
                <a:gd name="T61" fmla="*/ 15 h 144"/>
                <a:gd name="T62" fmla="*/ 6 w 49"/>
                <a:gd name="T63" fmla="*/ 17 h 144"/>
                <a:gd name="T64" fmla="*/ 6 w 49"/>
                <a:gd name="T65" fmla="*/ 22 h 144"/>
                <a:gd name="T66" fmla="*/ 6 w 49"/>
                <a:gd name="T67" fmla="*/ 22 h 144"/>
                <a:gd name="T68" fmla="*/ 8 w 49"/>
                <a:gd name="T69" fmla="*/ 22 h 144"/>
                <a:gd name="T70" fmla="*/ 6 w 49"/>
                <a:gd name="T71" fmla="*/ 11 h 144"/>
                <a:gd name="T72" fmla="*/ 6 w 49"/>
                <a:gd name="T73" fmla="*/ 8 h 144"/>
                <a:gd name="T74" fmla="*/ 6 w 49"/>
                <a:gd name="T75" fmla="*/ 10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4">
                  <a:moveTo>
                    <a:pt x="47" y="131"/>
                  </a:moveTo>
                  <a:cubicBezTo>
                    <a:pt x="46" y="130"/>
                    <a:pt x="41" y="129"/>
                    <a:pt x="40" y="128"/>
                  </a:cubicBezTo>
                  <a:cubicBezTo>
                    <a:pt x="40" y="127"/>
                    <a:pt x="39" y="105"/>
                    <a:pt x="38" y="101"/>
                  </a:cubicBezTo>
                  <a:cubicBezTo>
                    <a:pt x="38" y="100"/>
                    <a:pt x="38" y="98"/>
                    <a:pt x="38" y="97"/>
                  </a:cubicBezTo>
                  <a:cubicBezTo>
                    <a:pt x="38" y="97"/>
                    <a:pt x="40" y="81"/>
                    <a:pt x="40" y="80"/>
                  </a:cubicBezTo>
                  <a:cubicBezTo>
                    <a:pt x="40" y="79"/>
                    <a:pt x="38" y="71"/>
                    <a:pt x="40" y="69"/>
                  </a:cubicBezTo>
                  <a:cubicBezTo>
                    <a:pt x="41" y="67"/>
                    <a:pt x="41" y="65"/>
                    <a:pt x="41" y="65"/>
                  </a:cubicBezTo>
                  <a:cubicBezTo>
                    <a:pt x="41" y="65"/>
                    <a:pt x="42" y="64"/>
                    <a:pt x="42" y="63"/>
                  </a:cubicBezTo>
                  <a:cubicBezTo>
                    <a:pt x="42" y="63"/>
                    <a:pt x="43" y="63"/>
                    <a:pt x="43" y="62"/>
                  </a:cubicBezTo>
                  <a:cubicBezTo>
                    <a:pt x="44" y="62"/>
                    <a:pt x="43" y="61"/>
                    <a:pt x="43" y="61"/>
                  </a:cubicBezTo>
                  <a:cubicBezTo>
                    <a:pt x="43" y="61"/>
                    <a:pt x="42" y="59"/>
                    <a:pt x="42" y="59"/>
                  </a:cubicBezTo>
                  <a:cubicBezTo>
                    <a:pt x="42" y="59"/>
                    <a:pt x="43" y="53"/>
                    <a:pt x="43" y="51"/>
                  </a:cubicBezTo>
                  <a:cubicBezTo>
                    <a:pt x="42" y="49"/>
                    <a:pt x="44" y="51"/>
                    <a:pt x="43" y="46"/>
                  </a:cubicBezTo>
                  <a:cubicBezTo>
                    <a:pt x="42" y="42"/>
                    <a:pt x="41" y="31"/>
                    <a:pt x="38" y="29"/>
                  </a:cubicBezTo>
                  <a:cubicBezTo>
                    <a:pt x="38" y="29"/>
                    <a:pt x="37" y="28"/>
                    <a:pt x="37" y="27"/>
                  </a:cubicBezTo>
                  <a:cubicBezTo>
                    <a:pt x="35" y="27"/>
                    <a:pt x="34" y="26"/>
                    <a:pt x="34" y="26"/>
                  </a:cubicBezTo>
                  <a:cubicBezTo>
                    <a:pt x="34" y="26"/>
                    <a:pt x="33" y="25"/>
                    <a:pt x="32" y="25"/>
                  </a:cubicBezTo>
                  <a:cubicBezTo>
                    <a:pt x="31" y="25"/>
                    <a:pt x="30" y="23"/>
                    <a:pt x="29" y="22"/>
                  </a:cubicBezTo>
                  <a:cubicBezTo>
                    <a:pt x="29" y="22"/>
                    <a:pt x="29" y="21"/>
                    <a:pt x="28" y="21"/>
                  </a:cubicBezTo>
                  <a:cubicBezTo>
                    <a:pt x="28" y="21"/>
                    <a:pt x="28" y="17"/>
                    <a:pt x="29" y="16"/>
                  </a:cubicBezTo>
                  <a:cubicBezTo>
                    <a:pt x="30" y="16"/>
                    <a:pt x="31" y="12"/>
                    <a:pt x="31" y="12"/>
                  </a:cubicBezTo>
                  <a:cubicBezTo>
                    <a:pt x="30" y="12"/>
                    <a:pt x="31" y="10"/>
                    <a:pt x="31" y="10"/>
                  </a:cubicBezTo>
                  <a:cubicBezTo>
                    <a:pt x="31" y="10"/>
                    <a:pt x="33" y="9"/>
                    <a:pt x="32" y="7"/>
                  </a:cubicBezTo>
                  <a:cubicBezTo>
                    <a:pt x="32" y="6"/>
                    <a:pt x="32" y="6"/>
                    <a:pt x="31" y="5"/>
                  </a:cubicBezTo>
                  <a:cubicBezTo>
                    <a:pt x="31" y="4"/>
                    <a:pt x="31" y="3"/>
                    <a:pt x="30" y="3"/>
                  </a:cubicBezTo>
                  <a:cubicBezTo>
                    <a:pt x="30" y="3"/>
                    <a:pt x="30" y="1"/>
                    <a:pt x="28" y="2"/>
                  </a:cubicBezTo>
                  <a:cubicBezTo>
                    <a:pt x="27" y="2"/>
                    <a:pt x="28" y="0"/>
                    <a:pt x="26" y="1"/>
                  </a:cubicBezTo>
                  <a:cubicBezTo>
                    <a:pt x="25" y="1"/>
                    <a:pt x="24" y="0"/>
                    <a:pt x="24" y="1"/>
                  </a:cubicBezTo>
                  <a:cubicBezTo>
                    <a:pt x="23" y="1"/>
                    <a:pt x="21" y="2"/>
                    <a:pt x="21" y="2"/>
                  </a:cubicBezTo>
                  <a:cubicBezTo>
                    <a:pt x="21" y="2"/>
                    <a:pt x="19" y="2"/>
                    <a:pt x="19" y="3"/>
                  </a:cubicBezTo>
                  <a:cubicBezTo>
                    <a:pt x="19" y="3"/>
                    <a:pt x="18" y="5"/>
                    <a:pt x="18" y="8"/>
                  </a:cubicBezTo>
                  <a:cubicBezTo>
                    <a:pt x="18" y="10"/>
                    <a:pt x="18" y="11"/>
                    <a:pt x="18" y="10"/>
                  </a:cubicBezTo>
                  <a:cubicBezTo>
                    <a:pt x="18" y="10"/>
                    <a:pt x="18" y="13"/>
                    <a:pt x="18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19" y="17"/>
                    <a:pt x="19" y="19"/>
                    <a:pt x="19" y="20"/>
                  </a:cubicBezTo>
                  <a:cubicBezTo>
                    <a:pt x="19" y="21"/>
                    <a:pt x="18" y="19"/>
                    <a:pt x="16" y="23"/>
                  </a:cubicBezTo>
                  <a:cubicBezTo>
                    <a:pt x="16" y="23"/>
                    <a:pt x="13" y="25"/>
                    <a:pt x="10" y="27"/>
                  </a:cubicBezTo>
                  <a:cubicBezTo>
                    <a:pt x="7" y="28"/>
                    <a:pt x="4" y="32"/>
                    <a:pt x="3" y="39"/>
                  </a:cubicBezTo>
                  <a:cubicBezTo>
                    <a:pt x="3" y="40"/>
                    <a:pt x="2" y="41"/>
                    <a:pt x="1" y="48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2" y="58"/>
                    <a:pt x="3" y="59"/>
                    <a:pt x="2" y="61"/>
                  </a:cubicBezTo>
                  <a:cubicBezTo>
                    <a:pt x="2" y="61"/>
                    <a:pt x="2" y="62"/>
                    <a:pt x="3" y="62"/>
                  </a:cubicBezTo>
                  <a:cubicBezTo>
                    <a:pt x="3" y="62"/>
                    <a:pt x="3" y="64"/>
                    <a:pt x="3" y="65"/>
                  </a:cubicBezTo>
                  <a:cubicBezTo>
                    <a:pt x="3" y="66"/>
                    <a:pt x="6" y="68"/>
                    <a:pt x="6" y="67"/>
                  </a:cubicBezTo>
                  <a:cubicBezTo>
                    <a:pt x="7" y="67"/>
                    <a:pt x="6" y="70"/>
                    <a:pt x="8" y="70"/>
                  </a:cubicBezTo>
                  <a:cubicBezTo>
                    <a:pt x="8" y="70"/>
                    <a:pt x="9" y="72"/>
                    <a:pt x="9" y="73"/>
                  </a:cubicBezTo>
                  <a:cubicBezTo>
                    <a:pt x="9" y="73"/>
                    <a:pt x="8" y="78"/>
                    <a:pt x="8" y="80"/>
                  </a:cubicBezTo>
                  <a:cubicBezTo>
                    <a:pt x="9" y="82"/>
                    <a:pt x="6" y="84"/>
                    <a:pt x="8" y="99"/>
                  </a:cubicBezTo>
                  <a:cubicBezTo>
                    <a:pt x="9" y="100"/>
                    <a:pt x="8" y="103"/>
                    <a:pt x="8" y="105"/>
                  </a:cubicBezTo>
                  <a:cubicBezTo>
                    <a:pt x="7" y="106"/>
                    <a:pt x="7" y="109"/>
                    <a:pt x="8" y="111"/>
                  </a:cubicBezTo>
                  <a:cubicBezTo>
                    <a:pt x="8" y="113"/>
                    <a:pt x="7" y="108"/>
                    <a:pt x="6" y="133"/>
                  </a:cubicBezTo>
                  <a:cubicBezTo>
                    <a:pt x="6" y="133"/>
                    <a:pt x="6" y="136"/>
                    <a:pt x="4" y="140"/>
                  </a:cubicBezTo>
                  <a:cubicBezTo>
                    <a:pt x="2" y="144"/>
                    <a:pt x="9" y="144"/>
                    <a:pt x="11" y="141"/>
                  </a:cubicBezTo>
                  <a:cubicBezTo>
                    <a:pt x="12" y="140"/>
                    <a:pt x="12" y="138"/>
                    <a:pt x="13" y="136"/>
                  </a:cubicBezTo>
                  <a:cubicBezTo>
                    <a:pt x="13" y="136"/>
                    <a:pt x="12" y="136"/>
                    <a:pt x="14" y="136"/>
                  </a:cubicBezTo>
                  <a:cubicBezTo>
                    <a:pt x="16" y="136"/>
                    <a:pt x="14" y="133"/>
                    <a:pt x="15" y="133"/>
                  </a:cubicBezTo>
                  <a:cubicBezTo>
                    <a:pt x="15" y="131"/>
                    <a:pt x="17" y="127"/>
                    <a:pt x="17" y="116"/>
                  </a:cubicBezTo>
                  <a:cubicBezTo>
                    <a:pt x="17" y="110"/>
                    <a:pt x="18" y="111"/>
                    <a:pt x="17" y="105"/>
                  </a:cubicBezTo>
                  <a:cubicBezTo>
                    <a:pt x="17" y="105"/>
                    <a:pt x="18" y="104"/>
                    <a:pt x="18" y="104"/>
                  </a:cubicBezTo>
                  <a:cubicBezTo>
                    <a:pt x="19" y="102"/>
                    <a:pt x="20" y="100"/>
                    <a:pt x="20" y="98"/>
                  </a:cubicBezTo>
                  <a:cubicBezTo>
                    <a:pt x="20" y="96"/>
                    <a:pt x="21" y="92"/>
                    <a:pt x="22" y="89"/>
                  </a:cubicBezTo>
                  <a:cubicBezTo>
                    <a:pt x="23" y="86"/>
                    <a:pt x="24" y="83"/>
                    <a:pt x="24" y="83"/>
                  </a:cubicBezTo>
                  <a:cubicBezTo>
                    <a:pt x="24" y="83"/>
                    <a:pt x="26" y="86"/>
                    <a:pt x="26" y="91"/>
                  </a:cubicBezTo>
                  <a:cubicBezTo>
                    <a:pt x="27" y="94"/>
                    <a:pt x="27" y="99"/>
                    <a:pt x="28" y="100"/>
                  </a:cubicBezTo>
                  <a:cubicBezTo>
                    <a:pt x="29" y="100"/>
                    <a:pt x="26" y="102"/>
                    <a:pt x="30" y="121"/>
                  </a:cubicBezTo>
                  <a:cubicBezTo>
                    <a:pt x="31" y="123"/>
                    <a:pt x="29" y="129"/>
                    <a:pt x="29" y="130"/>
                  </a:cubicBezTo>
                  <a:cubicBezTo>
                    <a:pt x="29" y="131"/>
                    <a:pt x="34" y="131"/>
                    <a:pt x="35" y="131"/>
                  </a:cubicBezTo>
                  <a:cubicBezTo>
                    <a:pt x="35" y="130"/>
                    <a:pt x="38" y="132"/>
                    <a:pt x="39" y="133"/>
                  </a:cubicBezTo>
                  <a:cubicBezTo>
                    <a:pt x="39" y="134"/>
                    <a:pt x="47" y="134"/>
                    <a:pt x="48" y="133"/>
                  </a:cubicBezTo>
                  <a:cubicBezTo>
                    <a:pt x="49" y="131"/>
                    <a:pt x="49" y="131"/>
                    <a:pt x="47" y="131"/>
                  </a:cubicBezTo>
                  <a:close/>
                  <a:moveTo>
                    <a:pt x="11" y="56"/>
                  </a:moveTo>
                  <a:cubicBezTo>
                    <a:pt x="10" y="58"/>
                    <a:pt x="10" y="61"/>
                    <a:pt x="10" y="61"/>
                  </a:cubicBezTo>
                  <a:cubicBezTo>
                    <a:pt x="10" y="61"/>
                    <a:pt x="11" y="63"/>
                    <a:pt x="9" y="59"/>
                  </a:cubicBezTo>
                  <a:cubicBezTo>
                    <a:pt x="8" y="56"/>
                    <a:pt x="9" y="46"/>
                    <a:pt x="9" y="46"/>
                  </a:cubicBezTo>
                  <a:cubicBezTo>
                    <a:pt x="10" y="47"/>
                    <a:pt x="11" y="52"/>
                    <a:pt x="11" y="52"/>
                  </a:cubicBezTo>
                  <a:cubicBezTo>
                    <a:pt x="11" y="52"/>
                    <a:pt x="12" y="55"/>
                    <a:pt x="11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" name="Freeform 112"/>
            <p:cNvSpPr>
              <a:spLocks/>
            </p:cNvSpPr>
            <p:nvPr/>
          </p:nvSpPr>
          <p:spPr bwMode="auto">
            <a:xfrm>
              <a:off x="1553" y="2035"/>
              <a:ext cx="56" cy="120"/>
            </a:xfrm>
            <a:custGeom>
              <a:avLst/>
              <a:gdLst>
                <a:gd name="T0" fmla="*/ 6 w 61"/>
                <a:gd name="T1" fmla="*/ 5 h 131"/>
                <a:gd name="T2" fmla="*/ 6 w 61"/>
                <a:gd name="T3" fmla="*/ 5 h 131"/>
                <a:gd name="T4" fmla="*/ 6 w 61"/>
                <a:gd name="T5" fmla="*/ 5 h 131"/>
                <a:gd name="T6" fmla="*/ 6 w 61"/>
                <a:gd name="T7" fmla="*/ 5 h 131"/>
                <a:gd name="T8" fmla="*/ 6 w 61"/>
                <a:gd name="T9" fmla="*/ 2 h 131"/>
                <a:gd name="T10" fmla="*/ 6 w 61"/>
                <a:gd name="T11" fmla="*/ 5 h 131"/>
                <a:gd name="T12" fmla="*/ 6 w 61"/>
                <a:gd name="T13" fmla="*/ 5 h 131"/>
                <a:gd name="T14" fmla="*/ 9 w 61"/>
                <a:gd name="T15" fmla="*/ 5 h 131"/>
                <a:gd name="T16" fmla="*/ 9 w 61"/>
                <a:gd name="T17" fmla="*/ 9 h 131"/>
                <a:gd name="T18" fmla="*/ 8 w 61"/>
                <a:gd name="T19" fmla="*/ 10 h 131"/>
                <a:gd name="T20" fmla="*/ 7 w 61"/>
                <a:gd name="T21" fmla="*/ 12 h 131"/>
                <a:gd name="T22" fmla="*/ 7 w 61"/>
                <a:gd name="T23" fmla="*/ 14 h 131"/>
                <a:gd name="T24" fmla="*/ 7 w 61"/>
                <a:gd name="T25" fmla="*/ 14 h 131"/>
                <a:gd name="T26" fmla="*/ 9 w 61"/>
                <a:gd name="T27" fmla="*/ 16 h 131"/>
                <a:gd name="T28" fmla="*/ 11 w 61"/>
                <a:gd name="T29" fmla="*/ 19 h 131"/>
                <a:gd name="T30" fmla="*/ 10 w 61"/>
                <a:gd name="T31" fmla="*/ 20 h 131"/>
                <a:gd name="T32" fmla="*/ 6 w 61"/>
                <a:gd name="T33" fmla="*/ 21 h 131"/>
                <a:gd name="T34" fmla="*/ 8 w 61"/>
                <a:gd name="T35" fmla="*/ 19 h 131"/>
                <a:gd name="T36" fmla="*/ 7 w 61"/>
                <a:gd name="T37" fmla="*/ 17 h 131"/>
                <a:gd name="T38" fmla="*/ 6 w 61"/>
                <a:gd name="T39" fmla="*/ 15 h 131"/>
                <a:gd name="T40" fmla="*/ 6 w 61"/>
                <a:gd name="T41" fmla="*/ 17 h 131"/>
                <a:gd name="T42" fmla="*/ 6 w 61"/>
                <a:gd name="T43" fmla="*/ 20 h 131"/>
                <a:gd name="T44" fmla="*/ 6 w 61"/>
                <a:gd name="T45" fmla="*/ 21 h 131"/>
                <a:gd name="T46" fmla="*/ 6 w 61"/>
                <a:gd name="T47" fmla="*/ 19 h 131"/>
                <a:gd name="T48" fmla="*/ 6 w 61"/>
                <a:gd name="T49" fmla="*/ 19 h 131"/>
                <a:gd name="T50" fmla="*/ 6 w 61"/>
                <a:gd name="T51" fmla="*/ 15 h 131"/>
                <a:gd name="T52" fmla="*/ 6 w 61"/>
                <a:gd name="T53" fmla="*/ 12 h 131"/>
                <a:gd name="T54" fmla="*/ 6 w 61"/>
                <a:gd name="T55" fmla="*/ 11 h 131"/>
                <a:gd name="T56" fmla="*/ 6 w 61"/>
                <a:gd name="T57" fmla="*/ 11 h 131"/>
                <a:gd name="T58" fmla="*/ 6 w 61"/>
                <a:gd name="T59" fmla="*/ 11 h 131"/>
                <a:gd name="T60" fmla="*/ 6 w 61"/>
                <a:gd name="T61" fmla="*/ 8 h 131"/>
                <a:gd name="T62" fmla="*/ 6 w 61"/>
                <a:gd name="T63" fmla="*/ 5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1">
                  <a:moveTo>
                    <a:pt x="26" y="27"/>
                  </a:moveTo>
                  <a:cubicBezTo>
                    <a:pt x="27" y="26"/>
                    <a:pt x="27" y="23"/>
                    <a:pt x="28" y="22"/>
                  </a:cubicBezTo>
                  <a:cubicBezTo>
                    <a:pt x="28" y="22"/>
                    <a:pt x="25" y="18"/>
                    <a:pt x="25" y="17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5" y="14"/>
                    <a:pt x="25" y="12"/>
                    <a:pt x="25" y="12"/>
                  </a:cubicBezTo>
                  <a:cubicBezTo>
                    <a:pt x="25" y="12"/>
                    <a:pt x="25" y="11"/>
                    <a:pt x="25" y="10"/>
                  </a:cubicBezTo>
                  <a:cubicBezTo>
                    <a:pt x="26" y="10"/>
                    <a:pt x="26" y="7"/>
                    <a:pt x="26" y="7"/>
                  </a:cubicBezTo>
                  <a:cubicBezTo>
                    <a:pt x="26" y="6"/>
                    <a:pt x="25" y="6"/>
                    <a:pt x="25" y="5"/>
                  </a:cubicBezTo>
                  <a:cubicBezTo>
                    <a:pt x="26" y="5"/>
                    <a:pt x="30" y="2"/>
                    <a:pt x="32" y="2"/>
                  </a:cubicBezTo>
                  <a:cubicBezTo>
                    <a:pt x="33" y="2"/>
                    <a:pt x="35" y="0"/>
                    <a:pt x="37" y="2"/>
                  </a:cubicBezTo>
                  <a:cubicBezTo>
                    <a:pt x="39" y="3"/>
                    <a:pt x="42" y="8"/>
                    <a:pt x="42" y="9"/>
                  </a:cubicBezTo>
                  <a:cubicBezTo>
                    <a:pt x="42" y="9"/>
                    <a:pt x="42" y="12"/>
                    <a:pt x="41" y="13"/>
                  </a:cubicBezTo>
                  <a:cubicBezTo>
                    <a:pt x="40" y="14"/>
                    <a:pt x="41" y="15"/>
                    <a:pt x="39" y="18"/>
                  </a:cubicBezTo>
                  <a:cubicBezTo>
                    <a:pt x="37" y="20"/>
                    <a:pt x="39" y="20"/>
                    <a:pt x="40" y="21"/>
                  </a:cubicBezTo>
                  <a:cubicBezTo>
                    <a:pt x="40" y="21"/>
                    <a:pt x="41" y="23"/>
                    <a:pt x="41" y="23"/>
                  </a:cubicBezTo>
                  <a:cubicBezTo>
                    <a:pt x="41" y="24"/>
                    <a:pt x="47" y="25"/>
                    <a:pt x="51" y="37"/>
                  </a:cubicBezTo>
                  <a:cubicBezTo>
                    <a:pt x="52" y="41"/>
                    <a:pt x="52" y="45"/>
                    <a:pt x="52" y="46"/>
                  </a:cubicBezTo>
                  <a:cubicBezTo>
                    <a:pt x="53" y="48"/>
                    <a:pt x="54" y="51"/>
                    <a:pt x="53" y="53"/>
                  </a:cubicBezTo>
                  <a:cubicBezTo>
                    <a:pt x="52" y="54"/>
                    <a:pt x="54" y="55"/>
                    <a:pt x="54" y="56"/>
                  </a:cubicBezTo>
                  <a:cubicBezTo>
                    <a:pt x="53" y="57"/>
                    <a:pt x="49" y="58"/>
                    <a:pt x="49" y="59"/>
                  </a:cubicBezTo>
                  <a:cubicBezTo>
                    <a:pt x="48" y="60"/>
                    <a:pt x="49" y="67"/>
                    <a:pt x="47" y="69"/>
                  </a:cubicBezTo>
                  <a:cubicBezTo>
                    <a:pt x="46" y="70"/>
                    <a:pt x="44" y="70"/>
                    <a:pt x="44" y="70"/>
                  </a:cubicBezTo>
                  <a:cubicBezTo>
                    <a:pt x="44" y="70"/>
                    <a:pt x="41" y="78"/>
                    <a:pt x="40" y="79"/>
                  </a:cubicBezTo>
                  <a:cubicBezTo>
                    <a:pt x="40" y="79"/>
                    <a:pt x="42" y="83"/>
                    <a:pt x="43" y="84"/>
                  </a:cubicBezTo>
                  <a:cubicBezTo>
                    <a:pt x="44" y="84"/>
                    <a:pt x="43" y="86"/>
                    <a:pt x="43" y="86"/>
                  </a:cubicBezTo>
                  <a:cubicBezTo>
                    <a:pt x="43" y="86"/>
                    <a:pt x="44" y="87"/>
                    <a:pt x="44" y="88"/>
                  </a:cubicBezTo>
                  <a:cubicBezTo>
                    <a:pt x="45" y="88"/>
                    <a:pt x="50" y="100"/>
                    <a:pt x="50" y="101"/>
                  </a:cubicBezTo>
                  <a:cubicBezTo>
                    <a:pt x="50" y="102"/>
                    <a:pt x="51" y="102"/>
                    <a:pt x="52" y="103"/>
                  </a:cubicBezTo>
                  <a:cubicBezTo>
                    <a:pt x="54" y="111"/>
                    <a:pt x="61" y="120"/>
                    <a:pt x="61" y="121"/>
                  </a:cubicBezTo>
                  <a:cubicBezTo>
                    <a:pt x="61" y="122"/>
                    <a:pt x="59" y="122"/>
                    <a:pt x="59" y="122"/>
                  </a:cubicBezTo>
                  <a:cubicBezTo>
                    <a:pt x="59" y="122"/>
                    <a:pt x="61" y="124"/>
                    <a:pt x="61" y="125"/>
                  </a:cubicBezTo>
                  <a:cubicBezTo>
                    <a:pt x="61" y="126"/>
                    <a:pt x="57" y="127"/>
                    <a:pt x="56" y="126"/>
                  </a:cubicBezTo>
                  <a:cubicBezTo>
                    <a:pt x="55" y="126"/>
                    <a:pt x="51" y="129"/>
                    <a:pt x="50" y="129"/>
                  </a:cubicBezTo>
                  <a:cubicBezTo>
                    <a:pt x="49" y="129"/>
                    <a:pt x="42" y="130"/>
                    <a:pt x="41" y="129"/>
                  </a:cubicBezTo>
                  <a:cubicBezTo>
                    <a:pt x="40" y="128"/>
                    <a:pt x="42" y="126"/>
                    <a:pt x="44" y="126"/>
                  </a:cubicBezTo>
                  <a:cubicBezTo>
                    <a:pt x="46" y="126"/>
                    <a:pt x="46" y="124"/>
                    <a:pt x="49" y="123"/>
                  </a:cubicBezTo>
                  <a:cubicBezTo>
                    <a:pt x="51" y="122"/>
                    <a:pt x="46" y="118"/>
                    <a:pt x="46" y="115"/>
                  </a:cubicBezTo>
                  <a:cubicBezTo>
                    <a:pt x="45" y="112"/>
                    <a:pt x="45" y="119"/>
                    <a:pt x="42" y="107"/>
                  </a:cubicBezTo>
                  <a:cubicBezTo>
                    <a:pt x="41" y="104"/>
                    <a:pt x="36" y="100"/>
                    <a:pt x="36" y="100"/>
                  </a:cubicBezTo>
                  <a:cubicBezTo>
                    <a:pt x="35" y="99"/>
                    <a:pt x="33" y="96"/>
                    <a:pt x="33" y="96"/>
                  </a:cubicBezTo>
                  <a:cubicBezTo>
                    <a:pt x="34" y="95"/>
                    <a:pt x="28" y="106"/>
                    <a:pt x="28" y="107"/>
                  </a:cubicBezTo>
                  <a:cubicBezTo>
                    <a:pt x="28" y="107"/>
                    <a:pt x="29" y="108"/>
                    <a:pt x="27" y="111"/>
                  </a:cubicBezTo>
                  <a:cubicBezTo>
                    <a:pt x="25" y="114"/>
                    <a:pt x="22" y="120"/>
                    <a:pt x="22" y="122"/>
                  </a:cubicBezTo>
                  <a:cubicBezTo>
                    <a:pt x="22" y="124"/>
                    <a:pt x="21" y="126"/>
                    <a:pt x="20" y="125"/>
                  </a:cubicBezTo>
                  <a:cubicBezTo>
                    <a:pt x="19" y="125"/>
                    <a:pt x="18" y="130"/>
                    <a:pt x="17" y="131"/>
                  </a:cubicBezTo>
                  <a:cubicBezTo>
                    <a:pt x="16" y="131"/>
                    <a:pt x="12" y="130"/>
                    <a:pt x="13" y="128"/>
                  </a:cubicBezTo>
                  <a:cubicBezTo>
                    <a:pt x="14" y="128"/>
                    <a:pt x="0" y="126"/>
                    <a:pt x="1" y="122"/>
                  </a:cubicBezTo>
                  <a:cubicBezTo>
                    <a:pt x="1" y="121"/>
                    <a:pt x="4" y="123"/>
                    <a:pt x="7" y="122"/>
                  </a:cubicBezTo>
                  <a:cubicBezTo>
                    <a:pt x="9" y="122"/>
                    <a:pt x="11" y="122"/>
                    <a:pt x="11" y="122"/>
                  </a:cubicBezTo>
                  <a:cubicBezTo>
                    <a:pt x="12" y="121"/>
                    <a:pt x="10" y="119"/>
                    <a:pt x="10" y="118"/>
                  </a:cubicBezTo>
                  <a:cubicBezTo>
                    <a:pt x="10" y="118"/>
                    <a:pt x="13" y="111"/>
                    <a:pt x="14" y="111"/>
                  </a:cubicBezTo>
                  <a:cubicBezTo>
                    <a:pt x="15" y="110"/>
                    <a:pt x="20" y="92"/>
                    <a:pt x="22" y="91"/>
                  </a:cubicBezTo>
                  <a:cubicBezTo>
                    <a:pt x="23" y="89"/>
                    <a:pt x="23" y="81"/>
                    <a:pt x="23" y="76"/>
                  </a:cubicBezTo>
                  <a:cubicBezTo>
                    <a:pt x="22" y="75"/>
                    <a:pt x="20" y="75"/>
                    <a:pt x="21" y="69"/>
                  </a:cubicBezTo>
                  <a:cubicBezTo>
                    <a:pt x="21" y="68"/>
                    <a:pt x="19" y="67"/>
                    <a:pt x="19" y="66"/>
                  </a:cubicBezTo>
                  <a:cubicBezTo>
                    <a:pt x="19" y="64"/>
                    <a:pt x="16" y="68"/>
                    <a:pt x="15" y="68"/>
                  </a:cubicBezTo>
                  <a:cubicBezTo>
                    <a:pt x="14" y="68"/>
                    <a:pt x="14" y="69"/>
                    <a:pt x="13" y="70"/>
                  </a:cubicBezTo>
                  <a:cubicBezTo>
                    <a:pt x="12" y="72"/>
                    <a:pt x="9" y="68"/>
                    <a:pt x="9" y="67"/>
                  </a:cubicBezTo>
                  <a:cubicBezTo>
                    <a:pt x="9" y="66"/>
                    <a:pt x="11" y="64"/>
                    <a:pt x="11" y="64"/>
                  </a:cubicBezTo>
                  <a:cubicBezTo>
                    <a:pt x="11" y="64"/>
                    <a:pt x="13" y="63"/>
                    <a:pt x="15" y="63"/>
                  </a:cubicBezTo>
                  <a:cubicBezTo>
                    <a:pt x="17" y="63"/>
                    <a:pt x="18" y="59"/>
                    <a:pt x="20" y="58"/>
                  </a:cubicBezTo>
                  <a:cubicBezTo>
                    <a:pt x="21" y="58"/>
                    <a:pt x="22" y="52"/>
                    <a:pt x="23" y="51"/>
                  </a:cubicBezTo>
                  <a:cubicBezTo>
                    <a:pt x="24" y="50"/>
                    <a:pt x="21" y="44"/>
                    <a:pt x="23" y="40"/>
                  </a:cubicBezTo>
                  <a:cubicBezTo>
                    <a:pt x="24" y="37"/>
                    <a:pt x="20" y="31"/>
                    <a:pt x="26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9" name="Freeform 113"/>
            <p:cNvSpPr>
              <a:spLocks noEditPoints="1"/>
            </p:cNvSpPr>
            <p:nvPr/>
          </p:nvSpPr>
          <p:spPr bwMode="auto">
            <a:xfrm>
              <a:off x="1593" y="1954"/>
              <a:ext cx="47" cy="137"/>
            </a:xfrm>
            <a:custGeom>
              <a:avLst/>
              <a:gdLst>
                <a:gd name="T0" fmla="*/ 10 w 51"/>
                <a:gd name="T1" fmla="*/ 10 h 150"/>
                <a:gd name="T2" fmla="*/ 8 w 51"/>
                <a:gd name="T3" fmla="*/ 5 h 150"/>
                <a:gd name="T4" fmla="*/ 6 w 51"/>
                <a:gd name="T5" fmla="*/ 5 h 150"/>
                <a:gd name="T6" fmla="*/ 6 w 51"/>
                <a:gd name="T7" fmla="*/ 1 h 150"/>
                <a:gd name="T8" fmla="*/ 6 w 51"/>
                <a:gd name="T9" fmla="*/ 5 h 150"/>
                <a:gd name="T10" fmla="*/ 6 w 51"/>
                <a:gd name="T11" fmla="*/ 5 h 150"/>
                <a:gd name="T12" fmla="*/ 4 w 51"/>
                <a:gd name="T13" fmla="*/ 5 h 150"/>
                <a:gd name="T14" fmla="*/ 0 w 51"/>
                <a:gd name="T15" fmla="*/ 8 h 150"/>
                <a:gd name="T16" fmla="*/ 5 w 51"/>
                <a:gd name="T17" fmla="*/ 10 h 150"/>
                <a:gd name="T18" fmla="*/ 6 w 51"/>
                <a:gd name="T19" fmla="*/ 11 h 150"/>
                <a:gd name="T20" fmla="*/ 6 w 51"/>
                <a:gd name="T21" fmla="*/ 10 h 150"/>
                <a:gd name="T22" fmla="*/ 6 w 51"/>
                <a:gd name="T23" fmla="*/ 14 h 150"/>
                <a:gd name="T24" fmla="*/ 6 w 51"/>
                <a:gd name="T25" fmla="*/ 17 h 150"/>
                <a:gd name="T26" fmla="*/ 6 w 51"/>
                <a:gd name="T27" fmla="*/ 22 h 150"/>
                <a:gd name="T28" fmla="*/ 5 w 51"/>
                <a:gd name="T29" fmla="*/ 22 h 150"/>
                <a:gd name="T30" fmla="*/ 6 w 51"/>
                <a:gd name="T31" fmla="*/ 22 h 150"/>
                <a:gd name="T32" fmla="*/ 6 w 51"/>
                <a:gd name="T33" fmla="*/ 22 h 150"/>
                <a:gd name="T34" fmla="*/ 6 w 51"/>
                <a:gd name="T35" fmla="*/ 22 h 150"/>
                <a:gd name="T36" fmla="*/ 6 w 51"/>
                <a:gd name="T37" fmla="*/ 17 h 150"/>
                <a:gd name="T38" fmla="*/ 6 w 51"/>
                <a:gd name="T39" fmla="*/ 15 h 150"/>
                <a:gd name="T40" fmla="*/ 6 w 51"/>
                <a:gd name="T41" fmla="*/ 15 h 150"/>
                <a:gd name="T42" fmla="*/ 6 w 51"/>
                <a:gd name="T43" fmla="*/ 18 h 150"/>
                <a:gd name="T44" fmla="*/ 6 w 51"/>
                <a:gd name="T45" fmla="*/ 20 h 150"/>
                <a:gd name="T46" fmla="*/ 6 w 51"/>
                <a:gd name="T47" fmla="*/ 21 h 150"/>
                <a:gd name="T48" fmla="*/ 6 w 51"/>
                <a:gd name="T49" fmla="*/ 22 h 150"/>
                <a:gd name="T50" fmla="*/ 6 w 51"/>
                <a:gd name="T51" fmla="*/ 22 h 150"/>
                <a:gd name="T52" fmla="*/ 6 w 51"/>
                <a:gd name="T53" fmla="*/ 21 h 150"/>
                <a:gd name="T54" fmla="*/ 7 w 51"/>
                <a:gd name="T55" fmla="*/ 20 h 150"/>
                <a:gd name="T56" fmla="*/ 7 w 51"/>
                <a:gd name="T57" fmla="*/ 15 h 150"/>
                <a:gd name="T58" fmla="*/ 7 w 51"/>
                <a:gd name="T59" fmla="*/ 14 h 150"/>
                <a:gd name="T60" fmla="*/ 8 w 51"/>
                <a:gd name="T61" fmla="*/ 13 h 150"/>
                <a:gd name="T62" fmla="*/ 8 w 51"/>
                <a:gd name="T63" fmla="*/ 13 h 150"/>
                <a:gd name="T64" fmla="*/ 8 w 51"/>
                <a:gd name="T65" fmla="*/ 14 h 150"/>
                <a:gd name="T66" fmla="*/ 10 w 51"/>
                <a:gd name="T67" fmla="*/ 13 h 150"/>
                <a:gd name="T68" fmla="*/ 6 w 51"/>
                <a:gd name="T69" fmla="*/ 9 h 150"/>
                <a:gd name="T70" fmla="*/ 6 w 51"/>
                <a:gd name="T71" fmla="*/ 9 h 150"/>
                <a:gd name="T72" fmla="*/ 6 w 51"/>
                <a:gd name="T73" fmla="*/ 8 h 150"/>
                <a:gd name="T74" fmla="*/ 6 w 51"/>
                <a:gd name="T75" fmla="*/ 5 h 150"/>
                <a:gd name="T76" fmla="*/ 6 w 51"/>
                <a:gd name="T77" fmla="*/ 8 h 150"/>
                <a:gd name="T78" fmla="*/ 8 w 51"/>
                <a:gd name="T79" fmla="*/ 10 h 150"/>
                <a:gd name="T80" fmla="*/ 7 w 51"/>
                <a:gd name="T81" fmla="*/ 7 h 150"/>
                <a:gd name="T82" fmla="*/ 7 w 51"/>
                <a:gd name="T83" fmla="*/ 6 h 150"/>
                <a:gd name="T84" fmla="*/ 8 w 51"/>
                <a:gd name="T85" fmla="*/ 10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0">
                  <a:moveTo>
                    <a:pt x="51" y="66"/>
                  </a:moveTo>
                  <a:cubicBezTo>
                    <a:pt x="51" y="65"/>
                    <a:pt x="51" y="64"/>
                    <a:pt x="51" y="62"/>
                  </a:cubicBezTo>
                  <a:cubicBezTo>
                    <a:pt x="51" y="59"/>
                    <a:pt x="50" y="58"/>
                    <a:pt x="50" y="57"/>
                  </a:cubicBezTo>
                  <a:cubicBezTo>
                    <a:pt x="50" y="50"/>
                    <a:pt x="46" y="31"/>
                    <a:pt x="44" y="29"/>
                  </a:cubicBezTo>
                  <a:cubicBezTo>
                    <a:pt x="39" y="25"/>
                    <a:pt x="41" y="28"/>
                    <a:pt x="39" y="26"/>
                  </a:cubicBezTo>
                  <a:cubicBezTo>
                    <a:pt x="38" y="24"/>
                    <a:pt x="37" y="24"/>
                    <a:pt x="37" y="24"/>
                  </a:cubicBezTo>
                  <a:cubicBezTo>
                    <a:pt x="37" y="24"/>
                    <a:pt x="40" y="19"/>
                    <a:pt x="35" y="9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7" y="1"/>
                    <a:pt x="27" y="0"/>
                    <a:pt x="24" y="1"/>
                  </a:cubicBezTo>
                  <a:cubicBezTo>
                    <a:pt x="23" y="2"/>
                    <a:pt x="20" y="6"/>
                    <a:pt x="18" y="15"/>
                  </a:cubicBezTo>
                  <a:cubicBezTo>
                    <a:pt x="17" y="21"/>
                    <a:pt x="17" y="24"/>
                    <a:pt x="17" y="25"/>
                  </a:cubicBezTo>
                  <a:cubicBezTo>
                    <a:pt x="17" y="25"/>
                    <a:pt x="17" y="25"/>
                    <a:pt x="15" y="25"/>
                  </a:cubicBezTo>
                  <a:cubicBezTo>
                    <a:pt x="15" y="26"/>
                    <a:pt x="13" y="28"/>
                    <a:pt x="13" y="28"/>
                  </a:cubicBezTo>
                  <a:cubicBezTo>
                    <a:pt x="11" y="29"/>
                    <a:pt x="9" y="33"/>
                    <a:pt x="4" y="41"/>
                  </a:cubicBezTo>
                  <a:cubicBezTo>
                    <a:pt x="3" y="43"/>
                    <a:pt x="3" y="42"/>
                    <a:pt x="3" y="44"/>
                  </a:cubicBezTo>
                  <a:cubicBezTo>
                    <a:pt x="3" y="45"/>
                    <a:pt x="0" y="48"/>
                    <a:pt x="0" y="51"/>
                  </a:cubicBezTo>
                  <a:cubicBezTo>
                    <a:pt x="0" y="54"/>
                    <a:pt x="3" y="58"/>
                    <a:pt x="4" y="61"/>
                  </a:cubicBezTo>
                  <a:cubicBezTo>
                    <a:pt x="4" y="62"/>
                    <a:pt x="5" y="62"/>
                    <a:pt x="5" y="63"/>
                  </a:cubicBezTo>
                  <a:cubicBezTo>
                    <a:pt x="5" y="64"/>
                    <a:pt x="6" y="64"/>
                    <a:pt x="6" y="65"/>
                  </a:cubicBezTo>
                  <a:cubicBezTo>
                    <a:pt x="7" y="67"/>
                    <a:pt x="7" y="68"/>
                    <a:pt x="8" y="68"/>
                  </a:cubicBezTo>
                  <a:cubicBezTo>
                    <a:pt x="9" y="67"/>
                    <a:pt x="8" y="65"/>
                    <a:pt x="9" y="65"/>
                  </a:cubicBezTo>
                  <a:cubicBezTo>
                    <a:pt x="12" y="66"/>
                    <a:pt x="12" y="65"/>
                    <a:pt x="13" y="65"/>
                  </a:cubicBezTo>
                  <a:cubicBezTo>
                    <a:pt x="14" y="67"/>
                    <a:pt x="14" y="67"/>
                    <a:pt x="14" y="68"/>
                  </a:cubicBezTo>
                  <a:cubicBezTo>
                    <a:pt x="15" y="70"/>
                    <a:pt x="13" y="81"/>
                    <a:pt x="13" y="95"/>
                  </a:cubicBezTo>
                  <a:cubicBezTo>
                    <a:pt x="13" y="101"/>
                    <a:pt x="13" y="102"/>
                    <a:pt x="14" y="107"/>
                  </a:cubicBezTo>
                  <a:cubicBezTo>
                    <a:pt x="15" y="113"/>
                    <a:pt x="15" y="113"/>
                    <a:pt x="14" y="115"/>
                  </a:cubicBezTo>
                  <a:cubicBezTo>
                    <a:pt x="14" y="122"/>
                    <a:pt x="16" y="121"/>
                    <a:pt x="14" y="128"/>
                  </a:cubicBezTo>
                  <a:cubicBezTo>
                    <a:pt x="13" y="135"/>
                    <a:pt x="12" y="142"/>
                    <a:pt x="12" y="142"/>
                  </a:cubicBezTo>
                  <a:cubicBezTo>
                    <a:pt x="10" y="144"/>
                    <a:pt x="10" y="144"/>
                    <a:pt x="10" y="144"/>
                  </a:cubicBezTo>
                  <a:cubicBezTo>
                    <a:pt x="10" y="144"/>
                    <a:pt x="7" y="145"/>
                    <a:pt x="5" y="147"/>
                  </a:cubicBezTo>
                  <a:cubicBezTo>
                    <a:pt x="4" y="148"/>
                    <a:pt x="3" y="147"/>
                    <a:pt x="3" y="148"/>
                  </a:cubicBezTo>
                  <a:cubicBezTo>
                    <a:pt x="2" y="150"/>
                    <a:pt x="9" y="150"/>
                    <a:pt x="11" y="150"/>
                  </a:cubicBezTo>
                  <a:cubicBezTo>
                    <a:pt x="13" y="149"/>
                    <a:pt x="15" y="145"/>
                    <a:pt x="17" y="145"/>
                  </a:cubicBezTo>
                  <a:cubicBezTo>
                    <a:pt x="17" y="145"/>
                    <a:pt x="19" y="145"/>
                    <a:pt x="20" y="145"/>
                  </a:cubicBezTo>
                  <a:cubicBezTo>
                    <a:pt x="22" y="145"/>
                    <a:pt x="22" y="145"/>
                    <a:pt x="23" y="144"/>
                  </a:cubicBezTo>
                  <a:cubicBezTo>
                    <a:pt x="23" y="144"/>
                    <a:pt x="24" y="144"/>
                    <a:pt x="24" y="143"/>
                  </a:cubicBezTo>
                  <a:cubicBezTo>
                    <a:pt x="24" y="142"/>
                    <a:pt x="24" y="141"/>
                    <a:pt x="24" y="141"/>
                  </a:cubicBezTo>
                  <a:cubicBezTo>
                    <a:pt x="25" y="134"/>
                    <a:pt x="25" y="119"/>
                    <a:pt x="24" y="115"/>
                  </a:cubicBezTo>
                  <a:cubicBezTo>
                    <a:pt x="24" y="114"/>
                    <a:pt x="25" y="110"/>
                    <a:pt x="25" y="104"/>
                  </a:cubicBezTo>
                  <a:cubicBezTo>
                    <a:pt x="25" y="103"/>
                    <a:pt x="26" y="99"/>
                    <a:pt x="27" y="96"/>
                  </a:cubicBezTo>
                  <a:cubicBezTo>
                    <a:pt x="28" y="92"/>
                    <a:pt x="29" y="88"/>
                    <a:pt x="29" y="88"/>
                  </a:cubicBezTo>
                  <a:cubicBezTo>
                    <a:pt x="29" y="87"/>
                    <a:pt x="30" y="92"/>
                    <a:pt x="31" y="98"/>
                  </a:cubicBezTo>
                  <a:cubicBezTo>
                    <a:pt x="31" y="103"/>
                    <a:pt x="31" y="108"/>
                    <a:pt x="32" y="109"/>
                  </a:cubicBezTo>
                  <a:cubicBezTo>
                    <a:pt x="32" y="109"/>
                    <a:pt x="31" y="111"/>
                    <a:pt x="31" y="119"/>
                  </a:cubicBezTo>
                  <a:cubicBezTo>
                    <a:pt x="30" y="122"/>
                    <a:pt x="30" y="124"/>
                    <a:pt x="30" y="126"/>
                  </a:cubicBezTo>
                  <a:cubicBezTo>
                    <a:pt x="30" y="128"/>
                    <a:pt x="30" y="130"/>
                    <a:pt x="29" y="132"/>
                  </a:cubicBezTo>
                  <a:cubicBezTo>
                    <a:pt x="29" y="134"/>
                    <a:pt x="29" y="135"/>
                    <a:pt x="29" y="137"/>
                  </a:cubicBezTo>
                  <a:cubicBezTo>
                    <a:pt x="29" y="138"/>
                    <a:pt x="29" y="138"/>
                    <a:pt x="29" y="138"/>
                  </a:cubicBezTo>
                  <a:cubicBezTo>
                    <a:pt x="30" y="139"/>
                    <a:pt x="30" y="139"/>
                    <a:pt x="31" y="139"/>
                  </a:cubicBezTo>
                  <a:cubicBezTo>
                    <a:pt x="32" y="139"/>
                    <a:pt x="32" y="142"/>
                    <a:pt x="32" y="142"/>
                  </a:cubicBezTo>
                  <a:cubicBezTo>
                    <a:pt x="32" y="142"/>
                    <a:pt x="32" y="144"/>
                    <a:pt x="33" y="146"/>
                  </a:cubicBezTo>
                  <a:cubicBezTo>
                    <a:pt x="33" y="147"/>
                    <a:pt x="37" y="150"/>
                    <a:pt x="38" y="150"/>
                  </a:cubicBezTo>
                  <a:cubicBezTo>
                    <a:pt x="39" y="149"/>
                    <a:pt x="41" y="145"/>
                    <a:pt x="39" y="143"/>
                  </a:cubicBezTo>
                  <a:cubicBezTo>
                    <a:pt x="38" y="140"/>
                    <a:pt x="37" y="139"/>
                    <a:pt x="38" y="138"/>
                  </a:cubicBezTo>
                  <a:cubicBezTo>
                    <a:pt x="38" y="138"/>
                    <a:pt x="40" y="136"/>
                    <a:pt x="40" y="134"/>
                  </a:cubicBezTo>
                  <a:cubicBezTo>
                    <a:pt x="40" y="133"/>
                    <a:pt x="40" y="131"/>
                    <a:pt x="40" y="130"/>
                  </a:cubicBezTo>
                  <a:cubicBezTo>
                    <a:pt x="42" y="125"/>
                    <a:pt x="40" y="115"/>
                    <a:pt x="41" y="114"/>
                  </a:cubicBezTo>
                  <a:cubicBezTo>
                    <a:pt x="42" y="105"/>
                    <a:pt x="41" y="102"/>
                    <a:pt x="41" y="102"/>
                  </a:cubicBezTo>
                  <a:cubicBezTo>
                    <a:pt x="42" y="101"/>
                    <a:pt x="42" y="101"/>
                    <a:pt x="42" y="100"/>
                  </a:cubicBezTo>
                  <a:cubicBezTo>
                    <a:pt x="43" y="92"/>
                    <a:pt x="42" y="91"/>
                    <a:pt x="42" y="90"/>
                  </a:cubicBezTo>
                  <a:cubicBezTo>
                    <a:pt x="43" y="87"/>
                    <a:pt x="43" y="82"/>
                    <a:pt x="43" y="82"/>
                  </a:cubicBezTo>
                  <a:cubicBezTo>
                    <a:pt x="43" y="82"/>
                    <a:pt x="44" y="88"/>
                    <a:pt x="45" y="87"/>
                  </a:cubicBezTo>
                  <a:cubicBezTo>
                    <a:pt x="45" y="87"/>
                    <a:pt x="45" y="86"/>
                    <a:pt x="45" y="85"/>
                  </a:cubicBezTo>
                  <a:cubicBezTo>
                    <a:pt x="45" y="85"/>
                    <a:pt x="46" y="84"/>
                    <a:pt x="46" y="84"/>
                  </a:cubicBezTo>
                  <a:cubicBezTo>
                    <a:pt x="46" y="85"/>
                    <a:pt x="46" y="86"/>
                    <a:pt x="46" y="87"/>
                  </a:cubicBezTo>
                  <a:cubicBezTo>
                    <a:pt x="46" y="89"/>
                    <a:pt x="45" y="89"/>
                    <a:pt x="45" y="89"/>
                  </a:cubicBezTo>
                  <a:cubicBezTo>
                    <a:pt x="45" y="90"/>
                    <a:pt x="48" y="88"/>
                    <a:pt x="49" y="88"/>
                  </a:cubicBezTo>
                  <a:cubicBezTo>
                    <a:pt x="51" y="85"/>
                    <a:pt x="51" y="83"/>
                    <a:pt x="51" y="81"/>
                  </a:cubicBezTo>
                  <a:cubicBezTo>
                    <a:pt x="51" y="76"/>
                    <a:pt x="50" y="69"/>
                    <a:pt x="51" y="66"/>
                  </a:cubicBezTo>
                  <a:close/>
                  <a:moveTo>
                    <a:pt x="15" y="56"/>
                  </a:moveTo>
                  <a:cubicBezTo>
                    <a:pt x="15" y="59"/>
                    <a:pt x="14" y="60"/>
                    <a:pt x="14" y="60"/>
                  </a:cubicBezTo>
                  <a:cubicBezTo>
                    <a:pt x="12" y="60"/>
                    <a:pt x="13" y="59"/>
                    <a:pt x="10" y="58"/>
                  </a:cubicBezTo>
                  <a:cubicBezTo>
                    <a:pt x="10" y="58"/>
                    <a:pt x="9" y="54"/>
                    <a:pt x="7" y="54"/>
                  </a:cubicBezTo>
                  <a:cubicBezTo>
                    <a:pt x="7" y="53"/>
                    <a:pt x="8" y="52"/>
                    <a:pt x="8" y="51"/>
                  </a:cubicBezTo>
                  <a:cubicBezTo>
                    <a:pt x="8" y="50"/>
                    <a:pt x="8" y="49"/>
                    <a:pt x="8" y="49"/>
                  </a:cubicBezTo>
                  <a:cubicBezTo>
                    <a:pt x="9" y="47"/>
                    <a:pt x="13" y="42"/>
                    <a:pt x="13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6" y="48"/>
                    <a:pt x="17" y="52"/>
                  </a:cubicBezTo>
                  <a:cubicBezTo>
                    <a:pt x="17" y="53"/>
                    <a:pt x="16" y="54"/>
                    <a:pt x="15" y="56"/>
                  </a:cubicBezTo>
                  <a:close/>
                  <a:moveTo>
                    <a:pt x="44" y="64"/>
                  </a:moveTo>
                  <a:cubicBezTo>
                    <a:pt x="44" y="65"/>
                    <a:pt x="41" y="57"/>
                    <a:pt x="40" y="55"/>
                  </a:cubicBezTo>
                  <a:cubicBezTo>
                    <a:pt x="39" y="54"/>
                    <a:pt x="41" y="52"/>
                    <a:pt x="40" y="50"/>
                  </a:cubicBezTo>
                  <a:cubicBezTo>
                    <a:pt x="39" y="49"/>
                    <a:pt x="40" y="47"/>
                    <a:pt x="40" y="46"/>
                  </a:cubicBezTo>
                  <a:cubicBezTo>
                    <a:pt x="40" y="45"/>
                    <a:pt x="40" y="45"/>
                    <a:pt x="40" y="44"/>
                  </a:cubicBezTo>
                  <a:cubicBezTo>
                    <a:pt x="40" y="44"/>
                    <a:pt x="40" y="44"/>
                    <a:pt x="40" y="42"/>
                  </a:cubicBezTo>
                  <a:cubicBezTo>
                    <a:pt x="41" y="40"/>
                    <a:pt x="45" y="59"/>
                    <a:pt x="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0" name="Freeform 114"/>
            <p:cNvSpPr>
              <a:spLocks noEditPoints="1"/>
            </p:cNvSpPr>
            <p:nvPr/>
          </p:nvSpPr>
          <p:spPr bwMode="auto">
            <a:xfrm>
              <a:off x="1651" y="2021"/>
              <a:ext cx="37" cy="114"/>
            </a:xfrm>
            <a:custGeom>
              <a:avLst/>
              <a:gdLst>
                <a:gd name="T0" fmla="*/ 7 w 40"/>
                <a:gd name="T1" fmla="*/ 6 h 124"/>
                <a:gd name="T2" fmla="*/ 6 w 40"/>
                <a:gd name="T3" fmla="*/ 6 h 124"/>
                <a:gd name="T4" fmla="*/ 6 w 40"/>
                <a:gd name="T5" fmla="*/ 6 h 124"/>
                <a:gd name="T6" fmla="*/ 6 w 40"/>
                <a:gd name="T7" fmla="*/ 1 h 124"/>
                <a:gd name="T8" fmla="*/ 6 w 40"/>
                <a:gd name="T9" fmla="*/ 1 h 124"/>
                <a:gd name="T10" fmla="*/ 6 w 40"/>
                <a:gd name="T11" fmla="*/ 5 h 124"/>
                <a:gd name="T12" fmla="*/ 6 w 40"/>
                <a:gd name="T13" fmla="*/ 6 h 124"/>
                <a:gd name="T14" fmla="*/ 6 w 40"/>
                <a:gd name="T15" fmla="*/ 6 h 124"/>
                <a:gd name="T16" fmla="*/ 6 w 40"/>
                <a:gd name="T17" fmla="*/ 6 h 124"/>
                <a:gd name="T18" fmla="*/ 6 w 40"/>
                <a:gd name="T19" fmla="*/ 6 h 124"/>
                <a:gd name="T20" fmla="*/ 6 w 40"/>
                <a:gd name="T21" fmla="*/ 6 h 124"/>
                <a:gd name="T22" fmla="*/ 6 w 40"/>
                <a:gd name="T23" fmla="*/ 6 h 124"/>
                <a:gd name="T24" fmla="*/ 5 w 40"/>
                <a:gd name="T25" fmla="*/ 6 h 124"/>
                <a:gd name="T26" fmla="*/ 3 w 40"/>
                <a:gd name="T27" fmla="*/ 8 h 124"/>
                <a:gd name="T28" fmla="*/ 1 w 40"/>
                <a:gd name="T29" fmla="*/ 11 h 124"/>
                <a:gd name="T30" fmla="*/ 0 w 40"/>
                <a:gd name="T31" fmla="*/ 12 h 124"/>
                <a:gd name="T32" fmla="*/ 5 w 40"/>
                <a:gd name="T33" fmla="*/ 13 h 124"/>
                <a:gd name="T34" fmla="*/ 6 w 40"/>
                <a:gd name="T35" fmla="*/ 12 h 124"/>
                <a:gd name="T36" fmla="*/ 6 w 40"/>
                <a:gd name="T37" fmla="*/ 12 h 124"/>
                <a:gd name="T38" fmla="*/ 6 w 40"/>
                <a:gd name="T39" fmla="*/ 12 h 124"/>
                <a:gd name="T40" fmla="*/ 6 w 40"/>
                <a:gd name="T41" fmla="*/ 15 h 124"/>
                <a:gd name="T42" fmla="*/ 6 w 40"/>
                <a:gd name="T43" fmla="*/ 17 h 124"/>
                <a:gd name="T44" fmla="*/ 6 w 40"/>
                <a:gd name="T45" fmla="*/ 19 h 124"/>
                <a:gd name="T46" fmla="*/ 6 w 40"/>
                <a:gd name="T47" fmla="*/ 21 h 124"/>
                <a:gd name="T48" fmla="*/ 6 w 40"/>
                <a:gd name="T49" fmla="*/ 19 h 124"/>
                <a:gd name="T50" fmla="*/ 6 w 40"/>
                <a:gd name="T51" fmla="*/ 17 h 124"/>
                <a:gd name="T52" fmla="*/ 6 w 40"/>
                <a:gd name="T53" fmla="*/ 16 h 124"/>
                <a:gd name="T54" fmla="*/ 6 w 40"/>
                <a:gd name="T55" fmla="*/ 15 h 124"/>
                <a:gd name="T56" fmla="*/ 6 w 40"/>
                <a:gd name="T57" fmla="*/ 19 h 124"/>
                <a:gd name="T58" fmla="*/ 6 w 40"/>
                <a:gd name="T59" fmla="*/ 19 h 124"/>
                <a:gd name="T60" fmla="*/ 6 w 40"/>
                <a:gd name="T61" fmla="*/ 21 h 124"/>
                <a:gd name="T62" fmla="*/ 6 w 40"/>
                <a:gd name="T63" fmla="*/ 21 h 124"/>
                <a:gd name="T64" fmla="*/ 6 w 40"/>
                <a:gd name="T65" fmla="*/ 19 h 124"/>
                <a:gd name="T66" fmla="*/ 6 w 40"/>
                <a:gd name="T67" fmla="*/ 16 h 124"/>
                <a:gd name="T68" fmla="*/ 6 w 40"/>
                <a:gd name="T69" fmla="*/ 11 h 124"/>
                <a:gd name="T70" fmla="*/ 6 w 40"/>
                <a:gd name="T71" fmla="*/ 7 h 124"/>
                <a:gd name="T72" fmla="*/ 6 w 40"/>
                <a:gd name="T73" fmla="*/ 8 h 124"/>
                <a:gd name="T74" fmla="*/ 6 w 40"/>
                <a:gd name="T75" fmla="*/ 10 h 124"/>
                <a:gd name="T76" fmla="*/ 6 w 40"/>
                <a:gd name="T77" fmla="*/ 12 h 124"/>
                <a:gd name="T78" fmla="*/ 6 w 40"/>
                <a:gd name="T79" fmla="*/ 12 h 124"/>
                <a:gd name="T80" fmla="*/ 6 w 40"/>
                <a:gd name="T81" fmla="*/ 13 h 124"/>
                <a:gd name="T82" fmla="*/ 7 w 40"/>
                <a:gd name="T83" fmla="*/ 12 h 124"/>
                <a:gd name="T84" fmla="*/ 7 w 40"/>
                <a:gd name="T85" fmla="*/ 10 h 124"/>
                <a:gd name="T86" fmla="*/ 7 w 40"/>
                <a:gd name="T87" fmla="*/ 7 h 124"/>
                <a:gd name="T88" fmla="*/ 4 w 40"/>
                <a:gd name="T89" fmla="*/ 12 h 1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0" h="124">
                  <a:moveTo>
                    <a:pt x="39" y="43"/>
                  </a:moveTo>
                  <a:cubicBezTo>
                    <a:pt x="38" y="39"/>
                    <a:pt x="39" y="33"/>
                    <a:pt x="38" y="29"/>
                  </a:cubicBezTo>
                  <a:cubicBezTo>
                    <a:pt x="37" y="25"/>
                    <a:pt x="38" y="25"/>
                    <a:pt x="37" y="23"/>
                  </a:cubicBezTo>
                  <a:cubicBezTo>
                    <a:pt x="36" y="20"/>
                    <a:pt x="34" y="20"/>
                    <a:pt x="34" y="20"/>
                  </a:cubicBezTo>
                  <a:cubicBezTo>
                    <a:pt x="34" y="19"/>
                    <a:pt x="32" y="17"/>
                    <a:pt x="32" y="17"/>
                  </a:cubicBezTo>
                  <a:cubicBezTo>
                    <a:pt x="31" y="17"/>
                    <a:pt x="31" y="12"/>
                    <a:pt x="30" y="11"/>
                  </a:cubicBezTo>
                  <a:cubicBezTo>
                    <a:pt x="30" y="10"/>
                    <a:pt x="27" y="3"/>
                    <a:pt x="26" y="2"/>
                  </a:cubicBezTo>
                  <a:cubicBezTo>
                    <a:pt x="24" y="1"/>
                    <a:pt x="23" y="0"/>
                    <a:pt x="21" y="1"/>
                  </a:cubicBezTo>
                  <a:cubicBezTo>
                    <a:pt x="20" y="1"/>
                    <a:pt x="19" y="0"/>
                    <a:pt x="18" y="1"/>
                  </a:cubicBezTo>
                  <a:cubicBezTo>
                    <a:pt x="17" y="1"/>
                    <a:pt x="16" y="1"/>
                    <a:pt x="15" y="1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4" y="2"/>
                    <a:pt x="13" y="5"/>
                    <a:pt x="13" y="5"/>
                  </a:cubicBezTo>
                  <a:cubicBezTo>
                    <a:pt x="13" y="6"/>
                    <a:pt x="14" y="7"/>
                    <a:pt x="13" y="7"/>
                  </a:cubicBezTo>
                  <a:cubicBezTo>
                    <a:pt x="13" y="8"/>
                    <a:pt x="11" y="10"/>
                    <a:pt x="11" y="10"/>
                  </a:cubicBezTo>
                  <a:cubicBezTo>
                    <a:pt x="12" y="10"/>
                    <a:pt x="12" y="11"/>
                    <a:pt x="12" y="11"/>
                  </a:cubicBezTo>
                  <a:cubicBezTo>
                    <a:pt x="13" y="11"/>
                    <a:pt x="12" y="11"/>
                    <a:pt x="12" y="11"/>
                  </a:cubicBezTo>
                  <a:cubicBezTo>
                    <a:pt x="12" y="11"/>
                    <a:pt x="12" y="12"/>
                    <a:pt x="13" y="12"/>
                  </a:cubicBezTo>
                  <a:cubicBezTo>
                    <a:pt x="13" y="12"/>
                    <a:pt x="12" y="12"/>
                    <a:pt x="12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2" y="14"/>
                    <a:pt x="13" y="15"/>
                  </a:cubicBezTo>
                  <a:cubicBezTo>
                    <a:pt x="13" y="16"/>
                    <a:pt x="13" y="16"/>
                    <a:pt x="15" y="16"/>
                  </a:cubicBezTo>
                  <a:cubicBezTo>
                    <a:pt x="16" y="16"/>
                    <a:pt x="17" y="16"/>
                    <a:pt x="17" y="18"/>
                  </a:cubicBezTo>
                  <a:cubicBezTo>
                    <a:pt x="17" y="19"/>
                    <a:pt x="16" y="20"/>
                    <a:pt x="15" y="21"/>
                  </a:cubicBezTo>
                  <a:cubicBezTo>
                    <a:pt x="14" y="22"/>
                    <a:pt x="10" y="22"/>
                    <a:pt x="9" y="23"/>
                  </a:cubicBezTo>
                  <a:cubicBezTo>
                    <a:pt x="8" y="25"/>
                    <a:pt x="7" y="28"/>
                    <a:pt x="7" y="29"/>
                  </a:cubicBezTo>
                  <a:cubicBezTo>
                    <a:pt x="6" y="30"/>
                    <a:pt x="5" y="37"/>
                    <a:pt x="5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4" y="46"/>
                    <a:pt x="3" y="47"/>
                    <a:pt x="3" y="48"/>
                  </a:cubicBezTo>
                  <a:cubicBezTo>
                    <a:pt x="3" y="49"/>
                    <a:pt x="2" y="50"/>
                    <a:pt x="2" y="54"/>
                  </a:cubicBezTo>
                  <a:cubicBezTo>
                    <a:pt x="2" y="56"/>
                    <a:pt x="1" y="55"/>
                    <a:pt x="1" y="59"/>
                  </a:cubicBezTo>
                  <a:cubicBezTo>
                    <a:pt x="1" y="59"/>
                    <a:pt x="1" y="60"/>
                    <a:pt x="1" y="62"/>
                  </a:cubicBezTo>
                  <a:cubicBezTo>
                    <a:pt x="1" y="63"/>
                    <a:pt x="0" y="65"/>
                    <a:pt x="0" y="66"/>
                  </a:cubicBezTo>
                  <a:cubicBezTo>
                    <a:pt x="1" y="67"/>
                    <a:pt x="0" y="68"/>
                    <a:pt x="2" y="71"/>
                  </a:cubicBezTo>
                  <a:cubicBezTo>
                    <a:pt x="3" y="72"/>
                    <a:pt x="3" y="71"/>
                    <a:pt x="5" y="73"/>
                  </a:cubicBezTo>
                  <a:cubicBezTo>
                    <a:pt x="5" y="73"/>
                    <a:pt x="6" y="73"/>
                    <a:pt x="6" y="72"/>
                  </a:cubicBezTo>
                  <a:cubicBezTo>
                    <a:pt x="5" y="71"/>
                    <a:pt x="6" y="71"/>
                    <a:pt x="6" y="67"/>
                  </a:cubicBezTo>
                  <a:cubicBezTo>
                    <a:pt x="6" y="67"/>
                    <a:pt x="6" y="67"/>
                    <a:pt x="6" y="66"/>
                  </a:cubicBezTo>
                  <a:cubicBezTo>
                    <a:pt x="6" y="66"/>
                    <a:pt x="6" y="65"/>
                    <a:pt x="6" y="64"/>
                  </a:cubicBezTo>
                  <a:cubicBezTo>
                    <a:pt x="6" y="63"/>
                    <a:pt x="7" y="61"/>
                    <a:pt x="7" y="61"/>
                  </a:cubicBezTo>
                  <a:cubicBezTo>
                    <a:pt x="8" y="60"/>
                    <a:pt x="7" y="63"/>
                    <a:pt x="7" y="64"/>
                  </a:cubicBezTo>
                  <a:cubicBezTo>
                    <a:pt x="7" y="65"/>
                    <a:pt x="6" y="79"/>
                    <a:pt x="7" y="83"/>
                  </a:cubicBezTo>
                  <a:cubicBezTo>
                    <a:pt x="8" y="84"/>
                    <a:pt x="7" y="86"/>
                    <a:pt x="7" y="86"/>
                  </a:cubicBezTo>
                  <a:cubicBezTo>
                    <a:pt x="7" y="86"/>
                    <a:pt x="6" y="89"/>
                    <a:pt x="6" y="91"/>
                  </a:cubicBezTo>
                  <a:cubicBezTo>
                    <a:pt x="7" y="92"/>
                    <a:pt x="5" y="98"/>
                    <a:pt x="6" y="99"/>
                  </a:cubicBezTo>
                  <a:cubicBezTo>
                    <a:pt x="6" y="101"/>
                    <a:pt x="4" y="108"/>
                    <a:pt x="5" y="109"/>
                  </a:cubicBezTo>
                  <a:cubicBezTo>
                    <a:pt x="6" y="111"/>
                    <a:pt x="6" y="112"/>
                    <a:pt x="6" y="113"/>
                  </a:cubicBezTo>
                  <a:cubicBezTo>
                    <a:pt x="7" y="117"/>
                    <a:pt x="3" y="120"/>
                    <a:pt x="6" y="123"/>
                  </a:cubicBezTo>
                  <a:cubicBezTo>
                    <a:pt x="6" y="124"/>
                    <a:pt x="11" y="122"/>
                    <a:pt x="11" y="118"/>
                  </a:cubicBezTo>
                  <a:cubicBezTo>
                    <a:pt x="11" y="114"/>
                    <a:pt x="12" y="115"/>
                    <a:pt x="12" y="114"/>
                  </a:cubicBezTo>
                  <a:cubicBezTo>
                    <a:pt x="13" y="114"/>
                    <a:pt x="13" y="112"/>
                    <a:pt x="13" y="112"/>
                  </a:cubicBezTo>
                  <a:cubicBezTo>
                    <a:pt x="13" y="112"/>
                    <a:pt x="13" y="111"/>
                    <a:pt x="13" y="110"/>
                  </a:cubicBezTo>
                  <a:cubicBezTo>
                    <a:pt x="13" y="109"/>
                    <a:pt x="14" y="102"/>
                    <a:pt x="14" y="101"/>
                  </a:cubicBezTo>
                  <a:cubicBezTo>
                    <a:pt x="15" y="99"/>
                    <a:pt x="14" y="98"/>
                    <a:pt x="14" y="98"/>
                  </a:cubicBezTo>
                  <a:cubicBezTo>
                    <a:pt x="14" y="98"/>
                    <a:pt x="14" y="90"/>
                    <a:pt x="14" y="90"/>
                  </a:cubicBezTo>
                  <a:cubicBezTo>
                    <a:pt x="15" y="86"/>
                    <a:pt x="17" y="80"/>
                    <a:pt x="18" y="69"/>
                  </a:cubicBezTo>
                  <a:cubicBezTo>
                    <a:pt x="19" y="67"/>
                    <a:pt x="20" y="80"/>
                    <a:pt x="23" y="85"/>
                  </a:cubicBezTo>
                  <a:cubicBezTo>
                    <a:pt x="23" y="85"/>
                    <a:pt x="25" y="94"/>
                    <a:pt x="24" y="98"/>
                  </a:cubicBezTo>
                  <a:cubicBezTo>
                    <a:pt x="23" y="102"/>
                    <a:pt x="24" y="107"/>
                    <a:pt x="24" y="108"/>
                  </a:cubicBezTo>
                  <a:cubicBezTo>
                    <a:pt x="24" y="108"/>
                    <a:pt x="23" y="111"/>
                    <a:pt x="24" y="112"/>
                  </a:cubicBezTo>
                  <a:cubicBezTo>
                    <a:pt x="25" y="113"/>
                    <a:pt x="24" y="114"/>
                    <a:pt x="24" y="114"/>
                  </a:cubicBezTo>
                  <a:cubicBezTo>
                    <a:pt x="24" y="115"/>
                    <a:pt x="25" y="116"/>
                    <a:pt x="25" y="116"/>
                  </a:cubicBezTo>
                  <a:cubicBezTo>
                    <a:pt x="26" y="117"/>
                    <a:pt x="25" y="119"/>
                    <a:pt x="25" y="120"/>
                  </a:cubicBezTo>
                  <a:cubicBezTo>
                    <a:pt x="25" y="120"/>
                    <a:pt x="27" y="124"/>
                    <a:pt x="29" y="124"/>
                  </a:cubicBezTo>
                  <a:cubicBezTo>
                    <a:pt x="30" y="124"/>
                    <a:pt x="32" y="120"/>
                    <a:pt x="32" y="120"/>
                  </a:cubicBezTo>
                  <a:cubicBezTo>
                    <a:pt x="32" y="119"/>
                    <a:pt x="31" y="118"/>
                    <a:pt x="31" y="117"/>
                  </a:cubicBezTo>
                  <a:cubicBezTo>
                    <a:pt x="31" y="116"/>
                    <a:pt x="32" y="110"/>
                    <a:pt x="32" y="108"/>
                  </a:cubicBezTo>
                  <a:cubicBezTo>
                    <a:pt x="31" y="104"/>
                    <a:pt x="33" y="101"/>
                    <a:pt x="31" y="97"/>
                  </a:cubicBezTo>
                  <a:cubicBezTo>
                    <a:pt x="31" y="97"/>
                    <a:pt x="31" y="93"/>
                    <a:pt x="31" y="91"/>
                  </a:cubicBezTo>
                  <a:cubicBezTo>
                    <a:pt x="30" y="89"/>
                    <a:pt x="31" y="79"/>
                    <a:pt x="31" y="77"/>
                  </a:cubicBezTo>
                  <a:cubicBezTo>
                    <a:pt x="31" y="76"/>
                    <a:pt x="32" y="65"/>
                    <a:pt x="32" y="63"/>
                  </a:cubicBezTo>
                  <a:cubicBezTo>
                    <a:pt x="32" y="61"/>
                    <a:pt x="32" y="51"/>
                    <a:pt x="31" y="49"/>
                  </a:cubicBezTo>
                  <a:cubicBezTo>
                    <a:pt x="31" y="47"/>
                    <a:pt x="31" y="46"/>
                    <a:pt x="31" y="45"/>
                  </a:cubicBezTo>
                  <a:cubicBezTo>
                    <a:pt x="30" y="45"/>
                    <a:pt x="32" y="42"/>
                    <a:pt x="33" y="40"/>
                  </a:cubicBezTo>
                  <a:cubicBezTo>
                    <a:pt x="33" y="39"/>
                    <a:pt x="34" y="46"/>
                    <a:pt x="34" y="46"/>
                  </a:cubicBezTo>
                  <a:cubicBezTo>
                    <a:pt x="34" y="47"/>
                    <a:pt x="34" y="50"/>
                    <a:pt x="34" y="52"/>
                  </a:cubicBezTo>
                  <a:cubicBezTo>
                    <a:pt x="35" y="54"/>
                    <a:pt x="35" y="57"/>
                    <a:pt x="35" y="58"/>
                  </a:cubicBezTo>
                  <a:cubicBezTo>
                    <a:pt x="35" y="59"/>
                    <a:pt x="33" y="65"/>
                    <a:pt x="33" y="66"/>
                  </a:cubicBezTo>
                  <a:cubicBezTo>
                    <a:pt x="33" y="66"/>
                    <a:pt x="33" y="68"/>
                    <a:pt x="33" y="68"/>
                  </a:cubicBezTo>
                  <a:cubicBezTo>
                    <a:pt x="33" y="68"/>
                    <a:pt x="33" y="70"/>
                    <a:pt x="32" y="70"/>
                  </a:cubicBezTo>
                  <a:cubicBezTo>
                    <a:pt x="32" y="70"/>
                    <a:pt x="33" y="71"/>
                    <a:pt x="34" y="69"/>
                  </a:cubicBezTo>
                  <a:cubicBezTo>
                    <a:pt x="34" y="67"/>
                    <a:pt x="33" y="71"/>
                    <a:pt x="33" y="72"/>
                  </a:cubicBezTo>
                  <a:cubicBezTo>
                    <a:pt x="33" y="73"/>
                    <a:pt x="34" y="74"/>
                    <a:pt x="36" y="72"/>
                  </a:cubicBezTo>
                  <a:cubicBezTo>
                    <a:pt x="36" y="72"/>
                    <a:pt x="39" y="71"/>
                    <a:pt x="38" y="69"/>
                  </a:cubicBezTo>
                  <a:cubicBezTo>
                    <a:pt x="38" y="69"/>
                    <a:pt x="39" y="68"/>
                    <a:pt x="39" y="67"/>
                  </a:cubicBezTo>
                  <a:cubicBezTo>
                    <a:pt x="39" y="67"/>
                    <a:pt x="39" y="66"/>
                    <a:pt x="39" y="64"/>
                  </a:cubicBezTo>
                  <a:cubicBezTo>
                    <a:pt x="40" y="63"/>
                    <a:pt x="40" y="58"/>
                    <a:pt x="40" y="58"/>
                  </a:cubicBezTo>
                  <a:cubicBezTo>
                    <a:pt x="40" y="55"/>
                    <a:pt x="40" y="54"/>
                    <a:pt x="40" y="50"/>
                  </a:cubicBezTo>
                  <a:cubicBezTo>
                    <a:pt x="40" y="47"/>
                    <a:pt x="40" y="46"/>
                    <a:pt x="39" y="43"/>
                  </a:cubicBezTo>
                  <a:close/>
                  <a:moveTo>
                    <a:pt x="4" y="72"/>
                  </a:moveTo>
                  <a:cubicBezTo>
                    <a:pt x="3" y="70"/>
                    <a:pt x="4" y="68"/>
                    <a:pt x="4" y="68"/>
                  </a:cubicBezTo>
                  <a:cubicBezTo>
                    <a:pt x="4" y="68"/>
                    <a:pt x="5" y="73"/>
                    <a:pt x="4" y="7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1" name="Freeform 115"/>
            <p:cNvSpPr>
              <a:spLocks noEditPoints="1"/>
            </p:cNvSpPr>
            <p:nvPr/>
          </p:nvSpPr>
          <p:spPr bwMode="auto">
            <a:xfrm>
              <a:off x="1637" y="1979"/>
              <a:ext cx="41" cy="120"/>
            </a:xfrm>
            <a:custGeom>
              <a:avLst/>
              <a:gdLst>
                <a:gd name="T0" fmla="*/ 9 w 44"/>
                <a:gd name="T1" fmla="*/ 5 h 131"/>
                <a:gd name="T2" fmla="*/ 7 w 44"/>
                <a:gd name="T3" fmla="*/ 5 h 131"/>
                <a:gd name="T4" fmla="*/ 7 w 44"/>
                <a:gd name="T5" fmla="*/ 5 h 131"/>
                <a:gd name="T6" fmla="*/ 7 w 44"/>
                <a:gd name="T7" fmla="*/ 5 h 131"/>
                <a:gd name="T8" fmla="*/ 7 w 44"/>
                <a:gd name="T9" fmla="*/ 5 h 131"/>
                <a:gd name="T10" fmla="*/ 7 w 44"/>
                <a:gd name="T11" fmla="*/ 5 h 131"/>
                <a:gd name="T12" fmla="*/ 7 w 44"/>
                <a:gd name="T13" fmla="*/ 0 h 131"/>
                <a:gd name="T14" fmla="*/ 7 w 44"/>
                <a:gd name="T15" fmla="*/ 5 h 131"/>
                <a:gd name="T16" fmla="*/ 7 w 44"/>
                <a:gd name="T17" fmla="*/ 5 h 131"/>
                <a:gd name="T18" fmla="*/ 7 w 44"/>
                <a:gd name="T19" fmla="*/ 5 h 131"/>
                <a:gd name="T20" fmla="*/ 7 w 44"/>
                <a:gd name="T21" fmla="*/ 5 h 131"/>
                <a:gd name="T22" fmla="*/ 2 w 44"/>
                <a:gd name="T23" fmla="*/ 5 h 131"/>
                <a:gd name="T24" fmla="*/ 3 w 44"/>
                <a:gd name="T25" fmla="*/ 7 h 131"/>
                <a:gd name="T26" fmla="*/ 3 w 44"/>
                <a:gd name="T27" fmla="*/ 10 h 131"/>
                <a:gd name="T28" fmla="*/ 1 w 44"/>
                <a:gd name="T29" fmla="*/ 13 h 131"/>
                <a:gd name="T30" fmla="*/ 7 w 44"/>
                <a:gd name="T31" fmla="*/ 13 h 131"/>
                <a:gd name="T32" fmla="*/ 7 w 44"/>
                <a:gd name="T33" fmla="*/ 16 h 131"/>
                <a:gd name="T34" fmla="*/ 7 w 44"/>
                <a:gd name="T35" fmla="*/ 21 h 131"/>
                <a:gd name="T36" fmla="*/ 7 w 44"/>
                <a:gd name="T37" fmla="*/ 21 h 131"/>
                <a:gd name="T38" fmla="*/ 7 w 44"/>
                <a:gd name="T39" fmla="*/ 21 h 131"/>
                <a:gd name="T40" fmla="*/ 7 w 44"/>
                <a:gd name="T41" fmla="*/ 21 h 131"/>
                <a:gd name="T42" fmla="*/ 7 w 44"/>
                <a:gd name="T43" fmla="*/ 20 h 131"/>
                <a:gd name="T44" fmla="*/ 8 w 44"/>
                <a:gd name="T45" fmla="*/ 20 h 131"/>
                <a:gd name="T46" fmla="*/ 7 w 44"/>
                <a:gd name="T47" fmla="*/ 19 h 131"/>
                <a:gd name="T48" fmla="*/ 7 w 44"/>
                <a:gd name="T49" fmla="*/ 19 h 131"/>
                <a:gd name="T50" fmla="*/ 7 w 44"/>
                <a:gd name="T51" fmla="*/ 19 h 131"/>
                <a:gd name="T52" fmla="*/ 7 w 44"/>
                <a:gd name="T53" fmla="*/ 10 h 131"/>
                <a:gd name="T54" fmla="*/ 7 w 44"/>
                <a:gd name="T55" fmla="*/ 9 h 131"/>
                <a:gd name="T56" fmla="*/ 7 w 44"/>
                <a:gd name="T57" fmla="*/ 6 h 131"/>
                <a:gd name="T58" fmla="*/ 10 w 44"/>
                <a:gd name="T59" fmla="*/ 5 h 131"/>
                <a:gd name="T60" fmla="*/ 7 w 44"/>
                <a:gd name="T61" fmla="*/ 5 h 131"/>
                <a:gd name="T62" fmla="*/ 7 w 44"/>
                <a:gd name="T63" fmla="*/ 5 h 131"/>
                <a:gd name="T64" fmla="*/ 7 w 44"/>
                <a:gd name="T65" fmla="*/ 5 h 131"/>
                <a:gd name="T66" fmla="*/ 7 w 44"/>
                <a:gd name="T67" fmla="*/ 5 h 131"/>
                <a:gd name="T68" fmla="*/ 7 w 44"/>
                <a:gd name="T69" fmla="*/ 5 h 131"/>
                <a:gd name="T70" fmla="*/ 7 w 44"/>
                <a:gd name="T71" fmla="*/ 5 h 131"/>
                <a:gd name="T72" fmla="*/ 7 w 44"/>
                <a:gd name="T73" fmla="*/ 5 h 131"/>
                <a:gd name="T74" fmla="*/ 7 w 44"/>
                <a:gd name="T75" fmla="*/ 5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1">
                  <a:moveTo>
                    <a:pt x="42" y="35"/>
                  </a:moveTo>
                  <a:cubicBezTo>
                    <a:pt x="42" y="34"/>
                    <a:pt x="41" y="32"/>
                    <a:pt x="40" y="32"/>
                  </a:cubicBezTo>
                  <a:cubicBezTo>
                    <a:pt x="39" y="31"/>
                    <a:pt x="37" y="27"/>
                    <a:pt x="36" y="27"/>
                  </a:cubicBezTo>
                  <a:cubicBezTo>
                    <a:pt x="36" y="26"/>
                    <a:pt x="35" y="24"/>
                    <a:pt x="34" y="23"/>
                  </a:cubicBezTo>
                  <a:cubicBezTo>
                    <a:pt x="34" y="23"/>
                    <a:pt x="34" y="18"/>
                    <a:pt x="34" y="18"/>
                  </a:cubicBezTo>
                  <a:cubicBezTo>
                    <a:pt x="34" y="18"/>
                    <a:pt x="32" y="17"/>
                    <a:pt x="32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0" y="14"/>
                    <a:pt x="29" y="13"/>
                  </a:cubicBezTo>
                  <a:cubicBezTo>
                    <a:pt x="28" y="13"/>
                    <a:pt x="27" y="13"/>
                    <a:pt x="26" y="13"/>
                  </a:cubicBezTo>
                  <a:cubicBezTo>
                    <a:pt x="26" y="12"/>
                    <a:pt x="27" y="12"/>
                    <a:pt x="28" y="12"/>
                  </a:cubicBezTo>
                  <a:cubicBezTo>
                    <a:pt x="28" y="11"/>
                    <a:pt x="28" y="8"/>
                    <a:pt x="28" y="7"/>
                  </a:cubicBezTo>
                  <a:cubicBezTo>
                    <a:pt x="27" y="7"/>
                    <a:pt x="28" y="6"/>
                    <a:pt x="27" y="5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3" y="1"/>
                    <a:pt x="19" y="0"/>
                    <a:pt x="17" y="0"/>
                  </a:cubicBezTo>
                  <a:cubicBezTo>
                    <a:pt x="15" y="0"/>
                    <a:pt x="13" y="5"/>
                    <a:pt x="13" y="6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12"/>
                    <a:pt x="10" y="13"/>
                  </a:cubicBezTo>
                  <a:cubicBezTo>
                    <a:pt x="11" y="14"/>
                    <a:pt x="10" y="16"/>
                    <a:pt x="10" y="16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20"/>
                    <a:pt x="11" y="20"/>
                  </a:cubicBezTo>
                  <a:cubicBezTo>
                    <a:pt x="11" y="20"/>
                    <a:pt x="6" y="24"/>
                    <a:pt x="5" y="25"/>
                  </a:cubicBezTo>
                  <a:cubicBezTo>
                    <a:pt x="4" y="26"/>
                    <a:pt x="3" y="31"/>
                    <a:pt x="2" y="33"/>
                  </a:cubicBezTo>
                  <a:cubicBezTo>
                    <a:pt x="1" y="36"/>
                    <a:pt x="3" y="37"/>
                    <a:pt x="3" y="39"/>
                  </a:cubicBezTo>
                  <a:cubicBezTo>
                    <a:pt x="2" y="41"/>
                    <a:pt x="4" y="44"/>
                    <a:pt x="3" y="45"/>
                  </a:cubicBezTo>
                  <a:cubicBezTo>
                    <a:pt x="2" y="45"/>
                    <a:pt x="4" y="51"/>
                    <a:pt x="3" y="52"/>
                  </a:cubicBezTo>
                  <a:cubicBezTo>
                    <a:pt x="2" y="53"/>
                    <a:pt x="3" y="58"/>
                    <a:pt x="3" y="58"/>
                  </a:cubicBezTo>
                  <a:cubicBezTo>
                    <a:pt x="2" y="58"/>
                    <a:pt x="0" y="59"/>
                    <a:pt x="0" y="59"/>
                  </a:cubicBezTo>
                  <a:cubicBezTo>
                    <a:pt x="0" y="59"/>
                    <a:pt x="0" y="76"/>
                    <a:pt x="1" y="77"/>
                  </a:cubicBezTo>
                  <a:cubicBezTo>
                    <a:pt x="1" y="77"/>
                    <a:pt x="3" y="77"/>
                    <a:pt x="3" y="77"/>
                  </a:cubicBezTo>
                  <a:cubicBezTo>
                    <a:pt x="3" y="77"/>
                    <a:pt x="8" y="76"/>
                    <a:pt x="8" y="77"/>
                  </a:cubicBezTo>
                  <a:cubicBezTo>
                    <a:pt x="9" y="77"/>
                    <a:pt x="9" y="89"/>
                    <a:pt x="9" y="89"/>
                  </a:cubicBezTo>
                  <a:cubicBezTo>
                    <a:pt x="9" y="90"/>
                    <a:pt x="7" y="101"/>
                    <a:pt x="7" y="102"/>
                  </a:cubicBezTo>
                  <a:cubicBezTo>
                    <a:pt x="8" y="104"/>
                    <a:pt x="9" y="109"/>
                    <a:pt x="9" y="111"/>
                  </a:cubicBezTo>
                  <a:cubicBezTo>
                    <a:pt x="9" y="114"/>
                    <a:pt x="7" y="127"/>
                    <a:pt x="7" y="127"/>
                  </a:cubicBezTo>
                  <a:cubicBezTo>
                    <a:pt x="7" y="127"/>
                    <a:pt x="6" y="131"/>
                    <a:pt x="7" y="131"/>
                  </a:cubicBezTo>
                  <a:cubicBezTo>
                    <a:pt x="8" y="131"/>
                    <a:pt x="11" y="131"/>
                    <a:pt x="11" y="131"/>
                  </a:cubicBezTo>
                  <a:cubicBezTo>
                    <a:pt x="11" y="131"/>
                    <a:pt x="11" y="130"/>
                    <a:pt x="12" y="130"/>
                  </a:cubicBezTo>
                  <a:cubicBezTo>
                    <a:pt x="13" y="130"/>
                    <a:pt x="16" y="131"/>
                    <a:pt x="18" y="131"/>
                  </a:cubicBezTo>
                  <a:cubicBezTo>
                    <a:pt x="20" y="130"/>
                    <a:pt x="26" y="131"/>
                    <a:pt x="27" y="131"/>
                  </a:cubicBezTo>
                  <a:cubicBezTo>
                    <a:pt x="28" y="130"/>
                    <a:pt x="27" y="128"/>
                    <a:pt x="26" y="128"/>
                  </a:cubicBezTo>
                  <a:cubicBezTo>
                    <a:pt x="25" y="128"/>
                    <a:pt x="22" y="127"/>
                    <a:pt x="22" y="127"/>
                  </a:cubicBezTo>
                  <a:cubicBezTo>
                    <a:pt x="23" y="126"/>
                    <a:pt x="23" y="126"/>
                    <a:pt x="23" y="126"/>
                  </a:cubicBezTo>
                  <a:cubicBezTo>
                    <a:pt x="23" y="126"/>
                    <a:pt x="30" y="127"/>
                    <a:pt x="31" y="127"/>
                  </a:cubicBezTo>
                  <a:cubicBezTo>
                    <a:pt x="32" y="127"/>
                    <a:pt x="37" y="127"/>
                    <a:pt x="38" y="126"/>
                  </a:cubicBezTo>
                  <a:cubicBezTo>
                    <a:pt x="39" y="126"/>
                    <a:pt x="38" y="125"/>
                    <a:pt x="37" y="124"/>
                  </a:cubicBezTo>
                  <a:cubicBezTo>
                    <a:pt x="37" y="124"/>
                    <a:pt x="34" y="124"/>
                    <a:pt x="33" y="124"/>
                  </a:cubicBezTo>
                  <a:cubicBezTo>
                    <a:pt x="33" y="123"/>
                    <a:pt x="28" y="122"/>
                    <a:pt x="29" y="122"/>
                  </a:cubicBezTo>
                  <a:cubicBezTo>
                    <a:pt x="29" y="121"/>
                    <a:pt x="27" y="118"/>
                    <a:pt x="27" y="117"/>
                  </a:cubicBezTo>
                  <a:cubicBezTo>
                    <a:pt x="27" y="117"/>
                    <a:pt x="26" y="116"/>
                    <a:pt x="25" y="116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5" y="114"/>
                    <a:pt x="29" y="73"/>
                    <a:pt x="30" y="72"/>
                  </a:cubicBezTo>
                  <a:cubicBezTo>
                    <a:pt x="31" y="71"/>
                    <a:pt x="29" y="60"/>
                    <a:pt x="29" y="59"/>
                  </a:cubicBezTo>
                  <a:cubicBezTo>
                    <a:pt x="29" y="58"/>
                    <a:pt x="29" y="59"/>
                    <a:pt x="29" y="57"/>
                  </a:cubicBezTo>
                  <a:cubicBezTo>
                    <a:pt x="30" y="55"/>
                    <a:pt x="28" y="56"/>
                    <a:pt x="29" y="55"/>
                  </a:cubicBezTo>
                  <a:cubicBezTo>
                    <a:pt x="30" y="54"/>
                    <a:pt x="31" y="50"/>
                    <a:pt x="31" y="49"/>
                  </a:cubicBezTo>
                  <a:cubicBezTo>
                    <a:pt x="30" y="48"/>
                    <a:pt x="30" y="40"/>
                    <a:pt x="31" y="41"/>
                  </a:cubicBezTo>
                  <a:cubicBezTo>
                    <a:pt x="31" y="42"/>
                    <a:pt x="34" y="44"/>
                    <a:pt x="39" y="45"/>
                  </a:cubicBezTo>
                  <a:cubicBezTo>
                    <a:pt x="43" y="47"/>
                    <a:pt x="42" y="41"/>
                    <a:pt x="43" y="40"/>
                  </a:cubicBezTo>
                  <a:cubicBezTo>
                    <a:pt x="44" y="39"/>
                    <a:pt x="41" y="36"/>
                    <a:pt x="42" y="35"/>
                  </a:cubicBezTo>
                  <a:close/>
                  <a:moveTo>
                    <a:pt x="30" y="18"/>
                  </a:moveTo>
                  <a:cubicBezTo>
                    <a:pt x="30" y="18"/>
                    <a:pt x="31" y="19"/>
                    <a:pt x="30" y="19"/>
                  </a:cubicBezTo>
                  <a:cubicBezTo>
                    <a:pt x="29" y="19"/>
                    <a:pt x="29" y="18"/>
                    <a:pt x="29" y="18"/>
                  </a:cubicBezTo>
                  <a:lnTo>
                    <a:pt x="30" y="18"/>
                  </a:lnTo>
                  <a:close/>
                  <a:moveTo>
                    <a:pt x="28" y="26"/>
                  </a:moveTo>
                  <a:cubicBezTo>
                    <a:pt x="27" y="26"/>
                    <a:pt x="24" y="25"/>
                    <a:pt x="24" y="25"/>
                  </a:cubicBezTo>
                  <a:cubicBezTo>
                    <a:pt x="23" y="25"/>
                    <a:pt x="25" y="24"/>
                    <a:pt x="25" y="24"/>
                  </a:cubicBezTo>
                  <a:cubicBezTo>
                    <a:pt x="25" y="24"/>
                    <a:pt x="23" y="23"/>
                    <a:pt x="22" y="23"/>
                  </a:cubicBezTo>
                  <a:cubicBezTo>
                    <a:pt x="21" y="22"/>
                    <a:pt x="21" y="20"/>
                    <a:pt x="21" y="20"/>
                  </a:cubicBezTo>
                  <a:cubicBezTo>
                    <a:pt x="21" y="20"/>
                    <a:pt x="24" y="20"/>
                    <a:pt x="25" y="16"/>
                  </a:cubicBezTo>
                  <a:cubicBezTo>
                    <a:pt x="25" y="16"/>
                    <a:pt x="27" y="16"/>
                    <a:pt x="27" y="17"/>
                  </a:cubicBezTo>
                  <a:cubicBezTo>
                    <a:pt x="27" y="19"/>
                    <a:pt x="29" y="22"/>
                    <a:pt x="30" y="23"/>
                  </a:cubicBezTo>
                  <a:cubicBezTo>
                    <a:pt x="30" y="24"/>
                    <a:pt x="32" y="25"/>
                    <a:pt x="32" y="27"/>
                  </a:cubicBezTo>
                  <a:cubicBezTo>
                    <a:pt x="33" y="28"/>
                    <a:pt x="33" y="30"/>
                    <a:pt x="33" y="30"/>
                  </a:cubicBezTo>
                  <a:cubicBezTo>
                    <a:pt x="33" y="30"/>
                    <a:pt x="30" y="27"/>
                    <a:pt x="28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2" name="Freeform 116"/>
            <p:cNvSpPr>
              <a:spLocks noEditPoints="1"/>
            </p:cNvSpPr>
            <p:nvPr/>
          </p:nvSpPr>
          <p:spPr bwMode="auto">
            <a:xfrm>
              <a:off x="1568" y="1951"/>
              <a:ext cx="45" cy="132"/>
            </a:xfrm>
            <a:custGeom>
              <a:avLst/>
              <a:gdLst>
                <a:gd name="T0" fmla="*/ 5 w 50"/>
                <a:gd name="T1" fmla="*/ 22 h 144"/>
                <a:gd name="T2" fmla="*/ 5 w 50"/>
                <a:gd name="T3" fmla="*/ 16 h 144"/>
                <a:gd name="T4" fmla="*/ 5 w 50"/>
                <a:gd name="T5" fmla="*/ 12 h 144"/>
                <a:gd name="T6" fmla="*/ 5 w 50"/>
                <a:gd name="T7" fmla="*/ 11 h 144"/>
                <a:gd name="T8" fmla="*/ 5 w 50"/>
                <a:gd name="T9" fmla="*/ 11 h 144"/>
                <a:gd name="T10" fmla="*/ 5 w 50"/>
                <a:gd name="T11" fmla="*/ 9 h 144"/>
                <a:gd name="T12" fmla="*/ 5 w 50"/>
                <a:gd name="T13" fmla="*/ 6 h 144"/>
                <a:gd name="T14" fmla="*/ 5 w 50"/>
                <a:gd name="T15" fmla="*/ 6 h 144"/>
                <a:gd name="T16" fmla="*/ 5 w 50"/>
                <a:gd name="T17" fmla="*/ 6 h 144"/>
                <a:gd name="T18" fmla="*/ 5 w 50"/>
                <a:gd name="T19" fmla="*/ 6 h 144"/>
                <a:gd name="T20" fmla="*/ 5 w 50"/>
                <a:gd name="T21" fmla="*/ 6 h 144"/>
                <a:gd name="T22" fmla="*/ 5 w 50"/>
                <a:gd name="T23" fmla="*/ 5 h 144"/>
                <a:gd name="T24" fmla="*/ 5 w 50"/>
                <a:gd name="T25" fmla="*/ 2 h 144"/>
                <a:gd name="T26" fmla="*/ 5 w 50"/>
                <a:gd name="T27" fmla="*/ 0 h 144"/>
                <a:gd name="T28" fmla="*/ 5 w 50"/>
                <a:gd name="T29" fmla="*/ 3 h 144"/>
                <a:gd name="T30" fmla="*/ 5 w 50"/>
                <a:gd name="T31" fmla="*/ 6 h 144"/>
                <a:gd name="T32" fmla="*/ 5 w 50"/>
                <a:gd name="T33" fmla="*/ 6 h 144"/>
                <a:gd name="T34" fmla="*/ 5 w 50"/>
                <a:gd name="T35" fmla="*/ 6 h 144"/>
                <a:gd name="T36" fmla="*/ 3 w 50"/>
                <a:gd name="T37" fmla="*/ 6 h 144"/>
                <a:gd name="T38" fmla="*/ 2 w 50"/>
                <a:gd name="T39" fmla="*/ 10 h 144"/>
                <a:gd name="T40" fmla="*/ 3 w 50"/>
                <a:gd name="T41" fmla="*/ 11 h 144"/>
                <a:gd name="T42" fmla="*/ 5 w 50"/>
                <a:gd name="T43" fmla="*/ 12 h 144"/>
                <a:gd name="T44" fmla="*/ 5 w 50"/>
                <a:gd name="T45" fmla="*/ 13 h 144"/>
                <a:gd name="T46" fmla="*/ 5 w 50"/>
                <a:gd name="T47" fmla="*/ 17 h 144"/>
                <a:gd name="T48" fmla="*/ 5 w 50"/>
                <a:gd name="T49" fmla="*/ 18 h 144"/>
                <a:gd name="T50" fmla="*/ 4 w 50"/>
                <a:gd name="T51" fmla="*/ 23 h 144"/>
                <a:gd name="T52" fmla="*/ 5 w 50"/>
                <a:gd name="T53" fmla="*/ 22 h 144"/>
                <a:gd name="T54" fmla="*/ 5 w 50"/>
                <a:gd name="T55" fmla="*/ 22 h 144"/>
                <a:gd name="T56" fmla="*/ 5 w 50"/>
                <a:gd name="T57" fmla="*/ 17 h 144"/>
                <a:gd name="T58" fmla="*/ 5 w 50"/>
                <a:gd name="T59" fmla="*/ 17 h 144"/>
                <a:gd name="T60" fmla="*/ 5 w 50"/>
                <a:gd name="T61" fmla="*/ 15 h 144"/>
                <a:gd name="T62" fmla="*/ 5 w 50"/>
                <a:gd name="T63" fmla="*/ 17 h 144"/>
                <a:gd name="T64" fmla="*/ 5 w 50"/>
                <a:gd name="T65" fmla="*/ 22 h 144"/>
                <a:gd name="T66" fmla="*/ 5 w 50"/>
                <a:gd name="T67" fmla="*/ 22 h 144"/>
                <a:gd name="T68" fmla="*/ 5 w 50"/>
                <a:gd name="T69" fmla="*/ 22 h 144"/>
                <a:gd name="T70" fmla="*/ 5 w 50"/>
                <a:gd name="T71" fmla="*/ 11 h 144"/>
                <a:gd name="T72" fmla="*/ 5 w 50"/>
                <a:gd name="T73" fmla="*/ 8 h 144"/>
                <a:gd name="T74" fmla="*/ 5 w 50"/>
                <a:gd name="T75" fmla="*/ 10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4">
                  <a:moveTo>
                    <a:pt x="48" y="131"/>
                  </a:moveTo>
                  <a:cubicBezTo>
                    <a:pt x="46" y="130"/>
                    <a:pt x="41" y="129"/>
                    <a:pt x="41" y="128"/>
                  </a:cubicBezTo>
                  <a:cubicBezTo>
                    <a:pt x="40" y="127"/>
                    <a:pt x="39" y="105"/>
                    <a:pt x="38" y="101"/>
                  </a:cubicBezTo>
                  <a:cubicBezTo>
                    <a:pt x="38" y="100"/>
                    <a:pt x="38" y="98"/>
                    <a:pt x="38" y="97"/>
                  </a:cubicBezTo>
                  <a:cubicBezTo>
                    <a:pt x="38" y="97"/>
                    <a:pt x="40" y="81"/>
                    <a:pt x="40" y="80"/>
                  </a:cubicBezTo>
                  <a:cubicBezTo>
                    <a:pt x="41" y="79"/>
                    <a:pt x="39" y="71"/>
                    <a:pt x="40" y="69"/>
                  </a:cubicBezTo>
                  <a:cubicBezTo>
                    <a:pt x="41" y="67"/>
                    <a:pt x="41" y="65"/>
                    <a:pt x="41" y="65"/>
                  </a:cubicBezTo>
                  <a:cubicBezTo>
                    <a:pt x="41" y="65"/>
                    <a:pt x="42" y="64"/>
                    <a:pt x="42" y="63"/>
                  </a:cubicBezTo>
                  <a:cubicBezTo>
                    <a:pt x="42" y="63"/>
                    <a:pt x="43" y="63"/>
                    <a:pt x="44" y="62"/>
                  </a:cubicBezTo>
                  <a:cubicBezTo>
                    <a:pt x="44" y="62"/>
                    <a:pt x="43" y="61"/>
                    <a:pt x="43" y="61"/>
                  </a:cubicBezTo>
                  <a:cubicBezTo>
                    <a:pt x="43" y="61"/>
                    <a:pt x="43" y="59"/>
                    <a:pt x="42" y="59"/>
                  </a:cubicBezTo>
                  <a:cubicBezTo>
                    <a:pt x="42" y="59"/>
                    <a:pt x="43" y="53"/>
                    <a:pt x="43" y="51"/>
                  </a:cubicBezTo>
                  <a:cubicBezTo>
                    <a:pt x="43" y="49"/>
                    <a:pt x="44" y="51"/>
                    <a:pt x="43" y="46"/>
                  </a:cubicBezTo>
                  <a:cubicBezTo>
                    <a:pt x="42" y="42"/>
                    <a:pt x="41" y="31"/>
                    <a:pt x="39" y="29"/>
                  </a:cubicBezTo>
                  <a:cubicBezTo>
                    <a:pt x="38" y="29"/>
                    <a:pt x="38" y="28"/>
                    <a:pt x="37" y="27"/>
                  </a:cubicBezTo>
                  <a:cubicBezTo>
                    <a:pt x="36" y="27"/>
                    <a:pt x="35" y="26"/>
                    <a:pt x="35" y="26"/>
                  </a:cubicBezTo>
                  <a:cubicBezTo>
                    <a:pt x="35" y="26"/>
                    <a:pt x="33" y="25"/>
                    <a:pt x="32" y="25"/>
                  </a:cubicBezTo>
                  <a:cubicBezTo>
                    <a:pt x="31" y="25"/>
                    <a:pt x="30" y="23"/>
                    <a:pt x="30" y="22"/>
                  </a:cubicBezTo>
                  <a:cubicBezTo>
                    <a:pt x="29" y="22"/>
                    <a:pt x="29" y="21"/>
                    <a:pt x="28" y="21"/>
                  </a:cubicBezTo>
                  <a:cubicBezTo>
                    <a:pt x="28" y="21"/>
                    <a:pt x="28" y="17"/>
                    <a:pt x="29" y="16"/>
                  </a:cubicBezTo>
                  <a:cubicBezTo>
                    <a:pt x="30" y="16"/>
                    <a:pt x="32" y="12"/>
                    <a:pt x="31" y="12"/>
                  </a:cubicBezTo>
                  <a:cubicBezTo>
                    <a:pt x="30" y="12"/>
                    <a:pt x="32" y="10"/>
                    <a:pt x="32" y="10"/>
                  </a:cubicBezTo>
                  <a:cubicBezTo>
                    <a:pt x="32" y="10"/>
                    <a:pt x="33" y="9"/>
                    <a:pt x="33" y="7"/>
                  </a:cubicBezTo>
                  <a:cubicBezTo>
                    <a:pt x="32" y="6"/>
                    <a:pt x="33" y="6"/>
                    <a:pt x="32" y="5"/>
                  </a:cubicBezTo>
                  <a:cubicBezTo>
                    <a:pt x="32" y="4"/>
                    <a:pt x="32" y="3"/>
                    <a:pt x="30" y="3"/>
                  </a:cubicBezTo>
                  <a:cubicBezTo>
                    <a:pt x="30" y="3"/>
                    <a:pt x="30" y="1"/>
                    <a:pt x="29" y="2"/>
                  </a:cubicBezTo>
                  <a:cubicBezTo>
                    <a:pt x="28" y="2"/>
                    <a:pt x="28" y="0"/>
                    <a:pt x="26" y="1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3" y="1"/>
                    <a:pt x="21" y="1"/>
                    <a:pt x="21" y="1"/>
                  </a:cubicBezTo>
                  <a:cubicBezTo>
                    <a:pt x="21" y="1"/>
                    <a:pt x="19" y="2"/>
                    <a:pt x="19" y="3"/>
                  </a:cubicBezTo>
                  <a:cubicBezTo>
                    <a:pt x="19" y="3"/>
                    <a:pt x="18" y="5"/>
                    <a:pt x="18" y="8"/>
                  </a:cubicBezTo>
                  <a:cubicBezTo>
                    <a:pt x="19" y="10"/>
                    <a:pt x="19" y="11"/>
                    <a:pt x="18" y="10"/>
                  </a:cubicBezTo>
                  <a:cubicBezTo>
                    <a:pt x="18" y="10"/>
                    <a:pt x="18" y="13"/>
                    <a:pt x="19" y="14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20" y="17"/>
                    <a:pt x="19" y="19"/>
                    <a:pt x="19" y="20"/>
                  </a:cubicBezTo>
                  <a:cubicBezTo>
                    <a:pt x="19" y="21"/>
                    <a:pt x="18" y="19"/>
                    <a:pt x="16" y="23"/>
                  </a:cubicBezTo>
                  <a:cubicBezTo>
                    <a:pt x="16" y="23"/>
                    <a:pt x="14" y="25"/>
                    <a:pt x="10" y="27"/>
                  </a:cubicBezTo>
                  <a:cubicBezTo>
                    <a:pt x="7" y="28"/>
                    <a:pt x="4" y="32"/>
                    <a:pt x="3" y="39"/>
                  </a:cubicBezTo>
                  <a:cubicBezTo>
                    <a:pt x="3" y="40"/>
                    <a:pt x="2" y="41"/>
                    <a:pt x="1" y="48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2" y="58"/>
                    <a:pt x="3" y="59"/>
                    <a:pt x="2" y="61"/>
                  </a:cubicBezTo>
                  <a:cubicBezTo>
                    <a:pt x="2" y="61"/>
                    <a:pt x="3" y="62"/>
                    <a:pt x="3" y="62"/>
                  </a:cubicBezTo>
                  <a:cubicBezTo>
                    <a:pt x="3" y="62"/>
                    <a:pt x="3" y="64"/>
                    <a:pt x="3" y="65"/>
                  </a:cubicBezTo>
                  <a:cubicBezTo>
                    <a:pt x="3" y="66"/>
                    <a:pt x="6" y="68"/>
                    <a:pt x="6" y="67"/>
                  </a:cubicBezTo>
                  <a:cubicBezTo>
                    <a:pt x="7" y="67"/>
                    <a:pt x="6" y="70"/>
                    <a:pt x="8" y="70"/>
                  </a:cubicBezTo>
                  <a:cubicBezTo>
                    <a:pt x="8" y="70"/>
                    <a:pt x="9" y="72"/>
                    <a:pt x="9" y="73"/>
                  </a:cubicBezTo>
                  <a:cubicBezTo>
                    <a:pt x="9" y="73"/>
                    <a:pt x="8" y="78"/>
                    <a:pt x="9" y="80"/>
                  </a:cubicBezTo>
                  <a:cubicBezTo>
                    <a:pt x="9" y="82"/>
                    <a:pt x="6" y="84"/>
                    <a:pt x="9" y="99"/>
                  </a:cubicBezTo>
                  <a:cubicBezTo>
                    <a:pt x="9" y="100"/>
                    <a:pt x="8" y="103"/>
                    <a:pt x="8" y="105"/>
                  </a:cubicBezTo>
                  <a:cubicBezTo>
                    <a:pt x="8" y="106"/>
                    <a:pt x="8" y="109"/>
                    <a:pt x="8" y="111"/>
                  </a:cubicBezTo>
                  <a:cubicBezTo>
                    <a:pt x="9" y="113"/>
                    <a:pt x="7" y="108"/>
                    <a:pt x="6" y="133"/>
                  </a:cubicBezTo>
                  <a:cubicBezTo>
                    <a:pt x="6" y="133"/>
                    <a:pt x="7" y="136"/>
                    <a:pt x="4" y="139"/>
                  </a:cubicBezTo>
                  <a:cubicBezTo>
                    <a:pt x="2" y="144"/>
                    <a:pt x="9" y="144"/>
                    <a:pt x="12" y="141"/>
                  </a:cubicBezTo>
                  <a:cubicBezTo>
                    <a:pt x="12" y="140"/>
                    <a:pt x="13" y="138"/>
                    <a:pt x="13" y="136"/>
                  </a:cubicBezTo>
                  <a:cubicBezTo>
                    <a:pt x="13" y="136"/>
                    <a:pt x="13" y="136"/>
                    <a:pt x="14" y="136"/>
                  </a:cubicBezTo>
                  <a:cubicBezTo>
                    <a:pt x="16" y="136"/>
                    <a:pt x="15" y="133"/>
                    <a:pt x="15" y="133"/>
                  </a:cubicBezTo>
                  <a:cubicBezTo>
                    <a:pt x="15" y="131"/>
                    <a:pt x="18" y="127"/>
                    <a:pt x="17" y="115"/>
                  </a:cubicBezTo>
                  <a:cubicBezTo>
                    <a:pt x="17" y="110"/>
                    <a:pt x="18" y="111"/>
                    <a:pt x="18" y="105"/>
                  </a:cubicBezTo>
                  <a:cubicBezTo>
                    <a:pt x="18" y="105"/>
                    <a:pt x="18" y="104"/>
                    <a:pt x="19" y="104"/>
                  </a:cubicBezTo>
                  <a:cubicBezTo>
                    <a:pt x="19" y="102"/>
                    <a:pt x="20" y="100"/>
                    <a:pt x="20" y="98"/>
                  </a:cubicBezTo>
                  <a:cubicBezTo>
                    <a:pt x="20" y="96"/>
                    <a:pt x="21" y="92"/>
                    <a:pt x="22" y="89"/>
                  </a:cubicBezTo>
                  <a:cubicBezTo>
                    <a:pt x="23" y="86"/>
                    <a:pt x="25" y="83"/>
                    <a:pt x="25" y="83"/>
                  </a:cubicBezTo>
                  <a:cubicBezTo>
                    <a:pt x="25" y="83"/>
                    <a:pt x="26" y="86"/>
                    <a:pt x="27" y="91"/>
                  </a:cubicBezTo>
                  <a:cubicBezTo>
                    <a:pt x="27" y="94"/>
                    <a:pt x="27" y="99"/>
                    <a:pt x="29" y="100"/>
                  </a:cubicBezTo>
                  <a:cubicBezTo>
                    <a:pt x="29" y="100"/>
                    <a:pt x="26" y="102"/>
                    <a:pt x="30" y="121"/>
                  </a:cubicBezTo>
                  <a:cubicBezTo>
                    <a:pt x="31" y="123"/>
                    <a:pt x="30" y="129"/>
                    <a:pt x="30" y="130"/>
                  </a:cubicBezTo>
                  <a:cubicBezTo>
                    <a:pt x="30" y="131"/>
                    <a:pt x="35" y="131"/>
                    <a:pt x="35" y="131"/>
                  </a:cubicBezTo>
                  <a:cubicBezTo>
                    <a:pt x="35" y="130"/>
                    <a:pt x="38" y="132"/>
                    <a:pt x="39" y="133"/>
                  </a:cubicBezTo>
                  <a:cubicBezTo>
                    <a:pt x="40" y="134"/>
                    <a:pt x="48" y="134"/>
                    <a:pt x="49" y="133"/>
                  </a:cubicBezTo>
                  <a:cubicBezTo>
                    <a:pt x="50" y="131"/>
                    <a:pt x="49" y="131"/>
                    <a:pt x="48" y="131"/>
                  </a:cubicBezTo>
                  <a:close/>
                  <a:moveTo>
                    <a:pt x="12" y="56"/>
                  </a:moveTo>
                  <a:cubicBezTo>
                    <a:pt x="10" y="58"/>
                    <a:pt x="11" y="61"/>
                    <a:pt x="11" y="61"/>
                  </a:cubicBezTo>
                  <a:cubicBezTo>
                    <a:pt x="11" y="61"/>
                    <a:pt x="11" y="63"/>
                    <a:pt x="10" y="59"/>
                  </a:cubicBezTo>
                  <a:cubicBezTo>
                    <a:pt x="8" y="56"/>
                    <a:pt x="10" y="46"/>
                    <a:pt x="10" y="46"/>
                  </a:cubicBezTo>
                  <a:cubicBezTo>
                    <a:pt x="10" y="47"/>
                    <a:pt x="11" y="52"/>
                    <a:pt x="11" y="52"/>
                  </a:cubicBezTo>
                  <a:cubicBezTo>
                    <a:pt x="11" y="52"/>
                    <a:pt x="12" y="55"/>
                    <a:pt x="12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3" name="Freeform 117"/>
            <p:cNvSpPr>
              <a:spLocks noEditPoints="1"/>
            </p:cNvSpPr>
            <p:nvPr/>
          </p:nvSpPr>
          <p:spPr bwMode="auto">
            <a:xfrm>
              <a:off x="1481" y="1748"/>
              <a:ext cx="43" cy="130"/>
            </a:xfrm>
            <a:custGeom>
              <a:avLst/>
              <a:gdLst>
                <a:gd name="T0" fmla="*/ 10 w 46"/>
                <a:gd name="T1" fmla="*/ 8 h 142"/>
                <a:gd name="T2" fmla="*/ 10 w 46"/>
                <a:gd name="T3" fmla="*/ 7 h 142"/>
                <a:gd name="T4" fmla="*/ 9 w 46"/>
                <a:gd name="T5" fmla="*/ 5 h 142"/>
                <a:gd name="T6" fmla="*/ 8 w 46"/>
                <a:gd name="T7" fmla="*/ 5 h 142"/>
                <a:gd name="T8" fmla="*/ 7 w 46"/>
                <a:gd name="T9" fmla="*/ 5 h 142"/>
                <a:gd name="T10" fmla="*/ 7 w 46"/>
                <a:gd name="T11" fmla="*/ 5 h 142"/>
                <a:gd name="T12" fmla="*/ 7 w 46"/>
                <a:gd name="T13" fmla="*/ 5 h 142"/>
                <a:gd name="T14" fmla="*/ 7 w 46"/>
                <a:gd name="T15" fmla="*/ 4 h 142"/>
                <a:gd name="T16" fmla="*/ 7 w 46"/>
                <a:gd name="T17" fmla="*/ 3 h 142"/>
                <a:gd name="T18" fmla="*/ 7 w 46"/>
                <a:gd name="T19" fmla="*/ 5 h 142"/>
                <a:gd name="T20" fmla="*/ 7 w 46"/>
                <a:gd name="T21" fmla="*/ 5 h 142"/>
                <a:gd name="T22" fmla="*/ 7 w 46"/>
                <a:gd name="T23" fmla="*/ 5 h 142"/>
                <a:gd name="T24" fmla="*/ 7 w 46"/>
                <a:gd name="T25" fmla="*/ 5 h 142"/>
                <a:gd name="T26" fmla="*/ 7 w 46"/>
                <a:gd name="T27" fmla="*/ 5 h 142"/>
                <a:gd name="T28" fmla="*/ 6 w 46"/>
                <a:gd name="T29" fmla="*/ 6 h 142"/>
                <a:gd name="T30" fmla="*/ 3 w 46"/>
                <a:gd name="T31" fmla="*/ 11 h 142"/>
                <a:gd name="T32" fmla="*/ 5 w 46"/>
                <a:gd name="T33" fmla="*/ 13 h 142"/>
                <a:gd name="T34" fmla="*/ 5 w 46"/>
                <a:gd name="T35" fmla="*/ 13 h 142"/>
                <a:gd name="T36" fmla="*/ 5 w 46"/>
                <a:gd name="T37" fmla="*/ 12 h 142"/>
                <a:gd name="T38" fmla="*/ 5 w 46"/>
                <a:gd name="T39" fmla="*/ 13 h 142"/>
                <a:gd name="T40" fmla="*/ 6 w 46"/>
                <a:gd name="T41" fmla="*/ 13 h 142"/>
                <a:gd name="T42" fmla="*/ 7 w 46"/>
                <a:gd name="T43" fmla="*/ 12 h 142"/>
                <a:gd name="T44" fmla="*/ 7 w 46"/>
                <a:gd name="T45" fmla="*/ 11 h 142"/>
                <a:gd name="T46" fmla="*/ 6 w 46"/>
                <a:gd name="T47" fmla="*/ 15 h 142"/>
                <a:gd name="T48" fmla="*/ 7 w 46"/>
                <a:gd name="T49" fmla="*/ 15 h 142"/>
                <a:gd name="T50" fmla="*/ 7 w 46"/>
                <a:gd name="T51" fmla="*/ 16 h 142"/>
                <a:gd name="T52" fmla="*/ 7 w 46"/>
                <a:gd name="T53" fmla="*/ 19 h 142"/>
                <a:gd name="T54" fmla="*/ 7 w 46"/>
                <a:gd name="T55" fmla="*/ 21 h 142"/>
                <a:gd name="T56" fmla="*/ 7 w 46"/>
                <a:gd name="T57" fmla="*/ 23 h 142"/>
                <a:gd name="T58" fmla="*/ 7 w 46"/>
                <a:gd name="T59" fmla="*/ 23 h 142"/>
                <a:gd name="T60" fmla="*/ 7 w 46"/>
                <a:gd name="T61" fmla="*/ 21 h 142"/>
                <a:gd name="T62" fmla="*/ 7 w 46"/>
                <a:gd name="T63" fmla="*/ 20 h 142"/>
                <a:gd name="T64" fmla="*/ 7 w 46"/>
                <a:gd name="T65" fmla="*/ 19 h 142"/>
                <a:gd name="T66" fmla="*/ 7 w 46"/>
                <a:gd name="T67" fmla="*/ 17 h 142"/>
                <a:gd name="T68" fmla="*/ 7 w 46"/>
                <a:gd name="T69" fmla="*/ 15 h 142"/>
                <a:gd name="T70" fmla="*/ 7 w 46"/>
                <a:gd name="T71" fmla="*/ 17 h 142"/>
                <a:gd name="T72" fmla="*/ 7 w 46"/>
                <a:gd name="T73" fmla="*/ 20 h 142"/>
                <a:gd name="T74" fmla="*/ 7 w 46"/>
                <a:gd name="T75" fmla="*/ 21 h 142"/>
                <a:gd name="T76" fmla="*/ 7 w 46"/>
                <a:gd name="T77" fmla="*/ 20 h 142"/>
                <a:gd name="T78" fmla="*/ 7 w 46"/>
                <a:gd name="T79" fmla="*/ 19 h 142"/>
                <a:gd name="T80" fmla="*/ 7 w 46"/>
                <a:gd name="T81" fmla="*/ 17 h 142"/>
                <a:gd name="T82" fmla="*/ 7 w 46"/>
                <a:gd name="T83" fmla="*/ 15 h 142"/>
                <a:gd name="T84" fmla="*/ 7 w 46"/>
                <a:gd name="T85" fmla="*/ 15 h 142"/>
                <a:gd name="T86" fmla="*/ 7 w 46"/>
                <a:gd name="T87" fmla="*/ 14 h 142"/>
                <a:gd name="T88" fmla="*/ 8 w 46"/>
                <a:gd name="T89" fmla="*/ 11 h 142"/>
                <a:gd name="T90" fmla="*/ 9 w 46"/>
                <a:gd name="T91" fmla="*/ 11 h 142"/>
                <a:gd name="T92" fmla="*/ 10 w 46"/>
                <a:gd name="T93" fmla="*/ 11 h 142"/>
                <a:gd name="T94" fmla="*/ 10 w 46"/>
                <a:gd name="T95" fmla="*/ 8 h 142"/>
                <a:gd name="T96" fmla="*/ 7 w 46"/>
                <a:gd name="T97" fmla="*/ 9 h 142"/>
                <a:gd name="T98" fmla="*/ 7 w 46"/>
                <a:gd name="T99" fmla="*/ 7 h 142"/>
                <a:gd name="T100" fmla="*/ 7 w 46"/>
                <a:gd name="T101" fmla="*/ 6 h 142"/>
                <a:gd name="T102" fmla="*/ 7 w 46"/>
                <a:gd name="T103" fmla="*/ 9 h 1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142">
                  <a:moveTo>
                    <a:pt x="40" y="50"/>
                  </a:moveTo>
                  <a:cubicBezTo>
                    <a:pt x="40" y="49"/>
                    <a:pt x="42" y="47"/>
                    <a:pt x="42" y="45"/>
                  </a:cubicBezTo>
                  <a:cubicBezTo>
                    <a:pt x="41" y="41"/>
                    <a:pt x="39" y="30"/>
                    <a:pt x="39" y="26"/>
                  </a:cubicBezTo>
                  <a:cubicBezTo>
                    <a:pt x="39" y="25"/>
                    <a:pt x="39" y="24"/>
                    <a:pt x="36" y="24"/>
                  </a:cubicBezTo>
                  <a:cubicBezTo>
                    <a:pt x="35" y="24"/>
                    <a:pt x="35" y="22"/>
                    <a:pt x="28" y="20"/>
                  </a:cubicBezTo>
                  <a:cubicBezTo>
                    <a:pt x="27" y="20"/>
                    <a:pt x="27" y="18"/>
                    <a:pt x="27" y="18"/>
                  </a:cubicBezTo>
                  <a:cubicBezTo>
                    <a:pt x="27" y="18"/>
                    <a:pt x="28" y="19"/>
                    <a:pt x="31" y="17"/>
                  </a:cubicBezTo>
                  <a:cubicBezTo>
                    <a:pt x="31" y="17"/>
                    <a:pt x="30" y="12"/>
                    <a:pt x="27" y="4"/>
                  </a:cubicBezTo>
                  <a:cubicBezTo>
                    <a:pt x="26" y="0"/>
                    <a:pt x="19" y="1"/>
                    <a:pt x="18" y="3"/>
                  </a:cubicBezTo>
                  <a:cubicBezTo>
                    <a:pt x="14" y="8"/>
                    <a:pt x="15" y="18"/>
                    <a:pt x="14" y="18"/>
                  </a:cubicBezTo>
                  <a:cubicBezTo>
                    <a:pt x="14" y="18"/>
                    <a:pt x="18" y="17"/>
                    <a:pt x="19" y="18"/>
                  </a:cubicBezTo>
                  <a:cubicBezTo>
                    <a:pt x="19" y="19"/>
                    <a:pt x="19" y="20"/>
                    <a:pt x="19" y="20"/>
                  </a:cubicBezTo>
                  <a:cubicBezTo>
                    <a:pt x="16" y="21"/>
                    <a:pt x="13" y="22"/>
                    <a:pt x="11" y="22"/>
                  </a:cubicBezTo>
                  <a:cubicBezTo>
                    <a:pt x="8" y="23"/>
                    <a:pt x="8" y="24"/>
                    <a:pt x="8" y="25"/>
                  </a:cubicBezTo>
                  <a:cubicBezTo>
                    <a:pt x="6" y="35"/>
                    <a:pt x="5" y="40"/>
                    <a:pt x="6" y="43"/>
                  </a:cubicBezTo>
                  <a:cubicBezTo>
                    <a:pt x="6" y="43"/>
                    <a:pt x="3" y="55"/>
                    <a:pt x="3" y="66"/>
                  </a:cubicBezTo>
                  <a:cubicBezTo>
                    <a:pt x="0" y="74"/>
                    <a:pt x="3" y="76"/>
                    <a:pt x="5" y="78"/>
                  </a:cubicBezTo>
                  <a:cubicBezTo>
                    <a:pt x="5" y="78"/>
                    <a:pt x="7" y="78"/>
                    <a:pt x="5" y="76"/>
                  </a:cubicBezTo>
                  <a:cubicBezTo>
                    <a:pt x="3" y="74"/>
                    <a:pt x="4" y="72"/>
                    <a:pt x="5" y="71"/>
                  </a:cubicBezTo>
                  <a:cubicBezTo>
                    <a:pt x="5" y="70"/>
                    <a:pt x="5" y="74"/>
                    <a:pt x="5" y="75"/>
                  </a:cubicBezTo>
                  <a:cubicBezTo>
                    <a:pt x="5" y="75"/>
                    <a:pt x="5" y="76"/>
                    <a:pt x="6" y="75"/>
                  </a:cubicBezTo>
                  <a:cubicBezTo>
                    <a:pt x="6" y="73"/>
                    <a:pt x="6" y="72"/>
                    <a:pt x="7" y="70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7" y="68"/>
                    <a:pt x="8" y="92"/>
                    <a:pt x="6" y="94"/>
                  </a:cubicBezTo>
                  <a:cubicBezTo>
                    <a:pt x="5" y="96"/>
                    <a:pt x="11" y="93"/>
                    <a:pt x="15" y="96"/>
                  </a:cubicBezTo>
                  <a:cubicBezTo>
                    <a:pt x="15" y="96"/>
                    <a:pt x="15" y="100"/>
                    <a:pt x="15" y="100"/>
                  </a:cubicBezTo>
                  <a:cubicBezTo>
                    <a:pt x="14" y="101"/>
                    <a:pt x="12" y="103"/>
                    <a:pt x="17" y="123"/>
                  </a:cubicBezTo>
                  <a:cubicBezTo>
                    <a:pt x="19" y="128"/>
                    <a:pt x="18" y="132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9" y="141"/>
                    <a:pt x="20" y="142"/>
                    <a:pt x="23" y="140"/>
                  </a:cubicBezTo>
                  <a:cubicBezTo>
                    <a:pt x="24" y="138"/>
                    <a:pt x="23" y="137"/>
                    <a:pt x="23" y="134"/>
                  </a:cubicBezTo>
                  <a:cubicBezTo>
                    <a:pt x="22" y="132"/>
                    <a:pt x="22" y="128"/>
                    <a:pt x="22" y="127"/>
                  </a:cubicBezTo>
                  <a:cubicBezTo>
                    <a:pt x="21" y="126"/>
                    <a:pt x="22" y="124"/>
                    <a:pt x="21" y="123"/>
                  </a:cubicBezTo>
                  <a:cubicBezTo>
                    <a:pt x="20" y="119"/>
                    <a:pt x="23" y="111"/>
                    <a:pt x="22" y="108"/>
                  </a:cubicBezTo>
                  <a:cubicBezTo>
                    <a:pt x="21" y="102"/>
                    <a:pt x="23" y="98"/>
                    <a:pt x="23" y="97"/>
                  </a:cubicBezTo>
                  <a:cubicBezTo>
                    <a:pt x="23" y="96"/>
                    <a:pt x="22" y="105"/>
                    <a:pt x="27" y="112"/>
                  </a:cubicBezTo>
                  <a:cubicBezTo>
                    <a:pt x="28" y="113"/>
                    <a:pt x="28" y="126"/>
                    <a:pt x="28" y="127"/>
                  </a:cubicBezTo>
                  <a:cubicBezTo>
                    <a:pt x="28" y="128"/>
                    <a:pt x="30" y="133"/>
                    <a:pt x="31" y="133"/>
                  </a:cubicBezTo>
                  <a:cubicBezTo>
                    <a:pt x="33" y="133"/>
                    <a:pt x="34" y="127"/>
                    <a:pt x="34" y="126"/>
                  </a:cubicBezTo>
                  <a:cubicBezTo>
                    <a:pt x="34" y="123"/>
                    <a:pt x="32" y="121"/>
                    <a:pt x="32" y="119"/>
                  </a:cubicBezTo>
                  <a:cubicBezTo>
                    <a:pt x="32" y="117"/>
                    <a:pt x="31" y="115"/>
                    <a:pt x="31" y="112"/>
                  </a:cubicBezTo>
                  <a:cubicBezTo>
                    <a:pt x="31" y="107"/>
                    <a:pt x="33" y="103"/>
                    <a:pt x="30" y="97"/>
                  </a:cubicBezTo>
                  <a:cubicBezTo>
                    <a:pt x="34" y="97"/>
                    <a:pt x="34" y="97"/>
                    <a:pt x="34" y="97"/>
                  </a:cubicBezTo>
                  <a:cubicBezTo>
                    <a:pt x="34" y="97"/>
                    <a:pt x="34" y="86"/>
                    <a:pt x="33" y="82"/>
                  </a:cubicBezTo>
                  <a:cubicBezTo>
                    <a:pt x="32" y="77"/>
                    <a:pt x="36" y="71"/>
                    <a:pt x="35" y="65"/>
                  </a:cubicBezTo>
                  <a:cubicBezTo>
                    <a:pt x="35" y="62"/>
                    <a:pt x="36" y="66"/>
                    <a:pt x="38" y="64"/>
                  </a:cubicBezTo>
                  <a:cubicBezTo>
                    <a:pt x="39" y="63"/>
                    <a:pt x="40" y="64"/>
                    <a:pt x="41" y="63"/>
                  </a:cubicBezTo>
                  <a:cubicBezTo>
                    <a:pt x="46" y="58"/>
                    <a:pt x="40" y="50"/>
                    <a:pt x="40" y="50"/>
                  </a:cubicBezTo>
                  <a:close/>
                  <a:moveTo>
                    <a:pt x="10" y="54"/>
                  </a:moveTo>
                  <a:cubicBezTo>
                    <a:pt x="11" y="52"/>
                    <a:pt x="11" y="49"/>
                    <a:pt x="11" y="48"/>
                  </a:cubicBezTo>
                  <a:cubicBezTo>
                    <a:pt x="12" y="45"/>
                    <a:pt x="12" y="45"/>
                    <a:pt x="12" y="41"/>
                  </a:cubicBezTo>
                  <a:cubicBezTo>
                    <a:pt x="15" y="49"/>
                    <a:pt x="10" y="55"/>
                    <a:pt x="10" y="5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4" name="Freeform 118"/>
            <p:cNvSpPr>
              <a:spLocks noEditPoints="1"/>
            </p:cNvSpPr>
            <p:nvPr/>
          </p:nvSpPr>
          <p:spPr bwMode="auto">
            <a:xfrm>
              <a:off x="2498" y="2129"/>
              <a:ext cx="43" cy="135"/>
            </a:xfrm>
            <a:custGeom>
              <a:avLst/>
              <a:gdLst>
                <a:gd name="T0" fmla="*/ 6 w 47"/>
                <a:gd name="T1" fmla="*/ 9 h 147"/>
                <a:gd name="T2" fmla="*/ 6 w 47"/>
                <a:gd name="T3" fmla="*/ 8 h 147"/>
                <a:gd name="T4" fmla="*/ 5 w 47"/>
                <a:gd name="T5" fmla="*/ 6 h 147"/>
                <a:gd name="T6" fmla="*/ 5 w 47"/>
                <a:gd name="T7" fmla="*/ 6 h 147"/>
                <a:gd name="T8" fmla="*/ 5 w 47"/>
                <a:gd name="T9" fmla="*/ 6 h 147"/>
                <a:gd name="T10" fmla="*/ 5 w 47"/>
                <a:gd name="T11" fmla="*/ 6 h 147"/>
                <a:gd name="T12" fmla="*/ 5 w 47"/>
                <a:gd name="T13" fmla="*/ 6 h 147"/>
                <a:gd name="T14" fmla="*/ 5 w 47"/>
                <a:gd name="T15" fmla="*/ 5 h 147"/>
                <a:gd name="T16" fmla="*/ 5 w 47"/>
                <a:gd name="T17" fmla="*/ 4 h 147"/>
                <a:gd name="T18" fmla="*/ 5 w 47"/>
                <a:gd name="T19" fmla="*/ 6 h 147"/>
                <a:gd name="T20" fmla="*/ 5 w 47"/>
                <a:gd name="T21" fmla="*/ 6 h 147"/>
                <a:gd name="T22" fmla="*/ 5 w 47"/>
                <a:gd name="T23" fmla="*/ 6 h 147"/>
                <a:gd name="T24" fmla="*/ 5 w 47"/>
                <a:gd name="T25" fmla="*/ 6 h 147"/>
                <a:gd name="T26" fmla="*/ 5 w 47"/>
                <a:gd name="T27" fmla="*/ 6 h 147"/>
                <a:gd name="T28" fmla="*/ 5 w 47"/>
                <a:gd name="T29" fmla="*/ 7 h 147"/>
                <a:gd name="T30" fmla="*/ 3 w 47"/>
                <a:gd name="T31" fmla="*/ 12 h 147"/>
                <a:gd name="T32" fmla="*/ 5 w 47"/>
                <a:gd name="T33" fmla="*/ 14 h 147"/>
                <a:gd name="T34" fmla="*/ 4 w 47"/>
                <a:gd name="T35" fmla="*/ 14 h 147"/>
                <a:gd name="T36" fmla="*/ 4 w 47"/>
                <a:gd name="T37" fmla="*/ 13 h 147"/>
                <a:gd name="T38" fmla="*/ 5 w 47"/>
                <a:gd name="T39" fmla="*/ 14 h 147"/>
                <a:gd name="T40" fmla="*/ 5 w 47"/>
                <a:gd name="T41" fmla="*/ 14 h 147"/>
                <a:gd name="T42" fmla="*/ 5 w 47"/>
                <a:gd name="T43" fmla="*/ 13 h 147"/>
                <a:gd name="T44" fmla="*/ 5 w 47"/>
                <a:gd name="T45" fmla="*/ 13 h 147"/>
                <a:gd name="T46" fmla="*/ 5 w 47"/>
                <a:gd name="T47" fmla="*/ 17 h 147"/>
                <a:gd name="T48" fmla="*/ 5 w 47"/>
                <a:gd name="T49" fmla="*/ 17 h 147"/>
                <a:gd name="T50" fmla="*/ 5 w 47"/>
                <a:gd name="T51" fmla="*/ 17 h 147"/>
                <a:gd name="T52" fmla="*/ 5 w 47"/>
                <a:gd name="T53" fmla="*/ 22 h 147"/>
                <a:gd name="T54" fmla="*/ 5 w 47"/>
                <a:gd name="T55" fmla="*/ 24 h 147"/>
                <a:gd name="T56" fmla="*/ 5 w 47"/>
                <a:gd name="T57" fmla="*/ 24 h 147"/>
                <a:gd name="T58" fmla="*/ 5 w 47"/>
                <a:gd name="T59" fmla="*/ 24 h 147"/>
                <a:gd name="T60" fmla="*/ 5 w 47"/>
                <a:gd name="T61" fmla="*/ 24 h 147"/>
                <a:gd name="T62" fmla="*/ 5 w 47"/>
                <a:gd name="T63" fmla="*/ 22 h 147"/>
                <a:gd name="T64" fmla="*/ 5 w 47"/>
                <a:gd name="T65" fmla="*/ 22 h 147"/>
                <a:gd name="T66" fmla="*/ 5 w 47"/>
                <a:gd name="T67" fmla="*/ 18 h 147"/>
                <a:gd name="T68" fmla="*/ 5 w 47"/>
                <a:gd name="T69" fmla="*/ 17 h 147"/>
                <a:gd name="T70" fmla="*/ 5 w 47"/>
                <a:gd name="T71" fmla="*/ 20 h 147"/>
                <a:gd name="T72" fmla="*/ 5 w 47"/>
                <a:gd name="T73" fmla="*/ 22 h 147"/>
                <a:gd name="T74" fmla="*/ 5 w 47"/>
                <a:gd name="T75" fmla="*/ 24 h 147"/>
                <a:gd name="T76" fmla="*/ 5 w 47"/>
                <a:gd name="T77" fmla="*/ 22 h 147"/>
                <a:gd name="T78" fmla="*/ 5 w 47"/>
                <a:gd name="T79" fmla="*/ 20 h 147"/>
                <a:gd name="T80" fmla="*/ 5 w 47"/>
                <a:gd name="T81" fmla="*/ 20 h 147"/>
                <a:gd name="T82" fmla="*/ 5 w 47"/>
                <a:gd name="T83" fmla="*/ 17 h 147"/>
                <a:gd name="T84" fmla="*/ 5 w 47"/>
                <a:gd name="T85" fmla="*/ 17 h 147"/>
                <a:gd name="T86" fmla="*/ 5 w 47"/>
                <a:gd name="T87" fmla="*/ 15 h 147"/>
                <a:gd name="T88" fmla="*/ 5 w 47"/>
                <a:gd name="T89" fmla="*/ 12 h 147"/>
                <a:gd name="T90" fmla="*/ 5 w 47"/>
                <a:gd name="T91" fmla="*/ 12 h 147"/>
                <a:gd name="T92" fmla="*/ 6 w 47"/>
                <a:gd name="T93" fmla="*/ 12 h 147"/>
                <a:gd name="T94" fmla="*/ 6 w 47"/>
                <a:gd name="T95" fmla="*/ 9 h 147"/>
                <a:gd name="T96" fmla="*/ 5 w 47"/>
                <a:gd name="T97" fmla="*/ 10 h 147"/>
                <a:gd name="T98" fmla="*/ 5 w 47"/>
                <a:gd name="T99" fmla="*/ 9 h 147"/>
                <a:gd name="T100" fmla="*/ 5 w 47"/>
                <a:gd name="T101" fmla="*/ 7 h 147"/>
                <a:gd name="T102" fmla="*/ 5 w 47"/>
                <a:gd name="T103" fmla="*/ 10 h 1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" h="147">
                  <a:moveTo>
                    <a:pt x="41" y="52"/>
                  </a:moveTo>
                  <a:cubicBezTo>
                    <a:pt x="40" y="51"/>
                    <a:pt x="43" y="49"/>
                    <a:pt x="43" y="48"/>
                  </a:cubicBezTo>
                  <a:cubicBezTo>
                    <a:pt x="42" y="43"/>
                    <a:pt x="40" y="32"/>
                    <a:pt x="40" y="28"/>
                  </a:cubicBezTo>
                  <a:cubicBezTo>
                    <a:pt x="40" y="26"/>
                    <a:pt x="39" y="25"/>
                    <a:pt x="37" y="25"/>
                  </a:cubicBezTo>
                  <a:cubicBezTo>
                    <a:pt x="35" y="25"/>
                    <a:pt x="36" y="23"/>
                    <a:pt x="28" y="21"/>
                  </a:cubicBezTo>
                  <a:cubicBezTo>
                    <a:pt x="27" y="21"/>
                    <a:pt x="27" y="19"/>
                    <a:pt x="27" y="19"/>
                  </a:cubicBezTo>
                  <a:cubicBezTo>
                    <a:pt x="27" y="19"/>
                    <a:pt x="28" y="20"/>
                    <a:pt x="32" y="18"/>
                  </a:cubicBezTo>
                  <a:cubicBezTo>
                    <a:pt x="32" y="18"/>
                    <a:pt x="30" y="13"/>
                    <a:pt x="28" y="5"/>
                  </a:cubicBezTo>
                  <a:cubicBezTo>
                    <a:pt x="27" y="0"/>
                    <a:pt x="20" y="1"/>
                    <a:pt x="18" y="4"/>
                  </a:cubicBezTo>
                  <a:cubicBezTo>
                    <a:pt x="14" y="9"/>
                    <a:pt x="15" y="19"/>
                    <a:pt x="14" y="19"/>
                  </a:cubicBezTo>
                  <a:cubicBezTo>
                    <a:pt x="14" y="19"/>
                    <a:pt x="18" y="18"/>
                    <a:pt x="19" y="19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6" y="22"/>
                    <a:pt x="13" y="23"/>
                    <a:pt x="11" y="24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6" y="36"/>
                    <a:pt x="4" y="42"/>
                    <a:pt x="5" y="45"/>
                  </a:cubicBezTo>
                  <a:cubicBezTo>
                    <a:pt x="5" y="45"/>
                    <a:pt x="2" y="57"/>
                    <a:pt x="3" y="69"/>
                  </a:cubicBezTo>
                  <a:cubicBezTo>
                    <a:pt x="0" y="77"/>
                    <a:pt x="3" y="79"/>
                    <a:pt x="5" y="81"/>
                  </a:cubicBezTo>
                  <a:cubicBezTo>
                    <a:pt x="5" y="81"/>
                    <a:pt x="7" y="81"/>
                    <a:pt x="4" y="79"/>
                  </a:cubicBezTo>
                  <a:cubicBezTo>
                    <a:pt x="3" y="76"/>
                    <a:pt x="4" y="75"/>
                    <a:pt x="4" y="74"/>
                  </a:cubicBezTo>
                  <a:cubicBezTo>
                    <a:pt x="5" y="73"/>
                    <a:pt x="5" y="77"/>
                    <a:pt x="5" y="78"/>
                  </a:cubicBezTo>
                  <a:cubicBezTo>
                    <a:pt x="5" y="78"/>
                    <a:pt x="5" y="79"/>
                    <a:pt x="6" y="78"/>
                  </a:cubicBezTo>
                  <a:cubicBezTo>
                    <a:pt x="6" y="76"/>
                    <a:pt x="6" y="75"/>
                    <a:pt x="7" y="73"/>
                  </a:cubicBezTo>
                  <a:cubicBezTo>
                    <a:pt x="7" y="71"/>
                    <a:pt x="7" y="70"/>
                    <a:pt x="7" y="70"/>
                  </a:cubicBezTo>
                  <a:cubicBezTo>
                    <a:pt x="7" y="70"/>
                    <a:pt x="8" y="95"/>
                    <a:pt x="6" y="98"/>
                  </a:cubicBezTo>
                  <a:cubicBezTo>
                    <a:pt x="5" y="99"/>
                    <a:pt x="11" y="97"/>
                    <a:pt x="15" y="99"/>
                  </a:cubicBezTo>
                  <a:cubicBezTo>
                    <a:pt x="15" y="100"/>
                    <a:pt x="15" y="103"/>
                    <a:pt x="15" y="104"/>
                  </a:cubicBezTo>
                  <a:cubicBezTo>
                    <a:pt x="14" y="105"/>
                    <a:pt x="12" y="107"/>
                    <a:pt x="18" y="128"/>
                  </a:cubicBezTo>
                  <a:cubicBezTo>
                    <a:pt x="19" y="133"/>
                    <a:pt x="18" y="136"/>
                    <a:pt x="18" y="138"/>
                  </a:cubicBezTo>
                  <a:cubicBezTo>
                    <a:pt x="18" y="138"/>
                    <a:pt x="16" y="143"/>
                    <a:pt x="18" y="144"/>
                  </a:cubicBezTo>
                  <a:cubicBezTo>
                    <a:pt x="19" y="145"/>
                    <a:pt x="20" y="147"/>
                    <a:pt x="23" y="144"/>
                  </a:cubicBezTo>
                  <a:cubicBezTo>
                    <a:pt x="25" y="143"/>
                    <a:pt x="24" y="142"/>
                    <a:pt x="23" y="139"/>
                  </a:cubicBezTo>
                  <a:cubicBezTo>
                    <a:pt x="23" y="137"/>
                    <a:pt x="23" y="132"/>
                    <a:pt x="22" y="131"/>
                  </a:cubicBezTo>
                  <a:cubicBezTo>
                    <a:pt x="21" y="130"/>
                    <a:pt x="22" y="129"/>
                    <a:pt x="22" y="127"/>
                  </a:cubicBezTo>
                  <a:cubicBezTo>
                    <a:pt x="21" y="123"/>
                    <a:pt x="23" y="115"/>
                    <a:pt x="23" y="112"/>
                  </a:cubicBezTo>
                  <a:cubicBezTo>
                    <a:pt x="21" y="106"/>
                    <a:pt x="23" y="102"/>
                    <a:pt x="23" y="100"/>
                  </a:cubicBezTo>
                  <a:cubicBezTo>
                    <a:pt x="23" y="99"/>
                    <a:pt x="23" y="109"/>
                    <a:pt x="27" y="116"/>
                  </a:cubicBezTo>
                  <a:cubicBezTo>
                    <a:pt x="28" y="117"/>
                    <a:pt x="28" y="130"/>
                    <a:pt x="28" y="132"/>
                  </a:cubicBezTo>
                  <a:cubicBezTo>
                    <a:pt x="28" y="132"/>
                    <a:pt x="31" y="138"/>
                    <a:pt x="32" y="138"/>
                  </a:cubicBezTo>
                  <a:cubicBezTo>
                    <a:pt x="33" y="138"/>
                    <a:pt x="34" y="132"/>
                    <a:pt x="34" y="130"/>
                  </a:cubicBezTo>
                  <a:cubicBezTo>
                    <a:pt x="35" y="128"/>
                    <a:pt x="33" y="125"/>
                    <a:pt x="32" y="123"/>
                  </a:cubicBezTo>
                  <a:cubicBezTo>
                    <a:pt x="32" y="121"/>
                    <a:pt x="32" y="119"/>
                    <a:pt x="32" y="117"/>
                  </a:cubicBezTo>
                  <a:cubicBezTo>
                    <a:pt x="32" y="111"/>
                    <a:pt x="33" y="107"/>
                    <a:pt x="31" y="101"/>
                  </a:cubicBezTo>
                  <a:cubicBezTo>
                    <a:pt x="34" y="101"/>
                    <a:pt x="34" y="101"/>
                    <a:pt x="34" y="101"/>
                  </a:cubicBezTo>
                  <a:cubicBezTo>
                    <a:pt x="34" y="101"/>
                    <a:pt x="35" y="90"/>
                    <a:pt x="34" y="85"/>
                  </a:cubicBezTo>
                  <a:cubicBezTo>
                    <a:pt x="33" y="80"/>
                    <a:pt x="37" y="74"/>
                    <a:pt x="36" y="68"/>
                  </a:cubicBezTo>
                  <a:cubicBezTo>
                    <a:pt x="36" y="65"/>
                    <a:pt x="36" y="68"/>
                    <a:pt x="39" y="67"/>
                  </a:cubicBezTo>
                  <a:cubicBezTo>
                    <a:pt x="40" y="66"/>
                    <a:pt x="41" y="67"/>
                    <a:pt x="42" y="65"/>
                  </a:cubicBezTo>
                  <a:cubicBezTo>
                    <a:pt x="47" y="61"/>
                    <a:pt x="41" y="53"/>
                    <a:pt x="41" y="52"/>
                  </a:cubicBezTo>
                  <a:close/>
                  <a:moveTo>
                    <a:pt x="10" y="57"/>
                  </a:moveTo>
                  <a:cubicBezTo>
                    <a:pt x="11" y="54"/>
                    <a:pt x="11" y="51"/>
                    <a:pt x="11" y="50"/>
                  </a:cubicBezTo>
                  <a:cubicBezTo>
                    <a:pt x="12" y="48"/>
                    <a:pt x="12" y="47"/>
                    <a:pt x="12" y="43"/>
                  </a:cubicBezTo>
                  <a:cubicBezTo>
                    <a:pt x="15" y="51"/>
                    <a:pt x="10" y="57"/>
                    <a:pt x="10" y="5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5" name="Freeform 119"/>
            <p:cNvSpPr>
              <a:spLocks noEditPoints="1"/>
            </p:cNvSpPr>
            <p:nvPr/>
          </p:nvSpPr>
          <p:spPr bwMode="auto">
            <a:xfrm>
              <a:off x="1666" y="2014"/>
              <a:ext cx="40" cy="119"/>
            </a:xfrm>
            <a:custGeom>
              <a:avLst/>
              <a:gdLst>
                <a:gd name="T0" fmla="*/ 5 w 44"/>
                <a:gd name="T1" fmla="*/ 5 h 130"/>
                <a:gd name="T2" fmla="*/ 5 w 44"/>
                <a:gd name="T3" fmla="*/ 5 h 130"/>
                <a:gd name="T4" fmla="*/ 5 w 44"/>
                <a:gd name="T5" fmla="*/ 5 h 130"/>
                <a:gd name="T6" fmla="*/ 5 w 44"/>
                <a:gd name="T7" fmla="*/ 5 h 130"/>
                <a:gd name="T8" fmla="*/ 5 w 44"/>
                <a:gd name="T9" fmla="*/ 3 h 130"/>
                <a:gd name="T10" fmla="*/ 5 w 44"/>
                <a:gd name="T11" fmla="*/ 1 h 130"/>
                <a:gd name="T12" fmla="*/ 5 w 44"/>
                <a:gd name="T13" fmla="*/ 2 h 130"/>
                <a:gd name="T14" fmla="*/ 5 w 44"/>
                <a:gd name="T15" fmla="*/ 5 h 130"/>
                <a:gd name="T16" fmla="*/ 5 w 44"/>
                <a:gd name="T17" fmla="*/ 5 h 130"/>
                <a:gd name="T18" fmla="*/ 5 w 44"/>
                <a:gd name="T19" fmla="*/ 5 h 130"/>
                <a:gd name="T20" fmla="*/ 5 w 44"/>
                <a:gd name="T21" fmla="*/ 5 h 130"/>
                <a:gd name="T22" fmla="*/ 5 w 44"/>
                <a:gd name="T23" fmla="*/ 5 h 130"/>
                <a:gd name="T24" fmla="*/ 5 w 44"/>
                <a:gd name="T25" fmla="*/ 5 h 130"/>
                <a:gd name="T26" fmla="*/ 5 w 44"/>
                <a:gd name="T27" fmla="*/ 7 h 130"/>
                <a:gd name="T28" fmla="*/ 5 w 44"/>
                <a:gd name="T29" fmla="*/ 9 h 130"/>
                <a:gd name="T30" fmla="*/ 5 w 44"/>
                <a:gd name="T31" fmla="*/ 10 h 130"/>
                <a:gd name="T32" fmla="*/ 5 w 44"/>
                <a:gd name="T33" fmla="*/ 10 h 130"/>
                <a:gd name="T34" fmla="*/ 5 w 44"/>
                <a:gd name="T35" fmla="*/ 14 h 130"/>
                <a:gd name="T36" fmla="*/ 5 w 44"/>
                <a:gd name="T37" fmla="*/ 18 h 130"/>
                <a:gd name="T38" fmla="*/ 1 w 44"/>
                <a:gd name="T39" fmla="*/ 19 h 130"/>
                <a:gd name="T40" fmla="*/ 5 w 44"/>
                <a:gd name="T41" fmla="*/ 19 h 130"/>
                <a:gd name="T42" fmla="*/ 5 w 44"/>
                <a:gd name="T43" fmla="*/ 17 h 130"/>
                <a:gd name="T44" fmla="*/ 5 w 44"/>
                <a:gd name="T45" fmla="*/ 14 h 130"/>
                <a:gd name="T46" fmla="*/ 5 w 44"/>
                <a:gd name="T47" fmla="*/ 13 h 130"/>
                <a:gd name="T48" fmla="*/ 5 w 44"/>
                <a:gd name="T49" fmla="*/ 15 h 130"/>
                <a:gd name="T50" fmla="*/ 5 w 44"/>
                <a:gd name="T51" fmla="*/ 16 h 130"/>
                <a:gd name="T52" fmla="*/ 5 w 44"/>
                <a:gd name="T53" fmla="*/ 19 h 130"/>
                <a:gd name="T54" fmla="*/ 5 w 44"/>
                <a:gd name="T55" fmla="*/ 21 h 130"/>
                <a:gd name="T56" fmla="*/ 5 w 44"/>
                <a:gd name="T57" fmla="*/ 19 h 130"/>
                <a:gd name="T58" fmla="*/ 5 w 44"/>
                <a:gd name="T59" fmla="*/ 15 h 130"/>
                <a:gd name="T60" fmla="*/ 5 w 44"/>
                <a:gd name="T61" fmla="*/ 12 h 130"/>
                <a:gd name="T62" fmla="*/ 5 w 44"/>
                <a:gd name="T63" fmla="*/ 11 h 130"/>
                <a:gd name="T64" fmla="*/ 5 w 44"/>
                <a:gd name="T65" fmla="*/ 10 h 130"/>
                <a:gd name="T66" fmla="*/ 5 w 44"/>
                <a:gd name="T67" fmla="*/ 9 h 130"/>
                <a:gd name="T68" fmla="*/ 5 w 44"/>
                <a:gd name="T69" fmla="*/ 6 h 130"/>
                <a:gd name="T70" fmla="*/ 5 w 44"/>
                <a:gd name="T71" fmla="*/ 9 h 130"/>
                <a:gd name="T72" fmla="*/ 5 w 44"/>
                <a:gd name="T73" fmla="*/ 7 h 130"/>
                <a:gd name="T74" fmla="*/ 5 w 44"/>
                <a:gd name="T75" fmla="*/ 9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0">
                  <a:moveTo>
                    <a:pt x="43" y="44"/>
                  </a:moveTo>
                  <a:cubicBezTo>
                    <a:pt x="43" y="37"/>
                    <a:pt x="42" y="37"/>
                    <a:pt x="42" y="36"/>
                  </a:cubicBezTo>
                  <a:cubicBezTo>
                    <a:pt x="41" y="29"/>
                    <a:pt x="38" y="25"/>
                    <a:pt x="35" y="24"/>
                  </a:cubicBezTo>
                  <a:cubicBezTo>
                    <a:pt x="32" y="23"/>
                    <a:pt x="30" y="21"/>
                    <a:pt x="30" y="21"/>
                  </a:cubicBezTo>
                  <a:cubicBezTo>
                    <a:pt x="28" y="17"/>
                    <a:pt x="27" y="19"/>
                    <a:pt x="27" y="18"/>
                  </a:cubicBezTo>
                  <a:cubicBezTo>
                    <a:pt x="27" y="18"/>
                    <a:pt x="27" y="16"/>
                    <a:pt x="27" y="14"/>
                  </a:cubicBezTo>
                  <a:cubicBezTo>
                    <a:pt x="27" y="14"/>
                    <a:pt x="28" y="14"/>
                    <a:pt x="28" y="13"/>
                  </a:cubicBezTo>
                  <a:cubicBezTo>
                    <a:pt x="28" y="13"/>
                    <a:pt x="28" y="10"/>
                    <a:pt x="28" y="10"/>
                  </a:cubicBezTo>
                  <a:cubicBezTo>
                    <a:pt x="28" y="10"/>
                    <a:pt x="28" y="9"/>
                    <a:pt x="28" y="7"/>
                  </a:cubicBezTo>
                  <a:cubicBezTo>
                    <a:pt x="28" y="5"/>
                    <a:pt x="27" y="3"/>
                    <a:pt x="27" y="3"/>
                  </a:cubicBezTo>
                  <a:cubicBezTo>
                    <a:pt x="27" y="3"/>
                    <a:pt x="26" y="2"/>
                    <a:pt x="26" y="2"/>
                  </a:cubicBezTo>
                  <a:cubicBezTo>
                    <a:pt x="26" y="2"/>
                    <a:pt x="24" y="1"/>
                    <a:pt x="23" y="1"/>
                  </a:cubicBezTo>
                  <a:cubicBezTo>
                    <a:pt x="22" y="0"/>
                    <a:pt x="22" y="2"/>
                    <a:pt x="21" y="1"/>
                  </a:cubicBezTo>
                  <a:cubicBezTo>
                    <a:pt x="19" y="0"/>
                    <a:pt x="20" y="2"/>
                    <a:pt x="19" y="2"/>
                  </a:cubicBezTo>
                  <a:cubicBezTo>
                    <a:pt x="17" y="2"/>
                    <a:pt x="18" y="3"/>
                    <a:pt x="17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5" y="6"/>
                    <a:pt x="16" y="6"/>
                    <a:pt x="15" y="7"/>
                  </a:cubicBezTo>
                  <a:cubicBezTo>
                    <a:pt x="15" y="9"/>
                    <a:pt x="16" y="9"/>
                    <a:pt x="16" y="9"/>
                  </a:cubicBezTo>
                  <a:cubicBezTo>
                    <a:pt x="16" y="9"/>
                    <a:pt x="17" y="11"/>
                    <a:pt x="17" y="11"/>
                  </a:cubicBezTo>
                  <a:cubicBezTo>
                    <a:pt x="16" y="12"/>
                    <a:pt x="18" y="15"/>
                    <a:pt x="18" y="15"/>
                  </a:cubicBezTo>
                  <a:cubicBezTo>
                    <a:pt x="19" y="15"/>
                    <a:pt x="19" y="20"/>
                    <a:pt x="19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6" y="23"/>
                    <a:pt x="16" y="23"/>
                  </a:cubicBezTo>
                  <a:cubicBezTo>
                    <a:pt x="15" y="23"/>
                    <a:pt x="13" y="24"/>
                    <a:pt x="13" y="24"/>
                  </a:cubicBezTo>
                  <a:cubicBezTo>
                    <a:pt x="13" y="24"/>
                    <a:pt x="12" y="25"/>
                    <a:pt x="11" y="25"/>
                  </a:cubicBezTo>
                  <a:cubicBezTo>
                    <a:pt x="11" y="25"/>
                    <a:pt x="10" y="26"/>
                    <a:pt x="10" y="27"/>
                  </a:cubicBezTo>
                  <a:cubicBezTo>
                    <a:pt x="8" y="28"/>
                    <a:pt x="7" y="38"/>
                    <a:pt x="6" y="42"/>
                  </a:cubicBezTo>
                  <a:cubicBezTo>
                    <a:pt x="5" y="46"/>
                    <a:pt x="6" y="45"/>
                    <a:pt x="6" y="46"/>
                  </a:cubicBezTo>
                  <a:cubicBezTo>
                    <a:pt x="6" y="48"/>
                    <a:pt x="7" y="53"/>
                    <a:pt x="6" y="53"/>
                  </a:cubicBezTo>
                  <a:cubicBezTo>
                    <a:pt x="6" y="54"/>
                    <a:pt x="6" y="55"/>
                    <a:pt x="6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6" y="57"/>
                    <a:pt x="6" y="57"/>
                    <a:pt x="6" y="58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9"/>
                    <a:pt x="7" y="61"/>
                    <a:pt x="8" y="62"/>
                  </a:cubicBezTo>
                  <a:cubicBezTo>
                    <a:pt x="10" y="64"/>
                    <a:pt x="8" y="72"/>
                    <a:pt x="8" y="73"/>
                  </a:cubicBezTo>
                  <a:cubicBezTo>
                    <a:pt x="8" y="73"/>
                    <a:pt x="10" y="88"/>
                    <a:pt x="10" y="88"/>
                  </a:cubicBezTo>
                  <a:cubicBezTo>
                    <a:pt x="10" y="89"/>
                    <a:pt x="10" y="90"/>
                    <a:pt x="10" y="92"/>
                  </a:cubicBezTo>
                  <a:cubicBezTo>
                    <a:pt x="9" y="95"/>
                    <a:pt x="8" y="115"/>
                    <a:pt x="8" y="116"/>
                  </a:cubicBezTo>
                  <a:cubicBezTo>
                    <a:pt x="7" y="116"/>
                    <a:pt x="3" y="118"/>
                    <a:pt x="2" y="118"/>
                  </a:cubicBezTo>
                  <a:cubicBezTo>
                    <a:pt x="0" y="119"/>
                    <a:pt x="0" y="118"/>
                    <a:pt x="1" y="120"/>
                  </a:cubicBezTo>
                  <a:cubicBezTo>
                    <a:pt x="2" y="121"/>
                    <a:pt x="9" y="121"/>
                    <a:pt x="10" y="120"/>
                  </a:cubicBezTo>
                  <a:cubicBezTo>
                    <a:pt x="10" y="119"/>
                    <a:pt x="13" y="118"/>
                    <a:pt x="13" y="118"/>
                  </a:cubicBezTo>
                  <a:cubicBezTo>
                    <a:pt x="13" y="119"/>
                    <a:pt x="18" y="118"/>
                    <a:pt x="18" y="117"/>
                  </a:cubicBezTo>
                  <a:cubicBezTo>
                    <a:pt x="18" y="116"/>
                    <a:pt x="17" y="111"/>
                    <a:pt x="17" y="109"/>
                  </a:cubicBezTo>
                  <a:cubicBezTo>
                    <a:pt x="21" y="92"/>
                    <a:pt x="18" y="91"/>
                    <a:pt x="19" y="90"/>
                  </a:cubicBezTo>
                  <a:cubicBezTo>
                    <a:pt x="20" y="90"/>
                    <a:pt x="20" y="85"/>
                    <a:pt x="21" y="83"/>
                  </a:cubicBezTo>
                  <a:cubicBezTo>
                    <a:pt x="21" y="78"/>
                    <a:pt x="22" y="76"/>
                    <a:pt x="22" y="76"/>
                  </a:cubicBezTo>
                  <a:cubicBezTo>
                    <a:pt x="22" y="76"/>
                    <a:pt x="24" y="78"/>
                    <a:pt x="25" y="81"/>
                  </a:cubicBezTo>
                  <a:cubicBezTo>
                    <a:pt x="25" y="83"/>
                    <a:pt x="26" y="87"/>
                    <a:pt x="26" y="89"/>
                  </a:cubicBezTo>
                  <a:cubicBezTo>
                    <a:pt x="26" y="91"/>
                    <a:pt x="27" y="92"/>
                    <a:pt x="28" y="94"/>
                  </a:cubicBezTo>
                  <a:cubicBezTo>
                    <a:pt x="28" y="94"/>
                    <a:pt x="29" y="95"/>
                    <a:pt x="29" y="95"/>
                  </a:cubicBezTo>
                  <a:cubicBezTo>
                    <a:pt x="28" y="100"/>
                    <a:pt x="29" y="100"/>
                    <a:pt x="29" y="104"/>
                  </a:cubicBezTo>
                  <a:cubicBezTo>
                    <a:pt x="29" y="114"/>
                    <a:pt x="31" y="118"/>
                    <a:pt x="31" y="120"/>
                  </a:cubicBezTo>
                  <a:cubicBezTo>
                    <a:pt x="31" y="120"/>
                    <a:pt x="30" y="123"/>
                    <a:pt x="32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4"/>
                    <a:pt x="33" y="127"/>
                    <a:pt x="34" y="128"/>
                  </a:cubicBezTo>
                  <a:cubicBezTo>
                    <a:pt x="36" y="130"/>
                    <a:pt x="43" y="130"/>
                    <a:pt x="41" y="126"/>
                  </a:cubicBezTo>
                  <a:cubicBezTo>
                    <a:pt x="39" y="123"/>
                    <a:pt x="39" y="120"/>
                    <a:pt x="39" y="120"/>
                  </a:cubicBezTo>
                  <a:cubicBezTo>
                    <a:pt x="38" y="98"/>
                    <a:pt x="37" y="102"/>
                    <a:pt x="37" y="101"/>
                  </a:cubicBezTo>
                  <a:cubicBezTo>
                    <a:pt x="38" y="99"/>
                    <a:pt x="38" y="96"/>
                    <a:pt x="37" y="95"/>
                  </a:cubicBezTo>
                  <a:cubicBezTo>
                    <a:pt x="37" y="93"/>
                    <a:pt x="36" y="91"/>
                    <a:pt x="37" y="89"/>
                  </a:cubicBezTo>
                  <a:cubicBezTo>
                    <a:pt x="39" y="76"/>
                    <a:pt x="36" y="74"/>
                    <a:pt x="37" y="73"/>
                  </a:cubicBezTo>
                  <a:cubicBezTo>
                    <a:pt x="37" y="71"/>
                    <a:pt x="36" y="66"/>
                    <a:pt x="36" y="66"/>
                  </a:cubicBezTo>
                  <a:cubicBezTo>
                    <a:pt x="36" y="65"/>
                    <a:pt x="37" y="63"/>
                    <a:pt x="37" y="63"/>
                  </a:cubicBezTo>
                  <a:cubicBezTo>
                    <a:pt x="39" y="64"/>
                    <a:pt x="38" y="61"/>
                    <a:pt x="39" y="61"/>
                  </a:cubicBezTo>
                  <a:cubicBezTo>
                    <a:pt x="39" y="61"/>
                    <a:pt x="42" y="60"/>
                    <a:pt x="42" y="59"/>
                  </a:cubicBezTo>
                  <a:cubicBezTo>
                    <a:pt x="42" y="59"/>
                    <a:pt x="42" y="57"/>
                    <a:pt x="42" y="57"/>
                  </a:cubicBezTo>
                  <a:cubicBezTo>
                    <a:pt x="42" y="57"/>
                    <a:pt x="43" y="55"/>
                    <a:pt x="43" y="55"/>
                  </a:cubicBezTo>
                  <a:cubicBezTo>
                    <a:pt x="42" y="54"/>
                    <a:pt x="43" y="52"/>
                    <a:pt x="43" y="52"/>
                  </a:cubicBezTo>
                  <a:cubicBezTo>
                    <a:pt x="43" y="52"/>
                    <a:pt x="44" y="51"/>
                    <a:pt x="43" y="44"/>
                  </a:cubicBezTo>
                  <a:close/>
                  <a:moveTo>
                    <a:pt x="36" y="54"/>
                  </a:moveTo>
                  <a:cubicBezTo>
                    <a:pt x="35" y="57"/>
                    <a:pt x="35" y="55"/>
                    <a:pt x="35" y="55"/>
                  </a:cubicBezTo>
                  <a:cubicBezTo>
                    <a:pt x="35" y="55"/>
                    <a:pt x="36" y="53"/>
                    <a:pt x="34" y="51"/>
                  </a:cubicBezTo>
                  <a:cubicBezTo>
                    <a:pt x="33" y="50"/>
                    <a:pt x="35" y="47"/>
                    <a:pt x="35" y="47"/>
                  </a:cubicBezTo>
                  <a:cubicBezTo>
                    <a:pt x="35" y="47"/>
                    <a:pt x="36" y="43"/>
                    <a:pt x="36" y="42"/>
                  </a:cubicBezTo>
                  <a:cubicBezTo>
                    <a:pt x="36" y="42"/>
                    <a:pt x="37" y="51"/>
                    <a:pt x="36" y="5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6" name="Freeform 120"/>
            <p:cNvSpPr>
              <a:spLocks noEditPoints="1"/>
            </p:cNvSpPr>
            <p:nvPr/>
          </p:nvSpPr>
          <p:spPr bwMode="auto">
            <a:xfrm>
              <a:off x="1656" y="1989"/>
              <a:ext cx="75" cy="118"/>
            </a:xfrm>
            <a:custGeom>
              <a:avLst/>
              <a:gdLst>
                <a:gd name="T0" fmla="*/ 13 w 82"/>
                <a:gd name="T1" fmla="*/ 17 h 129"/>
                <a:gd name="T2" fmla="*/ 11 w 82"/>
                <a:gd name="T3" fmla="*/ 14 h 129"/>
                <a:gd name="T4" fmla="*/ 11 w 82"/>
                <a:gd name="T5" fmla="*/ 10 h 129"/>
                <a:gd name="T6" fmla="*/ 12 w 82"/>
                <a:gd name="T7" fmla="*/ 5 h 129"/>
                <a:gd name="T8" fmla="*/ 10 w 82"/>
                <a:gd name="T9" fmla="*/ 5 h 129"/>
                <a:gd name="T10" fmla="*/ 9 w 82"/>
                <a:gd name="T11" fmla="*/ 2 h 129"/>
                <a:gd name="T12" fmla="*/ 7 w 82"/>
                <a:gd name="T13" fmla="*/ 4 h 129"/>
                <a:gd name="T14" fmla="*/ 6 w 82"/>
                <a:gd name="T15" fmla="*/ 5 h 129"/>
                <a:gd name="T16" fmla="*/ 7 w 82"/>
                <a:gd name="T17" fmla="*/ 5 h 129"/>
                <a:gd name="T18" fmla="*/ 7 w 82"/>
                <a:gd name="T19" fmla="*/ 5 h 129"/>
                <a:gd name="T20" fmla="*/ 8 w 82"/>
                <a:gd name="T21" fmla="*/ 5 h 129"/>
                <a:gd name="T22" fmla="*/ 5 w 82"/>
                <a:gd name="T23" fmla="*/ 6 h 129"/>
                <a:gd name="T24" fmla="*/ 5 w 82"/>
                <a:gd name="T25" fmla="*/ 9 h 129"/>
                <a:gd name="T26" fmla="*/ 5 w 82"/>
                <a:gd name="T27" fmla="*/ 10 h 129"/>
                <a:gd name="T28" fmla="*/ 5 w 82"/>
                <a:gd name="T29" fmla="*/ 10 h 129"/>
                <a:gd name="T30" fmla="*/ 5 w 82"/>
                <a:gd name="T31" fmla="*/ 14 h 129"/>
                <a:gd name="T32" fmla="*/ 5 w 82"/>
                <a:gd name="T33" fmla="*/ 12 h 129"/>
                <a:gd name="T34" fmla="*/ 5 w 82"/>
                <a:gd name="T35" fmla="*/ 10 h 129"/>
                <a:gd name="T36" fmla="*/ 7 w 82"/>
                <a:gd name="T37" fmla="*/ 7 h 129"/>
                <a:gd name="T38" fmla="*/ 8 w 82"/>
                <a:gd name="T39" fmla="*/ 11 h 129"/>
                <a:gd name="T40" fmla="*/ 5 w 82"/>
                <a:gd name="T41" fmla="*/ 14 h 129"/>
                <a:gd name="T42" fmla="*/ 5 w 82"/>
                <a:gd name="T43" fmla="*/ 19 h 129"/>
                <a:gd name="T44" fmla="*/ 5 w 82"/>
                <a:gd name="T45" fmla="*/ 19 h 129"/>
                <a:gd name="T46" fmla="*/ 5 w 82"/>
                <a:gd name="T47" fmla="*/ 19 h 129"/>
                <a:gd name="T48" fmla="*/ 5 w 82"/>
                <a:gd name="T49" fmla="*/ 20 h 129"/>
                <a:gd name="T50" fmla="*/ 5 w 82"/>
                <a:gd name="T51" fmla="*/ 19 h 129"/>
                <a:gd name="T52" fmla="*/ 6 w 82"/>
                <a:gd name="T53" fmla="*/ 16 h 129"/>
                <a:gd name="T54" fmla="*/ 8 w 82"/>
                <a:gd name="T55" fmla="*/ 14 h 129"/>
                <a:gd name="T56" fmla="*/ 11 w 82"/>
                <a:gd name="T57" fmla="*/ 15 h 129"/>
                <a:gd name="T58" fmla="*/ 12 w 82"/>
                <a:gd name="T59" fmla="*/ 19 h 129"/>
                <a:gd name="T60" fmla="*/ 10 w 82"/>
                <a:gd name="T61" fmla="*/ 19 h 129"/>
                <a:gd name="T62" fmla="*/ 12 w 82"/>
                <a:gd name="T63" fmla="*/ 19 h 129"/>
                <a:gd name="T64" fmla="*/ 13 w 82"/>
                <a:gd name="T65" fmla="*/ 20 h 129"/>
                <a:gd name="T66" fmla="*/ 13 w 82"/>
                <a:gd name="T67" fmla="*/ 19 h 129"/>
                <a:gd name="T68" fmla="*/ 5 w 82"/>
                <a:gd name="T69" fmla="*/ 12 h 129"/>
                <a:gd name="T70" fmla="*/ 5 w 82"/>
                <a:gd name="T71" fmla="*/ 11 h 129"/>
                <a:gd name="T72" fmla="*/ 5 w 82"/>
                <a:gd name="T73" fmla="*/ 12 h 129"/>
                <a:gd name="T74" fmla="*/ 9 w 82"/>
                <a:gd name="T75" fmla="*/ 5 h 129"/>
                <a:gd name="T76" fmla="*/ 9 w 82"/>
                <a:gd name="T77" fmla="*/ 5 h 1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2" h="129">
                  <a:moveTo>
                    <a:pt x="77" y="116"/>
                  </a:moveTo>
                  <a:cubicBezTo>
                    <a:pt x="77" y="115"/>
                    <a:pt x="76" y="111"/>
                    <a:pt x="76" y="108"/>
                  </a:cubicBezTo>
                  <a:cubicBezTo>
                    <a:pt x="75" y="106"/>
                    <a:pt x="75" y="99"/>
                    <a:pt x="73" y="96"/>
                  </a:cubicBezTo>
                  <a:cubicBezTo>
                    <a:pt x="71" y="92"/>
                    <a:pt x="68" y="90"/>
                    <a:pt x="68" y="84"/>
                  </a:cubicBezTo>
                  <a:cubicBezTo>
                    <a:pt x="69" y="82"/>
                    <a:pt x="67" y="79"/>
                    <a:pt x="67" y="77"/>
                  </a:cubicBezTo>
                  <a:cubicBezTo>
                    <a:pt x="69" y="71"/>
                    <a:pt x="70" y="62"/>
                    <a:pt x="69" y="59"/>
                  </a:cubicBezTo>
                  <a:cubicBezTo>
                    <a:pt x="66" y="54"/>
                    <a:pt x="68" y="49"/>
                    <a:pt x="68" y="49"/>
                  </a:cubicBezTo>
                  <a:cubicBezTo>
                    <a:pt x="68" y="49"/>
                    <a:pt x="71" y="44"/>
                    <a:pt x="71" y="40"/>
                  </a:cubicBezTo>
                  <a:cubicBezTo>
                    <a:pt x="71" y="35"/>
                    <a:pt x="64" y="26"/>
                    <a:pt x="64" y="25"/>
                  </a:cubicBezTo>
                  <a:cubicBezTo>
                    <a:pt x="63" y="16"/>
                    <a:pt x="61" y="19"/>
                    <a:pt x="61" y="16"/>
                  </a:cubicBezTo>
                  <a:cubicBezTo>
                    <a:pt x="61" y="14"/>
                    <a:pt x="60" y="12"/>
                    <a:pt x="60" y="12"/>
                  </a:cubicBezTo>
                  <a:cubicBezTo>
                    <a:pt x="62" y="6"/>
                    <a:pt x="58" y="3"/>
                    <a:pt x="57" y="2"/>
                  </a:cubicBezTo>
                  <a:cubicBezTo>
                    <a:pt x="57" y="1"/>
                    <a:pt x="57" y="1"/>
                    <a:pt x="55" y="1"/>
                  </a:cubicBezTo>
                  <a:cubicBezTo>
                    <a:pt x="52" y="0"/>
                    <a:pt x="48" y="1"/>
                    <a:pt x="46" y="4"/>
                  </a:cubicBezTo>
                  <a:cubicBezTo>
                    <a:pt x="45" y="5"/>
                    <a:pt x="46" y="9"/>
                    <a:pt x="46" y="9"/>
                  </a:cubicBezTo>
                  <a:cubicBezTo>
                    <a:pt x="44" y="11"/>
                    <a:pt x="45" y="11"/>
                    <a:pt x="44" y="11"/>
                  </a:cubicBezTo>
                  <a:cubicBezTo>
                    <a:pt x="43" y="12"/>
                    <a:pt x="45" y="13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45" y="14"/>
                    <a:pt x="45" y="15"/>
                    <a:pt x="46" y="15"/>
                  </a:cubicBezTo>
                  <a:cubicBezTo>
                    <a:pt x="46" y="15"/>
                    <a:pt x="46" y="16"/>
                    <a:pt x="46" y="17"/>
                  </a:cubicBezTo>
                  <a:cubicBezTo>
                    <a:pt x="47" y="17"/>
                    <a:pt x="49" y="17"/>
                    <a:pt x="49" y="17"/>
                  </a:cubicBezTo>
                  <a:cubicBezTo>
                    <a:pt x="49" y="17"/>
                    <a:pt x="52" y="17"/>
                    <a:pt x="49" y="23"/>
                  </a:cubicBezTo>
                  <a:cubicBezTo>
                    <a:pt x="46" y="30"/>
                    <a:pt x="46" y="30"/>
                    <a:pt x="45" y="33"/>
                  </a:cubicBezTo>
                  <a:cubicBezTo>
                    <a:pt x="44" y="35"/>
                    <a:pt x="43" y="37"/>
                    <a:pt x="40" y="42"/>
                  </a:cubicBezTo>
                  <a:cubicBezTo>
                    <a:pt x="40" y="43"/>
                    <a:pt x="31" y="54"/>
                    <a:pt x="29" y="55"/>
                  </a:cubicBezTo>
                  <a:cubicBezTo>
                    <a:pt x="26" y="57"/>
                    <a:pt x="26" y="58"/>
                    <a:pt x="26" y="58"/>
                  </a:cubicBezTo>
                  <a:cubicBezTo>
                    <a:pt x="25" y="59"/>
                    <a:pt x="20" y="62"/>
                    <a:pt x="19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2"/>
                    <a:pt x="15" y="63"/>
                    <a:pt x="14" y="62"/>
                  </a:cubicBezTo>
                  <a:cubicBezTo>
                    <a:pt x="14" y="62"/>
                    <a:pt x="12" y="60"/>
                    <a:pt x="11" y="60"/>
                  </a:cubicBezTo>
                  <a:cubicBezTo>
                    <a:pt x="10" y="61"/>
                    <a:pt x="0" y="73"/>
                    <a:pt x="0" y="74"/>
                  </a:cubicBezTo>
                  <a:cubicBezTo>
                    <a:pt x="1" y="76"/>
                    <a:pt x="15" y="88"/>
                    <a:pt x="16" y="88"/>
                  </a:cubicBezTo>
                  <a:cubicBezTo>
                    <a:pt x="17" y="88"/>
                    <a:pt x="28" y="74"/>
                    <a:pt x="28" y="74"/>
                  </a:cubicBezTo>
                  <a:cubicBezTo>
                    <a:pt x="28" y="73"/>
                    <a:pt x="25" y="71"/>
                    <a:pt x="25" y="71"/>
                  </a:cubicBezTo>
                  <a:cubicBezTo>
                    <a:pt x="26" y="68"/>
                    <a:pt x="24" y="67"/>
                    <a:pt x="25" y="65"/>
                  </a:cubicBezTo>
                  <a:cubicBezTo>
                    <a:pt x="25" y="63"/>
                    <a:pt x="30" y="59"/>
                    <a:pt x="30" y="59"/>
                  </a:cubicBezTo>
                  <a:cubicBezTo>
                    <a:pt x="30" y="59"/>
                    <a:pt x="31" y="61"/>
                    <a:pt x="32" y="60"/>
                  </a:cubicBezTo>
                  <a:cubicBezTo>
                    <a:pt x="34" y="56"/>
                    <a:pt x="46" y="46"/>
                    <a:pt x="46" y="46"/>
                  </a:cubicBezTo>
                  <a:cubicBezTo>
                    <a:pt x="46" y="46"/>
                    <a:pt x="47" y="60"/>
                    <a:pt x="47" y="63"/>
                  </a:cubicBezTo>
                  <a:cubicBezTo>
                    <a:pt x="47" y="66"/>
                    <a:pt x="49" y="65"/>
                    <a:pt x="50" y="65"/>
                  </a:cubicBezTo>
                  <a:cubicBezTo>
                    <a:pt x="50" y="65"/>
                    <a:pt x="50" y="66"/>
                    <a:pt x="50" y="66"/>
                  </a:cubicBezTo>
                  <a:cubicBezTo>
                    <a:pt x="48" y="67"/>
                    <a:pt x="40" y="86"/>
                    <a:pt x="39" y="88"/>
                  </a:cubicBezTo>
                  <a:cubicBezTo>
                    <a:pt x="36" y="91"/>
                    <a:pt x="38" y="95"/>
                    <a:pt x="37" y="96"/>
                  </a:cubicBezTo>
                  <a:cubicBezTo>
                    <a:pt x="36" y="99"/>
                    <a:pt x="32" y="113"/>
                    <a:pt x="30" y="118"/>
                  </a:cubicBezTo>
                  <a:cubicBezTo>
                    <a:pt x="30" y="119"/>
                    <a:pt x="27" y="122"/>
                    <a:pt x="25" y="124"/>
                  </a:cubicBezTo>
                  <a:cubicBezTo>
                    <a:pt x="24" y="126"/>
                    <a:pt x="18" y="125"/>
                    <a:pt x="18" y="126"/>
                  </a:cubicBezTo>
                  <a:cubicBezTo>
                    <a:pt x="18" y="127"/>
                    <a:pt x="26" y="128"/>
                    <a:pt x="27" y="128"/>
                  </a:cubicBezTo>
                  <a:cubicBezTo>
                    <a:pt x="29" y="128"/>
                    <a:pt x="30" y="127"/>
                    <a:pt x="31" y="126"/>
                  </a:cubicBezTo>
                  <a:cubicBezTo>
                    <a:pt x="32" y="125"/>
                    <a:pt x="35" y="125"/>
                    <a:pt x="35" y="12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4"/>
                    <a:pt x="36" y="124"/>
                    <a:pt x="36" y="124"/>
                  </a:cubicBezTo>
                  <a:cubicBezTo>
                    <a:pt x="40" y="121"/>
                    <a:pt x="36" y="118"/>
                    <a:pt x="36" y="118"/>
                  </a:cubicBezTo>
                  <a:cubicBezTo>
                    <a:pt x="36" y="117"/>
                    <a:pt x="38" y="111"/>
                    <a:pt x="41" y="107"/>
                  </a:cubicBezTo>
                  <a:cubicBezTo>
                    <a:pt x="43" y="103"/>
                    <a:pt x="43" y="97"/>
                    <a:pt x="44" y="94"/>
                  </a:cubicBezTo>
                  <a:cubicBezTo>
                    <a:pt x="44" y="92"/>
                    <a:pt x="49" y="87"/>
                    <a:pt x="49" y="87"/>
                  </a:cubicBezTo>
                  <a:cubicBezTo>
                    <a:pt x="49" y="87"/>
                    <a:pt x="61" y="87"/>
                    <a:pt x="61" y="87"/>
                  </a:cubicBezTo>
                  <a:cubicBezTo>
                    <a:pt x="63" y="93"/>
                    <a:pt x="65" y="94"/>
                    <a:pt x="66" y="96"/>
                  </a:cubicBezTo>
                  <a:cubicBezTo>
                    <a:pt x="67" y="98"/>
                    <a:pt x="68" y="103"/>
                    <a:pt x="71" y="110"/>
                  </a:cubicBezTo>
                  <a:cubicBezTo>
                    <a:pt x="73" y="114"/>
                    <a:pt x="72" y="121"/>
                    <a:pt x="72" y="121"/>
                  </a:cubicBezTo>
                  <a:cubicBezTo>
                    <a:pt x="70" y="122"/>
                    <a:pt x="69" y="124"/>
                    <a:pt x="68" y="125"/>
                  </a:cubicBezTo>
                  <a:cubicBezTo>
                    <a:pt x="65" y="126"/>
                    <a:pt x="64" y="125"/>
                    <a:pt x="62" y="126"/>
                  </a:cubicBezTo>
                  <a:cubicBezTo>
                    <a:pt x="60" y="126"/>
                    <a:pt x="69" y="129"/>
                    <a:pt x="71" y="128"/>
                  </a:cubicBezTo>
                  <a:cubicBezTo>
                    <a:pt x="72" y="128"/>
                    <a:pt x="73" y="127"/>
                    <a:pt x="73" y="126"/>
                  </a:cubicBezTo>
                  <a:cubicBezTo>
                    <a:pt x="75" y="125"/>
                    <a:pt x="77" y="125"/>
                    <a:pt x="77" y="125"/>
                  </a:cubicBezTo>
                  <a:cubicBezTo>
                    <a:pt x="77" y="125"/>
                    <a:pt x="77" y="128"/>
                    <a:pt x="77" y="128"/>
                  </a:cubicBezTo>
                  <a:cubicBezTo>
                    <a:pt x="77" y="129"/>
                    <a:pt x="78" y="128"/>
                    <a:pt x="78" y="128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2" y="121"/>
                    <a:pt x="77" y="116"/>
                    <a:pt x="77" y="116"/>
                  </a:cubicBezTo>
                  <a:close/>
                  <a:moveTo>
                    <a:pt x="23" y="70"/>
                  </a:moveTo>
                  <a:cubicBezTo>
                    <a:pt x="23" y="70"/>
                    <a:pt x="15" y="64"/>
                    <a:pt x="15" y="63"/>
                  </a:cubicBezTo>
                  <a:cubicBezTo>
                    <a:pt x="15" y="63"/>
                    <a:pt x="18" y="63"/>
                    <a:pt x="19" y="64"/>
                  </a:cubicBezTo>
                  <a:cubicBezTo>
                    <a:pt x="20" y="66"/>
                    <a:pt x="22" y="66"/>
                    <a:pt x="23" y="67"/>
                  </a:cubicBezTo>
                  <a:cubicBezTo>
                    <a:pt x="24" y="68"/>
                    <a:pt x="23" y="70"/>
                    <a:pt x="23" y="70"/>
                  </a:cubicBezTo>
                  <a:close/>
                  <a:moveTo>
                    <a:pt x="57" y="18"/>
                  </a:moveTo>
                  <a:cubicBezTo>
                    <a:pt x="55" y="16"/>
                    <a:pt x="56" y="13"/>
                    <a:pt x="56" y="13"/>
                  </a:cubicBezTo>
                  <a:cubicBezTo>
                    <a:pt x="57" y="14"/>
                    <a:pt x="58" y="16"/>
                    <a:pt x="58" y="16"/>
                  </a:cubicBezTo>
                  <a:lnTo>
                    <a:pt x="57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7" name="Freeform 121"/>
            <p:cNvSpPr>
              <a:spLocks/>
            </p:cNvSpPr>
            <p:nvPr/>
          </p:nvSpPr>
          <p:spPr bwMode="auto">
            <a:xfrm>
              <a:off x="1641" y="1843"/>
              <a:ext cx="61" cy="131"/>
            </a:xfrm>
            <a:custGeom>
              <a:avLst/>
              <a:gdLst>
                <a:gd name="T0" fmla="*/ 5 w 67"/>
                <a:gd name="T1" fmla="*/ 5 h 143"/>
                <a:gd name="T2" fmla="*/ 5 w 67"/>
                <a:gd name="T3" fmla="*/ 5 h 143"/>
                <a:gd name="T4" fmla="*/ 5 w 67"/>
                <a:gd name="T5" fmla="*/ 5 h 143"/>
                <a:gd name="T6" fmla="*/ 5 w 67"/>
                <a:gd name="T7" fmla="*/ 5 h 143"/>
                <a:gd name="T8" fmla="*/ 5 w 67"/>
                <a:gd name="T9" fmla="*/ 1 h 143"/>
                <a:gd name="T10" fmla="*/ 5 w 67"/>
                <a:gd name="T11" fmla="*/ 5 h 143"/>
                <a:gd name="T12" fmla="*/ 5 w 67"/>
                <a:gd name="T13" fmla="*/ 5 h 143"/>
                <a:gd name="T14" fmla="*/ 8 w 67"/>
                <a:gd name="T15" fmla="*/ 5 h 143"/>
                <a:gd name="T16" fmla="*/ 8 w 67"/>
                <a:gd name="T17" fmla="*/ 9 h 143"/>
                <a:gd name="T18" fmla="*/ 7 w 67"/>
                <a:gd name="T19" fmla="*/ 11 h 143"/>
                <a:gd name="T20" fmla="*/ 6 w 67"/>
                <a:gd name="T21" fmla="*/ 13 h 143"/>
                <a:gd name="T22" fmla="*/ 6 w 67"/>
                <a:gd name="T23" fmla="*/ 15 h 143"/>
                <a:gd name="T24" fmla="*/ 6 w 67"/>
                <a:gd name="T25" fmla="*/ 15 h 143"/>
                <a:gd name="T26" fmla="*/ 8 w 67"/>
                <a:gd name="T27" fmla="*/ 17 h 143"/>
                <a:gd name="T28" fmla="*/ 9 w 67"/>
                <a:gd name="T29" fmla="*/ 21 h 143"/>
                <a:gd name="T30" fmla="*/ 9 w 67"/>
                <a:gd name="T31" fmla="*/ 22 h 143"/>
                <a:gd name="T32" fmla="*/ 5 w 67"/>
                <a:gd name="T33" fmla="*/ 23 h 143"/>
                <a:gd name="T34" fmla="*/ 7 w 67"/>
                <a:gd name="T35" fmla="*/ 21 h 143"/>
                <a:gd name="T36" fmla="*/ 5 w 67"/>
                <a:gd name="T37" fmla="*/ 19 h 143"/>
                <a:gd name="T38" fmla="*/ 5 w 67"/>
                <a:gd name="T39" fmla="*/ 16 h 143"/>
                <a:gd name="T40" fmla="*/ 5 w 67"/>
                <a:gd name="T41" fmla="*/ 19 h 143"/>
                <a:gd name="T42" fmla="*/ 5 w 67"/>
                <a:gd name="T43" fmla="*/ 22 h 143"/>
                <a:gd name="T44" fmla="*/ 5 w 67"/>
                <a:gd name="T45" fmla="*/ 23 h 143"/>
                <a:gd name="T46" fmla="*/ 5 w 67"/>
                <a:gd name="T47" fmla="*/ 21 h 143"/>
                <a:gd name="T48" fmla="*/ 5 w 67"/>
                <a:gd name="T49" fmla="*/ 21 h 143"/>
                <a:gd name="T50" fmla="*/ 5 w 67"/>
                <a:gd name="T51" fmla="*/ 16 h 143"/>
                <a:gd name="T52" fmla="*/ 5 w 67"/>
                <a:gd name="T53" fmla="*/ 13 h 143"/>
                <a:gd name="T54" fmla="*/ 5 w 67"/>
                <a:gd name="T55" fmla="*/ 12 h 143"/>
                <a:gd name="T56" fmla="*/ 5 w 67"/>
                <a:gd name="T57" fmla="*/ 12 h 143"/>
                <a:gd name="T58" fmla="*/ 5 w 67"/>
                <a:gd name="T59" fmla="*/ 11 h 143"/>
                <a:gd name="T60" fmla="*/ 5 w 67"/>
                <a:gd name="T61" fmla="*/ 9 h 143"/>
                <a:gd name="T62" fmla="*/ 5 w 67"/>
                <a:gd name="T63" fmla="*/ 5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143">
                  <a:moveTo>
                    <a:pt x="28" y="28"/>
                  </a:moveTo>
                  <a:cubicBezTo>
                    <a:pt x="29" y="27"/>
                    <a:pt x="29" y="25"/>
                    <a:pt x="31" y="23"/>
                  </a:cubicBezTo>
                  <a:cubicBezTo>
                    <a:pt x="31" y="23"/>
                    <a:pt x="27" y="19"/>
                    <a:pt x="27" y="18"/>
                  </a:cubicBezTo>
                  <a:cubicBezTo>
                    <a:pt x="27" y="17"/>
                    <a:pt x="27" y="16"/>
                    <a:pt x="27" y="16"/>
                  </a:cubicBezTo>
                  <a:cubicBezTo>
                    <a:pt x="28" y="15"/>
                    <a:pt x="28" y="13"/>
                    <a:pt x="28" y="13"/>
                  </a:cubicBezTo>
                  <a:cubicBezTo>
                    <a:pt x="28" y="13"/>
                    <a:pt x="27" y="11"/>
                    <a:pt x="28" y="11"/>
                  </a:cubicBezTo>
                  <a:cubicBezTo>
                    <a:pt x="28" y="10"/>
                    <a:pt x="28" y="7"/>
                    <a:pt x="28" y="7"/>
                  </a:cubicBezTo>
                  <a:cubicBezTo>
                    <a:pt x="28" y="6"/>
                    <a:pt x="27" y="6"/>
                    <a:pt x="27" y="5"/>
                  </a:cubicBezTo>
                  <a:cubicBezTo>
                    <a:pt x="28" y="5"/>
                    <a:pt x="32" y="1"/>
                    <a:pt x="34" y="1"/>
                  </a:cubicBezTo>
                  <a:cubicBezTo>
                    <a:pt x="36" y="2"/>
                    <a:pt x="38" y="0"/>
                    <a:pt x="40" y="1"/>
                  </a:cubicBezTo>
                  <a:cubicBezTo>
                    <a:pt x="42" y="3"/>
                    <a:pt x="45" y="8"/>
                    <a:pt x="45" y="9"/>
                  </a:cubicBezTo>
                  <a:cubicBezTo>
                    <a:pt x="45" y="10"/>
                    <a:pt x="45" y="12"/>
                    <a:pt x="44" y="13"/>
                  </a:cubicBezTo>
                  <a:cubicBezTo>
                    <a:pt x="43" y="14"/>
                    <a:pt x="45" y="16"/>
                    <a:pt x="43" y="19"/>
                  </a:cubicBezTo>
                  <a:cubicBezTo>
                    <a:pt x="41" y="22"/>
                    <a:pt x="43" y="22"/>
                    <a:pt x="43" y="22"/>
                  </a:cubicBezTo>
                  <a:cubicBezTo>
                    <a:pt x="44" y="22"/>
                    <a:pt x="45" y="24"/>
                    <a:pt x="45" y="25"/>
                  </a:cubicBezTo>
                  <a:cubicBezTo>
                    <a:pt x="45" y="25"/>
                    <a:pt x="52" y="26"/>
                    <a:pt x="55" y="40"/>
                  </a:cubicBezTo>
                  <a:cubicBezTo>
                    <a:pt x="56" y="44"/>
                    <a:pt x="56" y="49"/>
                    <a:pt x="57" y="50"/>
                  </a:cubicBezTo>
                  <a:cubicBezTo>
                    <a:pt x="58" y="52"/>
                    <a:pt x="59" y="56"/>
                    <a:pt x="58" y="57"/>
                  </a:cubicBezTo>
                  <a:cubicBezTo>
                    <a:pt x="57" y="59"/>
                    <a:pt x="59" y="60"/>
                    <a:pt x="58" y="61"/>
                  </a:cubicBezTo>
                  <a:cubicBezTo>
                    <a:pt x="58" y="62"/>
                    <a:pt x="54" y="63"/>
                    <a:pt x="53" y="64"/>
                  </a:cubicBezTo>
                  <a:cubicBezTo>
                    <a:pt x="52" y="65"/>
                    <a:pt x="53" y="73"/>
                    <a:pt x="51" y="76"/>
                  </a:cubicBezTo>
                  <a:cubicBezTo>
                    <a:pt x="51" y="76"/>
                    <a:pt x="48" y="76"/>
                    <a:pt x="48" y="76"/>
                  </a:cubicBezTo>
                  <a:cubicBezTo>
                    <a:pt x="48" y="76"/>
                    <a:pt x="44" y="85"/>
                    <a:pt x="44" y="86"/>
                  </a:cubicBezTo>
                  <a:cubicBezTo>
                    <a:pt x="43" y="87"/>
                    <a:pt x="46" y="91"/>
                    <a:pt x="47" y="91"/>
                  </a:cubicBezTo>
                  <a:cubicBezTo>
                    <a:pt x="47" y="91"/>
                    <a:pt x="47" y="94"/>
                    <a:pt x="47" y="94"/>
                  </a:cubicBezTo>
                  <a:cubicBezTo>
                    <a:pt x="47" y="94"/>
                    <a:pt x="48" y="95"/>
                    <a:pt x="48" y="95"/>
                  </a:cubicBezTo>
                  <a:cubicBezTo>
                    <a:pt x="49" y="96"/>
                    <a:pt x="54" y="109"/>
                    <a:pt x="55" y="110"/>
                  </a:cubicBezTo>
                  <a:cubicBezTo>
                    <a:pt x="55" y="111"/>
                    <a:pt x="56" y="111"/>
                    <a:pt x="56" y="113"/>
                  </a:cubicBezTo>
                  <a:cubicBezTo>
                    <a:pt x="59" y="121"/>
                    <a:pt x="67" y="131"/>
                    <a:pt x="66" y="132"/>
                  </a:cubicBezTo>
                  <a:cubicBezTo>
                    <a:pt x="66" y="133"/>
                    <a:pt x="65" y="133"/>
                    <a:pt x="65" y="133"/>
                  </a:cubicBezTo>
                  <a:cubicBezTo>
                    <a:pt x="65" y="133"/>
                    <a:pt x="66" y="136"/>
                    <a:pt x="66" y="137"/>
                  </a:cubicBezTo>
                  <a:cubicBezTo>
                    <a:pt x="66" y="137"/>
                    <a:pt x="63" y="139"/>
                    <a:pt x="61" y="138"/>
                  </a:cubicBezTo>
                  <a:cubicBezTo>
                    <a:pt x="60" y="137"/>
                    <a:pt x="56" y="141"/>
                    <a:pt x="55" y="141"/>
                  </a:cubicBezTo>
                  <a:cubicBezTo>
                    <a:pt x="53" y="141"/>
                    <a:pt x="46" y="142"/>
                    <a:pt x="45" y="141"/>
                  </a:cubicBezTo>
                  <a:cubicBezTo>
                    <a:pt x="43" y="139"/>
                    <a:pt x="45" y="138"/>
                    <a:pt x="47" y="137"/>
                  </a:cubicBezTo>
                  <a:cubicBezTo>
                    <a:pt x="50" y="137"/>
                    <a:pt x="51" y="135"/>
                    <a:pt x="53" y="134"/>
                  </a:cubicBezTo>
                  <a:cubicBezTo>
                    <a:pt x="55" y="133"/>
                    <a:pt x="50" y="129"/>
                    <a:pt x="50" y="126"/>
                  </a:cubicBezTo>
                  <a:cubicBezTo>
                    <a:pt x="50" y="123"/>
                    <a:pt x="49" y="130"/>
                    <a:pt x="45" y="116"/>
                  </a:cubicBezTo>
                  <a:cubicBezTo>
                    <a:pt x="44" y="113"/>
                    <a:pt x="40" y="109"/>
                    <a:pt x="39" y="109"/>
                  </a:cubicBezTo>
                  <a:cubicBezTo>
                    <a:pt x="38" y="108"/>
                    <a:pt x="36" y="105"/>
                    <a:pt x="36" y="104"/>
                  </a:cubicBezTo>
                  <a:cubicBezTo>
                    <a:pt x="36" y="104"/>
                    <a:pt x="31" y="115"/>
                    <a:pt x="31" y="116"/>
                  </a:cubicBezTo>
                  <a:cubicBezTo>
                    <a:pt x="30" y="117"/>
                    <a:pt x="31" y="118"/>
                    <a:pt x="29" y="121"/>
                  </a:cubicBezTo>
                  <a:cubicBezTo>
                    <a:pt x="27" y="125"/>
                    <a:pt x="24" y="131"/>
                    <a:pt x="24" y="133"/>
                  </a:cubicBezTo>
                  <a:cubicBezTo>
                    <a:pt x="24" y="135"/>
                    <a:pt x="23" y="138"/>
                    <a:pt x="22" y="137"/>
                  </a:cubicBezTo>
                  <a:cubicBezTo>
                    <a:pt x="20" y="136"/>
                    <a:pt x="19" y="143"/>
                    <a:pt x="19" y="143"/>
                  </a:cubicBezTo>
                  <a:cubicBezTo>
                    <a:pt x="18" y="143"/>
                    <a:pt x="13" y="142"/>
                    <a:pt x="14" y="140"/>
                  </a:cubicBezTo>
                  <a:cubicBezTo>
                    <a:pt x="15" y="139"/>
                    <a:pt x="0" y="137"/>
                    <a:pt x="1" y="134"/>
                  </a:cubicBezTo>
                  <a:cubicBezTo>
                    <a:pt x="1" y="132"/>
                    <a:pt x="5" y="134"/>
                    <a:pt x="7" y="134"/>
                  </a:cubicBezTo>
                  <a:cubicBezTo>
                    <a:pt x="10" y="133"/>
                    <a:pt x="11" y="134"/>
                    <a:pt x="12" y="133"/>
                  </a:cubicBezTo>
                  <a:cubicBezTo>
                    <a:pt x="13" y="132"/>
                    <a:pt x="11" y="130"/>
                    <a:pt x="11" y="129"/>
                  </a:cubicBezTo>
                  <a:cubicBezTo>
                    <a:pt x="11" y="128"/>
                    <a:pt x="14" y="121"/>
                    <a:pt x="15" y="121"/>
                  </a:cubicBezTo>
                  <a:cubicBezTo>
                    <a:pt x="16" y="120"/>
                    <a:pt x="22" y="101"/>
                    <a:pt x="24" y="99"/>
                  </a:cubicBezTo>
                  <a:cubicBezTo>
                    <a:pt x="25" y="97"/>
                    <a:pt x="25" y="88"/>
                    <a:pt x="25" y="83"/>
                  </a:cubicBezTo>
                  <a:cubicBezTo>
                    <a:pt x="24" y="81"/>
                    <a:pt x="22" y="82"/>
                    <a:pt x="23" y="76"/>
                  </a:cubicBezTo>
                  <a:cubicBezTo>
                    <a:pt x="23" y="74"/>
                    <a:pt x="20" y="73"/>
                    <a:pt x="20" y="71"/>
                  </a:cubicBezTo>
                  <a:cubicBezTo>
                    <a:pt x="20" y="70"/>
                    <a:pt x="17" y="74"/>
                    <a:pt x="16" y="74"/>
                  </a:cubicBezTo>
                  <a:cubicBezTo>
                    <a:pt x="15" y="74"/>
                    <a:pt x="15" y="75"/>
                    <a:pt x="14" y="77"/>
                  </a:cubicBezTo>
                  <a:cubicBezTo>
                    <a:pt x="13" y="78"/>
                    <a:pt x="9" y="74"/>
                    <a:pt x="10" y="73"/>
                  </a:cubicBezTo>
                  <a:cubicBezTo>
                    <a:pt x="10" y="72"/>
                    <a:pt x="12" y="70"/>
                    <a:pt x="12" y="70"/>
                  </a:cubicBezTo>
                  <a:cubicBezTo>
                    <a:pt x="12" y="70"/>
                    <a:pt x="14" y="68"/>
                    <a:pt x="16" y="68"/>
                  </a:cubicBezTo>
                  <a:cubicBezTo>
                    <a:pt x="18" y="68"/>
                    <a:pt x="20" y="64"/>
                    <a:pt x="21" y="63"/>
                  </a:cubicBezTo>
                  <a:cubicBezTo>
                    <a:pt x="23" y="63"/>
                    <a:pt x="24" y="56"/>
                    <a:pt x="25" y="55"/>
                  </a:cubicBezTo>
                  <a:cubicBezTo>
                    <a:pt x="25" y="54"/>
                    <a:pt x="23" y="47"/>
                    <a:pt x="25" y="43"/>
                  </a:cubicBezTo>
                  <a:cubicBezTo>
                    <a:pt x="26" y="40"/>
                    <a:pt x="22" y="34"/>
                    <a:pt x="28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8" name="Freeform 122"/>
            <p:cNvSpPr>
              <a:spLocks noEditPoints="1"/>
            </p:cNvSpPr>
            <p:nvPr/>
          </p:nvSpPr>
          <p:spPr bwMode="auto">
            <a:xfrm>
              <a:off x="1204" y="2064"/>
              <a:ext cx="43" cy="135"/>
            </a:xfrm>
            <a:custGeom>
              <a:avLst/>
              <a:gdLst>
                <a:gd name="T0" fmla="*/ 6 w 47"/>
                <a:gd name="T1" fmla="*/ 9 h 147"/>
                <a:gd name="T2" fmla="*/ 6 w 47"/>
                <a:gd name="T3" fmla="*/ 8 h 147"/>
                <a:gd name="T4" fmla="*/ 5 w 47"/>
                <a:gd name="T5" fmla="*/ 6 h 147"/>
                <a:gd name="T6" fmla="*/ 5 w 47"/>
                <a:gd name="T7" fmla="*/ 6 h 147"/>
                <a:gd name="T8" fmla="*/ 5 w 47"/>
                <a:gd name="T9" fmla="*/ 6 h 147"/>
                <a:gd name="T10" fmla="*/ 5 w 47"/>
                <a:gd name="T11" fmla="*/ 6 h 147"/>
                <a:gd name="T12" fmla="*/ 5 w 47"/>
                <a:gd name="T13" fmla="*/ 6 h 147"/>
                <a:gd name="T14" fmla="*/ 5 w 47"/>
                <a:gd name="T15" fmla="*/ 4 h 147"/>
                <a:gd name="T16" fmla="*/ 5 w 47"/>
                <a:gd name="T17" fmla="*/ 4 h 147"/>
                <a:gd name="T18" fmla="*/ 5 w 47"/>
                <a:gd name="T19" fmla="*/ 6 h 147"/>
                <a:gd name="T20" fmla="*/ 5 w 47"/>
                <a:gd name="T21" fmla="*/ 6 h 147"/>
                <a:gd name="T22" fmla="*/ 5 w 47"/>
                <a:gd name="T23" fmla="*/ 6 h 147"/>
                <a:gd name="T24" fmla="*/ 5 w 47"/>
                <a:gd name="T25" fmla="*/ 6 h 147"/>
                <a:gd name="T26" fmla="*/ 5 w 47"/>
                <a:gd name="T27" fmla="*/ 6 h 147"/>
                <a:gd name="T28" fmla="*/ 5 w 47"/>
                <a:gd name="T29" fmla="*/ 7 h 147"/>
                <a:gd name="T30" fmla="*/ 3 w 47"/>
                <a:gd name="T31" fmla="*/ 12 h 147"/>
                <a:gd name="T32" fmla="*/ 5 w 47"/>
                <a:gd name="T33" fmla="*/ 14 h 147"/>
                <a:gd name="T34" fmla="*/ 5 w 47"/>
                <a:gd name="T35" fmla="*/ 14 h 147"/>
                <a:gd name="T36" fmla="*/ 5 w 47"/>
                <a:gd name="T37" fmla="*/ 13 h 147"/>
                <a:gd name="T38" fmla="*/ 5 w 47"/>
                <a:gd name="T39" fmla="*/ 14 h 147"/>
                <a:gd name="T40" fmla="*/ 5 w 47"/>
                <a:gd name="T41" fmla="*/ 14 h 147"/>
                <a:gd name="T42" fmla="*/ 5 w 47"/>
                <a:gd name="T43" fmla="*/ 13 h 147"/>
                <a:gd name="T44" fmla="*/ 5 w 47"/>
                <a:gd name="T45" fmla="*/ 13 h 147"/>
                <a:gd name="T46" fmla="*/ 5 w 47"/>
                <a:gd name="T47" fmla="*/ 16 h 147"/>
                <a:gd name="T48" fmla="*/ 5 w 47"/>
                <a:gd name="T49" fmla="*/ 17 h 147"/>
                <a:gd name="T50" fmla="*/ 5 w 47"/>
                <a:gd name="T51" fmla="*/ 17 h 147"/>
                <a:gd name="T52" fmla="*/ 5 w 47"/>
                <a:gd name="T53" fmla="*/ 22 h 147"/>
                <a:gd name="T54" fmla="*/ 5 w 47"/>
                <a:gd name="T55" fmla="*/ 24 h 147"/>
                <a:gd name="T56" fmla="*/ 5 w 47"/>
                <a:gd name="T57" fmla="*/ 24 h 147"/>
                <a:gd name="T58" fmla="*/ 5 w 47"/>
                <a:gd name="T59" fmla="*/ 24 h 147"/>
                <a:gd name="T60" fmla="*/ 5 w 47"/>
                <a:gd name="T61" fmla="*/ 24 h 147"/>
                <a:gd name="T62" fmla="*/ 5 w 47"/>
                <a:gd name="T63" fmla="*/ 22 h 147"/>
                <a:gd name="T64" fmla="*/ 5 w 47"/>
                <a:gd name="T65" fmla="*/ 22 h 147"/>
                <a:gd name="T66" fmla="*/ 5 w 47"/>
                <a:gd name="T67" fmla="*/ 18 h 147"/>
                <a:gd name="T68" fmla="*/ 5 w 47"/>
                <a:gd name="T69" fmla="*/ 17 h 147"/>
                <a:gd name="T70" fmla="*/ 5 w 47"/>
                <a:gd name="T71" fmla="*/ 19 h 147"/>
                <a:gd name="T72" fmla="*/ 5 w 47"/>
                <a:gd name="T73" fmla="*/ 22 h 147"/>
                <a:gd name="T74" fmla="*/ 5 w 47"/>
                <a:gd name="T75" fmla="*/ 24 h 147"/>
                <a:gd name="T76" fmla="*/ 5 w 47"/>
                <a:gd name="T77" fmla="*/ 22 h 147"/>
                <a:gd name="T78" fmla="*/ 5 w 47"/>
                <a:gd name="T79" fmla="*/ 20 h 147"/>
                <a:gd name="T80" fmla="*/ 5 w 47"/>
                <a:gd name="T81" fmla="*/ 20 h 147"/>
                <a:gd name="T82" fmla="*/ 5 w 47"/>
                <a:gd name="T83" fmla="*/ 17 h 147"/>
                <a:gd name="T84" fmla="*/ 5 w 47"/>
                <a:gd name="T85" fmla="*/ 17 h 147"/>
                <a:gd name="T86" fmla="*/ 5 w 47"/>
                <a:gd name="T87" fmla="*/ 15 h 147"/>
                <a:gd name="T88" fmla="*/ 5 w 47"/>
                <a:gd name="T89" fmla="*/ 12 h 147"/>
                <a:gd name="T90" fmla="*/ 5 w 47"/>
                <a:gd name="T91" fmla="*/ 12 h 147"/>
                <a:gd name="T92" fmla="*/ 6 w 47"/>
                <a:gd name="T93" fmla="*/ 12 h 147"/>
                <a:gd name="T94" fmla="*/ 6 w 47"/>
                <a:gd name="T95" fmla="*/ 9 h 147"/>
                <a:gd name="T96" fmla="*/ 5 w 47"/>
                <a:gd name="T97" fmla="*/ 10 h 147"/>
                <a:gd name="T98" fmla="*/ 5 w 47"/>
                <a:gd name="T99" fmla="*/ 9 h 147"/>
                <a:gd name="T100" fmla="*/ 5 w 47"/>
                <a:gd name="T101" fmla="*/ 7 h 147"/>
                <a:gd name="T102" fmla="*/ 5 w 47"/>
                <a:gd name="T103" fmla="*/ 10 h 1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" h="147">
                  <a:moveTo>
                    <a:pt x="41" y="51"/>
                  </a:moveTo>
                  <a:cubicBezTo>
                    <a:pt x="41" y="51"/>
                    <a:pt x="43" y="48"/>
                    <a:pt x="43" y="47"/>
                  </a:cubicBezTo>
                  <a:cubicBezTo>
                    <a:pt x="42" y="43"/>
                    <a:pt x="40" y="32"/>
                    <a:pt x="40" y="27"/>
                  </a:cubicBezTo>
                  <a:cubicBezTo>
                    <a:pt x="40" y="26"/>
                    <a:pt x="40" y="24"/>
                    <a:pt x="37" y="24"/>
                  </a:cubicBezTo>
                  <a:cubicBezTo>
                    <a:pt x="36" y="24"/>
                    <a:pt x="36" y="23"/>
                    <a:pt x="29" y="21"/>
                  </a:cubicBezTo>
                  <a:cubicBezTo>
                    <a:pt x="28" y="20"/>
                    <a:pt x="28" y="18"/>
                    <a:pt x="28" y="18"/>
                  </a:cubicBezTo>
                  <a:cubicBezTo>
                    <a:pt x="28" y="18"/>
                    <a:pt x="29" y="19"/>
                    <a:pt x="32" y="17"/>
                  </a:cubicBezTo>
                  <a:cubicBezTo>
                    <a:pt x="32" y="17"/>
                    <a:pt x="31" y="12"/>
                    <a:pt x="28" y="4"/>
                  </a:cubicBezTo>
                  <a:cubicBezTo>
                    <a:pt x="27" y="0"/>
                    <a:pt x="20" y="1"/>
                    <a:pt x="18" y="4"/>
                  </a:cubicBezTo>
                  <a:cubicBezTo>
                    <a:pt x="15" y="9"/>
                    <a:pt x="15" y="18"/>
                    <a:pt x="15" y="19"/>
                  </a:cubicBezTo>
                  <a:cubicBezTo>
                    <a:pt x="15" y="19"/>
                    <a:pt x="19" y="18"/>
                    <a:pt x="19" y="19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6" y="22"/>
                    <a:pt x="13" y="23"/>
                    <a:pt x="11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6" y="36"/>
                    <a:pt x="5" y="41"/>
                    <a:pt x="6" y="44"/>
                  </a:cubicBezTo>
                  <a:cubicBezTo>
                    <a:pt x="6" y="44"/>
                    <a:pt x="3" y="57"/>
                    <a:pt x="3" y="68"/>
                  </a:cubicBezTo>
                  <a:cubicBezTo>
                    <a:pt x="0" y="77"/>
                    <a:pt x="3" y="79"/>
                    <a:pt x="5" y="81"/>
                  </a:cubicBezTo>
                  <a:cubicBezTo>
                    <a:pt x="5" y="81"/>
                    <a:pt x="7" y="81"/>
                    <a:pt x="5" y="78"/>
                  </a:cubicBezTo>
                  <a:cubicBezTo>
                    <a:pt x="3" y="76"/>
                    <a:pt x="4" y="74"/>
                    <a:pt x="5" y="73"/>
                  </a:cubicBezTo>
                  <a:cubicBezTo>
                    <a:pt x="5" y="73"/>
                    <a:pt x="5" y="77"/>
                    <a:pt x="5" y="77"/>
                  </a:cubicBezTo>
                  <a:cubicBezTo>
                    <a:pt x="5" y="78"/>
                    <a:pt x="6" y="79"/>
                    <a:pt x="6" y="77"/>
                  </a:cubicBezTo>
                  <a:cubicBezTo>
                    <a:pt x="7" y="75"/>
                    <a:pt x="7" y="74"/>
                    <a:pt x="7" y="72"/>
                  </a:cubicBezTo>
                  <a:cubicBezTo>
                    <a:pt x="7" y="70"/>
                    <a:pt x="8" y="70"/>
                    <a:pt x="8" y="70"/>
                  </a:cubicBezTo>
                  <a:cubicBezTo>
                    <a:pt x="8" y="70"/>
                    <a:pt x="8" y="95"/>
                    <a:pt x="6" y="97"/>
                  </a:cubicBezTo>
                  <a:cubicBezTo>
                    <a:pt x="5" y="99"/>
                    <a:pt x="12" y="96"/>
                    <a:pt x="15" y="99"/>
                  </a:cubicBezTo>
                  <a:cubicBezTo>
                    <a:pt x="16" y="99"/>
                    <a:pt x="15" y="103"/>
                    <a:pt x="15" y="104"/>
                  </a:cubicBezTo>
                  <a:cubicBezTo>
                    <a:pt x="15" y="104"/>
                    <a:pt x="12" y="106"/>
                    <a:pt x="18" y="127"/>
                  </a:cubicBezTo>
                  <a:cubicBezTo>
                    <a:pt x="19" y="132"/>
                    <a:pt x="18" y="136"/>
                    <a:pt x="18" y="137"/>
                  </a:cubicBezTo>
                  <a:cubicBezTo>
                    <a:pt x="18" y="137"/>
                    <a:pt x="16" y="143"/>
                    <a:pt x="18" y="144"/>
                  </a:cubicBezTo>
                  <a:cubicBezTo>
                    <a:pt x="19" y="145"/>
                    <a:pt x="21" y="147"/>
                    <a:pt x="24" y="144"/>
                  </a:cubicBezTo>
                  <a:cubicBezTo>
                    <a:pt x="25" y="143"/>
                    <a:pt x="24" y="141"/>
                    <a:pt x="23" y="139"/>
                  </a:cubicBezTo>
                  <a:cubicBezTo>
                    <a:pt x="23" y="136"/>
                    <a:pt x="23" y="132"/>
                    <a:pt x="22" y="131"/>
                  </a:cubicBezTo>
                  <a:cubicBezTo>
                    <a:pt x="22" y="130"/>
                    <a:pt x="22" y="128"/>
                    <a:pt x="22" y="127"/>
                  </a:cubicBezTo>
                  <a:cubicBezTo>
                    <a:pt x="21" y="123"/>
                    <a:pt x="23" y="115"/>
                    <a:pt x="23" y="112"/>
                  </a:cubicBezTo>
                  <a:cubicBezTo>
                    <a:pt x="22" y="105"/>
                    <a:pt x="23" y="101"/>
                    <a:pt x="24" y="100"/>
                  </a:cubicBezTo>
                  <a:cubicBezTo>
                    <a:pt x="24" y="99"/>
                    <a:pt x="23" y="108"/>
                    <a:pt x="27" y="115"/>
                  </a:cubicBezTo>
                  <a:cubicBezTo>
                    <a:pt x="28" y="117"/>
                    <a:pt x="28" y="129"/>
                    <a:pt x="28" y="131"/>
                  </a:cubicBezTo>
                  <a:cubicBezTo>
                    <a:pt x="29" y="132"/>
                    <a:pt x="31" y="137"/>
                    <a:pt x="32" y="137"/>
                  </a:cubicBezTo>
                  <a:cubicBezTo>
                    <a:pt x="34" y="137"/>
                    <a:pt x="35" y="131"/>
                    <a:pt x="35" y="130"/>
                  </a:cubicBezTo>
                  <a:cubicBezTo>
                    <a:pt x="35" y="127"/>
                    <a:pt x="33" y="125"/>
                    <a:pt x="33" y="122"/>
                  </a:cubicBezTo>
                  <a:cubicBezTo>
                    <a:pt x="33" y="120"/>
                    <a:pt x="32" y="118"/>
                    <a:pt x="32" y="116"/>
                  </a:cubicBezTo>
                  <a:cubicBezTo>
                    <a:pt x="32" y="111"/>
                    <a:pt x="34" y="106"/>
                    <a:pt x="31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100"/>
                    <a:pt x="35" y="89"/>
                    <a:pt x="34" y="84"/>
                  </a:cubicBezTo>
                  <a:cubicBezTo>
                    <a:pt x="33" y="80"/>
                    <a:pt x="37" y="74"/>
                    <a:pt x="36" y="67"/>
                  </a:cubicBezTo>
                  <a:cubicBezTo>
                    <a:pt x="36" y="64"/>
                    <a:pt x="37" y="68"/>
                    <a:pt x="39" y="66"/>
                  </a:cubicBezTo>
                  <a:cubicBezTo>
                    <a:pt x="40" y="65"/>
                    <a:pt x="41" y="66"/>
                    <a:pt x="42" y="65"/>
                  </a:cubicBezTo>
                  <a:cubicBezTo>
                    <a:pt x="47" y="60"/>
                    <a:pt x="41" y="52"/>
                    <a:pt x="41" y="51"/>
                  </a:cubicBezTo>
                  <a:close/>
                  <a:moveTo>
                    <a:pt x="10" y="56"/>
                  </a:moveTo>
                  <a:cubicBezTo>
                    <a:pt x="11" y="53"/>
                    <a:pt x="11" y="51"/>
                    <a:pt x="11" y="50"/>
                  </a:cubicBezTo>
                  <a:cubicBezTo>
                    <a:pt x="12" y="47"/>
                    <a:pt x="12" y="47"/>
                    <a:pt x="12" y="43"/>
                  </a:cubicBezTo>
                  <a:cubicBezTo>
                    <a:pt x="15" y="50"/>
                    <a:pt x="10" y="57"/>
                    <a:pt x="10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19" name="Freeform 123"/>
            <p:cNvSpPr>
              <a:spLocks noEditPoints="1"/>
            </p:cNvSpPr>
            <p:nvPr/>
          </p:nvSpPr>
          <p:spPr bwMode="auto">
            <a:xfrm>
              <a:off x="2345" y="1839"/>
              <a:ext cx="38" cy="111"/>
            </a:xfrm>
            <a:custGeom>
              <a:avLst/>
              <a:gdLst>
                <a:gd name="T0" fmla="*/ 7 w 41"/>
                <a:gd name="T1" fmla="*/ 8 h 121"/>
                <a:gd name="T2" fmla="*/ 7 w 41"/>
                <a:gd name="T3" fmla="*/ 6 h 121"/>
                <a:gd name="T4" fmla="*/ 6 w 41"/>
                <a:gd name="T5" fmla="*/ 6 h 121"/>
                <a:gd name="T6" fmla="*/ 6 w 41"/>
                <a:gd name="T7" fmla="*/ 6 h 121"/>
                <a:gd name="T8" fmla="*/ 6 w 41"/>
                <a:gd name="T9" fmla="*/ 6 h 121"/>
                <a:gd name="T10" fmla="*/ 6 w 41"/>
                <a:gd name="T11" fmla="*/ 6 h 121"/>
                <a:gd name="T12" fmla="*/ 6 w 41"/>
                <a:gd name="T13" fmla="*/ 5 h 121"/>
                <a:gd name="T14" fmla="*/ 6 w 41"/>
                <a:gd name="T15" fmla="*/ 1 h 121"/>
                <a:gd name="T16" fmla="*/ 6 w 41"/>
                <a:gd name="T17" fmla="*/ 6 h 121"/>
                <a:gd name="T18" fmla="*/ 6 w 41"/>
                <a:gd name="T19" fmla="*/ 6 h 121"/>
                <a:gd name="T20" fmla="*/ 6 w 41"/>
                <a:gd name="T21" fmla="*/ 6 h 121"/>
                <a:gd name="T22" fmla="*/ 6 w 41"/>
                <a:gd name="T23" fmla="*/ 6 h 121"/>
                <a:gd name="T24" fmla="*/ 6 w 41"/>
                <a:gd name="T25" fmla="*/ 6 h 121"/>
                <a:gd name="T26" fmla="*/ 2 w 41"/>
                <a:gd name="T27" fmla="*/ 6 h 121"/>
                <a:gd name="T28" fmla="*/ 5 w 41"/>
                <a:gd name="T29" fmla="*/ 6 h 121"/>
                <a:gd name="T30" fmla="*/ 6 w 41"/>
                <a:gd name="T31" fmla="*/ 7 h 121"/>
                <a:gd name="T32" fmla="*/ 6 w 41"/>
                <a:gd name="T33" fmla="*/ 9 h 121"/>
                <a:gd name="T34" fmla="*/ 6 w 41"/>
                <a:gd name="T35" fmla="*/ 12 h 121"/>
                <a:gd name="T36" fmla="*/ 6 w 41"/>
                <a:gd name="T37" fmla="*/ 18 h 121"/>
                <a:gd name="T38" fmla="*/ 6 w 41"/>
                <a:gd name="T39" fmla="*/ 18 h 121"/>
                <a:gd name="T40" fmla="*/ 6 w 41"/>
                <a:gd name="T41" fmla="*/ 18 h 121"/>
                <a:gd name="T42" fmla="*/ 6 w 41"/>
                <a:gd name="T43" fmla="*/ 20 h 121"/>
                <a:gd name="T44" fmla="*/ 6 w 41"/>
                <a:gd name="T45" fmla="*/ 20 h 121"/>
                <a:gd name="T46" fmla="*/ 6 w 41"/>
                <a:gd name="T47" fmla="*/ 20 h 121"/>
                <a:gd name="T48" fmla="*/ 6 w 41"/>
                <a:gd name="T49" fmla="*/ 20 h 121"/>
                <a:gd name="T50" fmla="*/ 6 w 41"/>
                <a:gd name="T51" fmla="*/ 20 h 121"/>
                <a:gd name="T52" fmla="*/ 6 w 41"/>
                <a:gd name="T53" fmla="*/ 17 h 121"/>
                <a:gd name="T54" fmla="*/ 6 w 41"/>
                <a:gd name="T55" fmla="*/ 14 h 121"/>
                <a:gd name="T56" fmla="*/ 7 w 41"/>
                <a:gd name="T57" fmla="*/ 13 h 121"/>
                <a:gd name="T58" fmla="*/ 8 w 41"/>
                <a:gd name="T59" fmla="*/ 10 h 121"/>
                <a:gd name="T60" fmla="*/ 6 w 41"/>
                <a:gd name="T61" fmla="*/ 6 h 121"/>
                <a:gd name="T62" fmla="*/ 6 w 41"/>
                <a:gd name="T63" fmla="*/ 6 h 121"/>
                <a:gd name="T64" fmla="*/ 6 w 41"/>
                <a:gd name="T65" fmla="*/ 6 h 121"/>
                <a:gd name="T66" fmla="*/ 6 w 41"/>
                <a:gd name="T67" fmla="*/ 6 h 121"/>
                <a:gd name="T68" fmla="*/ 6 w 41"/>
                <a:gd name="T69" fmla="*/ 6 h 121"/>
                <a:gd name="T70" fmla="*/ 6 w 41"/>
                <a:gd name="T71" fmla="*/ 6 h 121"/>
                <a:gd name="T72" fmla="*/ 6 w 41"/>
                <a:gd name="T73" fmla="*/ 6 h 121"/>
                <a:gd name="T74" fmla="*/ 6 w 41"/>
                <a:gd name="T75" fmla="*/ 6 h 12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1" h="121">
                  <a:moveTo>
                    <a:pt x="38" y="53"/>
                  </a:moveTo>
                  <a:cubicBezTo>
                    <a:pt x="37" y="53"/>
                    <a:pt x="39" y="49"/>
                    <a:pt x="38" y="48"/>
                  </a:cubicBezTo>
                  <a:cubicBezTo>
                    <a:pt x="37" y="47"/>
                    <a:pt x="38" y="41"/>
                    <a:pt x="37" y="41"/>
                  </a:cubicBezTo>
                  <a:cubicBezTo>
                    <a:pt x="36" y="40"/>
                    <a:pt x="38" y="37"/>
                    <a:pt x="38" y="36"/>
                  </a:cubicBezTo>
                  <a:cubicBezTo>
                    <a:pt x="37" y="34"/>
                    <a:pt x="40" y="32"/>
                    <a:pt x="38" y="30"/>
                  </a:cubicBezTo>
                  <a:cubicBezTo>
                    <a:pt x="37" y="28"/>
                    <a:pt x="37" y="23"/>
                    <a:pt x="36" y="23"/>
                  </a:cubicBezTo>
                  <a:cubicBezTo>
                    <a:pt x="35" y="22"/>
                    <a:pt x="30" y="18"/>
                    <a:pt x="30" y="18"/>
                  </a:cubicBezTo>
                  <a:cubicBezTo>
                    <a:pt x="29" y="18"/>
                    <a:pt x="29" y="17"/>
                    <a:pt x="2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2"/>
                    <a:pt x="31" y="11"/>
                  </a:cubicBezTo>
                  <a:cubicBezTo>
                    <a:pt x="31" y="10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5"/>
                  </a:cubicBezTo>
                  <a:cubicBezTo>
                    <a:pt x="28" y="4"/>
                    <a:pt x="26" y="0"/>
                    <a:pt x="24" y="0"/>
                  </a:cubicBezTo>
                  <a:cubicBezTo>
                    <a:pt x="22" y="0"/>
                    <a:pt x="19" y="0"/>
                    <a:pt x="18" y="1"/>
                  </a:cubicBezTo>
                  <a:cubicBezTo>
                    <a:pt x="17" y="2"/>
                    <a:pt x="15" y="3"/>
                    <a:pt x="15" y="4"/>
                  </a:cubicBezTo>
                  <a:cubicBezTo>
                    <a:pt x="15" y="5"/>
                    <a:pt x="15" y="6"/>
                    <a:pt x="15" y="6"/>
                  </a:cubicBezTo>
                  <a:cubicBezTo>
                    <a:pt x="14" y="7"/>
                    <a:pt x="14" y="10"/>
                    <a:pt x="15" y="10"/>
                  </a:cubicBezTo>
                  <a:cubicBezTo>
                    <a:pt x="16" y="10"/>
                    <a:pt x="16" y="11"/>
                    <a:pt x="16" y="11"/>
                  </a:cubicBezTo>
                  <a:cubicBezTo>
                    <a:pt x="16" y="12"/>
                    <a:pt x="14" y="11"/>
                    <a:pt x="14" y="12"/>
                  </a:cubicBezTo>
                  <a:cubicBezTo>
                    <a:pt x="13" y="12"/>
                    <a:pt x="11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9" y="16"/>
                    <a:pt x="9" y="21"/>
                    <a:pt x="8" y="21"/>
                  </a:cubicBezTo>
                  <a:cubicBezTo>
                    <a:pt x="8" y="21"/>
                    <a:pt x="7" y="23"/>
                    <a:pt x="7" y="24"/>
                  </a:cubicBezTo>
                  <a:cubicBezTo>
                    <a:pt x="6" y="25"/>
                    <a:pt x="4" y="28"/>
                    <a:pt x="3" y="29"/>
                  </a:cubicBezTo>
                  <a:cubicBezTo>
                    <a:pt x="3" y="29"/>
                    <a:pt x="1" y="31"/>
                    <a:pt x="2" y="32"/>
                  </a:cubicBezTo>
                  <a:cubicBezTo>
                    <a:pt x="2" y="32"/>
                    <a:pt x="0" y="35"/>
                    <a:pt x="0" y="36"/>
                  </a:cubicBezTo>
                  <a:cubicBezTo>
                    <a:pt x="1" y="37"/>
                    <a:pt x="0" y="42"/>
                    <a:pt x="5" y="41"/>
                  </a:cubicBezTo>
                  <a:cubicBezTo>
                    <a:pt x="9" y="40"/>
                    <a:pt x="11" y="38"/>
                    <a:pt x="12" y="37"/>
                  </a:cubicBezTo>
                  <a:cubicBezTo>
                    <a:pt x="13" y="36"/>
                    <a:pt x="12" y="44"/>
                    <a:pt x="12" y="45"/>
                  </a:cubicBezTo>
                  <a:cubicBezTo>
                    <a:pt x="12" y="46"/>
                    <a:pt x="12" y="49"/>
                    <a:pt x="13" y="50"/>
                  </a:cubicBezTo>
                  <a:cubicBezTo>
                    <a:pt x="15" y="52"/>
                    <a:pt x="13" y="50"/>
                    <a:pt x="13" y="52"/>
                  </a:cubicBezTo>
                  <a:cubicBezTo>
                    <a:pt x="14" y="54"/>
                    <a:pt x="14" y="53"/>
                    <a:pt x="14" y="54"/>
                  </a:cubicBezTo>
                  <a:cubicBezTo>
                    <a:pt x="14" y="55"/>
                    <a:pt x="12" y="65"/>
                    <a:pt x="12" y="66"/>
                  </a:cubicBezTo>
                  <a:cubicBezTo>
                    <a:pt x="13" y="67"/>
                    <a:pt x="17" y="105"/>
                    <a:pt x="16" y="106"/>
                  </a:cubicBezTo>
                  <a:cubicBezTo>
                    <a:pt x="16" y="107"/>
                    <a:pt x="16" y="107"/>
                    <a:pt x="17" y="107"/>
                  </a:cubicBezTo>
                  <a:cubicBezTo>
                    <a:pt x="16" y="107"/>
                    <a:pt x="16" y="107"/>
                    <a:pt x="15" y="108"/>
                  </a:cubicBezTo>
                  <a:cubicBezTo>
                    <a:pt x="15" y="109"/>
                    <a:pt x="14" y="111"/>
                    <a:pt x="14" y="112"/>
                  </a:cubicBezTo>
                  <a:cubicBezTo>
                    <a:pt x="14" y="113"/>
                    <a:pt x="10" y="113"/>
                    <a:pt x="9" y="114"/>
                  </a:cubicBezTo>
                  <a:cubicBezTo>
                    <a:pt x="9" y="114"/>
                    <a:pt x="6" y="114"/>
                    <a:pt x="6" y="114"/>
                  </a:cubicBezTo>
                  <a:cubicBezTo>
                    <a:pt x="5" y="115"/>
                    <a:pt x="5" y="116"/>
                    <a:pt x="5" y="116"/>
                  </a:cubicBezTo>
                  <a:cubicBezTo>
                    <a:pt x="6" y="117"/>
                    <a:pt x="11" y="117"/>
                    <a:pt x="12" y="117"/>
                  </a:cubicBezTo>
                  <a:cubicBezTo>
                    <a:pt x="13" y="117"/>
                    <a:pt x="19" y="116"/>
                    <a:pt x="19" y="116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19" y="117"/>
                    <a:pt x="17" y="118"/>
                    <a:pt x="16" y="118"/>
                  </a:cubicBezTo>
                  <a:cubicBezTo>
                    <a:pt x="16" y="118"/>
                    <a:pt x="14" y="120"/>
                    <a:pt x="15" y="120"/>
                  </a:cubicBezTo>
                  <a:cubicBezTo>
                    <a:pt x="16" y="121"/>
                    <a:pt x="22" y="120"/>
                    <a:pt x="24" y="120"/>
                  </a:cubicBezTo>
                  <a:cubicBezTo>
                    <a:pt x="25" y="121"/>
                    <a:pt x="28" y="119"/>
                    <a:pt x="29" y="120"/>
                  </a:cubicBezTo>
                  <a:cubicBezTo>
                    <a:pt x="30" y="120"/>
                    <a:pt x="30" y="121"/>
                    <a:pt x="30" y="121"/>
                  </a:cubicBezTo>
                  <a:cubicBezTo>
                    <a:pt x="30" y="121"/>
                    <a:pt x="33" y="120"/>
                    <a:pt x="34" y="120"/>
                  </a:cubicBezTo>
                  <a:cubicBezTo>
                    <a:pt x="34" y="120"/>
                    <a:pt x="34" y="117"/>
                    <a:pt x="34" y="117"/>
                  </a:cubicBezTo>
                  <a:cubicBezTo>
                    <a:pt x="34" y="117"/>
                    <a:pt x="32" y="104"/>
                    <a:pt x="32" y="102"/>
                  </a:cubicBezTo>
                  <a:cubicBezTo>
                    <a:pt x="32" y="100"/>
                    <a:pt x="33" y="95"/>
                    <a:pt x="33" y="94"/>
                  </a:cubicBezTo>
                  <a:cubicBezTo>
                    <a:pt x="34" y="93"/>
                    <a:pt x="32" y="83"/>
                    <a:pt x="32" y="82"/>
                  </a:cubicBezTo>
                  <a:cubicBezTo>
                    <a:pt x="32" y="82"/>
                    <a:pt x="32" y="71"/>
                    <a:pt x="32" y="70"/>
                  </a:cubicBezTo>
                  <a:cubicBezTo>
                    <a:pt x="33" y="70"/>
                    <a:pt x="37" y="71"/>
                    <a:pt x="37" y="71"/>
                  </a:cubicBezTo>
                  <a:cubicBezTo>
                    <a:pt x="37" y="71"/>
                    <a:pt x="39" y="71"/>
                    <a:pt x="39" y="70"/>
                  </a:cubicBezTo>
                  <a:cubicBezTo>
                    <a:pt x="40" y="70"/>
                    <a:pt x="41" y="54"/>
                    <a:pt x="41" y="54"/>
                  </a:cubicBezTo>
                  <a:cubicBezTo>
                    <a:pt x="41" y="54"/>
                    <a:pt x="38" y="53"/>
                    <a:pt x="38" y="53"/>
                  </a:cubicBezTo>
                  <a:close/>
                  <a:moveTo>
                    <a:pt x="12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7"/>
                    <a:pt x="12" y="17"/>
                  </a:cubicBezTo>
                  <a:cubicBezTo>
                    <a:pt x="12" y="17"/>
                    <a:pt x="12" y="16"/>
                    <a:pt x="12" y="16"/>
                  </a:cubicBezTo>
                  <a:close/>
                  <a:moveTo>
                    <a:pt x="20" y="20"/>
                  </a:moveTo>
                  <a:cubicBezTo>
                    <a:pt x="19" y="21"/>
                    <a:pt x="17" y="22"/>
                    <a:pt x="17" y="22"/>
                  </a:cubicBezTo>
                  <a:cubicBezTo>
                    <a:pt x="17" y="22"/>
                    <a:pt x="19" y="22"/>
                    <a:pt x="18" y="23"/>
                  </a:cubicBezTo>
                  <a:cubicBezTo>
                    <a:pt x="18" y="23"/>
                    <a:pt x="16" y="24"/>
                    <a:pt x="14" y="24"/>
                  </a:cubicBezTo>
                  <a:cubicBezTo>
                    <a:pt x="13" y="24"/>
                    <a:pt x="10" y="27"/>
                    <a:pt x="10" y="27"/>
                  </a:cubicBezTo>
                  <a:cubicBezTo>
                    <a:pt x="10" y="27"/>
                    <a:pt x="10" y="26"/>
                    <a:pt x="10" y="24"/>
                  </a:cubicBezTo>
                  <a:cubicBezTo>
                    <a:pt x="11" y="23"/>
                    <a:pt x="12" y="21"/>
                    <a:pt x="13" y="21"/>
                  </a:cubicBezTo>
                  <a:cubicBezTo>
                    <a:pt x="14" y="20"/>
                    <a:pt x="16" y="17"/>
                    <a:pt x="16" y="15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8"/>
                    <a:pt x="21" y="18"/>
                    <a:pt x="21" y="18"/>
                  </a:cubicBezTo>
                  <a:cubicBezTo>
                    <a:pt x="21" y="18"/>
                    <a:pt x="21" y="20"/>
                    <a:pt x="20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0" name="Freeform 124"/>
            <p:cNvSpPr>
              <a:spLocks noEditPoints="1"/>
            </p:cNvSpPr>
            <p:nvPr/>
          </p:nvSpPr>
          <p:spPr bwMode="auto">
            <a:xfrm>
              <a:off x="1605" y="2009"/>
              <a:ext cx="21" cy="63"/>
            </a:xfrm>
            <a:custGeom>
              <a:avLst/>
              <a:gdLst>
                <a:gd name="T0" fmla="*/ 5 w 23"/>
                <a:gd name="T1" fmla="*/ 5 h 69"/>
                <a:gd name="T2" fmla="*/ 5 w 23"/>
                <a:gd name="T3" fmla="*/ 5 h 69"/>
                <a:gd name="T4" fmla="*/ 5 w 23"/>
                <a:gd name="T5" fmla="*/ 5 h 69"/>
                <a:gd name="T6" fmla="*/ 5 w 23"/>
                <a:gd name="T7" fmla="*/ 0 h 69"/>
                <a:gd name="T8" fmla="*/ 5 w 23"/>
                <a:gd name="T9" fmla="*/ 1 h 69"/>
                <a:gd name="T10" fmla="*/ 5 w 23"/>
                <a:gd name="T11" fmla="*/ 3 h 69"/>
                <a:gd name="T12" fmla="*/ 5 w 23"/>
                <a:gd name="T13" fmla="*/ 5 h 69"/>
                <a:gd name="T14" fmla="*/ 5 w 23"/>
                <a:gd name="T15" fmla="*/ 5 h 69"/>
                <a:gd name="T16" fmla="*/ 5 w 23"/>
                <a:gd name="T17" fmla="*/ 5 h 69"/>
                <a:gd name="T18" fmla="*/ 5 w 23"/>
                <a:gd name="T19" fmla="*/ 5 h 69"/>
                <a:gd name="T20" fmla="*/ 5 w 23"/>
                <a:gd name="T21" fmla="*/ 5 h 69"/>
                <a:gd name="T22" fmla="*/ 5 w 23"/>
                <a:gd name="T23" fmla="*/ 5 h 69"/>
                <a:gd name="T24" fmla="*/ 3 w 23"/>
                <a:gd name="T25" fmla="*/ 5 h 69"/>
                <a:gd name="T26" fmla="*/ 2 w 23"/>
                <a:gd name="T27" fmla="*/ 5 h 69"/>
                <a:gd name="T28" fmla="*/ 1 w 23"/>
                <a:gd name="T29" fmla="*/ 5 h 69"/>
                <a:gd name="T30" fmla="*/ 1 w 23"/>
                <a:gd name="T31" fmla="*/ 5 h 69"/>
                <a:gd name="T32" fmla="*/ 3 w 23"/>
                <a:gd name="T33" fmla="*/ 5 h 69"/>
                <a:gd name="T34" fmla="*/ 4 w 23"/>
                <a:gd name="T35" fmla="*/ 5 h 69"/>
                <a:gd name="T36" fmla="*/ 4 w 23"/>
                <a:gd name="T37" fmla="*/ 5 h 69"/>
                <a:gd name="T38" fmla="*/ 5 w 23"/>
                <a:gd name="T39" fmla="*/ 5 h 69"/>
                <a:gd name="T40" fmla="*/ 4 w 23"/>
                <a:gd name="T41" fmla="*/ 7 h 69"/>
                <a:gd name="T42" fmla="*/ 4 w 23"/>
                <a:gd name="T43" fmla="*/ 8 h 69"/>
                <a:gd name="T44" fmla="*/ 4 w 23"/>
                <a:gd name="T45" fmla="*/ 10 h 69"/>
                <a:gd name="T46" fmla="*/ 5 w 23"/>
                <a:gd name="T47" fmla="*/ 10 h 69"/>
                <a:gd name="T48" fmla="*/ 5 w 23"/>
                <a:gd name="T49" fmla="*/ 10 h 69"/>
                <a:gd name="T50" fmla="*/ 5 w 23"/>
                <a:gd name="T51" fmla="*/ 9 h 69"/>
                <a:gd name="T52" fmla="*/ 5 w 23"/>
                <a:gd name="T53" fmla="*/ 7 h 69"/>
                <a:gd name="T54" fmla="*/ 5 w 23"/>
                <a:gd name="T55" fmla="*/ 7 h 69"/>
                <a:gd name="T56" fmla="*/ 5 w 23"/>
                <a:gd name="T57" fmla="*/ 9 h 69"/>
                <a:gd name="T58" fmla="*/ 5 w 23"/>
                <a:gd name="T59" fmla="*/ 10 h 69"/>
                <a:gd name="T60" fmla="*/ 5 w 23"/>
                <a:gd name="T61" fmla="*/ 10 h 69"/>
                <a:gd name="T62" fmla="*/ 5 w 23"/>
                <a:gd name="T63" fmla="*/ 10 h 69"/>
                <a:gd name="T64" fmla="*/ 5 w 23"/>
                <a:gd name="T65" fmla="*/ 9 h 69"/>
                <a:gd name="T66" fmla="*/ 5 w 23"/>
                <a:gd name="T67" fmla="*/ 8 h 69"/>
                <a:gd name="T68" fmla="*/ 5 w 23"/>
                <a:gd name="T69" fmla="*/ 5 h 69"/>
                <a:gd name="T70" fmla="*/ 5 w 23"/>
                <a:gd name="T71" fmla="*/ 5 h 69"/>
                <a:gd name="T72" fmla="*/ 5 w 23"/>
                <a:gd name="T73" fmla="*/ 5 h 69"/>
                <a:gd name="T74" fmla="*/ 5 w 23"/>
                <a:gd name="T75" fmla="*/ 5 h 69"/>
                <a:gd name="T76" fmla="*/ 5 w 23"/>
                <a:gd name="T77" fmla="*/ 5 h 69"/>
                <a:gd name="T78" fmla="*/ 5 w 23"/>
                <a:gd name="T79" fmla="*/ 5 h 69"/>
                <a:gd name="T80" fmla="*/ 5 w 23"/>
                <a:gd name="T81" fmla="*/ 5 h 69"/>
                <a:gd name="T82" fmla="*/ 5 w 23"/>
                <a:gd name="T83" fmla="*/ 5 h 69"/>
                <a:gd name="T84" fmla="*/ 5 w 23"/>
                <a:gd name="T85" fmla="*/ 5 h 69"/>
                <a:gd name="T86" fmla="*/ 5 w 23"/>
                <a:gd name="T87" fmla="*/ 5 h 69"/>
                <a:gd name="T88" fmla="*/ 3 w 23"/>
                <a:gd name="T89" fmla="*/ 5 h 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" h="69">
                  <a:moveTo>
                    <a:pt x="22" y="24"/>
                  </a:moveTo>
                  <a:cubicBezTo>
                    <a:pt x="22" y="22"/>
                    <a:pt x="22" y="19"/>
                    <a:pt x="22" y="16"/>
                  </a:cubicBezTo>
                  <a:cubicBezTo>
                    <a:pt x="21" y="14"/>
                    <a:pt x="22" y="14"/>
                    <a:pt x="21" y="13"/>
                  </a:cubicBezTo>
                  <a:cubicBezTo>
                    <a:pt x="20" y="11"/>
                    <a:pt x="20" y="11"/>
                    <a:pt x="19" y="11"/>
                  </a:cubicBezTo>
                  <a:cubicBezTo>
                    <a:pt x="19" y="11"/>
                    <a:pt x="18" y="10"/>
                    <a:pt x="18" y="9"/>
                  </a:cubicBezTo>
                  <a:cubicBezTo>
                    <a:pt x="18" y="9"/>
                    <a:pt x="18" y="7"/>
                    <a:pt x="17" y="6"/>
                  </a:cubicBezTo>
                  <a:cubicBezTo>
                    <a:pt x="17" y="6"/>
                    <a:pt x="16" y="2"/>
                    <a:pt x="15" y="1"/>
                  </a:cubicBezTo>
                  <a:cubicBezTo>
                    <a:pt x="14" y="1"/>
                    <a:pt x="13" y="0"/>
                    <a:pt x="12" y="0"/>
                  </a:cubicBezTo>
                  <a:cubicBezTo>
                    <a:pt x="11" y="1"/>
                    <a:pt x="11" y="0"/>
                    <a:pt x="11" y="1"/>
                  </a:cubicBezTo>
                  <a:cubicBezTo>
                    <a:pt x="10" y="1"/>
                    <a:pt x="9" y="1"/>
                    <a:pt x="9" y="1"/>
                  </a:cubicBezTo>
                  <a:cubicBezTo>
                    <a:pt x="9" y="1"/>
                    <a:pt x="8" y="1"/>
                    <a:pt x="8" y="1"/>
                  </a:cubicBezTo>
                  <a:cubicBezTo>
                    <a:pt x="8" y="1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5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7" y="6"/>
                    <a:pt x="7" y="6"/>
                  </a:cubicBezTo>
                  <a:cubicBezTo>
                    <a:pt x="7" y="6"/>
                    <a:pt x="7" y="7"/>
                    <a:pt x="7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8"/>
                    <a:pt x="7" y="8"/>
                    <a:pt x="8" y="8"/>
                  </a:cubicBezTo>
                  <a:cubicBezTo>
                    <a:pt x="8" y="9"/>
                    <a:pt x="8" y="9"/>
                    <a:pt x="9" y="9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1"/>
                    <a:pt x="9" y="11"/>
                    <a:pt x="9" y="12"/>
                  </a:cubicBezTo>
                  <a:cubicBezTo>
                    <a:pt x="8" y="12"/>
                    <a:pt x="6" y="12"/>
                    <a:pt x="6" y="13"/>
                  </a:cubicBezTo>
                  <a:cubicBezTo>
                    <a:pt x="5" y="14"/>
                    <a:pt x="5" y="16"/>
                    <a:pt x="4" y="16"/>
                  </a:cubicBezTo>
                  <a:cubicBezTo>
                    <a:pt x="4" y="17"/>
                    <a:pt x="3" y="21"/>
                    <a:pt x="3" y="21"/>
                  </a:cubicBezTo>
                  <a:cubicBezTo>
                    <a:pt x="3" y="22"/>
                    <a:pt x="3" y="23"/>
                    <a:pt x="3" y="24"/>
                  </a:cubicBezTo>
                  <a:cubicBezTo>
                    <a:pt x="3" y="25"/>
                    <a:pt x="2" y="26"/>
                    <a:pt x="2" y="27"/>
                  </a:cubicBezTo>
                  <a:cubicBezTo>
                    <a:pt x="2" y="27"/>
                    <a:pt x="2" y="28"/>
                    <a:pt x="2" y="30"/>
                  </a:cubicBezTo>
                  <a:cubicBezTo>
                    <a:pt x="2" y="31"/>
                    <a:pt x="1" y="31"/>
                    <a:pt x="1" y="33"/>
                  </a:cubicBezTo>
                  <a:cubicBezTo>
                    <a:pt x="1" y="33"/>
                    <a:pt x="1" y="33"/>
                    <a:pt x="1" y="35"/>
                  </a:cubicBezTo>
                  <a:cubicBezTo>
                    <a:pt x="1" y="35"/>
                    <a:pt x="0" y="36"/>
                    <a:pt x="1" y="37"/>
                  </a:cubicBezTo>
                  <a:cubicBezTo>
                    <a:pt x="1" y="37"/>
                    <a:pt x="0" y="38"/>
                    <a:pt x="2" y="40"/>
                  </a:cubicBezTo>
                  <a:cubicBezTo>
                    <a:pt x="2" y="40"/>
                    <a:pt x="2" y="39"/>
                    <a:pt x="3" y="41"/>
                  </a:cubicBezTo>
                  <a:cubicBezTo>
                    <a:pt x="3" y="41"/>
                    <a:pt x="4" y="41"/>
                    <a:pt x="4" y="40"/>
                  </a:cubicBezTo>
                  <a:cubicBezTo>
                    <a:pt x="4" y="40"/>
                    <a:pt x="4" y="39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6"/>
                    <a:pt x="4" y="36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5" y="33"/>
                    <a:pt x="5" y="35"/>
                    <a:pt x="5" y="36"/>
                  </a:cubicBezTo>
                  <a:cubicBezTo>
                    <a:pt x="5" y="36"/>
                    <a:pt x="4" y="44"/>
                    <a:pt x="5" y="46"/>
                  </a:cubicBezTo>
                  <a:cubicBezTo>
                    <a:pt x="5" y="46"/>
                    <a:pt x="4" y="48"/>
                    <a:pt x="4" y="48"/>
                  </a:cubicBezTo>
                  <a:cubicBezTo>
                    <a:pt x="4" y="48"/>
                    <a:pt x="4" y="49"/>
                    <a:pt x="4" y="51"/>
                  </a:cubicBezTo>
                  <a:cubicBezTo>
                    <a:pt x="4" y="51"/>
                    <a:pt x="4" y="54"/>
                    <a:pt x="4" y="55"/>
                  </a:cubicBezTo>
                  <a:cubicBezTo>
                    <a:pt x="4" y="56"/>
                    <a:pt x="3" y="60"/>
                    <a:pt x="3" y="61"/>
                  </a:cubicBezTo>
                  <a:cubicBezTo>
                    <a:pt x="4" y="61"/>
                    <a:pt x="4" y="62"/>
                    <a:pt x="4" y="63"/>
                  </a:cubicBezTo>
                  <a:cubicBezTo>
                    <a:pt x="4" y="65"/>
                    <a:pt x="2" y="66"/>
                    <a:pt x="4" y="68"/>
                  </a:cubicBezTo>
                  <a:cubicBezTo>
                    <a:pt x="4" y="69"/>
                    <a:pt x="6" y="68"/>
                    <a:pt x="6" y="66"/>
                  </a:cubicBezTo>
                  <a:cubicBezTo>
                    <a:pt x="7" y="63"/>
                    <a:pt x="7" y="64"/>
                    <a:pt x="7" y="63"/>
                  </a:cubicBezTo>
                  <a:cubicBezTo>
                    <a:pt x="8" y="63"/>
                    <a:pt x="8" y="62"/>
                    <a:pt x="8" y="62"/>
                  </a:cubicBezTo>
                  <a:cubicBezTo>
                    <a:pt x="8" y="62"/>
                    <a:pt x="8" y="62"/>
                    <a:pt x="8" y="61"/>
                  </a:cubicBezTo>
                  <a:cubicBezTo>
                    <a:pt x="8" y="60"/>
                    <a:pt x="8" y="56"/>
                    <a:pt x="9" y="56"/>
                  </a:cubicBezTo>
                  <a:cubicBezTo>
                    <a:pt x="9" y="55"/>
                    <a:pt x="8" y="55"/>
                    <a:pt x="8" y="55"/>
                  </a:cubicBezTo>
                  <a:cubicBezTo>
                    <a:pt x="8" y="55"/>
                    <a:pt x="8" y="50"/>
                    <a:pt x="8" y="50"/>
                  </a:cubicBezTo>
                  <a:cubicBezTo>
                    <a:pt x="9" y="48"/>
                    <a:pt x="10" y="44"/>
                    <a:pt x="11" y="38"/>
                  </a:cubicBezTo>
                  <a:cubicBezTo>
                    <a:pt x="11" y="37"/>
                    <a:pt x="12" y="44"/>
                    <a:pt x="13" y="47"/>
                  </a:cubicBezTo>
                  <a:cubicBezTo>
                    <a:pt x="13" y="47"/>
                    <a:pt x="14" y="52"/>
                    <a:pt x="14" y="55"/>
                  </a:cubicBezTo>
                  <a:cubicBezTo>
                    <a:pt x="13" y="57"/>
                    <a:pt x="14" y="59"/>
                    <a:pt x="14" y="60"/>
                  </a:cubicBezTo>
                  <a:cubicBezTo>
                    <a:pt x="14" y="60"/>
                    <a:pt x="13" y="61"/>
                    <a:pt x="14" y="62"/>
                  </a:cubicBezTo>
                  <a:cubicBezTo>
                    <a:pt x="15" y="63"/>
                    <a:pt x="14" y="63"/>
                    <a:pt x="14" y="63"/>
                  </a:cubicBezTo>
                  <a:cubicBezTo>
                    <a:pt x="14" y="64"/>
                    <a:pt x="14" y="64"/>
                    <a:pt x="15" y="64"/>
                  </a:cubicBezTo>
                  <a:cubicBezTo>
                    <a:pt x="15" y="65"/>
                    <a:pt x="15" y="66"/>
                    <a:pt x="15" y="66"/>
                  </a:cubicBezTo>
                  <a:cubicBezTo>
                    <a:pt x="15" y="67"/>
                    <a:pt x="16" y="69"/>
                    <a:pt x="16" y="69"/>
                  </a:cubicBezTo>
                  <a:cubicBezTo>
                    <a:pt x="17" y="69"/>
                    <a:pt x="18" y="66"/>
                    <a:pt x="18" y="66"/>
                  </a:cubicBezTo>
                  <a:cubicBezTo>
                    <a:pt x="18" y="66"/>
                    <a:pt x="18" y="65"/>
                    <a:pt x="18" y="65"/>
                  </a:cubicBezTo>
                  <a:cubicBezTo>
                    <a:pt x="18" y="65"/>
                    <a:pt x="18" y="61"/>
                    <a:pt x="18" y="60"/>
                  </a:cubicBezTo>
                  <a:cubicBezTo>
                    <a:pt x="18" y="58"/>
                    <a:pt x="19" y="56"/>
                    <a:pt x="18" y="54"/>
                  </a:cubicBezTo>
                  <a:cubicBezTo>
                    <a:pt x="18" y="54"/>
                    <a:pt x="18" y="52"/>
                    <a:pt x="18" y="51"/>
                  </a:cubicBezTo>
                  <a:cubicBezTo>
                    <a:pt x="17" y="49"/>
                    <a:pt x="18" y="44"/>
                    <a:pt x="18" y="43"/>
                  </a:cubicBezTo>
                  <a:cubicBezTo>
                    <a:pt x="18" y="42"/>
                    <a:pt x="19" y="36"/>
                    <a:pt x="18" y="35"/>
                  </a:cubicBezTo>
                  <a:cubicBezTo>
                    <a:pt x="18" y="34"/>
                    <a:pt x="18" y="28"/>
                    <a:pt x="18" y="27"/>
                  </a:cubicBezTo>
                  <a:cubicBezTo>
                    <a:pt x="17" y="26"/>
                    <a:pt x="18" y="25"/>
                    <a:pt x="17" y="25"/>
                  </a:cubicBezTo>
                  <a:cubicBezTo>
                    <a:pt x="17" y="25"/>
                    <a:pt x="18" y="23"/>
                    <a:pt x="19" y="22"/>
                  </a:cubicBezTo>
                  <a:cubicBezTo>
                    <a:pt x="19" y="22"/>
                    <a:pt x="20" y="25"/>
                    <a:pt x="20" y="26"/>
                  </a:cubicBezTo>
                  <a:cubicBezTo>
                    <a:pt x="19" y="26"/>
                    <a:pt x="19" y="28"/>
                    <a:pt x="20" y="29"/>
                  </a:cubicBezTo>
                  <a:cubicBezTo>
                    <a:pt x="20" y="30"/>
                    <a:pt x="20" y="31"/>
                    <a:pt x="20" y="32"/>
                  </a:cubicBezTo>
                  <a:cubicBezTo>
                    <a:pt x="20" y="33"/>
                    <a:pt x="19" y="36"/>
                    <a:pt x="19" y="37"/>
                  </a:cubicBezTo>
                  <a:cubicBezTo>
                    <a:pt x="19" y="37"/>
                    <a:pt x="19" y="38"/>
                    <a:pt x="19" y="38"/>
                  </a:cubicBezTo>
                  <a:cubicBezTo>
                    <a:pt x="19" y="38"/>
                    <a:pt x="19" y="39"/>
                    <a:pt x="18" y="39"/>
                  </a:cubicBezTo>
                  <a:cubicBezTo>
                    <a:pt x="18" y="39"/>
                    <a:pt x="19" y="40"/>
                    <a:pt x="19" y="38"/>
                  </a:cubicBezTo>
                  <a:cubicBezTo>
                    <a:pt x="20" y="37"/>
                    <a:pt x="19" y="40"/>
                    <a:pt x="19" y="40"/>
                  </a:cubicBezTo>
                  <a:cubicBezTo>
                    <a:pt x="19" y="40"/>
                    <a:pt x="19" y="41"/>
                    <a:pt x="20" y="40"/>
                  </a:cubicBezTo>
                  <a:cubicBezTo>
                    <a:pt x="21" y="40"/>
                    <a:pt x="22" y="40"/>
                    <a:pt x="22" y="38"/>
                  </a:cubicBezTo>
                  <a:cubicBezTo>
                    <a:pt x="22" y="38"/>
                    <a:pt x="22" y="38"/>
                    <a:pt x="22" y="37"/>
                  </a:cubicBezTo>
                  <a:cubicBezTo>
                    <a:pt x="22" y="37"/>
                    <a:pt x="22" y="37"/>
                    <a:pt x="22" y="36"/>
                  </a:cubicBezTo>
                  <a:cubicBezTo>
                    <a:pt x="23" y="35"/>
                    <a:pt x="22" y="32"/>
                    <a:pt x="22" y="32"/>
                  </a:cubicBezTo>
                  <a:cubicBezTo>
                    <a:pt x="22" y="31"/>
                    <a:pt x="23" y="30"/>
                    <a:pt x="23" y="28"/>
                  </a:cubicBezTo>
                  <a:cubicBezTo>
                    <a:pt x="23" y="26"/>
                    <a:pt x="23" y="25"/>
                    <a:pt x="22" y="24"/>
                  </a:cubicBezTo>
                  <a:close/>
                  <a:moveTo>
                    <a:pt x="3" y="40"/>
                  </a:moveTo>
                  <a:cubicBezTo>
                    <a:pt x="2" y="39"/>
                    <a:pt x="3" y="38"/>
                    <a:pt x="3" y="38"/>
                  </a:cubicBezTo>
                  <a:cubicBezTo>
                    <a:pt x="3" y="38"/>
                    <a:pt x="3" y="41"/>
                    <a:pt x="3" y="4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1" name="Freeform 125"/>
            <p:cNvSpPr>
              <a:spLocks/>
            </p:cNvSpPr>
            <p:nvPr/>
          </p:nvSpPr>
          <p:spPr bwMode="auto">
            <a:xfrm>
              <a:off x="2474" y="1748"/>
              <a:ext cx="52" cy="111"/>
            </a:xfrm>
            <a:custGeom>
              <a:avLst/>
              <a:gdLst>
                <a:gd name="T0" fmla="*/ 5 w 57"/>
                <a:gd name="T1" fmla="*/ 5 h 122"/>
                <a:gd name="T2" fmla="*/ 5 w 57"/>
                <a:gd name="T3" fmla="*/ 5 h 122"/>
                <a:gd name="T4" fmla="*/ 5 w 57"/>
                <a:gd name="T5" fmla="*/ 5 h 122"/>
                <a:gd name="T6" fmla="*/ 5 w 57"/>
                <a:gd name="T7" fmla="*/ 5 h 122"/>
                <a:gd name="T8" fmla="*/ 5 w 57"/>
                <a:gd name="T9" fmla="*/ 1 h 122"/>
                <a:gd name="T10" fmla="*/ 5 w 57"/>
                <a:gd name="T11" fmla="*/ 5 h 122"/>
                <a:gd name="T12" fmla="*/ 5 w 57"/>
                <a:gd name="T13" fmla="*/ 5 h 122"/>
                <a:gd name="T14" fmla="*/ 7 w 57"/>
                <a:gd name="T15" fmla="*/ 5 h 122"/>
                <a:gd name="T16" fmla="*/ 7 w 57"/>
                <a:gd name="T17" fmla="*/ 6 h 122"/>
                <a:gd name="T18" fmla="*/ 6 w 57"/>
                <a:gd name="T19" fmla="*/ 7 h 122"/>
                <a:gd name="T20" fmla="*/ 5 w 57"/>
                <a:gd name="T21" fmla="*/ 9 h 122"/>
                <a:gd name="T22" fmla="*/ 5 w 57"/>
                <a:gd name="T23" fmla="*/ 11 h 122"/>
                <a:gd name="T24" fmla="*/ 5 w 57"/>
                <a:gd name="T25" fmla="*/ 12 h 122"/>
                <a:gd name="T26" fmla="*/ 7 w 57"/>
                <a:gd name="T27" fmla="*/ 13 h 122"/>
                <a:gd name="T28" fmla="*/ 8 w 57"/>
                <a:gd name="T29" fmla="*/ 15 h 122"/>
                <a:gd name="T30" fmla="*/ 8 w 57"/>
                <a:gd name="T31" fmla="*/ 15 h 122"/>
                <a:gd name="T32" fmla="*/ 5 w 57"/>
                <a:gd name="T33" fmla="*/ 16 h 122"/>
                <a:gd name="T34" fmla="*/ 6 w 57"/>
                <a:gd name="T35" fmla="*/ 15 h 122"/>
                <a:gd name="T36" fmla="*/ 5 w 57"/>
                <a:gd name="T37" fmla="*/ 14 h 122"/>
                <a:gd name="T38" fmla="*/ 5 w 57"/>
                <a:gd name="T39" fmla="*/ 13 h 122"/>
                <a:gd name="T40" fmla="*/ 5 w 57"/>
                <a:gd name="T41" fmla="*/ 14 h 122"/>
                <a:gd name="T42" fmla="*/ 5 w 57"/>
                <a:gd name="T43" fmla="*/ 15 h 122"/>
                <a:gd name="T44" fmla="*/ 5 w 57"/>
                <a:gd name="T45" fmla="*/ 16 h 122"/>
                <a:gd name="T46" fmla="*/ 5 w 57"/>
                <a:gd name="T47" fmla="*/ 15 h 122"/>
                <a:gd name="T48" fmla="*/ 5 w 57"/>
                <a:gd name="T49" fmla="*/ 15 h 122"/>
                <a:gd name="T50" fmla="*/ 5 w 57"/>
                <a:gd name="T51" fmla="*/ 12 h 122"/>
                <a:gd name="T52" fmla="*/ 5 w 57"/>
                <a:gd name="T53" fmla="*/ 9 h 122"/>
                <a:gd name="T54" fmla="*/ 5 w 57"/>
                <a:gd name="T55" fmla="*/ 9 h 122"/>
                <a:gd name="T56" fmla="*/ 5 w 57"/>
                <a:gd name="T57" fmla="*/ 9 h 122"/>
                <a:gd name="T58" fmla="*/ 5 w 57"/>
                <a:gd name="T59" fmla="*/ 8 h 122"/>
                <a:gd name="T60" fmla="*/ 5 w 57"/>
                <a:gd name="T61" fmla="*/ 6 h 122"/>
                <a:gd name="T62" fmla="*/ 5 w 57"/>
                <a:gd name="T63" fmla="*/ 5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2">
                  <a:moveTo>
                    <a:pt x="24" y="25"/>
                  </a:moveTo>
                  <a:cubicBezTo>
                    <a:pt x="25" y="24"/>
                    <a:pt x="25" y="22"/>
                    <a:pt x="26" y="20"/>
                  </a:cubicBezTo>
                  <a:cubicBezTo>
                    <a:pt x="26" y="20"/>
                    <a:pt x="23" y="16"/>
                    <a:pt x="23" y="16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3" y="10"/>
                    <a:pt x="24" y="10"/>
                  </a:cubicBezTo>
                  <a:cubicBezTo>
                    <a:pt x="24" y="9"/>
                    <a:pt x="24" y="7"/>
                    <a:pt x="24" y="6"/>
                  </a:cubicBezTo>
                  <a:cubicBezTo>
                    <a:pt x="24" y="6"/>
                    <a:pt x="23" y="6"/>
                    <a:pt x="23" y="5"/>
                  </a:cubicBezTo>
                  <a:cubicBezTo>
                    <a:pt x="24" y="4"/>
                    <a:pt x="28" y="2"/>
                    <a:pt x="29" y="2"/>
                  </a:cubicBezTo>
                  <a:cubicBezTo>
                    <a:pt x="31" y="2"/>
                    <a:pt x="33" y="0"/>
                    <a:pt x="34" y="1"/>
                  </a:cubicBezTo>
                  <a:cubicBezTo>
                    <a:pt x="36" y="3"/>
                    <a:pt x="39" y="7"/>
                    <a:pt x="39" y="8"/>
                  </a:cubicBezTo>
                  <a:cubicBezTo>
                    <a:pt x="39" y="9"/>
                    <a:pt x="39" y="11"/>
                    <a:pt x="38" y="12"/>
                  </a:cubicBezTo>
                  <a:cubicBezTo>
                    <a:pt x="37" y="13"/>
                    <a:pt x="38" y="14"/>
                    <a:pt x="36" y="16"/>
                  </a:cubicBezTo>
                  <a:cubicBezTo>
                    <a:pt x="35" y="19"/>
                    <a:pt x="36" y="19"/>
                    <a:pt x="37" y="19"/>
                  </a:cubicBezTo>
                  <a:cubicBezTo>
                    <a:pt x="37" y="19"/>
                    <a:pt x="38" y="21"/>
                    <a:pt x="38" y="21"/>
                  </a:cubicBezTo>
                  <a:cubicBezTo>
                    <a:pt x="38" y="22"/>
                    <a:pt x="44" y="23"/>
                    <a:pt x="47" y="34"/>
                  </a:cubicBezTo>
                  <a:cubicBezTo>
                    <a:pt x="48" y="38"/>
                    <a:pt x="48" y="42"/>
                    <a:pt x="49" y="43"/>
                  </a:cubicBezTo>
                  <a:cubicBezTo>
                    <a:pt x="50" y="45"/>
                    <a:pt x="50" y="48"/>
                    <a:pt x="50" y="49"/>
                  </a:cubicBezTo>
                  <a:cubicBezTo>
                    <a:pt x="49" y="51"/>
                    <a:pt x="50" y="51"/>
                    <a:pt x="50" y="52"/>
                  </a:cubicBezTo>
                  <a:cubicBezTo>
                    <a:pt x="49" y="53"/>
                    <a:pt x="46" y="54"/>
                    <a:pt x="45" y="55"/>
                  </a:cubicBezTo>
                  <a:cubicBezTo>
                    <a:pt x="44" y="56"/>
                    <a:pt x="46" y="62"/>
                    <a:pt x="44" y="65"/>
                  </a:cubicBezTo>
                  <a:cubicBezTo>
                    <a:pt x="43" y="65"/>
                    <a:pt x="41" y="65"/>
                    <a:pt x="41" y="65"/>
                  </a:cubicBezTo>
                  <a:cubicBezTo>
                    <a:pt x="41" y="65"/>
                    <a:pt x="38" y="73"/>
                    <a:pt x="37" y="74"/>
                  </a:cubicBezTo>
                  <a:cubicBezTo>
                    <a:pt x="37" y="74"/>
                    <a:pt x="39" y="78"/>
                    <a:pt x="40" y="78"/>
                  </a:cubicBezTo>
                  <a:cubicBezTo>
                    <a:pt x="40" y="78"/>
                    <a:pt x="40" y="81"/>
                    <a:pt x="40" y="81"/>
                  </a:cubicBezTo>
                  <a:cubicBezTo>
                    <a:pt x="40" y="81"/>
                    <a:pt x="41" y="81"/>
                    <a:pt x="41" y="82"/>
                  </a:cubicBezTo>
                  <a:cubicBezTo>
                    <a:pt x="42" y="82"/>
                    <a:pt x="46" y="93"/>
                    <a:pt x="46" y="94"/>
                  </a:cubicBezTo>
                  <a:cubicBezTo>
                    <a:pt x="47" y="95"/>
                    <a:pt x="48" y="95"/>
                    <a:pt x="48" y="96"/>
                  </a:cubicBezTo>
                  <a:cubicBezTo>
                    <a:pt x="50" y="104"/>
                    <a:pt x="57" y="112"/>
                    <a:pt x="56" y="113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3"/>
                    <a:pt x="56" y="116"/>
                    <a:pt x="56" y="116"/>
                  </a:cubicBezTo>
                  <a:cubicBezTo>
                    <a:pt x="56" y="117"/>
                    <a:pt x="53" y="119"/>
                    <a:pt x="52" y="118"/>
                  </a:cubicBezTo>
                  <a:cubicBezTo>
                    <a:pt x="51" y="117"/>
                    <a:pt x="48" y="120"/>
                    <a:pt x="47" y="120"/>
                  </a:cubicBezTo>
                  <a:cubicBezTo>
                    <a:pt x="46" y="120"/>
                    <a:pt x="39" y="121"/>
                    <a:pt x="38" y="120"/>
                  </a:cubicBezTo>
                  <a:cubicBezTo>
                    <a:pt x="37" y="119"/>
                    <a:pt x="39" y="118"/>
                    <a:pt x="40" y="117"/>
                  </a:cubicBezTo>
                  <a:cubicBezTo>
                    <a:pt x="42" y="117"/>
                    <a:pt x="43" y="115"/>
                    <a:pt x="45" y="114"/>
                  </a:cubicBezTo>
                  <a:cubicBezTo>
                    <a:pt x="47" y="114"/>
                    <a:pt x="43" y="110"/>
                    <a:pt x="43" y="107"/>
                  </a:cubicBezTo>
                  <a:cubicBezTo>
                    <a:pt x="42" y="105"/>
                    <a:pt x="42" y="111"/>
                    <a:pt x="39" y="99"/>
                  </a:cubicBezTo>
                  <a:cubicBezTo>
                    <a:pt x="38" y="97"/>
                    <a:pt x="34" y="93"/>
                    <a:pt x="33" y="93"/>
                  </a:cubicBezTo>
                  <a:cubicBezTo>
                    <a:pt x="33" y="93"/>
                    <a:pt x="31" y="90"/>
                    <a:pt x="31" y="89"/>
                  </a:cubicBezTo>
                  <a:cubicBezTo>
                    <a:pt x="31" y="89"/>
                    <a:pt x="26" y="98"/>
                    <a:pt x="26" y="99"/>
                  </a:cubicBezTo>
                  <a:cubicBezTo>
                    <a:pt x="26" y="100"/>
                    <a:pt x="27" y="101"/>
                    <a:pt x="25" y="103"/>
                  </a:cubicBezTo>
                  <a:cubicBezTo>
                    <a:pt x="23" y="106"/>
                    <a:pt x="21" y="112"/>
                    <a:pt x="21" y="114"/>
                  </a:cubicBezTo>
                  <a:cubicBezTo>
                    <a:pt x="21" y="115"/>
                    <a:pt x="20" y="118"/>
                    <a:pt x="18" y="117"/>
                  </a:cubicBezTo>
                  <a:cubicBezTo>
                    <a:pt x="17" y="116"/>
                    <a:pt x="17" y="122"/>
                    <a:pt x="16" y="122"/>
                  </a:cubicBezTo>
                  <a:cubicBezTo>
                    <a:pt x="15" y="122"/>
                    <a:pt x="11" y="121"/>
                    <a:pt x="12" y="120"/>
                  </a:cubicBezTo>
                  <a:cubicBezTo>
                    <a:pt x="13" y="119"/>
                    <a:pt x="0" y="117"/>
                    <a:pt x="1" y="114"/>
                  </a:cubicBezTo>
                  <a:cubicBezTo>
                    <a:pt x="1" y="113"/>
                    <a:pt x="4" y="114"/>
                    <a:pt x="6" y="114"/>
                  </a:cubicBezTo>
                  <a:cubicBezTo>
                    <a:pt x="8" y="114"/>
                    <a:pt x="10" y="114"/>
                    <a:pt x="10" y="114"/>
                  </a:cubicBezTo>
                  <a:cubicBezTo>
                    <a:pt x="11" y="113"/>
                    <a:pt x="10" y="111"/>
                    <a:pt x="10" y="110"/>
                  </a:cubicBezTo>
                  <a:cubicBezTo>
                    <a:pt x="10" y="109"/>
                    <a:pt x="12" y="103"/>
                    <a:pt x="13" y="103"/>
                  </a:cubicBezTo>
                  <a:cubicBezTo>
                    <a:pt x="14" y="103"/>
                    <a:pt x="19" y="86"/>
                    <a:pt x="20" y="84"/>
                  </a:cubicBezTo>
                  <a:cubicBezTo>
                    <a:pt x="21" y="83"/>
                    <a:pt x="22" y="75"/>
                    <a:pt x="21" y="71"/>
                  </a:cubicBezTo>
                  <a:cubicBezTo>
                    <a:pt x="21" y="70"/>
                    <a:pt x="19" y="70"/>
                    <a:pt x="19" y="65"/>
                  </a:cubicBezTo>
                  <a:cubicBezTo>
                    <a:pt x="20" y="63"/>
                    <a:pt x="18" y="62"/>
                    <a:pt x="18" y="61"/>
                  </a:cubicBezTo>
                  <a:cubicBezTo>
                    <a:pt x="18" y="60"/>
                    <a:pt x="14" y="63"/>
                    <a:pt x="14" y="63"/>
                  </a:cubicBezTo>
                  <a:cubicBezTo>
                    <a:pt x="13" y="64"/>
                    <a:pt x="13" y="64"/>
                    <a:pt x="12" y="66"/>
                  </a:cubicBezTo>
                  <a:cubicBezTo>
                    <a:pt x="11" y="67"/>
                    <a:pt x="8" y="63"/>
                    <a:pt x="8" y="62"/>
                  </a:cubicBezTo>
                  <a:cubicBezTo>
                    <a:pt x="8" y="62"/>
                    <a:pt x="10" y="60"/>
                    <a:pt x="10" y="60"/>
                  </a:cubicBezTo>
                  <a:cubicBezTo>
                    <a:pt x="10" y="60"/>
                    <a:pt x="12" y="59"/>
                    <a:pt x="14" y="59"/>
                  </a:cubicBezTo>
                  <a:cubicBezTo>
                    <a:pt x="16" y="59"/>
                    <a:pt x="17" y="55"/>
                    <a:pt x="18" y="54"/>
                  </a:cubicBezTo>
                  <a:cubicBezTo>
                    <a:pt x="20" y="54"/>
                    <a:pt x="20" y="48"/>
                    <a:pt x="21" y="47"/>
                  </a:cubicBezTo>
                  <a:cubicBezTo>
                    <a:pt x="22" y="46"/>
                    <a:pt x="20" y="41"/>
                    <a:pt x="21" y="37"/>
                  </a:cubicBezTo>
                  <a:cubicBezTo>
                    <a:pt x="22" y="34"/>
                    <a:pt x="19" y="29"/>
                    <a:pt x="24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2" name="Freeform 126"/>
            <p:cNvSpPr>
              <a:spLocks noEditPoints="1"/>
            </p:cNvSpPr>
            <p:nvPr/>
          </p:nvSpPr>
          <p:spPr bwMode="auto">
            <a:xfrm>
              <a:off x="2255" y="2120"/>
              <a:ext cx="48" cy="151"/>
            </a:xfrm>
            <a:custGeom>
              <a:avLst/>
              <a:gdLst>
                <a:gd name="T0" fmla="*/ 5 w 53"/>
                <a:gd name="T1" fmla="*/ 10 h 165"/>
                <a:gd name="T2" fmla="*/ 5 w 53"/>
                <a:gd name="T3" fmla="*/ 9 h 165"/>
                <a:gd name="T4" fmla="*/ 5 w 53"/>
                <a:gd name="T5" fmla="*/ 5 h 165"/>
                <a:gd name="T6" fmla="*/ 5 w 53"/>
                <a:gd name="T7" fmla="*/ 5 h 165"/>
                <a:gd name="T8" fmla="*/ 5 w 53"/>
                <a:gd name="T9" fmla="*/ 5 h 165"/>
                <a:gd name="T10" fmla="*/ 5 w 53"/>
                <a:gd name="T11" fmla="*/ 5 h 165"/>
                <a:gd name="T12" fmla="*/ 5 w 53"/>
                <a:gd name="T13" fmla="*/ 5 h 165"/>
                <a:gd name="T14" fmla="*/ 5 w 53"/>
                <a:gd name="T15" fmla="*/ 5 h 165"/>
                <a:gd name="T16" fmla="*/ 5 w 53"/>
                <a:gd name="T17" fmla="*/ 4 h 165"/>
                <a:gd name="T18" fmla="*/ 5 w 53"/>
                <a:gd name="T19" fmla="*/ 5 h 165"/>
                <a:gd name="T20" fmla="*/ 5 w 53"/>
                <a:gd name="T21" fmla="*/ 5 h 165"/>
                <a:gd name="T22" fmla="*/ 5 w 53"/>
                <a:gd name="T23" fmla="*/ 5 h 165"/>
                <a:gd name="T24" fmla="*/ 5 w 53"/>
                <a:gd name="T25" fmla="*/ 5 h 165"/>
                <a:gd name="T26" fmla="*/ 5 w 53"/>
                <a:gd name="T27" fmla="*/ 5 h 165"/>
                <a:gd name="T28" fmla="*/ 5 w 53"/>
                <a:gd name="T29" fmla="*/ 8 h 165"/>
                <a:gd name="T30" fmla="*/ 3 w 53"/>
                <a:gd name="T31" fmla="*/ 13 h 165"/>
                <a:gd name="T32" fmla="*/ 5 w 53"/>
                <a:gd name="T33" fmla="*/ 15 h 165"/>
                <a:gd name="T34" fmla="*/ 5 w 53"/>
                <a:gd name="T35" fmla="*/ 14 h 165"/>
                <a:gd name="T36" fmla="*/ 5 w 53"/>
                <a:gd name="T37" fmla="*/ 14 h 165"/>
                <a:gd name="T38" fmla="*/ 5 w 53"/>
                <a:gd name="T39" fmla="*/ 14 h 165"/>
                <a:gd name="T40" fmla="*/ 5 w 53"/>
                <a:gd name="T41" fmla="*/ 14 h 165"/>
                <a:gd name="T42" fmla="*/ 5 w 53"/>
                <a:gd name="T43" fmla="*/ 13 h 165"/>
                <a:gd name="T44" fmla="*/ 5 w 53"/>
                <a:gd name="T45" fmla="*/ 13 h 165"/>
                <a:gd name="T46" fmla="*/ 5 w 53"/>
                <a:gd name="T47" fmla="*/ 17 h 165"/>
                <a:gd name="T48" fmla="*/ 5 w 53"/>
                <a:gd name="T49" fmla="*/ 17 h 165"/>
                <a:gd name="T50" fmla="*/ 5 w 53"/>
                <a:gd name="T51" fmla="*/ 18 h 165"/>
                <a:gd name="T52" fmla="*/ 5 w 53"/>
                <a:gd name="T53" fmla="*/ 23 h 165"/>
                <a:gd name="T54" fmla="*/ 5 w 53"/>
                <a:gd name="T55" fmla="*/ 25 h 165"/>
                <a:gd name="T56" fmla="*/ 5 w 53"/>
                <a:gd name="T57" fmla="*/ 25 h 165"/>
                <a:gd name="T58" fmla="*/ 5 w 53"/>
                <a:gd name="T59" fmla="*/ 25 h 165"/>
                <a:gd name="T60" fmla="*/ 5 w 53"/>
                <a:gd name="T61" fmla="*/ 25 h 165"/>
                <a:gd name="T62" fmla="*/ 5 w 53"/>
                <a:gd name="T63" fmla="*/ 23 h 165"/>
                <a:gd name="T64" fmla="*/ 5 w 53"/>
                <a:gd name="T65" fmla="*/ 23 h 165"/>
                <a:gd name="T66" fmla="*/ 5 w 53"/>
                <a:gd name="T67" fmla="*/ 20 h 165"/>
                <a:gd name="T68" fmla="*/ 5 w 53"/>
                <a:gd name="T69" fmla="*/ 17 h 165"/>
                <a:gd name="T70" fmla="*/ 5 w 53"/>
                <a:gd name="T71" fmla="*/ 21 h 165"/>
                <a:gd name="T72" fmla="*/ 5 w 53"/>
                <a:gd name="T73" fmla="*/ 23 h 165"/>
                <a:gd name="T74" fmla="*/ 5 w 53"/>
                <a:gd name="T75" fmla="*/ 25 h 165"/>
                <a:gd name="T76" fmla="*/ 5 w 53"/>
                <a:gd name="T77" fmla="*/ 23 h 165"/>
                <a:gd name="T78" fmla="*/ 5 w 53"/>
                <a:gd name="T79" fmla="*/ 22 h 165"/>
                <a:gd name="T80" fmla="*/ 5 w 53"/>
                <a:gd name="T81" fmla="*/ 21 h 165"/>
                <a:gd name="T82" fmla="*/ 5 w 53"/>
                <a:gd name="T83" fmla="*/ 17 h 165"/>
                <a:gd name="T84" fmla="*/ 5 w 53"/>
                <a:gd name="T85" fmla="*/ 17 h 165"/>
                <a:gd name="T86" fmla="*/ 5 w 53"/>
                <a:gd name="T87" fmla="*/ 15 h 165"/>
                <a:gd name="T88" fmla="*/ 5 w 53"/>
                <a:gd name="T89" fmla="*/ 13 h 165"/>
                <a:gd name="T90" fmla="*/ 5 w 53"/>
                <a:gd name="T91" fmla="*/ 12 h 165"/>
                <a:gd name="T92" fmla="*/ 5 w 53"/>
                <a:gd name="T93" fmla="*/ 12 h 165"/>
                <a:gd name="T94" fmla="*/ 5 w 53"/>
                <a:gd name="T95" fmla="*/ 10 h 165"/>
                <a:gd name="T96" fmla="*/ 5 w 53"/>
                <a:gd name="T97" fmla="*/ 11 h 165"/>
                <a:gd name="T98" fmla="*/ 5 w 53"/>
                <a:gd name="T99" fmla="*/ 9 h 165"/>
                <a:gd name="T100" fmla="*/ 5 w 53"/>
                <a:gd name="T101" fmla="*/ 7 h 165"/>
                <a:gd name="T102" fmla="*/ 5 w 53"/>
                <a:gd name="T103" fmla="*/ 11 h 165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3" h="165">
                  <a:moveTo>
                    <a:pt x="46" y="58"/>
                  </a:moveTo>
                  <a:cubicBezTo>
                    <a:pt x="46" y="57"/>
                    <a:pt x="49" y="54"/>
                    <a:pt x="48" y="53"/>
                  </a:cubicBezTo>
                  <a:cubicBezTo>
                    <a:pt x="47" y="48"/>
                    <a:pt x="45" y="35"/>
                    <a:pt x="45" y="31"/>
                  </a:cubicBezTo>
                  <a:cubicBezTo>
                    <a:pt x="45" y="29"/>
                    <a:pt x="45" y="27"/>
                    <a:pt x="42" y="27"/>
                  </a:cubicBezTo>
                  <a:cubicBezTo>
                    <a:pt x="40" y="27"/>
                    <a:pt x="40" y="25"/>
                    <a:pt x="32" y="23"/>
                  </a:cubicBezTo>
                  <a:cubicBezTo>
                    <a:pt x="31" y="23"/>
                    <a:pt x="31" y="20"/>
                    <a:pt x="31" y="20"/>
                  </a:cubicBezTo>
                  <a:cubicBezTo>
                    <a:pt x="31" y="20"/>
                    <a:pt x="32" y="22"/>
                    <a:pt x="36" y="19"/>
                  </a:cubicBezTo>
                  <a:cubicBezTo>
                    <a:pt x="36" y="19"/>
                    <a:pt x="34" y="14"/>
                    <a:pt x="31" y="5"/>
                  </a:cubicBezTo>
                  <a:cubicBezTo>
                    <a:pt x="30" y="0"/>
                    <a:pt x="22" y="1"/>
                    <a:pt x="20" y="4"/>
                  </a:cubicBezTo>
                  <a:cubicBezTo>
                    <a:pt x="16" y="10"/>
                    <a:pt x="17" y="21"/>
                    <a:pt x="16" y="21"/>
                  </a:cubicBezTo>
                  <a:cubicBezTo>
                    <a:pt x="16" y="21"/>
                    <a:pt x="21" y="20"/>
                    <a:pt x="21" y="21"/>
                  </a:cubicBezTo>
                  <a:cubicBezTo>
                    <a:pt x="22" y="22"/>
                    <a:pt x="21" y="23"/>
                    <a:pt x="21" y="23"/>
                  </a:cubicBezTo>
                  <a:cubicBezTo>
                    <a:pt x="18" y="24"/>
                    <a:pt x="14" y="26"/>
                    <a:pt x="12" y="26"/>
                  </a:cubicBezTo>
                  <a:cubicBezTo>
                    <a:pt x="9" y="27"/>
                    <a:pt x="9" y="28"/>
                    <a:pt x="9" y="29"/>
                  </a:cubicBezTo>
                  <a:cubicBezTo>
                    <a:pt x="7" y="40"/>
                    <a:pt x="5" y="47"/>
                    <a:pt x="6" y="50"/>
                  </a:cubicBezTo>
                  <a:cubicBezTo>
                    <a:pt x="6" y="50"/>
                    <a:pt x="3" y="64"/>
                    <a:pt x="3" y="76"/>
                  </a:cubicBezTo>
                  <a:cubicBezTo>
                    <a:pt x="0" y="86"/>
                    <a:pt x="4" y="89"/>
                    <a:pt x="6" y="91"/>
                  </a:cubicBezTo>
                  <a:cubicBezTo>
                    <a:pt x="6" y="91"/>
                    <a:pt x="8" y="91"/>
                    <a:pt x="5" y="88"/>
                  </a:cubicBezTo>
                  <a:cubicBezTo>
                    <a:pt x="3" y="85"/>
                    <a:pt x="4" y="84"/>
                    <a:pt x="5" y="83"/>
                  </a:cubicBezTo>
                  <a:cubicBezTo>
                    <a:pt x="6" y="82"/>
                    <a:pt x="5" y="86"/>
                    <a:pt x="5" y="87"/>
                  </a:cubicBezTo>
                  <a:cubicBezTo>
                    <a:pt x="5" y="87"/>
                    <a:pt x="6" y="88"/>
                    <a:pt x="7" y="87"/>
                  </a:cubicBezTo>
                  <a:cubicBezTo>
                    <a:pt x="7" y="85"/>
                    <a:pt x="7" y="84"/>
                    <a:pt x="8" y="81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79"/>
                    <a:pt x="9" y="107"/>
                    <a:pt x="7" y="109"/>
                  </a:cubicBezTo>
                  <a:cubicBezTo>
                    <a:pt x="5" y="111"/>
                    <a:pt x="13" y="108"/>
                    <a:pt x="17" y="111"/>
                  </a:cubicBezTo>
                  <a:cubicBezTo>
                    <a:pt x="17" y="112"/>
                    <a:pt x="17" y="116"/>
                    <a:pt x="17" y="116"/>
                  </a:cubicBezTo>
                  <a:cubicBezTo>
                    <a:pt x="16" y="117"/>
                    <a:pt x="13" y="120"/>
                    <a:pt x="20" y="143"/>
                  </a:cubicBezTo>
                  <a:cubicBezTo>
                    <a:pt x="22" y="149"/>
                    <a:pt x="21" y="153"/>
                    <a:pt x="20" y="154"/>
                  </a:cubicBezTo>
                  <a:cubicBezTo>
                    <a:pt x="20" y="154"/>
                    <a:pt x="18" y="161"/>
                    <a:pt x="20" y="162"/>
                  </a:cubicBezTo>
                  <a:cubicBezTo>
                    <a:pt x="22" y="163"/>
                    <a:pt x="23" y="165"/>
                    <a:pt x="26" y="162"/>
                  </a:cubicBezTo>
                  <a:cubicBezTo>
                    <a:pt x="28" y="160"/>
                    <a:pt x="27" y="159"/>
                    <a:pt x="26" y="156"/>
                  </a:cubicBezTo>
                  <a:cubicBezTo>
                    <a:pt x="26" y="153"/>
                    <a:pt x="26" y="148"/>
                    <a:pt x="25" y="147"/>
                  </a:cubicBezTo>
                  <a:cubicBezTo>
                    <a:pt x="24" y="146"/>
                    <a:pt x="25" y="144"/>
                    <a:pt x="25" y="143"/>
                  </a:cubicBezTo>
                  <a:cubicBezTo>
                    <a:pt x="24" y="138"/>
                    <a:pt x="26" y="129"/>
                    <a:pt x="26" y="126"/>
                  </a:cubicBezTo>
                  <a:cubicBezTo>
                    <a:pt x="24" y="118"/>
                    <a:pt x="26" y="114"/>
                    <a:pt x="26" y="112"/>
                  </a:cubicBezTo>
                  <a:cubicBezTo>
                    <a:pt x="26" y="111"/>
                    <a:pt x="26" y="122"/>
                    <a:pt x="31" y="129"/>
                  </a:cubicBezTo>
                  <a:cubicBezTo>
                    <a:pt x="32" y="131"/>
                    <a:pt x="32" y="146"/>
                    <a:pt x="32" y="148"/>
                  </a:cubicBezTo>
                  <a:cubicBezTo>
                    <a:pt x="32" y="148"/>
                    <a:pt x="35" y="155"/>
                    <a:pt x="36" y="155"/>
                  </a:cubicBezTo>
                  <a:cubicBezTo>
                    <a:pt x="38" y="154"/>
                    <a:pt x="39" y="147"/>
                    <a:pt x="39" y="146"/>
                  </a:cubicBezTo>
                  <a:cubicBezTo>
                    <a:pt x="39" y="143"/>
                    <a:pt x="37" y="140"/>
                    <a:pt x="37" y="138"/>
                  </a:cubicBezTo>
                  <a:cubicBezTo>
                    <a:pt x="36" y="135"/>
                    <a:pt x="36" y="133"/>
                    <a:pt x="36" y="131"/>
                  </a:cubicBezTo>
                  <a:cubicBezTo>
                    <a:pt x="36" y="124"/>
                    <a:pt x="38" y="119"/>
                    <a:pt x="35" y="113"/>
                  </a:cubicBezTo>
                  <a:cubicBezTo>
                    <a:pt x="39" y="113"/>
                    <a:pt x="39" y="113"/>
                    <a:pt x="39" y="113"/>
                  </a:cubicBezTo>
                  <a:cubicBezTo>
                    <a:pt x="39" y="113"/>
                    <a:pt x="39" y="100"/>
                    <a:pt x="38" y="95"/>
                  </a:cubicBezTo>
                  <a:cubicBezTo>
                    <a:pt x="37" y="89"/>
                    <a:pt x="41" y="83"/>
                    <a:pt x="41" y="75"/>
                  </a:cubicBezTo>
                  <a:cubicBezTo>
                    <a:pt x="40" y="72"/>
                    <a:pt x="41" y="76"/>
                    <a:pt x="44" y="74"/>
                  </a:cubicBezTo>
                  <a:cubicBezTo>
                    <a:pt x="45" y="73"/>
                    <a:pt x="46" y="74"/>
                    <a:pt x="47" y="73"/>
                  </a:cubicBezTo>
                  <a:cubicBezTo>
                    <a:pt x="53" y="68"/>
                    <a:pt x="46" y="59"/>
                    <a:pt x="46" y="58"/>
                  </a:cubicBezTo>
                  <a:close/>
                  <a:moveTo>
                    <a:pt x="11" y="63"/>
                  </a:moveTo>
                  <a:cubicBezTo>
                    <a:pt x="12" y="60"/>
                    <a:pt x="12" y="57"/>
                    <a:pt x="13" y="56"/>
                  </a:cubicBezTo>
                  <a:cubicBezTo>
                    <a:pt x="13" y="53"/>
                    <a:pt x="13" y="53"/>
                    <a:pt x="14" y="48"/>
                  </a:cubicBezTo>
                  <a:cubicBezTo>
                    <a:pt x="17" y="56"/>
                    <a:pt x="11" y="64"/>
                    <a:pt x="11" y="6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3" name="Freeform 127"/>
            <p:cNvSpPr>
              <a:spLocks noEditPoints="1"/>
            </p:cNvSpPr>
            <p:nvPr/>
          </p:nvSpPr>
          <p:spPr bwMode="auto">
            <a:xfrm>
              <a:off x="1422" y="2144"/>
              <a:ext cx="52" cy="132"/>
            </a:xfrm>
            <a:custGeom>
              <a:avLst/>
              <a:gdLst>
                <a:gd name="T0" fmla="*/ 6 w 57"/>
                <a:gd name="T1" fmla="*/ 22 h 144"/>
                <a:gd name="T2" fmla="*/ 9 w 57"/>
                <a:gd name="T3" fmla="*/ 16 h 144"/>
                <a:gd name="T4" fmla="*/ 7 w 57"/>
                <a:gd name="T5" fmla="*/ 9 h 144"/>
                <a:gd name="T6" fmla="*/ 6 w 57"/>
                <a:gd name="T7" fmla="*/ 6 h 144"/>
                <a:gd name="T8" fmla="*/ 5 w 57"/>
                <a:gd name="T9" fmla="*/ 6 h 144"/>
                <a:gd name="T10" fmla="*/ 7 w 57"/>
                <a:gd name="T11" fmla="*/ 6 h 144"/>
                <a:gd name="T12" fmla="*/ 7 w 57"/>
                <a:gd name="T13" fmla="*/ 6 h 144"/>
                <a:gd name="T14" fmla="*/ 7 w 57"/>
                <a:gd name="T15" fmla="*/ 6 h 144"/>
                <a:gd name="T16" fmla="*/ 7 w 57"/>
                <a:gd name="T17" fmla="*/ 6 h 144"/>
                <a:gd name="T18" fmla="*/ 7 w 57"/>
                <a:gd name="T19" fmla="*/ 6 h 144"/>
                <a:gd name="T20" fmla="*/ 6 w 57"/>
                <a:gd name="T21" fmla="*/ 2 h 144"/>
                <a:gd name="T22" fmla="*/ 5 w 57"/>
                <a:gd name="T23" fmla="*/ 0 h 144"/>
                <a:gd name="T24" fmla="*/ 5 w 57"/>
                <a:gd name="T25" fmla="*/ 6 h 144"/>
                <a:gd name="T26" fmla="*/ 5 w 57"/>
                <a:gd name="T27" fmla="*/ 6 h 144"/>
                <a:gd name="T28" fmla="*/ 5 w 57"/>
                <a:gd name="T29" fmla="*/ 6 h 144"/>
                <a:gd name="T30" fmla="*/ 5 w 57"/>
                <a:gd name="T31" fmla="*/ 13 h 144"/>
                <a:gd name="T32" fmla="*/ 5 w 57"/>
                <a:gd name="T33" fmla="*/ 15 h 144"/>
                <a:gd name="T34" fmla="*/ 1 w 57"/>
                <a:gd name="T35" fmla="*/ 16 h 144"/>
                <a:gd name="T36" fmla="*/ 5 w 57"/>
                <a:gd name="T37" fmla="*/ 17 h 144"/>
                <a:gd name="T38" fmla="*/ 5 w 57"/>
                <a:gd name="T39" fmla="*/ 15 h 144"/>
                <a:gd name="T40" fmla="*/ 5 w 57"/>
                <a:gd name="T41" fmla="*/ 16 h 144"/>
                <a:gd name="T42" fmla="*/ 5 w 57"/>
                <a:gd name="T43" fmla="*/ 18 h 144"/>
                <a:gd name="T44" fmla="*/ 5 w 57"/>
                <a:gd name="T45" fmla="*/ 20 h 144"/>
                <a:gd name="T46" fmla="*/ 5 w 57"/>
                <a:gd name="T47" fmla="*/ 22 h 144"/>
                <a:gd name="T48" fmla="*/ 5 w 57"/>
                <a:gd name="T49" fmla="*/ 22 h 144"/>
                <a:gd name="T50" fmla="*/ 5 w 57"/>
                <a:gd name="T51" fmla="*/ 24 h 144"/>
                <a:gd name="T52" fmla="*/ 5 w 57"/>
                <a:gd name="T53" fmla="*/ 23 h 144"/>
                <a:gd name="T54" fmla="*/ 8 w 57"/>
                <a:gd name="T55" fmla="*/ 24 h 144"/>
                <a:gd name="T56" fmla="*/ 5 w 57"/>
                <a:gd name="T57" fmla="*/ 16 h 144"/>
                <a:gd name="T58" fmla="*/ 5 w 57"/>
                <a:gd name="T59" fmla="*/ 14 h 144"/>
                <a:gd name="T60" fmla="*/ 5 w 57"/>
                <a:gd name="T61" fmla="*/ 16 h 144"/>
                <a:gd name="T62" fmla="*/ 5 w 57"/>
                <a:gd name="T63" fmla="*/ 6 h 144"/>
                <a:gd name="T64" fmla="*/ 5 w 57"/>
                <a:gd name="T65" fmla="*/ 6 h 144"/>
                <a:gd name="T66" fmla="*/ 5 w 57"/>
                <a:gd name="T67" fmla="*/ 6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144">
                  <a:moveTo>
                    <a:pt x="48" y="140"/>
                  </a:moveTo>
                  <a:cubicBezTo>
                    <a:pt x="47" y="140"/>
                    <a:pt x="45" y="137"/>
                    <a:pt x="45" y="134"/>
                  </a:cubicBezTo>
                  <a:cubicBezTo>
                    <a:pt x="45" y="131"/>
                    <a:pt x="47" y="112"/>
                    <a:pt x="47" y="110"/>
                  </a:cubicBezTo>
                  <a:cubicBezTo>
                    <a:pt x="47" y="109"/>
                    <a:pt x="57" y="100"/>
                    <a:pt x="57" y="97"/>
                  </a:cubicBezTo>
                  <a:cubicBezTo>
                    <a:pt x="57" y="95"/>
                    <a:pt x="51" y="72"/>
                    <a:pt x="49" y="70"/>
                  </a:cubicBezTo>
                  <a:cubicBezTo>
                    <a:pt x="46" y="67"/>
                    <a:pt x="49" y="57"/>
                    <a:pt x="48" y="51"/>
                  </a:cubicBezTo>
                  <a:cubicBezTo>
                    <a:pt x="47" y="47"/>
                    <a:pt x="48" y="44"/>
                    <a:pt x="48" y="41"/>
                  </a:cubicBezTo>
                  <a:cubicBezTo>
                    <a:pt x="48" y="38"/>
                    <a:pt x="45" y="33"/>
                    <a:pt x="43" y="30"/>
                  </a:cubicBezTo>
                  <a:cubicBezTo>
                    <a:pt x="42" y="29"/>
                    <a:pt x="44" y="29"/>
                    <a:pt x="44" y="24"/>
                  </a:cubicBezTo>
                  <a:cubicBezTo>
                    <a:pt x="43" y="23"/>
                    <a:pt x="40" y="20"/>
                    <a:pt x="42" y="19"/>
                  </a:cubicBezTo>
                  <a:cubicBezTo>
                    <a:pt x="43" y="19"/>
                    <a:pt x="46" y="20"/>
                    <a:pt x="47" y="19"/>
                  </a:cubicBezTo>
                  <a:cubicBezTo>
                    <a:pt x="47" y="18"/>
                    <a:pt x="47" y="17"/>
                    <a:pt x="47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6"/>
                    <a:pt x="48" y="16"/>
                    <a:pt x="48" y="1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8" y="14"/>
                    <a:pt x="49" y="14"/>
                    <a:pt x="49" y="14"/>
                  </a:cubicBezTo>
                  <a:cubicBezTo>
                    <a:pt x="49" y="14"/>
                    <a:pt x="47" y="11"/>
                    <a:pt x="47" y="10"/>
                  </a:cubicBezTo>
                  <a:cubicBezTo>
                    <a:pt x="47" y="9"/>
                    <a:pt x="47" y="9"/>
                    <a:pt x="47" y="7"/>
                  </a:cubicBezTo>
                  <a:cubicBezTo>
                    <a:pt x="47" y="7"/>
                    <a:pt x="48" y="6"/>
                    <a:pt x="48" y="6"/>
                  </a:cubicBezTo>
                  <a:cubicBezTo>
                    <a:pt x="48" y="5"/>
                    <a:pt x="47" y="4"/>
                    <a:pt x="47" y="4"/>
                  </a:cubicBezTo>
                  <a:cubicBezTo>
                    <a:pt x="47" y="4"/>
                    <a:pt x="47" y="2"/>
                    <a:pt x="46" y="2"/>
                  </a:cubicBezTo>
                  <a:cubicBezTo>
                    <a:pt x="45" y="1"/>
                    <a:pt x="43" y="1"/>
                    <a:pt x="42" y="0"/>
                  </a:cubicBezTo>
                  <a:cubicBezTo>
                    <a:pt x="42" y="0"/>
                    <a:pt x="40" y="0"/>
                    <a:pt x="39" y="0"/>
                  </a:cubicBezTo>
                  <a:cubicBezTo>
                    <a:pt x="38" y="1"/>
                    <a:pt x="37" y="0"/>
                    <a:pt x="36" y="0"/>
                  </a:cubicBezTo>
                  <a:cubicBezTo>
                    <a:pt x="35" y="1"/>
                    <a:pt x="29" y="2"/>
                    <a:pt x="29" y="12"/>
                  </a:cubicBezTo>
                  <a:cubicBezTo>
                    <a:pt x="29" y="12"/>
                    <a:pt x="26" y="13"/>
                    <a:pt x="28" y="20"/>
                  </a:cubicBezTo>
                  <a:cubicBezTo>
                    <a:pt x="30" y="28"/>
                    <a:pt x="26" y="26"/>
                    <a:pt x="26" y="26"/>
                  </a:cubicBezTo>
                  <a:cubicBezTo>
                    <a:pt x="26" y="26"/>
                    <a:pt x="24" y="28"/>
                    <a:pt x="26" y="29"/>
                  </a:cubicBezTo>
                  <a:cubicBezTo>
                    <a:pt x="29" y="31"/>
                    <a:pt x="26" y="35"/>
                    <a:pt x="27" y="36"/>
                  </a:cubicBezTo>
                  <a:cubicBezTo>
                    <a:pt x="30" y="44"/>
                    <a:pt x="27" y="54"/>
                    <a:pt x="28" y="57"/>
                  </a:cubicBezTo>
                  <a:cubicBezTo>
                    <a:pt x="29" y="59"/>
                    <a:pt x="31" y="70"/>
                    <a:pt x="30" y="72"/>
                  </a:cubicBezTo>
                  <a:cubicBezTo>
                    <a:pt x="28" y="75"/>
                    <a:pt x="28" y="77"/>
                    <a:pt x="28" y="77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4" y="81"/>
                    <a:pt x="13" y="81"/>
                  </a:cubicBezTo>
                  <a:cubicBezTo>
                    <a:pt x="12" y="81"/>
                    <a:pt x="0" y="89"/>
                    <a:pt x="1" y="92"/>
                  </a:cubicBezTo>
                  <a:cubicBezTo>
                    <a:pt x="1" y="94"/>
                    <a:pt x="19" y="113"/>
                    <a:pt x="22" y="113"/>
                  </a:cubicBezTo>
                  <a:cubicBezTo>
                    <a:pt x="26" y="112"/>
                    <a:pt x="33" y="100"/>
                    <a:pt x="33" y="99"/>
                  </a:cubicBezTo>
                  <a:cubicBezTo>
                    <a:pt x="32" y="97"/>
                    <a:pt x="28" y="95"/>
                    <a:pt x="28" y="95"/>
                  </a:cubicBezTo>
                  <a:cubicBezTo>
                    <a:pt x="28" y="95"/>
                    <a:pt x="31" y="84"/>
                    <a:pt x="32" y="83"/>
                  </a:cubicBezTo>
                  <a:cubicBezTo>
                    <a:pt x="33" y="83"/>
                    <a:pt x="34" y="84"/>
                    <a:pt x="34" y="84"/>
                  </a:cubicBezTo>
                  <a:cubicBezTo>
                    <a:pt x="34" y="87"/>
                    <a:pt x="36" y="89"/>
                    <a:pt x="36" y="90"/>
                  </a:cubicBezTo>
                  <a:cubicBezTo>
                    <a:pt x="35" y="90"/>
                    <a:pt x="34" y="94"/>
                    <a:pt x="34" y="98"/>
                  </a:cubicBezTo>
                  <a:cubicBezTo>
                    <a:pt x="33" y="104"/>
                    <a:pt x="34" y="110"/>
                    <a:pt x="32" y="113"/>
                  </a:cubicBezTo>
                  <a:cubicBezTo>
                    <a:pt x="28" y="118"/>
                    <a:pt x="25" y="114"/>
                    <a:pt x="22" y="119"/>
                  </a:cubicBezTo>
                  <a:cubicBezTo>
                    <a:pt x="22" y="121"/>
                    <a:pt x="23" y="122"/>
                    <a:pt x="23" y="123"/>
                  </a:cubicBezTo>
                  <a:cubicBezTo>
                    <a:pt x="23" y="124"/>
                    <a:pt x="23" y="127"/>
                    <a:pt x="21" y="129"/>
                  </a:cubicBezTo>
                  <a:cubicBezTo>
                    <a:pt x="20" y="129"/>
                    <a:pt x="22" y="130"/>
                    <a:pt x="22" y="130"/>
                  </a:cubicBezTo>
                  <a:cubicBezTo>
                    <a:pt x="26" y="127"/>
                    <a:pt x="26" y="127"/>
                    <a:pt x="26" y="127"/>
                  </a:cubicBezTo>
                  <a:cubicBezTo>
                    <a:pt x="26" y="127"/>
                    <a:pt x="28" y="129"/>
                    <a:pt x="28" y="131"/>
                  </a:cubicBezTo>
                  <a:cubicBezTo>
                    <a:pt x="28" y="132"/>
                    <a:pt x="27" y="137"/>
                    <a:pt x="33" y="139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35" y="139"/>
                    <a:pt x="35" y="139"/>
                    <a:pt x="35" y="139"/>
                  </a:cubicBezTo>
                  <a:cubicBezTo>
                    <a:pt x="35" y="139"/>
                    <a:pt x="39" y="140"/>
                    <a:pt x="40" y="140"/>
                  </a:cubicBezTo>
                  <a:cubicBezTo>
                    <a:pt x="40" y="140"/>
                    <a:pt x="39" y="144"/>
                    <a:pt x="51" y="141"/>
                  </a:cubicBezTo>
                  <a:cubicBezTo>
                    <a:pt x="53" y="141"/>
                    <a:pt x="49" y="140"/>
                    <a:pt x="48" y="140"/>
                  </a:cubicBezTo>
                  <a:close/>
                  <a:moveTo>
                    <a:pt x="26" y="94"/>
                  </a:moveTo>
                  <a:cubicBezTo>
                    <a:pt x="18" y="86"/>
                    <a:pt x="18" y="86"/>
                    <a:pt x="18" y="86"/>
                  </a:cubicBezTo>
                  <a:cubicBezTo>
                    <a:pt x="18" y="86"/>
                    <a:pt x="27" y="79"/>
                    <a:pt x="27" y="80"/>
                  </a:cubicBezTo>
                  <a:cubicBezTo>
                    <a:pt x="28" y="80"/>
                    <a:pt x="30" y="83"/>
                    <a:pt x="30" y="83"/>
                  </a:cubicBezTo>
                  <a:lnTo>
                    <a:pt x="26" y="94"/>
                  </a:lnTo>
                  <a:close/>
                  <a:moveTo>
                    <a:pt x="32" y="23"/>
                  </a:moveTo>
                  <a:cubicBezTo>
                    <a:pt x="32" y="23"/>
                    <a:pt x="31" y="23"/>
                    <a:pt x="31" y="24"/>
                  </a:cubicBezTo>
                  <a:cubicBezTo>
                    <a:pt x="31" y="24"/>
                    <a:pt x="32" y="20"/>
                    <a:pt x="31" y="19"/>
                  </a:cubicBezTo>
                  <a:cubicBezTo>
                    <a:pt x="31" y="19"/>
                    <a:pt x="31" y="18"/>
                    <a:pt x="32" y="18"/>
                  </a:cubicBezTo>
                  <a:cubicBezTo>
                    <a:pt x="32" y="18"/>
                    <a:pt x="32" y="20"/>
                    <a:pt x="32" y="20"/>
                  </a:cubicBezTo>
                  <a:cubicBezTo>
                    <a:pt x="33" y="21"/>
                    <a:pt x="32" y="22"/>
                    <a:pt x="32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4" name="Freeform 128"/>
            <p:cNvSpPr>
              <a:spLocks noEditPoints="1"/>
            </p:cNvSpPr>
            <p:nvPr/>
          </p:nvSpPr>
          <p:spPr bwMode="auto">
            <a:xfrm>
              <a:off x="1509" y="1848"/>
              <a:ext cx="46" cy="114"/>
            </a:xfrm>
            <a:custGeom>
              <a:avLst/>
              <a:gdLst>
                <a:gd name="T0" fmla="*/ 6 w 50"/>
                <a:gd name="T1" fmla="*/ 15 h 125"/>
                <a:gd name="T2" fmla="*/ 6 w 50"/>
                <a:gd name="T3" fmla="*/ 11 h 125"/>
                <a:gd name="T4" fmla="*/ 6 w 50"/>
                <a:gd name="T5" fmla="*/ 11 h 125"/>
                <a:gd name="T6" fmla="*/ 6 w 50"/>
                <a:gd name="T7" fmla="*/ 7 h 125"/>
                <a:gd name="T8" fmla="*/ 6 w 50"/>
                <a:gd name="T9" fmla="*/ 5 h 125"/>
                <a:gd name="T10" fmla="*/ 6 w 50"/>
                <a:gd name="T11" fmla="*/ 5 h 125"/>
                <a:gd name="T12" fmla="*/ 6 w 50"/>
                <a:gd name="T13" fmla="*/ 1 h 125"/>
                <a:gd name="T14" fmla="*/ 6 w 50"/>
                <a:gd name="T15" fmla="*/ 1 h 125"/>
                <a:gd name="T16" fmla="*/ 6 w 50"/>
                <a:gd name="T17" fmla="*/ 4 h 125"/>
                <a:gd name="T18" fmla="*/ 6 w 50"/>
                <a:gd name="T19" fmla="*/ 5 h 125"/>
                <a:gd name="T20" fmla="*/ 6 w 50"/>
                <a:gd name="T21" fmla="*/ 5 h 125"/>
                <a:gd name="T22" fmla="*/ 6 w 50"/>
                <a:gd name="T23" fmla="*/ 5 h 125"/>
                <a:gd name="T24" fmla="*/ 6 w 50"/>
                <a:gd name="T25" fmla="*/ 5 h 125"/>
                <a:gd name="T26" fmla="*/ 6 w 50"/>
                <a:gd name="T27" fmla="*/ 5 h 125"/>
                <a:gd name="T28" fmla="*/ 6 w 50"/>
                <a:gd name="T29" fmla="*/ 5 h 125"/>
                <a:gd name="T30" fmla="*/ 6 w 50"/>
                <a:gd name="T31" fmla="*/ 5 h 125"/>
                <a:gd name="T32" fmla="*/ 6 w 50"/>
                <a:gd name="T33" fmla="*/ 10 h 125"/>
                <a:gd name="T34" fmla="*/ 6 w 50"/>
                <a:gd name="T35" fmla="*/ 15 h 125"/>
                <a:gd name="T36" fmla="*/ 6 w 50"/>
                <a:gd name="T37" fmla="*/ 17 h 125"/>
                <a:gd name="T38" fmla="*/ 6 w 50"/>
                <a:gd name="T39" fmla="*/ 17 h 125"/>
                <a:gd name="T40" fmla="*/ 6 w 50"/>
                <a:gd name="T41" fmla="*/ 18 h 125"/>
                <a:gd name="T42" fmla="*/ 6 w 50"/>
                <a:gd name="T43" fmla="*/ 17 h 125"/>
                <a:gd name="T44" fmla="*/ 6 w 50"/>
                <a:gd name="T45" fmla="*/ 16 h 125"/>
                <a:gd name="T46" fmla="*/ 6 w 50"/>
                <a:gd name="T47" fmla="*/ 16 h 125"/>
                <a:gd name="T48" fmla="*/ 6 w 50"/>
                <a:gd name="T49" fmla="*/ 15 h 125"/>
                <a:gd name="T50" fmla="*/ 6 w 50"/>
                <a:gd name="T51" fmla="*/ 13 h 125"/>
                <a:gd name="T52" fmla="*/ 6 w 50"/>
                <a:gd name="T53" fmla="*/ 12 h 125"/>
                <a:gd name="T54" fmla="*/ 6 w 50"/>
                <a:gd name="T55" fmla="*/ 13 h 125"/>
                <a:gd name="T56" fmla="*/ 6 w 50"/>
                <a:gd name="T57" fmla="*/ 5 h 125"/>
                <a:gd name="T58" fmla="*/ 6 w 50"/>
                <a:gd name="T59" fmla="*/ 5 h 125"/>
                <a:gd name="T60" fmla="*/ 6 w 50"/>
                <a:gd name="T61" fmla="*/ 5 h 125"/>
                <a:gd name="T62" fmla="*/ 6 w 50"/>
                <a:gd name="T63" fmla="*/ 11 h 125"/>
                <a:gd name="T64" fmla="*/ 6 w 50"/>
                <a:gd name="T65" fmla="*/ 12 h 125"/>
                <a:gd name="T66" fmla="*/ 6 w 50"/>
                <a:gd name="T67" fmla="*/ 11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" h="125">
                  <a:moveTo>
                    <a:pt x="22" y="86"/>
                  </a:moveTo>
                  <a:cubicBezTo>
                    <a:pt x="22" y="87"/>
                    <a:pt x="28" y="97"/>
                    <a:pt x="31" y="98"/>
                  </a:cubicBezTo>
                  <a:cubicBezTo>
                    <a:pt x="34" y="98"/>
                    <a:pt x="49" y="82"/>
                    <a:pt x="49" y="80"/>
                  </a:cubicBezTo>
                  <a:cubicBezTo>
                    <a:pt x="50" y="77"/>
                    <a:pt x="39" y="71"/>
                    <a:pt x="39" y="71"/>
                  </a:cubicBezTo>
                  <a:cubicBezTo>
                    <a:pt x="38" y="71"/>
                    <a:pt x="36" y="73"/>
                    <a:pt x="36" y="7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5"/>
                    <a:pt x="24" y="62"/>
                  </a:cubicBezTo>
                  <a:cubicBezTo>
                    <a:pt x="23" y="61"/>
                    <a:pt x="25" y="52"/>
                    <a:pt x="26" y="50"/>
                  </a:cubicBezTo>
                  <a:cubicBezTo>
                    <a:pt x="27" y="47"/>
                    <a:pt x="24" y="38"/>
                    <a:pt x="27" y="32"/>
                  </a:cubicBezTo>
                  <a:cubicBezTo>
                    <a:pt x="27" y="31"/>
                    <a:pt x="25" y="27"/>
                    <a:pt x="27" y="26"/>
                  </a:cubicBezTo>
                  <a:cubicBezTo>
                    <a:pt x="30" y="24"/>
                    <a:pt x="27" y="23"/>
                    <a:pt x="27" y="23"/>
                  </a:cubicBezTo>
                  <a:cubicBezTo>
                    <a:pt x="27" y="23"/>
                    <a:pt x="24" y="25"/>
                    <a:pt x="26" y="18"/>
                  </a:cubicBezTo>
                  <a:cubicBezTo>
                    <a:pt x="28" y="12"/>
                    <a:pt x="25" y="11"/>
                    <a:pt x="25" y="11"/>
                  </a:cubicBezTo>
                  <a:cubicBezTo>
                    <a:pt x="25" y="3"/>
                    <a:pt x="20" y="1"/>
                    <a:pt x="19" y="1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3" y="1"/>
                    <a:pt x="11" y="2"/>
                    <a:pt x="10" y="2"/>
                  </a:cubicBezTo>
                  <a:cubicBezTo>
                    <a:pt x="9" y="2"/>
                    <a:pt x="9" y="4"/>
                    <a:pt x="9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0"/>
                    <a:pt x="8" y="12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3" y="17"/>
                    <a:pt x="14" y="17"/>
                  </a:cubicBezTo>
                  <a:cubicBezTo>
                    <a:pt x="15" y="18"/>
                    <a:pt x="13" y="21"/>
                    <a:pt x="13" y="22"/>
                  </a:cubicBezTo>
                  <a:cubicBezTo>
                    <a:pt x="12" y="26"/>
                    <a:pt x="14" y="25"/>
                    <a:pt x="13" y="26"/>
                  </a:cubicBezTo>
                  <a:cubicBezTo>
                    <a:pt x="11" y="29"/>
                    <a:pt x="8" y="33"/>
                    <a:pt x="8" y="36"/>
                  </a:cubicBezTo>
                  <a:cubicBezTo>
                    <a:pt x="8" y="38"/>
                    <a:pt x="10" y="41"/>
                    <a:pt x="9" y="45"/>
                  </a:cubicBezTo>
                  <a:cubicBezTo>
                    <a:pt x="8" y="50"/>
                    <a:pt x="10" y="58"/>
                    <a:pt x="8" y="61"/>
                  </a:cubicBezTo>
                  <a:cubicBezTo>
                    <a:pt x="6" y="63"/>
                    <a:pt x="0" y="82"/>
                    <a:pt x="1" y="84"/>
                  </a:cubicBezTo>
                  <a:cubicBezTo>
                    <a:pt x="1" y="87"/>
                    <a:pt x="10" y="95"/>
                    <a:pt x="10" y="96"/>
                  </a:cubicBezTo>
                  <a:cubicBezTo>
                    <a:pt x="10" y="97"/>
                    <a:pt x="11" y="114"/>
                    <a:pt x="11" y="116"/>
                  </a:cubicBezTo>
                  <a:cubicBezTo>
                    <a:pt x="11" y="118"/>
                    <a:pt x="10" y="121"/>
                    <a:pt x="8" y="121"/>
                  </a:cubicBezTo>
                  <a:cubicBezTo>
                    <a:pt x="8" y="121"/>
                    <a:pt x="5" y="122"/>
                    <a:pt x="6" y="122"/>
                  </a:cubicBezTo>
                  <a:cubicBezTo>
                    <a:pt x="17" y="125"/>
                    <a:pt x="15" y="122"/>
                    <a:pt x="16" y="122"/>
                  </a:cubicBezTo>
                  <a:cubicBezTo>
                    <a:pt x="16" y="122"/>
                    <a:pt x="20" y="121"/>
                    <a:pt x="20" y="121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7" y="118"/>
                    <a:pt x="26" y="114"/>
                    <a:pt x="26" y="113"/>
                  </a:cubicBezTo>
                  <a:cubicBezTo>
                    <a:pt x="26" y="112"/>
                    <a:pt x="28" y="110"/>
                    <a:pt x="28" y="110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3"/>
                    <a:pt x="32" y="112"/>
                    <a:pt x="32" y="112"/>
                  </a:cubicBezTo>
                  <a:cubicBezTo>
                    <a:pt x="30" y="110"/>
                    <a:pt x="30" y="107"/>
                    <a:pt x="30" y="107"/>
                  </a:cubicBezTo>
                  <a:cubicBezTo>
                    <a:pt x="30" y="106"/>
                    <a:pt x="31" y="105"/>
                    <a:pt x="31" y="104"/>
                  </a:cubicBezTo>
                  <a:cubicBezTo>
                    <a:pt x="29" y="99"/>
                    <a:pt x="26" y="102"/>
                    <a:pt x="22" y="98"/>
                  </a:cubicBezTo>
                  <a:cubicBezTo>
                    <a:pt x="21" y="96"/>
                    <a:pt x="21" y="90"/>
                    <a:pt x="21" y="85"/>
                  </a:cubicBezTo>
                  <a:cubicBezTo>
                    <a:pt x="20" y="82"/>
                    <a:pt x="20" y="78"/>
                    <a:pt x="19" y="78"/>
                  </a:cubicBezTo>
                  <a:cubicBezTo>
                    <a:pt x="19" y="77"/>
                    <a:pt x="21" y="76"/>
                    <a:pt x="21" y="73"/>
                  </a:cubicBezTo>
                  <a:cubicBezTo>
                    <a:pt x="21" y="73"/>
                    <a:pt x="22" y="72"/>
                    <a:pt x="23" y="73"/>
                  </a:cubicBezTo>
                  <a:cubicBezTo>
                    <a:pt x="23" y="73"/>
                    <a:pt x="26" y="82"/>
                    <a:pt x="26" y="82"/>
                  </a:cubicBezTo>
                  <a:cubicBezTo>
                    <a:pt x="26" y="82"/>
                    <a:pt x="22" y="84"/>
                    <a:pt x="22" y="86"/>
                  </a:cubicBezTo>
                  <a:close/>
                  <a:moveTo>
                    <a:pt x="24" y="21"/>
                  </a:moveTo>
                  <a:cubicBezTo>
                    <a:pt x="23" y="21"/>
                    <a:pt x="23" y="21"/>
                    <a:pt x="23" y="20"/>
                  </a:cubicBezTo>
                  <a:cubicBezTo>
                    <a:pt x="23" y="20"/>
                    <a:pt x="22" y="18"/>
                    <a:pt x="22" y="18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4" y="21"/>
                    <a:pt x="24" y="21"/>
                  </a:cubicBezTo>
                  <a:close/>
                  <a:moveTo>
                    <a:pt x="24" y="72"/>
                  </a:moveTo>
                  <a:cubicBezTo>
                    <a:pt x="24" y="72"/>
                    <a:pt x="26" y="70"/>
                    <a:pt x="27" y="70"/>
                  </a:cubicBezTo>
                  <a:cubicBezTo>
                    <a:pt x="27" y="69"/>
                    <a:pt x="35" y="75"/>
                    <a:pt x="35" y="75"/>
                  </a:cubicBezTo>
                  <a:cubicBezTo>
                    <a:pt x="28" y="82"/>
                    <a:pt x="28" y="82"/>
                    <a:pt x="28" y="82"/>
                  </a:cubicBezTo>
                  <a:lnTo>
                    <a:pt x="24" y="7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5" name="Freeform 129"/>
            <p:cNvSpPr>
              <a:spLocks noEditPoints="1"/>
            </p:cNvSpPr>
            <p:nvPr/>
          </p:nvSpPr>
          <p:spPr bwMode="auto">
            <a:xfrm>
              <a:off x="1657" y="2067"/>
              <a:ext cx="46" cy="115"/>
            </a:xfrm>
            <a:custGeom>
              <a:avLst/>
              <a:gdLst>
                <a:gd name="T0" fmla="*/ 6 w 50"/>
                <a:gd name="T1" fmla="*/ 17 h 125"/>
                <a:gd name="T2" fmla="*/ 6 w 50"/>
                <a:gd name="T3" fmla="*/ 13 h 125"/>
                <a:gd name="T4" fmla="*/ 6 w 50"/>
                <a:gd name="T5" fmla="*/ 12 h 125"/>
                <a:gd name="T6" fmla="*/ 6 w 50"/>
                <a:gd name="T7" fmla="*/ 9 h 125"/>
                <a:gd name="T8" fmla="*/ 6 w 50"/>
                <a:gd name="T9" fmla="*/ 6 h 125"/>
                <a:gd name="T10" fmla="*/ 6 w 50"/>
                <a:gd name="T11" fmla="*/ 6 h 125"/>
                <a:gd name="T12" fmla="*/ 6 w 50"/>
                <a:gd name="T13" fmla="*/ 1 h 125"/>
                <a:gd name="T14" fmla="*/ 6 w 50"/>
                <a:gd name="T15" fmla="*/ 1 h 125"/>
                <a:gd name="T16" fmla="*/ 6 w 50"/>
                <a:gd name="T17" fmla="*/ 4 h 125"/>
                <a:gd name="T18" fmla="*/ 6 w 50"/>
                <a:gd name="T19" fmla="*/ 6 h 125"/>
                <a:gd name="T20" fmla="*/ 6 w 50"/>
                <a:gd name="T21" fmla="*/ 6 h 125"/>
                <a:gd name="T22" fmla="*/ 6 w 50"/>
                <a:gd name="T23" fmla="*/ 6 h 125"/>
                <a:gd name="T24" fmla="*/ 6 w 50"/>
                <a:gd name="T25" fmla="*/ 6 h 125"/>
                <a:gd name="T26" fmla="*/ 6 w 50"/>
                <a:gd name="T27" fmla="*/ 6 h 125"/>
                <a:gd name="T28" fmla="*/ 6 w 50"/>
                <a:gd name="T29" fmla="*/ 6 h 125"/>
                <a:gd name="T30" fmla="*/ 6 w 50"/>
                <a:gd name="T31" fmla="*/ 6 h 125"/>
                <a:gd name="T32" fmla="*/ 6 w 50"/>
                <a:gd name="T33" fmla="*/ 11 h 125"/>
                <a:gd name="T34" fmla="*/ 6 w 50"/>
                <a:gd name="T35" fmla="*/ 16 h 125"/>
                <a:gd name="T36" fmla="*/ 6 w 50"/>
                <a:gd name="T37" fmla="*/ 21 h 125"/>
                <a:gd name="T38" fmla="*/ 6 w 50"/>
                <a:gd name="T39" fmla="*/ 21 h 125"/>
                <a:gd name="T40" fmla="*/ 6 w 50"/>
                <a:gd name="T41" fmla="*/ 21 h 125"/>
                <a:gd name="T42" fmla="*/ 6 w 50"/>
                <a:gd name="T43" fmla="*/ 21 h 125"/>
                <a:gd name="T44" fmla="*/ 6 w 50"/>
                <a:gd name="T45" fmla="*/ 19 h 125"/>
                <a:gd name="T46" fmla="*/ 6 w 50"/>
                <a:gd name="T47" fmla="*/ 19 h 125"/>
                <a:gd name="T48" fmla="*/ 6 w 50"/>
                <a:gd name="T49" fmla="*/ 17 h 125"/>
                <a:gd name="T50" fmla="*/ 6 w 50"/>
                <a:gd name="T51" fmla="*/ 15 h 125"/>
                <a:gd name="T52" fmla="*/ 6 w 50"/>
                <a:gd name="T53" fmla="*/ 13 h 125"/>
                <a:gd name="T54" fmla="*/ 6 w 50"/>
                <a:gd name="T55" fmla="*/ 14 h 125"/>
                <a:gd name="T56" fmla="*/ 6 w 50"/>
                <a:gd name="T57" fmla="*/ 6 h 125"/>
                <a:gd name="T58" fmla="*/ 6 w 50"/>
                <a:gd name="T59" fmla="*/ 6 h 125"/>
                <a:gd name="T60" fmla="*/ 6 w 50"/>
                <a:gd name="T61" fmla="*/ 6 h 125"/>
                <a:gd name="T62" fmla="*/ 6 w 50"/>
                <a:gd name="T63" fmla="*/ 13 h 125"/>
                <a:gd name="T64" fmla="*/ 6 w 50"/>
                <a:gd name="T65" fmla="*/ 13 h 125"/>
                <a:gd name="T66" fmla="*/ 6 w 50"/>
                <a:gd name="T67" fmla="*/ 13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" h="125">
                  <a:moveTo>
                    <a:pt x="22" y="86"/>
                  </a:moveTo>
                  <a:cubicBezTo>
                    <a:pt x="22" y="87"/>
                    <a:pt x="28" y="97"/>
                    <a:pt x="31" y="98"/>
                  </a:cubicBezTo>
                  <a:cubicBezTo>
                    <a:pt x="34" y="98"/>
                    <a:pt x="49" y="82"/>
                    <a:pt x="49" y="80"/>
                  </a:cubicBezTo>
                  <a:cubicBezTo>
                    <a:pt x="50" y="77"/>
                    <a:pt x="39" y="71"/>
                    <a:pt x="39" y="71"/>
                  </a:cubicBezTo>
                  <a:cubicBezTo>
                    <a:pt x="38" y="71"/>
                    <a:pt x="36" y="73"/>
                    <a:pt x="36" y="7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5"/>
                    <a:pt x="24" y="62"/>
                  </a:cubicBezTo>
                  <a:cubicBezTo>
                    <a:pt x="23" y="61"/>
                    <a:pt x="25" y="52"/>
                    <a:pt x="26" y="50"/>
                  </a:cubicBezTo>
                  <a:cubicBezTo>
                    <a:pt x="27" y="47"/>
                    <a:pt x="24" y="38"/>
                    <a:pt x="27" y="32"/>
                  </a:cubicBezTo>
                  <a:cubicBezTo>
                    <a:pt x="27" y="31"/>
                    <a:pt x="25" y="27"/>
                    <a:pt x="27" y="26"/>
                  </a:cubicBezTo>
                  <a:cubicBezTo>
                    <a:pt x="30" y="24"/>
                    <a:pt x="27" y="23"/>
                    <a:pt x="27" y="23"/>
                  </a:cubicBezTo>
                  <a:cubicBezTo>
                    <a:pt x="27" y="23"/>
                    <a:pt x="24" y="25"/>
                    <a:pt x="26" y="18"/>
                  </a:cubicBezTo>
                  <a:cubicBezTo>
                    <a:pt x="28" y="12"/>
                    <a:pt x="25" y="11"/>
                    <a:pt x="25" y="11"/>
                  </a:cubicBezTo>
                  <a:cubicBezTo>
                    <a:pt x="25" y="3"/>
                    <a:pt x="20" y="1"/>
                    <a:pt x="19" y="1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3" y="1"/>
                    <a:pt x="11" y="2"/>
                    <a:pt x="10" y="2"/>
                  </a:cubicBezTo>
                  <a:cubicBezTo>
                    <a:pt x="9" y="2"/>
                    <a:pt x="9" y="4"/>
                    <a:pt x="9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0"/>
                    <a:pt x="8" y="12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3" y="17"/>
                    <a:pt x="14" y="17"/>
                  </a:cubicBezTo>
                  <a:cubicBezTo>
                    <a:pt x="15" y="18"/>
                    <a:pt x="13" y="21"/>
                    <a:pt x="13" y="22"/>
                  </a:cubicBezTo>
                  <a:cubicBezTo>
                    <a:pt x="12" y="26"/>
                    <a:pt x="14" y="25"/>
                    <a:pt x="13" y="26"/>
                  </a:cubicBezTo>
                  <a:cubicBezTo>
                    <a:pt x="11" y="29"/>
                    <a:pt x="8" y="33"/>
                    <a:pt x="8" y="36"/>
                  </a:cubicBezTo>
                  <a:cubicBezTo>
                    <a:pt x="8" y="38"/>
                    <a:pt x="10" y="41"/>
                    <a:pt x="9" y="45"/>
                  </a:cubicBezTo>
                  <a:cubicBezTo>
                    <a:pt x="8" y="50"/>
                    <a:pt x="10" y="58"/>
                    <a:pt x="8" y="61"/>
                  </a:cubicBezTo>
                  <a:cubicBezTo>
                    <a:pt x="6" y="63"/>
                    <a:pt x="0" y="82"/>
                    <a:pt x="1" y="84"/>
                  </a:cubicBezTo>
                  <a:cubicBezTo>
                    <a:pt x="1" y="87"/>
                    <a:pt x="10" y="95"/>
                    <a:pt x="10" y="96"/>
                  </a:cubicBezTo>
                  <a:cubicBezTo>
                    <a:pt x="10" y="97"/>
                    <a:pt x="11" y="114"/>
                    <a:pt x="11" y="116"/>
                  </a:cubicBezTo>
                  <a:cubicBezTo>
                    <a:pt x="11" y="118"/>
                    <a:pt x="10" y="121"/>
                    <a:pt x="8" y="121"/>
                  </a:cubicBezTo>
                  <a:cubicBezTo>
                    <a:pt x="8" y="121"/>
                    <a:pt x="5" y="122"/>
                    <a:pt x="6" y="122"/>
                  </a:cubicBezTo>
                  <a:cubicBezTo>
                    <a:pt x="17" y="125"/>
                    <a:pt x="15" y="122"/>
                    <a:pt x="16" y="122"/>
                  </a:cubicBezTo>
                  <a:cubicBezTo>
                    <a:pt x="16" y="122"/>
                    <a:pt x="20" y="121"/>
                    <a:pt x="20" y="121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7" y="118"/>
                    <a:pt x="26" y="114"/>
                    <a:pt x="26" y="113"/>
                  </a:cubicBezTo>
                  <a:cubicBezTo>
                    <a:pt x="26" y="112"/>
                    <a:pt x="28" y="110"/>
                    <a:pt x="28" y="110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3"/>
                    <a:pt x="32" y="112"/>
                    <a:pt x="32" y="112"/>
                  </a:cubicBezTo>
                  <a:cubicBezTo>
                    <a:pt x="30" y="110"/>
                    <a:pt x="30" y="107"/>
                    <a:pt x="30" y="107"/>
                  </a:cubicBezTo>
                  <a:cubicBezTo>
                    <a:pt x="30" y="106"/>
                    <a:pt x="31" y="105"/>
                    <a:pt x="31" y="104"/>
                  </a:cubicBezTo>
                  <a:cubicBezTo>
                    <a:pt x="29" y="99"/>
                    <a:pt x="26" y="102"/>
                    <a:pt x="22" y="98"/>
                  </a:cubicBezTo>
                  <a:cubicBezTo>
                    <a:pt x="21" y="96"/>
                    <a:pt x="21" y="90"/>
                    <a:pt x="21" y="85"/>
                  </a:cubicBezTo>
                  <a:cubicBezTo>
                    <a:pt x="20" y="82"/>
                    <a:pt x="20" y="78"/>
                    <a:pt x="19" y="78"/>
                  </a:cubicBezTo>
                  <a:cubicBezTo>
                    <a:pt x="19" y="77"/>
                    <a:pt x="21" y="76"/>
                    <a:pt x="21" y="73"/>
                  </a:cubicBezTo>
                  <a:cubicBezTo>
                    <a:pt x="21" y="73"/>
                    <a:pt x="22" y="72"/>
                    <a:pt x="23" y="73"/>
                  </a:cubicBezTo>
                  <a:cubicBezTo>
                    <a:pt x="23" y="73"/>
                    <a:pt x="26" y="82"/>
                    <a:pt x="26" y="82"/>
                  </a:cubicBezTo>
                  <a:cubicBezTo>
                    <a:pt x="26" y="82"/>
                    <a:pt x="22" y="84"/>
                    <a:pt x="22" y="86"/>
                  </a:cubicBezTo>
                  <a:close/>
                  <a:moveTo>
                    <a:pt x="24" y="21"/>
                  </a:moveTo>
                  <a:cubicBezTo>
                    <a:pt x="23" y="21"/>
                    <a:pt x="23" y="21"/>
                    <a:pt x="23" y="20"/>
                  </a:cubicBezTo>
                  <a:cubicBezTo>
                    <a:pt x="23" y="20"/>
                    <a:pt x="22" y="18"/>
                    <a:pt x="22" y="18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4" y="21"/>
                    <a:pt x="24" y="21"/>
                  </a:cubicBezTo>
                  <a:close/>
                  <a:moveTo>
                    <a:pt x="24" y="72"/>
                  </a:moveTo>
                  <a:cubicBezTo>
                    <a:pt x="24" y="72"/>
                    <a:pt x="26" y="70"/>
                    <a:pt x="27" y="70"/>
                  </a:cubicBezTo>
                  <a:cubicBezTo>
                    <a:pt x="27" y="69"/>
                    <a:pt x="35" y="75"/>
                    <a:pt x="35" y="75"/>
                  </a:cubicBezTo>
                  <a:cubicBezTo>
                    <a:pt x="28" y="82"/>
                    <a:pt x="28" y="82"/>
                    <a:pt x="28" y="82"/>
                  </a:cubicBezTo>
                  <a:lnTo>
                    <a:pt x="24" y="7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6" name="Freeform 130"/>
            <p:cNvSpPr>
              <a:spLocks noEditPoints="1"/>
            </p:cNvSpPr>
            <p:nvPr/>
          </p:nvSpPr>
          <p:spPr bwMode="auto">
            <a:xfrm>
              <a:off x="1811" y="1947"/>
              <a:ext cx="46" cy="115"/>
            </a:xfrm>
            <a:custGeom>
              <a:avLst/>
              <a:gdLst>
                <a:gd name="T0" fmla="*/ 6 w 50"/>
                <a:gd name="T1" fmla="*/ 17 h 125"/>
                <a:gd name="T2" fmla="*/ 6 w 50"/>
                <a:gd name="T3" fmla="*/ 13 h 125"/>
                <a:gd name="T4" fmla="*/ 6 w 50"/>
                <a:gd name="T5" fmla="*/ 12 h 125"/>
                <a:gd name="T6" fmla="*/ 6 w 50"/>
                <a:gd name="T7" fmla="*/ 9 h 125"/>
                <a:gd name="T8" fmla="*/ 6 w 50"/>
                <a:gd name="T9" fmla="*/ 6 h 125"/>
                <a:gd name="T10" fmla="*/ 6 w 50"/>
                <a:gd name="T11" fmla="*/ 6 h 125"/>
                <a:gd name="T12" fmla="*/ 6 w 50"/>
                <a:gd name="T13" fmla="*/ 1 h 125"/>
                <a:gd name="T14" fmla="*/ 6 w 50"/>
                <a:gd name="T15" fmla="*/ 1 h 125"/>
                <a:gd name="T16" fmla="*/ 6 w 50"/>
                <a:gd name="T17" fmla="*/ 4 h 125"/>
                <a:gd name="T18" fmla="*/ 6 w 50"/>
                <a:gd name="T19" fmla="*/ 6 h 125"/>
                <a:gd name="T20" fmla="*/ 6 w 50"/>
                <a:gd name="T21" fmla="*/ 6 h 125"/>
                <a:gd name="T22" fmla="*/ 6 w 50"/>
                <a:gd name="T23" fmla="*/ 6 h 125"/>
                <a:gd name="T24" fmla="*/ 6 w 50"/>
                <a:gd name="T25" fmla="*/ 6 h 125"/>
                <a:gd name="T26" fmla="*/ 6 w 50"/>
                <a:gd name="T27" fmla="*/ 6 h 125"/>
                <a:gd name="T28" fmla="*/ 6 w 50"/>
                <a:gd name="T29" fmla="*/ 6 h 125"/>
                <a:gd name="T30" fmla="*/ 6 w 50"/>
                <a:gd name="T31" fmla="*/ 6 h 125"/>
                <a:gd name="T32" fmla="*/ 6 w 50"/>
                <a:gd name="T33" fmla="*/ 11 h 125"/>
                <a:gd name="T34" fmla="*/ 6 w 50"/>
                <a:gd name="T35" fmla="*/ 16 h 125"/>
                <a:gd name="T36" fmla="*/ 6 w 50"/>
                <a:gd name="T37" fmla="*/ 21 h 125"/>
                <a:gd name="T38" fmla="*/ 6 w 50"/>
                <a:gd name="T39" fmla="*/ 21 h 125"/>
                <a:gd name="T40" fmla="*/ 6 w 50"/>
                <a:gd name="T41" fmla="*/ 21 h 125"/>
                <a:gd name="T42" fmla="*/ 6 w 50"/>
                <a:gd name="T43" fmla="*/ 21 h 125"/>
                <a:gd name="T44" fmla="*/ 6 w 50"/>
                <a:gd name="T45" fmla="*/ 19 h 125"/>
                <a:gd name="T46" fmla="*/ 6 w 50"/>
                <a:gd name="T47" fmla="*/ 19 h 125"/>
                <a:gd name="T48" fmla="*/ 6 w 50"/>
                <a:gd name="T49" fmla="*/ 17 h 125"/>
                <a:gd name="T50" fmla="*/ 6 w 50"/>
                <a:gd name="T51" fmla="*/ 15 h 125"/>
                <a:gd name="T52" fmla="*/ 6 w 50"/>
                <a:gd name="T53" fmla="*/ 13 h 125"/>
                <a:gd name="T54" fmla="*/ 6 w 50"/>
                <a:gd name="T55" fmla="*/ 14 h 125"/>
                <a:gd name="T56" fmla="*/ 6 w 50"/>
                <a:gd name="T57" fmla="*/ 6 h 125"/>
                <a:gd name="T58" fmla="*/ 6 w 50"/>
                <a:gd name="T59" fmla="*/ 6 h 125"/>
                <a:gd name="T60" fmla="*/ 6 w 50"/>
                <a:gd name="T61" fmla="*/ 6 h 125"/>
                <a:gd name="T62" fmla="*/ 6 w 50"/>
                <a:gd name="T63" fmla="*/ 13 h 125"/>
                <a:gd name="T64" fmla="*/ 6 w 50"/>
                <a:gd name="T65" fmla="*/ 13 h 125"/>
                <a:gd name="T66" fmla="*/ 6 w 50"/>
                <a:gd name="T67" fmla="*/ 13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" h="125">
                  <a:moveTo>
                    <a:pt x="22" y="86"/>
                  </a:moveTo>
                  <a:cubicBezTo>
                    <a:pt x="22" y="87"/>
                    <a:pt x="28" y="97"/>
                    <a:pt x="31" y="98"/>
                  </a:cubicBezTo>
                  <a:cubicBezTo>
                    <a:pt x="34" y="98"/>
                    <a:pt x="49" y="82"/>
                    <a:pt x="49" y="80"/>
                  </a:cubicBezTo>
                  <a:cubicBezTo>
                    <a:pt x="50" y="77"/>
                    <a:pt x="39" y="71"/>
                    <a:pt x="39" y="71"/>
                  </a:cubicBezTo>
                  <a:cubicBezTo>
                    <a:pt x="38" y="71"/>
                    <a:pt x="36" y="73"/>
                    <a:pt x="36" y="7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5"/>
                    <a:pt x="24" y="62"/>
                  </a:cubicBezTo>
                  <a:cubicBezTo>
                    <a:pt x="23" y="61"/>
                    <a:pt x="25" y="52"/>
                    <a:pt x="26" y="50"/>
                  </a:cubicBezTo>
                  <a:cubicBezTo>
                    <a:pt x="27" y="47"/>
                    <a:pt x="24" y="38"/>
                    <a:pt x="27" y="32"/>
                  </a:cubicBezTo>
                  <a:cubicBezTo>
                    <a:pt x="27" y="31"/>
                    <a:pt x="25" y="27"/>
                    <a:pt x="27" y="26"/>
                  </a:cubicBezTo>
                  <a:cubicBezTo>
                    <a:pt x="30" y="24"/>
                    <a:pt x="27" y="23"/>
                    <a:pt x="27" y="23"/>
                  </a:cubicBezTo>
                  <a:cubicBezTo>
                    <a:pt x="27" y="23"/>
                    <a:pt x="24" y="25"/>
                    <a:pt x="26" y="18"/>
                  </a:cubicBezTo>
                  <a:cubicBezTo>
                    <a:pt x="28" y="12"/>
                    <a:pt x="25" y="11"/>
                    <a:pt x="25" y="11"/>
                  </a:cubicBezTo>
                  <a:cubicBezTo>
                    <a:pt x="25" y="3"/>
                    <a:pt x="20" y="1"/>
                    <a:pt x="19" y="1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3" y="1"/>
                    <a:pt x="11" y="2"/>
                    <a:pt x="10" y="2"/>
                  </a:cubicBezTo>
                  <a:cubicBezTo>
                    <a:pt x="9" y="2"/>
                    <a:pt x="9" y="4"/>
                    <a:pt x="9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0"/>
                    <a:pt x="8" y="12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3" y="17"/>
                    <a:pt x="14" y="17"/>
                  </a:cubicBezTo>
                  <a:cubicBezTo>
                    <a:pt x="15" y="18"/>
                    <a:pt x="13" y="21"/>
                    <a:pt x="13" y="22"/>
                  </a:cubicBezTo>
                  <a:cubicBezTo>
                    <a:pt x="12" y="26"/>
                    <a:pt x="14" y="25"/>
                    <a:pt x="13" y="26"/>
                  </a:cubicBezTo>
                  <a:cubicBezTo>
                    <a:pt x="11" y="29"/>
                    <a:pt x="8" y="33"/>
                    <a:pt x="8" y="36"/>
                  </a:cubicBezTo>
                  <a:cubicBezTo>
                    <a:pt x="8" y="38"/>
                    <a:pt x="10" y="41"/>
                    <a:pt x="9" y="45"/>
                  </a:cubicBezTo>
                  <a:cubicBezTo>
                    <a:pt x="8" y="50"/>
                    <a:pt x="10" y="58"/>
                    <a:pt x="8" y="61"/>
                  </a:cubicBezTo>
                  <a:cubicBezTo>
                    <a:pt x="6" y="63"/>
                    <a:pt x="0" y="82"/>
                    <a:pt x="1" y="84"/>
                  </a:cubicBezTo>
                  <a:cubicBezTo>
                    <a:pt x="1" y="87"/>
                    <a:pt x="10" y="95"/>
                    <a:pt x="10" y="96"/>
                  </a:cubicBezTo>
                  <a:cubicBezTo>
                    <a:pt x="10" y="97"/>
                    <a:pt x="11" y="114"/>
                    <a:pt x="11" y="116"/>
                  </a:cubicBezTo>
                  <a:cubicBezTo>
                    <a:pt x="11" y="118"/>
                    <a:pt x="10" y="121"/>
                    <a:pt x="8" y="121"/>
                  </a:cubicBezTo>
                  <a:cubicBezTo>
                    <a:pt x="8" y="121"/>
                    <a:pt x="5" y="122"/>
                    <a:pt x="6" y="122"/>
                  </a:cubicBezTo>
                  <a:cubicBezTo>
                    <a:pt x="17" y="125"/>
                    <a:pt x="15" y="122"/>
                    <a:pt x="16" y="122"/>
                  </a:cubicBezTo>
                  <a:cubicBezTo>
                    <a:pt x="16" y="122"/>
                    <a:pt x="20" y="121"/>
                    <a:pt x="20" y="121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7" y="118"/>
                    <a:pt x="26" y="114"/>
                    <a:pt x="26" y="113"/>
                  </a:cubicBezTo>
                  <a:cubicBezTo>
                    <a:pt x="26" y="112"/>
                    <a:pt x="28" y="110"/>
                    <a:pt x="28" y="110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3"/>
                    <a:pt x="32" y="112"/>
                    <a:pt x="32" y="112"/>
                  </a:cubicBezTo>
                  <a:cubicBezTo>
                    <a:pt x="30" y="110"/>
                    <a:pt x="30" y="107"/>
                    <a:pt x="30" y="107"/>
                  </a:cubicBezTo>
                  <a:cubicBezTo>
                    <a:pt x="30" y="106"/>
                    <a:pt x="31" y="105"/>
                    <a:pt x="31" y="104"/>
                  </a:cubicBezTo>
                  <a:cubicBezTo>
                    <a:pt x="29" y="99"/>
                    <a:pt x="26" y="102"/>
                    <a:pt x="22" y="98"/>
                  </a:cubicBezTo>
                  <a:cubicBezTo>
                    <a:pt x="21" y="96"/>
                    <a:pt x="21" y="90"/>
                    <a:pt x="21" y="85"/>
                  </a:cubicBezTo>
                  <a:cubicBezTo>
                    <a:pt x="20" y="82"/>
                    <a:pt x="20" y="78"/>
                    <a:pt x="19" y="78"/>
                  </a:cubicBezTo>
                  <a:cubicBezTo>
                    <a:pt x="19" y="77"/>
                    <a:pt x="21" y="76"/>
                    <a:pt x="21" y="73"/>
                  </a:cubicBezTo>
                  <a:cubicBezTo>
                    <a:pt x="21" y="73"/>
                    <a:pt x="22" y="72"/>
                    <a:pt x="23" y="73"/>
                  </a:cubicBezTo>
                  <a:cubicBezTo>
                    <a:pt x="23" y="73"/>
                    <a:pt x="26" y="82"/>
                    <a:pt x="26" y="82"/>
                  </a:cubicBezTo>
                  <a:cubicBezTo>
                    <a:pt x="26" y="82"/>
                    <a:pt x="22" y="84"/>
                    <a:pt x="22" y="86"/>
                  </a:cubicBezTo>
                  <a:close/>
                  <a:moveTo>
                    <a:pt x="24" y="21"/>
                  </a:moveTo>
                  <a:cubicBezTo>
                    <a:pt x="23" y="21"/>
                    <a:pt x="23" y="21"/>
                    <a:pt x="23" y="20"/>
                  </a:cubicBezTo>
                  <a:cubicBezTo>
                    <a:pt x="23" y="20"/>
                    <a:pt x="22" y="18"/>
                    <a:pt x="22" y="18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4" y="21"/>
                    <a:pt x="24" y="21"/>
                  </a:cubicBezTo>
                  <a:close/>
                  <a:moveTo>
                    <a:pt x="24" y="72"/>
                  </a:moveTo>
                  <a:cubicBezTo>
                    <a:pt x="24" y="72"/>
                    <a:pt x="26" y="70"/>
                    <a:pt x="27" y="70"/>
                  </a:cubicBezTo>
                  <a:cubicBezTo>
                    <a:pt x="27" y="69"/>
                    <a:pt x="35" y="75"/>
                    <a:pt x="35" y="75"/>
                  </a:cubicBezTo>
                  <a:cubicBezTo>
                    <a:pt x="28" y="82"/>
                    <a:pt x="28" y="82"/>
                    <a:pt x="28" y="82"/>
                  </a:cubicBezTo>
                  <a:lnTo>
                    <a:pt x="24" y="7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7" name="Freeform 131"/>
            <p:cNvSpPr>
              <a:spLocks noEditPoints="1"/>
            </p:cNvSpPr>
            <p:nvPr/>
          </p:nvSpPr>
          <p:spPr bwMode="auto">
            <a:xfrm>
              <a:off x="1918" y="1826"/>
              <a:ext cx="46" cy="114"/>
            </a:xfrm>
            <a:custGeom>
              <a:avLst/>
              <a:gdLst>
                <a:gd name="T0" fmla="*/ 6 w 50"/>
                <a:gd name="T1" fmla="*/ 15 h 125"/>
                <a:gd name="T2" fmla="*/ 6 w 50"/>
                <a:gd name="T3" fmla="*/ 11 h 125"/>
                <a:gd name="T4" fmla="*/ 6 w 50"/>
                <a:gd name="T5" fmla="*/ 11 h 125"/>
                <a:gd name="T6" fmla="*/ 6 w 50"/>
                <a:gd name="T7" fmla="*/ 7 h 125"/>
                <a:gd name="T8" fmla="*/ 6 w 50"/>
                <a:gd name="T9" fmla="*/ 5 h 125"/>
                <a:gd name="T10" fmla="*/ 6 w 50"/>
                <a:gd name="T11" fmla="*/ 5 h 125"/>
                <a:gd name="T12" fmla="*/ 6 w 50"/>
                <a:gd name="T13" fmla="*/ 1 h 125"/>
                <a:gd name="T14" fmla="*/ 6 w 50"/>
                <a:gd name="T15" fmla="*/ 1 h 125"/>
                <a:gd name="T16" fmla="*/ 6 w 50"/>
                <a:gd name="T17" fmla="*/ 4 h 125"/>
                <a:gd name="T18" fmla="*/ 6 w 50"/>
                <a:gd name="T19" fmla="*/ 5 h 125"/>
                <a:gd name="T20" fmla="*/ 6 w 50"/>
                <a:gd name="T21" fmla="*/ 5 h 125"/>
                <a:gd name="T22" fmla="*/ 6 w 50"/>
                <a:gd name="T23" fmla="*/ 5 h 125"/>
                <a:gd name="T24" fmla="*/ 6 w 50"/>
                <a:gd name="T25" fmla="*/ 5 h 125"/>
                <a:gd name="T26" fmla="*/ 6 w 50"/>
                <a:gd name="T27" fmla="*/ 5 h 125"/>
                <a:gd name="T28" fmla="*/ 6 w 50"/>
                <a:gd name="T29" fmla="*/ 5 h 125"/>
                <a:gd name="T30" fmla="*/ 6 w 50"/>
                <a:gd name="T31" fmla="*/ 5 h 125"/>
                <a:gd name="T32" fmla="*/ 6 w 50"/>
                <a:gd name="T33" fmla="*/ 10 h 125"/>
                <a:gd name="T34" fmla="*/ 6 w 50"/>
                <a:gd name="T35" fmla="*/ 15 h 125"/>
                <a:gd name="T36" fmla="*/ 6 w 50"/>
                <a:gd name="T37" fmla="*/ 17 h 125"/>
                <a:gd name="T38" fmla="*/ 6 w 50"/>
                <a:gd name="T39" fmla="*/ 17 h 125"/>
                <a:gd name="T40" fmla="*/ 6 w 50"/>
                <a:gd name="T41" fmla="*/ 18 h 125"/>
                <a:gd name="T42" fmla="*/ 6 w 50"/>
                <a:gd name="T43" fmla="*/ 17 h 125"/>
                <a:gd name="T44" fmla="*/ 6 w 50"/>
                <a:gd name="T45" fmla="*/ 16 h 125"/>
                <a:gd name="T46" fmla="*/ 6 w 50"/>
                <a:gd name="T47" fmla="*/ 16 h 125"/>
                <a:gd name="T48" fmla="*/ 6 w 50"/>
                <a:gd name="T49" fmla="*/ 15 h 125"/>
                <a:gd name="T50" fmla="*/ 6 w 50"/>
                <a:gd name="T51" fmla="*/ 13 h 125"/>
                <a:gd name="T52" fmla="*/ 6 w 50"/>
                <a:gd name="T53" fmla="*/ 12 h 125"/>
                <a:gd name="T54" fmla="*/ 6 w 50"/>
                <a:gd name="T55" fmla="*/ 13 h 125"/>
                <a:gd name="T56" fmla="*/ 6 w 50"/>
                <a:gd name="T57" fmla="*/ 5 h 125"/>
                <a:gd name="T58" fmla="*/ 6 w 50"/>
                <a:gd name="T59" fmla="*/ 5 h 125"/>
                <a:gd name="T60" fmla="*/ 6 w 50"/>
                <a:gd name="T61" fmla="*/ 5 h 125"/>
                <a:gd name="T62" fmla="*/ 6 w 50"/>
                <a:gd name="T63" fmla="*/ 11 h 125"/>
                <a:gd name="T64" fmla="*/ 6 w 50"/>
                <a:gd name="T65" fmla="*/ 12 h 125"/>
                <a:gd name="T66" fmla="*/ 6 w 50"/>
                <a:gd name="T67" fmla="*/ 11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" h="125">
                  <a:moveTo>
                    <a:pt x="22" y="86"/>
                  </a:moveTo>
                  <a:cubicBezTo>
                    <a:pt x="22" y="87"/>
                    <a:pt x="28" y="97"/>
                    <a:pt x="31" y="98"/>
                  </a:cubicBezTo>
                  <a:cubicBezTo>
                    <a:pt x="34" y="98"/>
                    <a:pt x="49" y="82"/>
                    <a:pt x="49" y="80"/>
                  </a:cubicBezTo>
                  <a:cubicBezTo>
                    <a:pt x="50" y="77"/>
                    <a:pt x="39" y="71"/>
                    <a:pt x="39" y="71"/>
                  </a:cubicBezTo>
                  <a:cubicBezTo>
                    <a:pt x="38" y="71"/>
                    <a:pt x="36" y="73"/>
                    <a:pt x="36" y="7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5"/>
                    <a:pt x="24" y="62"/>
                  </a:cubicBezTo>
                  <a:cubicBezTo>
                    <a:pt x="23" y="61"/>
                    <a:pt x="25" y="52"/>
                    <a:pt x="26" y="50"/>
                  </a:cubicBezTo>
                  <a:cubicBezTo>
                    <a:pt x="27" y="47"/>
                    <a:pt x="24" y="38"/>
                    <a:pt x="27" y="32"/>
                  </a:cubicBezTo>
                  <a:cubicBezTo>
                    <a:pt x="27" y="31"/>
                    <a:pt x="25" y="27"/>
                    <a:pt x="27" y="26"/>
                  </a:cubicBezTo>
                  <a:cubicBezTo>
                    <a:pt x="30" y="24"/>
                    <a:pt x="27" y="23"/>
                    <a:pt x="27" y="23"/>
                  </a:cubicBezTo>
                  <a:cubicBezTo>
                    <a:pt x="27" y="23"/>
                    <a:pt x="24" y="25"/>
                    <a:pt x="26" y="18"/>
                  </a:cubicBezTo>
                  <a:cubicBezTo>
                    <a:pt x="28" y="12"/>
                    <a:pt x="25" y="11"/>
                    <a:pt x="25" y="11"/>
                  </a:cubicBezTo>
                  <a:cubicBezTo>
                    <a:pt x="25" y="3"/>
                    <a:pt x="20" y="1"/>
                    <a:pt x="19" y="1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3" y="1"/>
                    <a:pt x="11" y="2"/>
                    <a:pt x="10" y="2"/>
                  </a:cubicBezTo>
                  <a:cubicBezTo>
                    <a:pt x="9" y="2"/>
                    <a:pt x="9" y="4"/>
                    <a:pt x="9" y="4"/>
                  </a:cubicBezTo>
                  <a:cubicBezTo>
                    <a:pt x="9" y="4"/>
                    <a:pt x="9" y="5"/>
                    <a:pt x="9" y="6"/>
                  </a:cubicBezTo>
                  <a:cubicBezTo>
                    <a:pt x="9" y="6"/>
                    <a:pt x="9" y="7"/>
                    <a:pt x="9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0"/>
                    <a:pt x="8" y="12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3" y="17"/>
                    <a:pt x="14" y="17"/>
                  </a:cubicBezTo>
                  <a:cubicBezTo>
                    <a:pt x="15" y="18"/>
                    <a:pt x="13" y="21"/>
                    <a:pt x="13" y="22"/>
                  </a:cubicBezTo>
                  <a:cubicBezTo>
                    <a:pt x="12" y="26"/>
                    <a:pt x="14" y="25"/>
                    <a:pt x="13" y="26"/>
                  </a:cubicBezTo>
                  <a:cubicBezTo>
                    <a:pt x="11" y="29"/>
                    <a:pt x="8" y="33"/>
                    <a:pt x="8" y="36"/>
                  </a:cubicBezTo>
                  <a:cubicBezTo>
                    <a:pt x="8" y="38"/>
                    <a:pt x="10" y="41"/>
                    <a:pt x="9" y="45"/>
                  </a:cubicBezTo>
                  <a:cubicBezTo>
                    <a:pt x="8" y="50"/>
                    <a:pt x="10" y="58"/>
                    <a:pt x="8" y="61"/>
                  </a:cubicBezTo>
                  <a:cubicBezTo>
                    <a:pt x="6" y="63"/>
                    <a:pt x="0" y="82"/>
                    <a:pt x="1" y="84"/>
                  </a:cubicBezTo>
                  <a:cubicBezTo>
                    <a:pt x="1" y="87"/>
                    <a:pt x="10" y="95"/>
                    <a:pt x="10" y="96"/>
                  </a:cubicBezTo>
                  <a:cubicBezTo>
                    <a:pt x="10" y="97"/>
                    <a:pt x="11" y="114"/>
                    <a:pt x="11" y="116"/>
                  </a:cubicBezTo>
                  <a:cubicBezTo>
                    <a:pt x="11" y="118"/>
                    <a:pt x="10" y="121"/>
                    <a:pt x="8" y="121"/>
                  </a:cubicBezTo>
                  <a:cubicBezTo>
                    <a:pt x="8" y="121"/>
                    <a:pt x="5" y="122"/>
                    <a:pt x="6" y="122"/>
                  </a:cubicBezTo>
                  <a:cubicBezTo>
                    <a:pt x="17" y="125"/>
                    <a:pt x="15" y="122"/>
                    <a:pt x="16" y="122"/>
                  </a:cubicBezTo>
                  <a:cubicBezTo>
                    <a:pt x="16" y="122"/>
                    <a:pt x="20" y="121"/>
                    <a:pt x="20" y="121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7" y="118"/>
                    <a:pt x="26" y="114"/>
                    <a:pt x="26" y="113"/>
                  </a:cubicBezTo>
                  <a:cubicBezTo>
                    <a:pt x="26" y="112"/>
                    <a:pt x="28" y="110"/>
                    <a:pt x="28" y="110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3"/>
                    <a:pt x="32" y="112"/>
                    <a:pt x="32" y="112"/>
                  </a:cubicBezTo>
                  <a:cubicBezTo>
                    <a:pt x="30" y="110"/>
                    <a:pt x="30" y="107"/>
                    <a:pt x="30" y="107"/>
                  </a:cubicBezTo>
                  <a:cubicBezTo>
                    <a:pt x="30" y="106"/>
                    <a:pt x="31" y="105"/>
                    <a:pt x="31" y="104"/>
                  </a:cubicBezTo>
                  <a:cubicBezTo>
                    <a:pt x="29" y="99"/>
                    <a:pt x="26" y="102"/>
                    <a:pt x="22" y="98"/>
                  </a:cubicBezTo>
                  <a:cubicBezTo>
                    <a:pt x="21" y="96"/>
                    <a:pt x="21" y="90"/>
                    <a:pt x="21" y="85"/>
                  </a:cubicBezTo>
                  <a:cubicBezTo>
                    <a:pt x="20" y="82"/>
                    <a:pt x="20" y="78"/>
                    <a:pt x="19" y="78"/>
                  </a:cubicBezTo>
                  <a:cubicBezTo>
                    <a:pt x="19" y="77"/>
                    <a:pt x="21" y="76"/>
                    <a:pt x="21" y="73"/>
                  </a:cubicBezTo>
                  <a:cubicBezTo>
                    <a:pt x="21" y="73"/>
                    <a:pt x="22" y="72"/>
                    <a:pt x="23" y="73"/>
                  </a:cubicBezTo>
                  <a:cubicBezTo>
                    <a:pt x="23" y="73"/>
                    <a:pt x="26" y="82"/>
                    <a:pt x="26" y="82"/>
                  </a:cubicBezTo>
                  <a:cubicBezTo>
                    <a:pt x="26" y="82"/>
                    <a:pt x="22" y="84"/>
                    <a:pt x="22" y="86"/>
                  </a:cubicBezTo>
                  <a:close/>
                  <a:moveTo>
                    <a:pt x="24" y="21"/>
                  </a:moveTo>
                  <a:cubicBezTo>
                    <a:pt x="23" y="21"/>
                    <a:pt x="23" y="21"/>
                    <a:pt x="23" y="20"/>
                  </a:cubicBezTo>
                  <a:cubicBezTo>
                    <a:pt x="23" y="20"/>
                    <a:pt x="22" y="18"/>
                    <a:pt x="22" y="18"/>
                  </a:cubicBezTo>
                  <a:cubicBezTo>
                    <a:pt x="22" y="18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8"/>
                    <a:pt x="24" y="21"/>
                    <a:pt x="24" y="21"/>
                  </a:cubicBezTo>
                  <a:close/>
                  <a:moveTo>
                    <a:pt x="24" y="72"/>
                  </a:moveTo>
                  <a:cubicBezTo>
                    <a:pt x="24" y="72"/>
                    <a:pt x="26" y="70"/>
                    <a:pt x="27" y="70"/>
                  </a:cubicBezTo>
                  <a:cubicBezTo>
                    <a:pt x="27" y="69"/>
                    <a:pt x="35" y="75"/>
                    <a:pt x="35" y="75"/>
                  </a:cubicBezTo>
                  <a:cubicBezTo>
                    <a:pt x="28" y="82"/>
                    <a:pt x="28" y="82"/>
                    <a:pt x="28" y="82"/>
                  </a:cubicBezTo>
                  <a:lnTo>
                    <a:pt x="24" y="7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8" name="Freeform 132"/>
            <p:cNvSpPr>
              <a:spLocks/>
            </p:cNvSpPr>
            <p:nvPr/>
          </p:nvSpPr>
          <p:spPr bwMode="auto">
            <a:xfrm>
              <a:off x="2519" y="1888"/>
              <a:ext cx="53" cy="106"/>
            </a:xfrm>
            <a:custGeom>
              <a:avLst/>
              <a:gdLst>
                <a:gd name="T0" fmla="*/ 5 w 58"/>
                <a:gd name="T1" fmla="*/ 5 h 116"/>
                <a:gd name="T2" fmla="*/ 5 w 58"/>
                <a:gd name="T3" fmla="*/ 5 h 116"/>
                <a:gd name="T4" fmla="*/ 5 w 58"/>
                <a:gd name="T5" fmla="*/ 5 h 116"/>
                <a:gd name="T6" fmla="*/ 5 w 58"/>
                <a:gd name="T7" fmla="*/ 5 h 116"/>
                <a:gd name="T8" fmla="*/ 5 w 58"/>
                <a:gd name="T9" fmla="*/ 9 h 116"/>
                <a:gd name="T10" fmla="*/ 5 w 58"/>
                <a:gd name="T11" fmla="*/ 11 h 116"/>
                <a:gd name="T12" fmla="*/ 5 w 58"/>
                <a:gd name="T13" fmla="*/ 13 h 116"/>
                <a:gd name="T14" fmla="*/ 5 w 58"/>
                <a:gd name="T15" fmla="*/ 15 h 116"/>
                <a:gd name="T16" fmla="*/ 0 w 58"/>
                <a:gd name="T17" fmla="*/ 16 h 116"/>
                <a:gd name="T18" fmla="*/ 2 w 58"/>
                <a:gd name="T19" fmla="*/ 16 h 116"/>
                <a:gd name="T20" fmla="*/ 2 w 58"/>
                <a:gd name="T21" fmla="*/ 17 h 116"/>
                <a:gd name="T22" fmla="*/ 3 w 58"/>
                <a:gd name="T23" fmla="*/ 17 h 116"/>
                <a:gd name="T24" fmla="*/ 3 w 58"/>
                <a:gd name="T25" fmla="*/ 16 h 116"/>
                <a:gd name="T26" fmla="*/ 5 w 58"/>
                <a:gd name="T27" fmla="*/ 17 h 116"/>
                <a:gd name="T28" fmla="*/ 5 w 58"/>
                <a:gd name="T29" fmla="*/ 17 h 116"/>
                <a:gd name="T30" fmla="*/ 5 w 58"/>
                <a:gd name="T31" fmla="*/ 16 h 116"/>
                <a:gd name="T32" fmla="*/ 5 w 58"/>
                <a:gd name="T33" fmla="*/ 16 h 116"/>
                <a:gd name="T34" fmla="*/ 5 w 58"/>
                <a:gd name="T35" fmla="*/ 13 h 116"/>
                <a:gd name="T36" fmla="*/ 5 w 58"/>
                <a:gd name="T37" fmla="*/ 12 h 116"/>
                <a:gd name="T38" fmla="*/ 5 w 58"/>
                <a:gd name="T39" fmla="*/ 13 h 116"/>
                <a:gd name="T40" fmla="*/ 5 w 58"/>
                <a:gd name="T41" fmla="*/ 14 h 116"/>
                <a:gd name="T42" fmla="*/ 5 w 58"/>
                <a:gd name="T43" fmla="*/ 16 h 116"/>
                <a:gd name="T44" fmla="*/ 5 w 58"/>
                <a:gd name="T45" fmla="*/ 17 h 116"/>
                <a:gd name="T46" fmla="*/ 5 w 58"/>
                <a:gd name="T47" fmla="*/ 17 h 116"/>
                <a:gd name="T48" fmla="*/ 6 w 58"/>
                <a:gd name="T49" fmla="*/ 17 h 116"/>
                <a:gd name="T50" fmla="*/ 6 w 58"/>
                <a:gd name="T51" fmla="*/ 17 h 116"/>
                <a:gd name="T52" fmla="*/ 6 w 58"/>
                <a:gd name="T53" fmla="*/ 17 h 116"/>
                <a:gd name="T54" fmla="*/ 7 w 58"/>
                <a:gd name="T55" fmla="*/ 17 h 116"/>
                <a:gd name="T56" fmla="*/ 9 w 58"/>
                <a:gd name="T57" fmla="*/ 17 h 116"/>
                <a:gd name="T58" fmla="*/ 9 w 58"/>
                <a:gd name="T59" fmla="*/ 17 h 116"/>
                <a:gd name="T60" fmla="*/ 8 w 58"/>
                <a:gd name="T61" fmla="*/ 16 h 116"/>
                <a:gd name="T62" fmla="*/ 8 w 58"/>
                <a:gd name="T63" fmla="*/ 16 h 116"/>
                <a:gd name="T64" fmla="*/ 7 w 58"/>
                <a:gd name="T65" fmla="*/ 15 h 116"/>
                <a:gd name="T66" fmla="*/ 6 w 58"/>
                <a:gd name="T67" fmla="*/ 13 h 116"/>
                <a:gd name="T68" fmla="*/ 5 w 58"/>
                <a:gd name="T69" fmla="*/ 10 h 116"/>
                <a:gd name="T70" fmla="*/ 5 w 58"/>
                <a:gd name="T71" fmla="*/ 8 h 116"/>
                <a:gd name="T72" fmla="*/ 5 w 58"/>
                <a:gd name="T73" fmla="*/ 8 h 116"/>
                <a:gd name="T74" fmla="*/ 5 w 58"/>
                <a:gd name="T75" fmla="*/ 8 h 116"/>
                <a:gd name="T76" fmla="*/ 6 w 58"/>
                <a:gd name="T77" fmla="*/ 8 h 116"/>
                <a:gd name="T78" fmla="*/ 6 w 58"/>
                <a:gd name="T79" fmla="*/ 5 h 116"/>
                <a:gd name="T80" fmla="*/ 5 w 58"/>
                <a:gd name="T81" fmla="*/ 5 h 116"/>
                <a:gd name="T82" fmla="*/ 5 w 58"/>
                <a:gd name="T83" fmla="*/ 5 h 116"/>
                <a:gd name="T84" fmla="*/ 5 w 58"/>
                <a:gd name="T85" fmla="*/ 5 h 116"/>
                <a:gd name="T86" fmla="*/ 5 w 58"/>
                <a:gd name="T87" fmla="*/ 5 h 116"/>
                <a:gd name="T88" fmla="*/ 5 w 58"/>
                <a:gd name="T89" fmla="*/ 5 h 116"/>
                <a:gd name="T90" fmla="*/ 5 w 58"/>
                <a:gd name="T91" fmla="*/ 5 h 116"/>
                <a:gd name="T92" fmla="*/ 5 w 58"/>
                <a:gd name="T93" fmla="*/ 5 h 116"/>
                <a:gd name="T94" fmla="*/ 5 w 58"/>
                <a:gd name="T95" fmla="*/ 5 h 116"/>
                <a:gd name="T96" fmla="*/ 5 w 58"/>
                <a:gd name="T97" fmla="*/ 5 h 116"/>
                <a:gd name="T98" fmla="*/ 5 w 58"/>
                <a:gd name="T99" fmla="*/ 5 h 116"/>
                <a:gd name="T100" fmla="*/ 5 w 58"/>
                <a:gd name="T101" fmla="*/ 5 h 116"/>
                <a:gd name="T102" fmla="*/ 5 w 58"/>
                <a:gd name="T103" fmla="*/ 5 h 116"/>
                <a:gd name="T104" fmla="*/ 5 w 58"/>
                <a:gd name="T105" fmla="*/ 3 h 116"/>
                <a:gd name="T106" fmla="*/ 5 w 58"/>
                <a:gd name="T107" fmla="*/ 3 h 116"/>
                <a:gd name="T108" fmla="*/ 5 w 58"/>
                <a:gd name="T109" fmla="*/ 5 h 116"/>
                <a:gd name="T110" fmla="*/ 5 w 58"/>
                <a:gd name="T111" fmla="*/ 5 h 116"/>
                <a:gd name="T112" fmla="*/ 5 w 58"/>
                <a:gd name="T113" fmla="*/ 5 h 11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8" h="116">
                  <a:moveTo>
                    <a:pt x="26" y="13"/>
                  </a:moveTo>
                  <a:cubicBezTo>
                    <a:pt x="26" y="13"/>
                    <a:pt x="28" y="17"/>
                    <a:pt x="25" y="19"/>
                  </a:cubicBezTo>
                  <a:cubicBezTo>
                    <a:pt x="23" y="20"/>
                    <a:pt x="23" y="20"/>
                    <a:pt x="21" y="21"/>
                  </a:cubicBezTo>
                  <a:cubicBezTo>
                    <a:pt x="19" y="24"/>
                    <a:pt x="16" y="40"/>
                    <a:pt x="18" y="40"/>
                  </a:cubicBezTo>
                  <a:cubicBezTo>
                    <a:pt x="22" y="41"/>
                    <a:pt x="17" y="55"/>
                    <a:pt x="18" y="59"/>
                  </a:cubicBezTo>
                  <a:cubicBezTo>
                    <a:pt x="18" y="63"/>
                    <a:pt x="18" y="66"/>
                    <a:pt x="17" y="71"/>
                  </a:cubicBezTo>
                  <a:cubicBezTo>
                    <a:pt x="16" y="74"/>
                    <a:pt x="17" y="78"/>
                    <a:pt x="16" y="79"/>
                  </a:cubicBezTo>
                  <a:cubicBezTo>
                    <a:pt x="13" y="82"/>
                    <a:pt x="10" y="88"/>
                    <a:pt x="7" y="95"/>
                  </a:cubicBezTo>
                  <a:cubicBezTo>
                    <a:pt x="6" y="98"/>
                    <a:pt x="0" y="108"/>
                    <a:pt x="0" y="108"/>
                  </a:cubicBezTo>
                  <a:cubicBezTo>
                    <a:pt x="0" y="108"/>
                    <a:pt x="1" y="110"/>
                    <a:pt x="2" y="110"/>
                  </a:cubicBezTo>
                  <a:cubicBezTo>
                    <a:pt x="2" y="110"/>
                    <a:pt x="2" y="114"/>
                    <a:pt x="2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3" y="111"/>
                    <a:pt x="3" y="111"/>
                    <a:pt x="3" y="111"/>
                  </a:cubicBezTo>
                  <a:cubicBezTo>
                    <a:pt x="3" y="111"/>
                    <a:pt x="6" y="110"/>
                    <a:pt x="9" y="113"/>
                  </a:cubicBezTo>
                  <a:cubicBezTo>
                    <a:pt x="11" y="116"/>
                    <a:pt x="18" y="114"/>
                    <a:pt x="18" y="113"/>
                  </a:cubicBezTo>
                  <a:cubicBezTo>
                    <a:pt x="18" y="113"/>
                    <a:pt x="17" y="112"/>
                    <a:pt x="15" y="112"/>
                  </a:cubicBezTo>
                  <a:cubicBezTo>
                    <a:pt x="13" y="111"/>
                    <a:pt x="12" y="110"/>
                    <a:pt x="11" y="109"/>
                  </a:cubicBezTo>
                  <a:cubicBezTo>
                    <a:pt x="11" y="107"/>
                    <a:pt x="18" y="96"/>
                    <a:pt x="24" y="82"/>
                  </a:cubicBezTo>
                  <a:cubicBezTo>
                    <a:pt x="25" y="79"/>
                    <a:pt x="27" y="75"/>
                    <a:pt x="28" y="73"/>
                  </a:cubicBezTo>
                  <a:cubicBezTo>
                    <a:pt x="28" y="72"/>
                    <a:pt x="33" y="82"/>
                    <a:pt x="34" y="83"/>
                  </a:cubicBezTo>
                  <a:cubicBezTo>
                    <a:pt x="35" y="84"/>
                    <a:pt x="34" y="88"/>
                    <a:pt x="35" y="93"/>
                  </a:cubicBezTo>
                  <a:cubicBezTo>
                    <a:pt x="37" y="102"/>
                    <a:pt x="37" y="112"/>
                    <a:pt x="38" y="112"/>
                  </a:cubicBezTo>
                  <a:cubicBezTo>
                    <a:pt x="38" y="113"/>
                    <a:pt x="40" y="113"/>
                    <a:pt x="40" y="113"/>
                  </a:cubicBezTo>
                  <a:cubicBezTo>
                    <a:pt x="40" y="115"/>
                    <a:pt x="40" y="115"/>
                    <a:pt x="40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2" y="113"/>
                    <a:pt x="42" y="113"/>
                    <a:pt x="42" y="113"/>
                  </a:cubicBezTo>
                  <a:cubicBezTo>
                    <a:pt x="42" y="113"/>
                    <a:pt x="44" y="113"/>
                    <a:pt x="45" y="113"/>
                  </a:cubicBezTo>
                  <a:cubicBezTo>
                    <a:pt x="45" y="113"/>
                    <a:pt x="47" y="115"/>
                    <a:pt x="49" y="115"/>
                  </a:cubicBezTo>
                  <a:cubicBezTo>
                    <a:pt x="51" y="115"/>
                    <a:pt x="58" y="116"/>
                    <a:pt x="58" y="115"/>
                  </a:cubicBezTo>
                  <a:cubicBezTo>
                    <a:pt x="58" y="114"/>
                    <a:pt x="57" y="114"/>
                    <a:pt x="55" y="114"/>
                  </a:cubicBezTo>
                  <a:cubicBezTo>
                    <a:pt x="53" y="113"/>
                    <a:pt x="51" y="112"/>
                    <a:pt x="50" y="111"/>
                  </a:cubicBezTo>
                  <a:cubicBezTo>
                    <a:pt x="49" y="110"/>
                    <a:pt x="50" y="110"/>
                    <a:pt x="50" y="110"/>
                  </a:cubicBezTo>
                  <a:cubicBezTo>
                    <a:pt x="48" y="98"/>
                    <a:pt x="47" y="99"/>
                    <a:pt x="46" y="95"/>
                  </a:cubicBezTo>
                  <a:cubicBezTo>
                    <a:pt x="44" y="86"/>
                    <a:pt x="44" y="81"/>
                    <a:pt x="43" y="79"/>
                  </a:cubicBezTo>
                  <a:cubicBezTo>
                    <a:pt x="43" y="78"/>
                    <a:pt x="37" y="62"/>
                    <a:pt x="37" y="61"/>
                  </a:cubicBezTo>
                  <a:cubicBezTo>
                    <a:pt x="37" y="59"/>
                    <a:pt x="38" y="52"/>
                    <a:pt x="38" y="52"/>
                  </a:cubicBezTo>
                  <a:cubicBezTo>
                    <a:pt x="38" y="52"/>
                    <a:pt x="38" y="52"/>
                    <a:pt x="39" y="51"/>
                  </a:cubicBezTo>
                  <a:cubicBezTo>
                    <a:pt x="40" y="50"/>
                    <a:pt x="40" y="52"/>
                    <a:pt x="41" y="51"/>
                  </a:cubicBezTo>
                  <a:cubicBezTo>
                    <a:pt x="42" y="50"/>
                    <a:pt x="44" y="51"/>
                    <a:pt x="45" y="50"/>
                  </a:cubicBezTo>
                  <a:cubicBezTo>
                    <a:pt x="46" y="48"/>
                    <a:pt x="45" y="37"/>
                    <a:pt x="45" y="36"/>
                  </a:cubicBezTo>
                  <a:cubicBezTo>
                    <a:pt x="45" y="36"/>
                    <a:pt x="38" y="35"/>
                    <a:pt x="37" y="35"/>
                  </a:cubicBezTo>
                  <a:cubicBezTo>
                    <a:pt x="37" y="35"/>
                    <a:pt x="37" y="33"/>
                    <a:pt x="35" y="30"/>
                  </a:cubicBezTo>
                  <a:cubicBezTo>
                    <a:pt x="34" y="28"/>
                    <a:pt x="34" y="23"/>
                    <a:pt x="32" y="21"/>
                  </a:cubicBezTo>
                  <a:cubicBezTo>
                    <a:pt x="31" y="19"/>
                    <a:pt x="32" y="17"/>
                    <a:pt x="32" y="17"/>
                  </a:cubicBezTo>
                  <a:cubicBezTo>
                    <a:pt x="32" y="17"/>
                    <a:pt x="35" y="17"/>
                    <a:pt x="35" y="16"/>
                  </a:cubicBezTo>
                  <a:cubicBezTo>
                    <a:pt x="35" y="16"/>
                    <a:pt x="35" y="15"/>
                    <a:pt x="36" y="15"/>
                  </a:cubicBezTo>
                  <a:cubicBezTo>
                    <a:pt x="36" y="15"/>
                    <a:pt x="36" y="14"/>
                    <a:pt x="36" y="14"/>
                  </a:cubicBezTo>
                  <a:cubicBezTo>
                    <a:pt x="36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6" y="12"/>
                    <a:pt x="36" y="12"/>
                  </a:cubicBezTo>
                  <a:cubicBezTo>
                    <a:pt x="36" y="12"/>
                    <a:pt x="36" y="12"/>
                    <a:pt x="37" y="12"/>
                  </a:cubicBezTo>
                  <a:cubicBezTo>
                    <a:pt x="38" y="12"/>
                    <a:pt x="36" y="10"/>
                    <a:pt x="36" y="9"/>
                  </a:cubicBezTo>
                  <a:cubicBezTo>
                    <a:pt x="36" y="9"/>
                    <a:pt x="36" y="4"/>
                    <a:pt x="34" y="3"/>
                  </a:cubicBezTo>
                  <a:cubicBezTo>
                    <a:pt x="32" y="1"/>
                    <a:pt x="28" y="0"/>
                    <a:pt x="25" y="3"/>
                  </a:cubicBezTo>
                  <a:cubicBezTo>
                    <a:pt x="22" y="6"/>
                    <a:pt x="24" y="7"/>
                    <a:pt x="24" y="7"/>
                  </a:cubicBezTo>
                  <a:cubicBezTo>
                    <a:pt x="24" y="7"/>
                    <a:pt x="21" y="8"/>
                    <a:pt x="21" y="10"/>
                  </a:cubicBezTo>
                  <a:cubicBezTo>
                    <a:pt x="21" y="11"/>
                    <a:pt x="21" y="13"/>
                    <a:pt x="26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29" name="Freeform 133"/>
            <p:cNvSpPr>
              <a:spLocks noEditPoints="1"/>
            </p:cNvSpPr>
            <p:nvPr/>
          </p:nvSpPr>
          <p:spPr bwMode="auto">
            <a:xfrm>
              <a:off x="2150" y="1898"/>
              <a:ext cx="40" cy="116"/>
            </a:xfrm>
            <a:custGeom>
              <a:avLst/>
              <a:gdLst>
                <a:gd name="T0" fmla="*/ 7 w 43"/>
                <a:gd name="T1" fmla="*/ 18 h 127"/>
                <a:gd name="T2" fmla="*/ 7 w 43"/>
                <a:gd name="T3" fmla="*/ 16 h 127"/>
                <a:gd name="T4" fmla="*/ 7 w 43"/>
                <a:gd name="T5" fmla="*/ 14 h 127"/>
                <a:gd name="T6" fmla="*/ 7 w 43"/>
                <a:gd name="T7" fmla="*/ 9 h 127"/>
                <a:gd name="T8" fmla="*/ 7 w 43"/>
                <a:gd name="T9" fmla="*/ 8 h 127"/>
                <a:gd name="T10" fmla="*/ 8 w 43"/>
                <a:gd name="T11" fmla="*/ 8 h 127"/>
                <a:gd name="T12" fmla="*/ 8 w 43"/>
                <a:gd name="T13" fmla="*/ 8 h 127"/>
                <a:gd name="T14" fmla="*/ 9 w 43"/>
                <a:gd name="T15" fmla="*/ 5 h 127"/>
                <a:gd name="T16" fmla="*/ 7 w 43"/>
                <a:gd name="T17" fmla="*/ 5 h 127"/>
                <a:gd name="T18" fmla="*/ 7 w 43"/>
                <a:gd name="T19" fmla="*/ 5 h 127"/>
                <a:gd name="T20" fmla="*/ 7 w 43"/>
                <a:gd name="T21" fmla="*/ 1 h 127"/>
                <a:gd name="T22" fmla="*/ 7 w 43"/>
                <a:gd name="T23" fmla="*/ 5 h 127"/>
                <a:gd name="T24" fmla="*/ 7 w 43"/>
                <a:gd name="T25" fmla="*/ 5 h 127"/>
                <a:gd name="T26" fmla="*/ 1 w 43"/>
                <a:gd name="T27" fmla="*/ 7 h 127"/>
                <a:gd name="T28" fmla="*/ 1 w 43"/>
                <a:gd name="T29" fmla="*/ 9 h 127"/>
                <a:gd name="T30" fmla="*/ 2 w 43"/>
                <a:gd name="T31" fmla="*/ 12 h 127"/>
                <a:gd name="T32" fmla="*/ 5 w 43"/>
                <a:gd name="T33" fmla="*/ 12 h 127"/>
                <a:gd name="T34" fmla="*/ 5 w 43"/>
                <a:gd name="T35" fmla="*/ 11 h 127"/>
                <a:gd name="T36" fmla="*/ 7 w 43"/>
                <a:gd name="T37" fmla="*/ 11 h 127"/>
                <a:gd name="T38" fmla="*/ 7 w 43"/>
                <a:gd name="T39" fmla="*/ 13 h 127"/>
                <a:gd name="T40" fmla="*/ 7 w 43"/>
                <a:gd name="T41" fmla="*/ 15 h 127"/>
                <a:gd name="T42" fmla="*/ 7 w 43"/>
                <a:gd name="T43" fmla="*/ 16 h 127"/>
                <a:gd name="T44" fmla="*/ 7 w 43"/>
                <a:gd name="T45" fmla="*/ 18 h 127"/>
                <a:gd name="T46" fmla="*/ 7 w 43"/>
                <a:gd name="T47" fmla="*/ 18 h 127"/>
                <a:gd name="T48" fmla="*/ 7 w 43"/>
                <a:gd name="T49" fmla="*/ 18 h 127"/>
                <a:gd name="T50" fmla="*/ 7 w 43"/>
                <a:gd name="T51" fmla="*/ 17 h 127"/>
                <a:gd name="T52" fmla="*/ 7 w 43"/>
                <a:gd name="T53" fmla="*/ 16 h 127"/>
                <a:gd name="T54" fmla="*/ 7 w 43"/>
                <a:gd name="T55" fmla="*/ 14 h 127"/>
                <a:gd name="T56" fmla="*/ 7 w 43"/>
                <a:gd name="T57" fmla="*/ 12 h 127"/>
                <a:gd name="T58" fmla="*/ 7 w 43"/>
                <a:gd name="T59" fmla="*/ 13 h 127"/>
                <a:gd name="T60" fmla="*/ 7 w 43"/>
                <a:gd name="T61" fmla="*/ 18 h 127"/>
                <a:gd name="T62" fmla="*/ 7 w 43"/>
                <a:gd name="T63" fmla="*/ 18 h 127"/>
                <a:gd name="T64" fmla="*/ 7 w 43"/>
                <a:gd name="T65" fmla="*/ 18 h 127"/>
                <a:gd name="T66" fmla="*/ 9 w 43"/>
                <a:gd name="T67" fmla="*/ 18 h 127"/>
                <a:gd name="T68" fmla="*/ 7 w 43"/>
                <a:gd name="T69" fmla="*/ 5 h 127"/>
                <a:gd name="T70" fmla="*/ 6 w 43"/>
                <a:gd name="T71" fmla="*/ 8 h 127"/>
                <a:gd name="T72" fmla="*/ 7 w 43"/>
                <a:gd name="T73" fmla="*/ 5 h 127"/>
                <a:gd name="T74" fmla="*/ 7 w 43"/>
                <a:gd name="T75" fmla="*/ 5 h 127"/>
                <a:gd name="T76" fmla="*/ 7 w 43"/>
                <a:gd name="T77" fmla="*/ 5 h 127"/>
                <a:gd name="T78" fmla="*/ 7 w 43"/>
                <a:gd name="T79" fmla="*/ 5 h 127"/>
                <a:gd name="T80" fmla="*/ 7 w 43"/>
                <a:gd name="T81" fmla="*/ 6 h 127"/>
                <a:gd name="T82" fmla="*/ 7 w 43"/>
                <a:gd name="T83" fmla="*/ 8 h 127"/>
                <a:gd name="T84" fmla="*/ 7 w 43"/>
                <a:gd name="T85" fmla="*/ 6 h 1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3" h="127">
                  <a:moveTo>
                    <a:pt x="39" y="124"/>
                  </a:moveTo>
                  <a:cubicBezTo>
                    <a:pt x="37" y="122"/>
                    <a:pt x="35" y="121"/>
                    <a:pt x="35" y="121"/>
                  </a:cubicBezTo>
                  <a:cubicBezTo>
                    <a:pt x="35" y="121"/>
                    <a:pt x="35" y="121"/>
                    <a:pt x="34" y="120"/>
                  </a:cubicBezTo>
                  <a:cubicBezTo>
                    <a:pt x="33" y="120"/>
                    <a:pt x="33" y="114"/>
                    <a:pt x="31" y="107"/>
                  </a:cubicBezTo>
                  <a:cubicBezTo>
                    <a:pt x="30" y="102"/>
                    <a:pt x="32" y="103"/>
                    <a:pt x="31" y="97"/>
                  </a:cubicBezTo>
                  <a:cubicBezTo>
                    <a:pt x="31" y="95"/>
                    <a:pt x="31" y="95"/>
                    <a:pt x="32" y="90"/>
                  </a:cubicBezTo>
                  <a:cubicBezTo>
                    <a:pt x="33" y="86"/>
                    <a:pt x="32" y="85"/>
                    <a:pt x="32" y="80"/>
                  </a:cubicBezTo>
                  <a:cubicBezTo>
                    <a:pt x="33" y="68"/>
                    <a:pt x="31" y="59"/>
                    <a:pt x="31" y="58"/>
                  </a:cubicBezTo>
                  <a:cubicBezTo>
                    <a:pt x="32" y="57"/>
                    <a:pt x="32" y="56"/>
                    <a:pt x="33" y="55"/>
                  </a:cubicBezTo>
                  <a:cubicBezTo>
                    <a:pt x="33" y="55"/>
                    <a:pt x="34" y="55"/>
                    <a:pt x="36" y="55"/>
                  </a:cubicBezTo>
                  <a:cubicBezTo>
                    <a:pt x="36" y="55"/>
                    <a:pt x="36" y="57"/>
                    <a:pt x="36" y="57"/>
                  </a:cubicBezTo>
                  <a:cubicBezTo>
                    <a:pt x="37" y="58"/>
                    <a:pt x="38" y="57"/>
                    <a:pt x="38" y="54"/>
                  </a:cubicBezTo>
                  <a:cubicBezTo>
                    <a:pt x="38" y="54"/>
                    <a:pt x="39" y="54"/>
                    <a:pt x="39" y="53"/>
                  </a:cubicBezTo>
                  <a:cubicBezTo>
                    <a:pt x="40" y="52"/>
                    <a:pt x="40" y="52"/>
                    <a:pt x="40" y="51"/>
                  </a:cubicBezTo>
                  <a:cubicBezTo>
                    <a:pt x="41" y="49"/>
                    <a:pt x="43" y="46"/>
                    <a:pt x="43" y="43"/>
                  </a:cubicBezTo>
                  <a:cubicBezTo>
                    <a:pt x="43" y="40"/>
                    <a:pt x="41" y="38"/>
                    <a:pt x="41" y="38"/>
                  </a:cubicBezTo>
                  <a:cubicBezTo>
                    <a:pt x="41" y="35"/>
                    <a:pt x="41" y="36"/>
                    <a:pt x="40" y="35"/>
                  </a:cubicBezTo>
                  <a:cubicBezTo>
                    <a:pt x="36" y="28"/>
                    <a:pt x="35" y="25"/>
                    <a:pt x="33" y="24"/>
                  </a:cubicBezTo>
                  <a:cubicBezTo>
                    <a:pt x="33" y="24"/>
                    <a:pt x="31" y="22"/>
                    <a:pt x="31" y="22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9" y="18"/>
                    <a:pt x="28" y="13"/>
                  </a:cubicBezTo>
                  <a:cubicBezTo>
                    <a:pt x="27" y="6"/>
                    <a:pt x="24" y="2"/>
                    <a:pt x="23" y="1"/>
                  </a:cubicBezTo>
                  <a:cubicBezTo>
                    <a:pt x="20" y="0"/>
                    <a:pt x="21" y="1"/>
                    <a:pt x="19" y="1"/>
                  </a:cubicBezTo>
                  <a:cubicBezTo>
                    <a:pt x="18" y="1"/>
                    <a:pt x="17" y="1"/>
                    <a:pt x="14" y="8"/>
                  </a:cubicBezTo>
                  <a:cubicBezTo>
                    <a:pt x="10" y="16"/>
                    <a:pt x="12" y="20"/>
                    <a:pt x="12" y="20"/>
                  </a:cubicBezTo>
                  <a:cubicBezTo>
                    <a:pt x="12" y="21"/>
                    <a:pt x="12" y="21"/>
                    <a:pt x="10" y="22"/>
                  </a:cubicBezTo>
                  <a:cubicBezTo>
                    <a:pt x="9" y="24"/>
                    <a:pt x="10" y="21"/>
                    <a:pt x="6" y="25"/>
                  </a:cubicBezTo>
                  <a:cubicBezTo>
                    <a:pt x="5" y="26"/>
                    <a:pt x="2" y="42"/>
                    <a:pt x="1" y="48"/>
                  </a:cubicBezTo>
                  <a:cubicBezTo>
                    <a:pt x="1" y="49"/>
                    <a:pt x="1" y="49"/>
                    <a:pt x="0" y="52"/>
                  </a:cubicBezTo>
                  <a:cubicBezTo>
                    <a:pt x="0" y="54"/>
                    <a:pt x="1" y="55"/>
                    <a:pt x="1" y="56"/>
                  </a:cubicBezTo>
                  <a:cubicBezTo>
                    <a:pt x="1" y="58"/>
                    <a:pt x="1" y="64"/>
                    <a:pt x="0" y="68"/>
                  </a:cubicBezTo>
                  <a:cubicBezTo>
                    <a:pt x="0" y="70"/>
                    <a:pt x="1" y="72"/>
                    <a:pt x="2" y="74"/>
                  </a:cubicBezTo>
                  <a:cubicBezTo>
                    <a:pt x="3" y="75"/>
                    <a:pt x="5" y="76"/>
                    <a:pt x="6" y="75"/>
                  </a:cubicBezTo>
                  <a:cubicBezTo>
                    <a:pt x="6" y="75"/>
                    <a:pt x="5" y="75"/>
                    <a:pt x="5" y="74"/>
                  </a:cubicBezTo>
                  <a:cubicBezTo>
                    <a:pt x="5" y="72"/>
                    <a:pt x="5" y="71"/>
                    <a:pt x="5" y="71"/>
                  </a:cubicBezTo>
                  <a:cubicBezTo>
                    <a:pt x="5" y="71"/>
                    <a:pt x="5" y="72"/>
                    <a:pt x="5" y="72"/>
                  </a:cubicBezTo>
                  <a:cubicBezTo>
                    <a:pt x="5" y="73"/>
                    <a:pt x="5" y="74"/>
                    <a:pt x="6" y="74"/>
                  </a:cubicBezTo>
                  <a:cubicBezTo>
                    <a:pt x="6" y="74"/>
                    <a:pt x="7" y="69"/>
                    <a:pt x="7" y="69"/>
                  </a:cubicBezTo>
                  <a:cubicBezTo>
                    <a:pt x="7" y="69"/>
                    <a:pt x="7" y="74"/>
                    <a:pt x="8" y="76"/>
                  </a:cubicBezTo>
                  <a:cubicBezTo>
                    <a:pt x="8" y="76"/>
                    <a:pt x="7" y="78"/>
                    <a:pt x="8" y="84"/>
                  </a:cubicBezTo>
                  <a:cubicBezTo>
                    <a:pt x="8" y="85"/>
                    <a:pt x="8" y="85"/>
                    <a:pt x="9" y="86"/>
                  </a:cubicBezTo>
                  <a:cubicBezTo>
                    <a:pt x="9" y="86"/>
                    <a:pt x="8" y="89"/>
                    <a:pt x="9" y="96"/>
                  </a:cubicBezTo>
                  <a:cubicBezTo>
                    <a:pt x="9" y="96"/>
                    <a:pt x="8" y="105"/>
                    <a:pt x="10" y="109"/>
                  </a:cubicBezTo>
                  <a:cubicBezTo>
                    <a:pt x="10" y="110"/>
                    <a:pt x="10" y="112"/>
                    <a:pt x="10" y="113"/>
                  </a:cubicBezTo>
                  <a:cubicBezTo>
                    <a:pt x="10" y="115"/>
                    <a:pt x="11" y="116"/>
                    <a:pt x="12" y="117"/>
                  </a:cubicBezTo>
                  <a:cubicBezTo>
                    <a:pt x="12" y="117"/>
                    <a:pt x="12" y="118"/>
                    <a:pt x="11" y="120"/>
                  </a:cubicBezTo>
                  <a:cubicBezTo>
                    <a:pt x="9" y="122"/>
                    <a:pt x="11" y="125"/>
                    <a:pt x="12" y="126"/>
                  </a:cubicBezTo>
                  <a:cubicBezTo>
                    <a:pt x="12" y="127"/>
                    <a:pt x="16" y="124"/>
                    <a:pt x="16" y="123"/>
                  </a:cubicBezTo>
                  <a:cubicBezTo>
                    <a:pt x="16" y="122"/>
                    <a:pt x="16" y="119"/>
                    <a:pt x="16" y="119"/>
                  </a:cubicBezTo>
                  <a:cubicBezTo>
                    <a:pt x="16" y="119"/>
                    <a:pt x="17" y="117"/>
                    <a:pt x="17" y="117"/>
                  </a:cubicBezTo>
                  <a:cubicBezTo>
                    <a:pt x="18" y="117"/>
                    <a:pt x="19" y="117"/>
                    <a:pt x="19" y="117"/>
                  </a:cubicBezTo>
                  <a:cubicBezTo>
                    <a:pt x="19" y="116"/>
                    <a:pt x="19" y="116"/>
                    <a:pt x="19" y="115"/>
                  </a:cubicBezTo>
                  <a:cubicBezTo>
                    <a:pt x="19" y="114"/>
                    <a:pt x="19" y="112"/>
                    <a:pt x="19" y="111"/>
                  </a:cubicBezTo>
                  <a:cubicBezTo>
                    <a:pt x="18" y="109"/>
                    <a:pt x="19" y="108"/>
                    <a:pt x="18" y="106"/>
                  </a:cubicBezTo>
                  <a:cubicBezTo>
                    <a:pt x="18" y="104"/>
                    <a:pt x="18" y="102"/>
                    <a:pt x="17" y="100"/>
                  </a:cubicBezTo>
                  <a:cubicBezTo>
                    <a:pt x="17" y="94"/>
                    <a:pt x="16" y="92"/>
                    <a:pt x="17" y="92"/>
                  </a:cubicBezTo>
                  <a:cubicBezTo>
                    <a:pt x="17" y="91"/>
                    <a:pt x="17" y="87"/>
                    <a:pt x="18" y="82"/>
                  </a:cubicBezTo>
                  <a:cubicBezTo>
                    <a:pt x="18" y="78"/>
                    <a:pt x="19" y="74"/>
                    <a:pt x="19" y="74"/>
                  </a:cubicBezTo>
                  <a:cubicBezTo>
                    <a:pt x="19" y="74"/>
                    <a:pt x="20" y="77"/>
                    <a:pt x="21" y="81"/>
                  </a:cubicBezTo>
                  <a:cubicBezTo>
                    <a:pt x="21" y="84"/>
                    <a:pt x="23" y="87"/>
                    <a:pt x="23" y="87"/>
                  </a:cubicBezTo>
                  <a:cubicBezTo>
                    <a:pt x="23" y="92"/>
                    <a:pt x="23" y="96"/>
                    <a:pt x="23" y="97"/>
                  </a:cubicBezTo>
                  <a:cubicBezTo>
                    <a:pt x="22" y="100"/>
                    <a:pt x="23" y="113"/>
                    <a:pt x="23" y="119"/>
                  </a:cubicBezTo>
                  <a:cubicBezTo>
                    <a:pt x="23" y="119"/>
                    <a:pt x="23" y="120"/>
                    <a:pt x="23" y="120"/>
                  </a:cubicBezTo>
                  <a:cubicBezTo>
                    <a:pt x="23" y="121"/>
                    <a:pt x="24" y="122"/>
                    <a:pt x="24" y="122"/>
                  </a:cubicBezTo>
                  <a:cubicBezTo>
                    <a:pt x="25" y="122"/>
                    <a:pt x="25" y="122"/>
                    <a:pt x="26" y="122"/>
                  </a:cubicBezTo>
                  <a:cubicBezTo>
                    <a:pt x="28" y="122"/>
                    <a:pt x="29" y="122"/>
                    <a:pt x="29" y="122"/>
                  </a:cubicBezTo>
                  <a:cubicBezTo>
                    <a:pt x="31" y="122"/>
                    <a:pt x="33" y="125"/>
                    <a:pt x="34" y="126"/>
                  </a:cubicBezTo>
                  <a:cubicBezTo>
                    <a:pt x="36" y="126"/>
                    <a:pt x="42" y="127"/>
                    <a:pt x="41" y="125"/>
                  </a:cubicBezTo>
                  <a:cubicBezTo>
                    <a:pt x="41" y="124"/>
                    <a:pt x="40" y="124"/>
                    <a:pt x="39" y="124"/>
                  </a:cubicBezTo>
                  <a:close/>
                  <a:moveTo>
                    <a:pt x="10" y="42"/>
                  </a:moveTo>
                  <a:cubicBezTo>
                    <a:pt x="9" y="44"/>
                    <a:pt x="10" y="46"/>
                    <a:pt x="10" y="47"/>
                  </a:cubicBezTo>
                  <a:cubicBezTo>
                    <a:pt x="9" y="48"/>
                    <a:pt x="6" y="54"/>
                    <a:pt x="6" y="54"/>
                  </a:cubicBezTo>
                  <a:cubicBezTo>
                    <a:pt x="5" y="50"/>
                    <a:pt x="9" y="34"/>
                    <a:pt x="10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8"/>
                    <a:pt x="10" y="38"/>
                    <a:pt x="10" y="39"/>
                  </a:cubicBezTo>
                  <a:cubicBezTo>
                    <a:pt x="10" y="40"/>
                    <a:pt x="10" y="41"/>
                    <a:pt x="10" y="42"/>
                  </a:cubicBezTo>
                  <a:close/>
                  <a:moveTo>
                    <a:pt x="29" y="44"/>
                  </a:moveTo>
                  <a:cubicBezTo>
                    <a:pt x="30" y="40"/>
                    <a:pt x="32" y="35"/>
                    <a:pt x="32" y="35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3" y="36"/>
                    <a:pt x="36" y="40"/>
                    <a:pt x="37" y="42"/>
                  </a:cubicBezTo>
                  <a:cubicBezTo>
                    <a:pt x="37" y="42"/>
                    <a:pt x="37" y="42"/>
                    <a:pt x="37" y="43"/>
                  </a:cubicBezTo>
                  <a:cubicBezTo>
                    <a:pt x="37" y="44"/>
                    <a:pt x="38" y="45"/>
                    <a:pt x="37" y="45"/>
                  </a:cubicBezTo>
                  <a:cubicBezTo>
                    <a:pt x="36" y="46"/>
                    <a:pt x="35" y="49"/>
                    <a:pt x="35" y="49"/>
                  </a:cubicBezTo>
                  <a:cubicBezTo>
                    <a:pt x="33" y="50"/>
                    <a:pt x="33" y="51"/>
                    <a:pt x="32" y="51"/>
                  </a:cubicBezTo>
                  <a:cubicBezTo>
                    <a:pt x="32" y="51"/>
                    <a:pt x="31" y="50"/>
                    <a:pt x="30" y="48"/>
                  </a:cubicBezTo>
                  <a:cubicBezTo>
                    <a:pt x="30" y="46"/>
                    <a:pt x="29" y="45"/>
                    <a:pt x="29" y="4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0" name="Freeform 134"/>
            <p:cNvSpPr>
              <a:spLocks noEditPoints="1"/>
            </p:cNvSpPr>
            <p:nvPr/>
          </p:nvSpPr>
          <p:spPr bwMode="auto">
            <a:xfrm>
              <a:off x="1545" y="2046"/>
              <a:ext cx="45" cy="131"/>
            </a:xfrm>
            <a:custGeom>
              <a:avLst/>
              <a:gdLst>
                <a:gd name="T0" fmla="*/ 6 w 49"/>
                <a:gd name="T1" fmla="*/ 21 h 143"/>
                <a:gd name="T2" fmla="*/ 6 w 49"/>
                <a:gd name="T3" fmla="*/ 16 h 143"/>
                <a:gd name="T4" fmla="*/ 6 w 49"/>
                <a:gd name="T5" fmla="*/ 12 h 143"/>
                <a:gd name="T6" fmla="*/ 7 w 49"/>
                <a:gd name="T7" fmla="*/ 11 h 143"/>
                <a:gd name="T8" fmla="*/ 7 w 49"/>
                <a:gd name="T9" fmla="*/ 10 h 143"/>
                <a:gd name="T10" fmla="*/ 7 w 49"/>
                <a:gd name="T11" fmla="*/ 8 h 143"/>
                <a:gd name="T12" fmla="*/ 6 w 49"/>
                <a:gd name="T13" fmla="*/ 5 h 143"/>
                <a:gd name="T14" fmla="*/ 6 w 49"/>
                <a:gd name="T15" fmla="*/ 5 h 143"/>
                <a:gd name="T16" fmla="*/ 6 w 49"/>
                <a:gd name="T17" fmla="*/ 5 h 143"/>
                <a:gd name="T18" fmla="*/ 6 w 49"/>
                <a:gd name="T19" fmla="*/ 5 h 143"/>
                <a:gd name="T20" fmla="*/ 6 w 49"/>
                <a:gd name="T21" fmla="*/ 5 h 143"/>
                <a:gd name="T22" fmla="*/ 6 w 49"/>
                <a:gd name="T23" fmla="*/ 5 h 143"/>
                <a:gd name="T24" fmla="*/ 6 w 49"/>
                <a:gd name="T25" fmla="*/ 2 h 143"/>
                <a:gd name="T26" fmla="*/ 6 w 49"/>
                <a:gd name="T27" fmla="*/ 1 h 143"/>
                <a:gd name="T28" fmla="*/ 6 w 49"/>
                <a:gd name="T29" fmla="*/ 3 h 143"/>
                <a:gd name="T30" fmla="*/ 6 w 49"/>
                <a:gd name="T31" fmla="*/ 5 h 143"/>
                <a:gd name="T32" fmla="*/ 6 w 49"/>
                <a:gd name="T33" fmla="*/ 5 h 143"/>
                <a:gd name="T34" fmla="*/ 6 w 49"/>
                <a:gd name="T35" fmla="*/ 5 h 143"/>
                <a:gd name="T36" fmla="*/ 3 w 49"/>
                <a:gd name="T37" fmla="*/ 5 h 143"/>
                <a:gd name="T38" fmla="*/ 2 w 49"/>
                <a:gd name="T39" fmla="*/ 10 h 143"/>
                <a:gd name="T40" fmla="*/ 3 w 49"/>
                <a:gd name="T41" fmla="*/ 10 h 143"/>
                <a:gd name="T42" fmla="*/ 6 w 49"/>
                <a:gd name="T43" fmla="*/ 11 h 143"/>
                <a:gd name="T44" fmla="*/ 6 w 49"/>
                <a:gd name="T45" fmla="*/ 12 h 143"/>
                <a:gd name="T46" fmla="*/ 6 w 49"/>
                <a:gd name="T47" fmla="*/ 16 h 143"/>
                <a:gd name="T48" fmla="*/ 6 w 49"/>
                <a:gd name="T49" fmla="*/ 17 h 143"/>
                <a:gd name="T50" fmla="*/ 4 w 49"/>
                <a:gd name="T51" fmla="*/ 23 h 143"/>
                <a:gd name="T52" fmla="*/ 6 w 49"/>
                <a:gd name="T53" fmla="*/ 22 h 143"/>
                <a:gd name="T54" fmla="*/ 6 w 49"/>
                <a:gd name="T55" fmla="*/ 21 h 143"/>
                <a:gd name="T56" fmla="*/ 6 w 49"/>
                <a:gd name="T57" fmla="*/ 16 h 143"/>
                <a:gd name="T58" fmla="*/ 6 w 49"/>
                <a:gd name="T59" fmla="*/ 16 h 143"/>
                <a:gd name="T60" fmla="*/ 6 w 49"/>
                <a:gd name="T61" fmla="*/ 14 h 143"/>
                <a:gd name="T62" fmla="*/ 6 w 49"/>
                <a:gd name="T63" fmla="*/ 16 h 143"/>
                <a:gd name="T64" fmla="*/ 6 w 49"/>
                <a:gd name="T65" fmla="*/ 21 h 143"/>
                <a:gd name="T66" fmla="*/ 6 w 49"/>
                <a:gd name="T67" fmla="*/ 21 h 143"/>
                <a:gd name="T68" fmla="*/ 8 w 49"/>
                <a:gd name="T69" fmla="*/ 21 h 143"/>
                <a:gd name="T70" fmla="*/ 6 w 49"/>
                <a:gd name="T71" fmla="*/ 10 h 143"/>
                <a:gd name="T72" fmla="*/ 6 w 49"/>
                <a:gd name="T73" fmla="*/ 7 h 143"/>
                <a:gd name="T74" fmla="*/ 6 w 49"/>
                <a:gd name="T75" fmla="*/ 9 h 1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3">
                  <a:moveTo>
                    <a:pt x="47" y="131"/>
                  </a:moveTo>
                  <a:cubicBezTo>
                    <a:pt x="46" y="130"/>
                    <a:pt x="41" y="129"/>
                    <a:pt x="40" y="128"/>
                  </a:cubicBezTo>
                  <a:cubicBezTo>
                    <a:pt x="40" y="127"/>
                    <a:pt x="39" y="105"/>
                    <a:pt x="38" y="101"/>
                  </a:cubicBezTo>
                  <a:cubicBezTo>
                    <a:pt x="37" y="100"/>
                    <a:pt x="38" y="98"/>
                    <a:pt x="38" y="97"/>
                  </a:cubicBezTo>
                  <a:cubicBezTo>
                    <a:pt x="38" y="97"/>
                    <a:pt x="40" y="81"/>
                    <a:pt x="40" y="80"/>
                  </a:cubicBezTo>
                  <a:cubicBezTo>
                    <a:pt x="40" y="79"/>
                    <a:pt x="38" y="71"/>
                    <a:pt x="40" y="69"/>
                  </a:cubicBezTo>
                  <a:cubicBezTo>
                    <a:pt x="41" y="67"/>
                    <a:pt x="41" y="65"/>
                    <a:pt x="41" y="65"/>
                  </a:cubicBezTo>
                  <a:cubicBezTo>
                    <a:pt x="41" y="65"/>
                    <a:pt x="42" y="65"/>
                    <a:pt x="42" y="64"/>
                  </a:cubicBezTo>
                  <a:cubicBezTo>
                    <a:pt x="42" y="63"/>
                    <a:pt x="43" y="63"/>
                    <a:pt x="43" y="63"/>
                  </a:cubicBezTo>
                  <a:cubicBezTo>
                    <a:pt x="44" y="62"/>
                    <a:pt x="43" y="61"/>
                    <a:pt x="43" y="61"/>
                  </a:cubicBezTo>
                  <a:cubicBezTo>
                    <a:pt x="43" y="61"/>
                    <a:pt x="42" y="59"/>
                    <a:pt x="42" y="59"/>
                  </a:cubicBezTo>
                  <a:cubicBezTo>
                    <a:pt x="42" y="59"/>
                    <a:pt x="43" y="53"/>
                    <a:pt x="42" y="51"/>
                  </a:cubicBezTo>
                  <a:cubicBezTo>
                    <a:pt x="42" y="49"/>
                    <a:pt x="43" y="51"/>
                    <a:pt x="42" y="46"/>
                  </a:cubicBezTo>
                  <a:cubicBezTo>
                    <a:pt x="42" y="42"/>
                    <a:pt x="41" y="31"/>
                    <a:pt x="38" y="29"/>
                  </a:cubicBezTo>
                  <a:cubicBezTo>
                    <a:pt x="38" y="29"/>
                    <a:pt x="37" y="28"/>
                    <a:pt x="37" y="28"/>
                  </a:cubicBezTo>
                  <a:cubicBezTo>
                    <a:pt x="35" y="27"/>
                    <a:pt x="34" y="27"/>
                    <a:pt x="34" y="27"/>
                  </a:cubicBezTo>
                  <a:cubicBezTo>
                    <a:pt x="34" y="27"/>
                    <a:pt x="32" y="25"/>
                    <a:pt x="32" y="26"/>
                  </a:cubicBezTo>
                  <a:cubicBezTo>
                    <a:pt x="31" y="26"/>
                    <a:pt x="29" y="23"/>
                    <a:pt x="29" y="22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8" y="22"/>
                    <a:pt x="28" y="17"/>
                    <a:pt x="29" y="17"/>
                  </a:cubicBezTo>
                  <a:cubicBezTo>
                    <a:pt x="30" y="16"/>
                    <a:pt x="31" y="13"/>
                    <a:pt x="31" y="13"/>
                  </a:cubicBezTo>
                  <a:cubicBezTo>
                    <a:pt x="30" y="12"/>
                    <a:pt x="31" y="10"/>
                    <a:pt x="31" y="10"/>
                  </a:cubicBezTo>
                  <a:cubicBezTo>
                    <a:pt x="31" y="10"/>
                    <a:pt x="33" y="9"/>
                    <a:pt x="32" y="8"/>
                  </a:cubicBezTo>
                  <a:cubicBezTo>
                    <a:pt x="32" y="6"/>
                    <a:pt x="32" y="6"/>
                    <a:pt x="31" y="5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29" y="3"/>
                    <a:pt x="30" y="2"/>
                    <a:pt x="28" y="2"/>
                  </a:cubicBezTo>
                  <a:cubicBezTo>
                    <a:pt x="27" y="3"/>
                    <a:pt x="28" y="0"/>
                    <a:pt x="26" y="1"/>
                  </a:cubicBezTo>
                  <a:cubicBezTo>
                    <a:pt x="25" y="2"/>
                    <a:pt x="24" y="0"/>
                    <a:pt x="23" y="1"/>
                  </a:cubicBezTo>
                  <a:cubicBezTo>
                    <a:pt x="23" y="1"/>
                    <a:pt x="21" y="2"/>
                    <a:pt x="21" y="2"/>
                  </a:cubicBezTo>
                  <a:cubicBezTo>
                    <a:pt x="21" y="2"/>
                    <a:pt x="19" y="3"/>
                    <a:pt x="19" y="3"/>
                  </a:cubicBezTo>
                  <a:cubicBezTo>
                    <a:pt x="19" y="4"/>
                    <a:pt x="18" y="6"/>
                    <a:pt x="18" y="8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8" y="14"/>
                    <a:pt x="18" y="15"/>
                  </a:cubicBezTo>
                  <a:cubicBezTo>
                    <a:pt x="18" y="15"/>
                    <a:pt x="19" y="15"/>
                    <a:pt x="19" y="16"/>
                  </a:cubicBezTo>
                  <a:cubicBezTo>
                    <a:pt x="19" y="17"/>
                    <a:pt x="19" y="20"/>
                    <a:pt x="19" y="20"/>
                  </a:cubicBezTo>
                  <a:cubicBezTo>
                    <a:pt x="19" y="21"/>
                    <a:pt x="18" y="19"/>
                    <a:pt x="16" y="23"/>
                  </a:cubicBezTo>
                  <a:cubicBezTo>
                    <a:pt x="16" y="23"/>
                    <a:pt x="13" y="26"/>
                    <a:pt x="10" y="27"/>
                  </a:cubicBezTo>
                  <a:cubicBezTo>
                    <a:pt x="7" y="28"/>
                    <a:pt x="4" y="32"/>
                    <a:pt x="3" y="39"/>
                  </a:cubicBezTo>
                  <a:cubicBezTo>
                    <a:pt x="3" y="40"/>
                    <a:pt x="2" y="41"/>
                    <a:pt x="1" y="48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2" y="58"/>
                    <a:pt x="3" y="60"/>
                    <a:pt x="2" y="61"/>
                  </a:cubicBezTo>
                  <a:cubicBezTo>
                    <a:pt x="2" y="61"/>
                    <a:pt x="2" y="62"/>
                    <a:pt x="3" y="62"/>
                  </a:cubicBezTo>
                  <a:cubicBezTo>
                    <a:pt x="3" y="62"/>
                    <a:pt x="3" y="65"/>
                    <a:pt x="3" y="65"/>
                  </a:cubicBezTo>
                  <a:cubicBezTo>
                    <a:pt x="3" y="66"/>
                    <a:pt x="6" y="68"/>
                    <a:pt x="6" y="67"/>
                  </a:cubicBezTo>
                  <a:cubicBezTo>
                    <a:pt x="7" y="67"/>
                    <a:pt x="6" y="70"/>
                    <a:pt x="8" y="70"/>
                  </a:cubicBezTo>
                  <a:cubicBezTo>
                    <a:pt x="8" y="70"/>
                    <a:pt x="9" y="72"/>
                    <a:pt x="9" y="73"/>
                  </a:cubicBezTo>
                  <a:cubicBezTo>
                    <a:pt x="9" y="73"/>
                    <a:pt x="8" y="78"/>
                    <a:pt x="8" y="80"/>
                  </a:cubicBezTo>
                  <a:cubicBezTo>
                    <a:pt x="9" y="82"/>
                    <a:pt x="6" y="84"/>
                    <a:pt x="8" y="99"/>
                  </a:cubicBezTo>
                  <a:cubicBezTo>
                    <a:pt x="9" y="100"/>
                    <a:pt x="8" y="103"/>
                    <a:pt x="8" y="105"/>
                  </a:cubicBezTo>
                  <a:cubicBezTo>
                    <a:pt x="7" y="106"/>
                    <a:pt x="7" y="109"/>
                    <a:pt x="8" y="111"/>
                  </a:cubicBezTo>
                  <a:cubicBezTo>
                    <a:pt x="8" y="113"/>
                    <a:pt x="7" y="108"/>
                    <a:pt x="6" y="133"/>
                  </a:cubicBezTo>
                  <a:cubicBezTo>
                    <a:pt x="6" y="133"/>
                    <a:pt x="6" y="136"/>
                    <a:pt x="4" y="139"/>
                  </a:cubicBezTo>
                  <a:cubicBezTo>
                    <a:pt x="2" y="143"/>
                    <a:pt x="9" y="143"/>
                    <a:pt x="11" y="141"/>
                  </a:cubicBezTo>
                  <a:cubicBezTo>
                    <a:pt x="12" y="140"/>
                    <a:pt x="12" y="137"/>
                    <a:pt x="12" y="136"/>
                  </a:cubicBezTo>
                  <a:cubicBezTo>
                    <a:pt x="12" y="136"/>
                    <a:pt x="12" y="136"/>
                    <a:pt x="13" y="136"/>
                  </a:cubicBezTo>
                  <a:cubicBezTo>
                    <a:pt x="16" y="135"/>
                    <a:pt x="14" y="133"/>
                    <a:pt x="14" y="133"/>
                  </a:cubicBezTo>
                  <a:cubicBezTo>
                    <a:pt x="15" y="131"/>
                    <a:pt x="17" y="126"/>
                    <a:pt x="17" y="115"/>
                  </a:cubicBezTo>
                  <a:cubicBezTo>
                    <a:pt x="17" y="110"/>
                    <a:pt x="18" y="111"/>
                    <a:pt x="17" y="105"/>
                  </a:cubicBezTo>
                  <a:cubicBezTo>
                    <a:pt x="17" y="105"/>
                    <a:pt x="18" y="104"/>
                    <a:pt x="18" y="104"/>
                  </a:cubicBezTo>
                  <a:cubicBezTo>
                    <a:pt x="19" y="102"/>
                    <a:pt x="20" y="100"/>
                    <a:pt x="20" y="98"/>
                  </a:cubicBezTo>
                  <a:cubicBezTo>
                    <a:pt x="20" y="96"/>
                    <a:pt x="21" y="92"/>
                    <a:pt x="22" y="89"/>
                  </a:cubicBezTo>
                  <a:cubicBezTo>
                    <a:pt x="23" y="86"/>
                    <a:pt x="24" y="83"/>
                    <a:pt x="24" y="83"/>
                  </a:cubicBezTo>
                  <a:cubicBezTo>
                    <a:pt x="24" y="83"/>
                    <a:pt x="26" y="86"/>
                    <a:pt x="26" y="91"/>
                  </a:cubicBezTo>
                  <a:cubicBezTo>
                    <a:pt x="26" y="94"/>
                    <a:pt x="27" y="99"/>
                    <a:pt x="28" y="100"/>
                  </a:cubicBezTo>
                  <a:cubicBezTo>
                    <a:pt x="29" y="100"/>
                    <a:pt x="26" y="102"/>
                    <a:pt x="30" y="121"/>
                  </a:cubicBezTo>
                  <a:cubicBezTo>
                    <a:pt x="31" y="123"/>
                    <a:pt x="29" y="128"/>
                    <a:pt x="29" y="129"/>
                  </a:cubicBezTo>
                  <a:cubicBezTo>
                    <a:pt x="29" y="130"/>
                    <a:pt x="34" y="131"/>
                    <a:pt x="34" y="131"/>
                  </a:cubicBezTo>
                  <a:cubicBezTo>
                    <a:pt x="35" y="130"/>
                    <a:pt x="38" y="132"/>
                    <a:pt x="38" y="133"/>
                  </a:cubicBezTo>
                  <a:cubicBezTo>
                    <a:pt x="39" y="133"/>
                    <a:pt x="47" y="134"/>
                    <a:pt x="48" y="132"/>
                  </a:cubicBezTo>
                  <a:cubicBezTo>
                    <a:pt x="49" y="131"/>
                    <a:pt x="48" y="131"/>
                    <a:pt x="47" y="131"/>
                  </a:cubicBezTo>
                  <a:close/>
                  <a:moveTo>
                    <a:pt x="11" y="56"/>
                  </a:moveTo>
                  <a:cubicBezTo>
                    <a:pt x="10" y="58"/>
                    <a:pt x="10" y="61"/>
                    <a:pt x="10" y="61"/>
                  </a:cubicBezTo>
                  <a:cubicBezTo>
                    <a:pt x="10" y="61"/>
                    <a:pt x="11" y="63"/>
                    <a:pt x="9" y="59"/>
                  </a:cubicBezTo>
                  <a:cubicBezTo>
                    <a:pt x="8" y="56"/>
                    <a:pt x="9" y="47"/>
                    <a:pt x="9" y="47"/>
                  </a:cubicBezTo>
                  <a:cubicBezTo>
                    <a:pt x="10" y="47"/>
                    <a:pt x="11" y="52"/>
                    <a:pt x="11" y="52"/>
                  </a:cubicBezTo>
                  <a:cubicBezTo>
                    <a:pt x="11" y="52"/>
                    <a:pt x="12" y="55"/>
                    <a:pt x="11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1" name="Freeform 135"/>
            <p:cNvSpPr>
              <a:spLocks noEditPoints="1"/>
            </p:cNvSpPr>
            <p:nvPr/>
          </p:nvSpPr>
          <p:spPr bwMode="auto">
            <a:xfrm>
              <a:off x="1288" y="1766"/>
              <a:ext cx="45" cy="131"/>
            </a:xfrm>
            <a:custGeom>
              <a:avLst/>
              <a:gdLst>
                <a:gd name="T0" fmla="*/ 6 w 49"/>
                <a:gd name="T1" fmla="*/ 21 h 143"/>
                <a:gd name="T2" fmla="*/ 6 w 49"/>
                <a:gd name="T3" fmla="*/ 16 h 143"/>
                <a:gd name="T4" fmla="*/ 6 w 49"/>
                <a:gd name="T5" fmla="*/ 12 h 143"/>
                <a:gd name="T6" fmla="*/ 7 w 49"/>
                <a:gd name="T7" fmla="*/ 11 h 143"/>
                <a:gd name="T8" fmla="*/ 7 w 49"/>
                <a:gd name="T9" fmla="*/ 10 h 143"/>
                <a:gd name="T10" fmla="*/ 7 w 49"/>
                <a:gd name="T11" fmla="*/ 8 h 143"/>
                <a:gd name="T12" fmla="*/ 6 w 49"/>
                <a:gd name="T13" fmla="*/ 5 h 143"/>
                <a:gd name="T14" fmla="*/ 6 w 49"/>
                <a:gd name="T15" fmla="*/ 5 h 143"/>
                <a:gd name="T16" fmla="*/ 6 w 49"/>
                <a:gd name="T17" fmla="*/ 5 h 143"/>
                <a:gd name="T18" fmla="*/ 6 w 49"/>
                <a:gd name="T19" fmla="*/ 5 h 143"/>
                <a:gd name="T20" fmla="*/ 6 w 49"/>
                <a:gd name="T21" fmla="*/ 5 h 143"/>
                <a:gd name="T22" fmla="*/ 6 w 49"/>
                <a:gd name="T23" fmla="*/ 5 h 143"/>
                <a:gd name="T24" fmla="*/ 6 w 49"/>
                <a:gd name="T25" fmla="*/ 2 h 143"/>
                <a:gd name="T26" fmla="*/ 6 w 49"/>
                <a:gd name="T27" fmla="*/ 1 h 143"/>
                <a:gd name="T28" fmla="*/ 6 w 49"/>
                <a:gd name="T29" fmla="*/ 3 h 143"/>
                <a:gd name="T30" fmla="*/ 6 w 49"/>
                <a:gd name="T31" fmla="*/ 5 h 143"/>
                <a:gd name="T32" fmla="*/ 6 w 49"/>
                <a:gd name="T33" fmla="*/ 5 h 143"/>
                <a:gd name="T34" fmla="*/ 6 w 49"/>
                <a:gd name="T35" fmla="*/ 5 h 143"/>
                <a:gd name="T36" fmla="*/ 3 w 49"/>
                <a:gd name="T37" fmla="*/ 5 h 143"/>
                <a:gd name="T38" fmla="*/ 2 w 49"/>
                <a:gd name="T39" fmla="*/ 10 h 143"/>
                <a:gd name="T40" fmla="*/ 3 w 49"/>
                <a:gd name="T41" fmla="*/ 11 h 143"/>
                <a:gd name="T42" fmla="*/ 6 w 49"/>
                <a:gd name="T43" fmla="*/ 11 h 143"/>
                <a:gd name="T44" fmla="*/ 6 w 49"/>
                <a:gd name="T45" fmla="*/ 12 h 143"/>
                <a:gd name="T46" fmla="*/ 6 w 49"/>
                <a:gd name="T47" fmla="*/ 16 h 143"/>
                <a:gd name="T48" fmla="*/ 6 w 49"/>
                <a:gd name="T49" fmla="*/ 17 h 143"/>
                <a:gd name="T50" fmla="*/ 4 w 49"/>
                <a:gd name="T51" fmla="*/ 23 h 143"/>
                <a:gd name="T52" fmla="*/ 6 w 49"/>
                <a:gd name="T53" fmla="*/ 22 h 143"/>
                <a:gd name="T54" fmla="*/ 6 w 49"/>
                <a:gd name="T55" fmla="*/ 21 h 143"/>
                <a:gd name="T56" fmla="*/ 6 w 49"/>
                <a:gd name="T57" fmla="*/ 16 h 143"/>
                <a:gd name="T58" fmla="*/ 6 w 49"/>
                <a:gd name="T59" fmla="*/ 16 h 143"/>
                <a:gd name="T60" fmla="*/ 6 w 49"/>
                <a:gd name="T61" fmla="*/ 14 h 143"/>
                <a:gd name="T62" fmla="*/ 6 w 49"/>
                <a:gd name="T63" fmla="*/ 16 h 143"/>
                <a:gd name="T64" fmla="*/ 6 w 49"/>
                <a:gd name="T65" fmla="*/ 21 h 143"/>
                <a:gd name="T66" fmla="*/ 6 w 49"/>
                <a:gd name="T67" fmla="*/ 21 h 143"/>
                <a:gd name="T68" fmla="*/ 8 w 49"/>
                <a:gd name="T69" fmla="*/ 21 h 143"/>
                <a:gd name="T70" fmla="*/ 6 w 49"/>
                <a:gd name="T71" fmla="*/ 10 h 143"/>
                <a:gd name="T72" fmla="*/ 6 w 49"/>
                <a:gd name="T73" fmla="*/ 7 h 143"/>
                <a:gd name="T74" fmla="*/ 6 w 49"/>
                <a:gd name="T75" fmla="*/ 9 h 1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3">
                  <a:moveTo>
                    <a:pt x="47" y="131"/>
                  </a:moveTo>
                  <a:cubicBezTo>
                    <a:pt x="46" y="130"/>
                    <a:pt x="41" y="129"/>
                    <a:pt x="40" y="128"/>
                  </a:cubicBezTo>
                  <a:cubicBezTo>
                    <a:pt x="40" y="127"/>
                    <a:pt x="39" y="105"/>
                    <a:pt x="38" y="101"/>
                  </a:cubicBezTo>
                  <a:cubicBezTo>
                    <a:pt x="38" y="100"/>
                    <a:pt x="38" y="98"/>
                    <a:pt x="38" y="97"/>
                  </a:cubicBezTo>
                  <a:cubicBezTo>
                    <a:pt x="38" y="97"/>
                    <a:pt x="40" y="81"/>
                    <a:pt x="40" y="80"/>
                  </a:cubicBezTo>
                  <a:cubicBezTo>
                    <a:pt x="40" y="80"/>
                    <a:pt x="38" y="71"/>
                    <a:pt x="40" y="69"/>
                  </a:cubicBezTo>
                  <a:cubicBezTo>
                    <a:pt x="41" y="67"/>
                    <a:pt x="41" y="65"/>
                    <a:pt x="41" y="65"/>
                  </a:cubicBezTo>
                  <a:cubicBezTo>
                    <a:pt x="41" y="65"/>
                    <a:pt x="42" y="65"/>
                    <a:pt x="42" y="64"/>
                  </a:cubicBezTo>
                  <a:cubicBezTo>
                    <a:pt x="42" y="63"/>
                    <a:pt x="43" y="64"/>
                    <a:pt x="43" y="63"/>
                  </a:cubicBezTo>
                  <a:cubicBezTo>
                    <a:pt x="44" y="62"/>
                    <a:pt x="43" y="61"/>
                    <a:pt x="43" y="61"/>
                  </a:cubicBezTo>
                  <a:cubicBezTo>
                    <a:pt x="43" y="61"/>
                    <a:pt x="42" y="59"/>
                    <a:pt x="42" y="59"/>
                  </a:cubicBezTo>
                  <a:cubicBezTo>
                    <a:pt x="42" y="59"/>
                    <a:pt x="43" y="53"/>
                    <a:pt x="43" y="51"/>
                  </a:cubicBezTo>
                  <a:cubicBezTo>
                    <a:pt x="42" y="49"/>
                    <a:pt x="43" y="51"/>
                    <a:pt x="43" y="47"/>
                  </a:cubicBezTo>
                  <a:cubicBezTo>
                    <a:pt x="42" y="42"/>
                    <a:pt x="41" y="31"/>
                    <a:pt x="38" y="29"/>
                  </a:cubicBezTo>
                  <a:cubicBezTo>
                    <a:pt x="38" y="29"/>
                    <a:pt x="37" y="28"/>
                    <a:pt x="37" y="28"/>
                  </a:cubicBezTo>
                  <a:cubicBezTo>
                    <a:pt x="35" y="28"/>
                    <a:pt x="34" y="27"/>
                    <a:pt x="34" y="27"/>
                  </a:cubicBezTo>
                  <a:cubicBezTo>
                    <a:pt x="34" y="27"/>
                    <a:pt x="33" y="25"/>
                    <a:pt x="32" y="26"/>
                  </a:cubicBezTo>
                  <a:cubicBezTo>
                    <a:pt x="31" y="26"/>
                    <a:pt x="30" y="23"/>
                    <a:pt x="29" y="23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8" y="22"/>
                    <a:pt x="28" y="17"/>
                    <a:pt x="29" y="17"/>
                  </a:cubicBezTo>
                  <a:cubicBezTo>
                    <a:pt x="30" y="16"/>
                    <a:pt x="31" y="13"/>
                    <a:pt x="31" y="13"/>
                  </a:cubicBezTo>
                  <a:cubicBezTo>
                    <a:pt x="30" y="12"/>
                    <a:pt x="31" y="11"/>
                    <a:pt x="31" y="11"/>
                  </a:cubicBezTo>
                  <a:cubicBezTo>
                    <a:pt x="31" y="11"/>
                    <a:pt x="33" y="9"/>
                    <a:pt x="32" y="8"/>
                  </a:cubicBezTo>
                  <a:cubicBezTo>
                    <a:pt x="32" y="7"/>
                    <a:pt x="32" y="6"/>
                    <a:pt x="31" y="5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30" y="3"/>
                    <a:pt x="30" y="2"/>
                    <a:pt x="28" y="2"/>
                  </a:cubicBezTo>
                  <a:cubicBezTo>
                    <a:pt x="27" y="3"/>
                    <a:pt x="28" y="0"/>
                    <a:pt x="26" y="1"/>
                  </a:cubicBezTo>
                  <a:cubicBezTo>
                    <a:pt x="25" y="2"/>
                    <a:pt x="24" y="0"/>
                    <a:pt x="24" y="1"/>
                  </a:cubicBezTo>
                  <a:cubicBezTo>
                    <a:pt x="23" y="2"/>
                    <a:pt x="21" y="2"/>
                    <a:pt x="21" y="2"/>
                  </a:cubicBezTo>
                  <a:cubicBezTo>
                    <a:pt x="21" y="2"/>
                    <a:pt x="19" y="3"/>
                    <a:pt x="19" y="3"/>
                  </a:cubicBezTo>
                  <a:cubicBezTo>
                    <a:pt x="19" y="4"/>
                    <a:pt x="18" y="6"/>
                    <a:pt x="18" y="8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8" y="14"/>
                    <a:pt x="18" y="15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19" y="17"/>
                    <a:pt x="19" y="20"/>
                    <a:pt x="19" y="20"/>
                  </a:cubicBezTo>
                  <a:cubicBezTo>
                    <a:pt x="19" y="21"/>
                    <a:pt x="18" y="19"/>
                    <a:pt x="16" y="23"/>
                  </a:cubicBezTo>
                  <a:cubicBezTo>
                    <a:pt x="16" y="23"/>
                    <a:pt x="13" y="26"/>
                    <a:pt x="10" y="27"/>
                  </a:cubicBezTo>
                  <a:cubicBezTo>
                    <a:pt x="7" y="28"/>
                    <a:pt x="4" y="33"/>
                    <a:pt x="3" y="39"/>
                  </a:cubicBezTo>
                  <a:cubicBezTo>
                    <a:pt x="3" y="41"/>
                    <a:pt x="2" y="41"/>
                    <a:pt x="1" y="48"/>
                  </a:cubicBezTo>
                  <a:cubicBezTo>
                    <a:pt x="0" y="56"/>
                    <a:pt x="2" y="58"/>
                    <a:pt x="2" y="58"/>
                  </a:cubicBezTo>
                  <a:cubicBezTo>
                    <a:pt x="2" y="58"/>
                    <a:pt x="3" y="60"/>
                    <a:pt x="2" y="61"/>
                  </a:cubicBezTo>
                  <a:cubicBezTo>
                    <a:pt x="2" y="61"/>
                    <a:pt x="2" y="63"/>
                    <a:pt x="3" y="63"/>
                  </a:cubicBezTo>
                  <a:cubicBezTo>
                    <a:pt x="3" y="63"/>
                    <a:pt x="3" y="65"/>
                    <a:pt x="3" y="65"/>
                  </a:cubicBezTo>
                  <a:cubicBezTo>
                    <a:pt x="3" y="66"/>
                    <a:pt x="6" y="68"/>
                    <a:pt x="6" y="68"/>
                  </a:cubicBezTo>
                  <a:cubicBezTo>
                    <a:pt x="7" y="67"/>
                    <a:pt x="6" y="70"/>
                    <a:pt x="8" y="70"/>
                  </a:cubicBezTo>
                  <a:cubicBezTo>
                    <a:pt x="8" y="70"/>
                    <a:pt x="9" y="72"/>
                    <a:pt x="9" y="73"/>
                  </a:cubicBezTo>
                  <a:cubicBezTo>
                    <a:pt x="9" y="73"/>
                    <a:pt x="8" y="78"/>
                    <a:pt x="9" y="80"/>
                  </a:cubicBezTo>
                  <a:cubicBezTo>
                    <a:pt x="9" y="82"/>
                    <a:pt x="6" y="84"/>
                    <a:pt x="9" y="99"/>
                  </a:cubicBezTo>
                  <a:cubicBezTo>
                    <a:pt x="9" y="100"/>
                    <a:pt x="8" y="103"/>
                    <a:pt x="8" y="105"/>
                  </a:cubicBezTo>
                  <a:cubicBezTo>
                    <a:pt x="7" y="106"/>
                    <a:pt x="8" y="109"/>
                    <a:pt x="8" y="111"/>
                  </a:cubicBezTo>
                  <a:cubicBezTo>
                    <a:pt x="9" y="113"/>
                    <a:pt x="7" y="108"/>
                    <a:pt x="6" y="133"/>
                  </a:cubicBezTo>
                  <a:cubicBezTo>
                    <a:pt x="6" y="133"/>
                    <a:pt x="6" y="136"/>
                    <a:pt x="4" y="139"/>
                  </a:cubicBezTo>
                  <a:cubicBezTo>
                    <a:pt x="2" y="143"/>
                    <a:pt x="9" y="143"/>
                    <a:pt x="11" y="141"/>
                  </a:cubicBezTo>
                  <a:cubicBezTo>
                    <a:pt x="12" y="140"/>
                    <a:pt x="13" y="137"/>
                    <a:pt x="13" y="136"/>
                  </a:cubicBezTo>
                  <a:cubicBezTo>
                    <a:pt x="13" y="136"/>
                    <a:pt x="13" y="136"/>
                    <a:pt x="14" y="136"/>
                  </a:cubicBezTo>
                  <a:cubicBezTo>
                    <a:pt x="16" y="135"/>
                    <a:pt x="15" y="133"/>
                    <a:pt x="15" y="133"/>
                  </a:cubicBezTo>
                  <a:cubicBezTo>
                    <a:pt x="15" y="131"/>
                    <a:pt x="17" y="126"/>
                    <a:pt x="17" y="115"/>
                  </a:cubicBezTo>
                  <a:cubicBezTo>
                    <a:pt x="17" y="110"/>
                    <a:pt x="18" y="111"/>
                    <a:pt x="17" y="105"/>
                  </a:cubicBezTo>
                  <a:cubicBezTo>
                    <a:pt x="17" y="105"/>
                    <a:pt x="18" y="104"/>
                    <a:pt x="18" y="104"/>
                  </a:cubicBezTo>
                  <a:cubicBezTo>
                    <a:pt x="19" y="102"/>
                    <a:pt x="20" y="100"/>
                    <a:pt x="20" y="98"/>
                  </a:cubicBezTo>
                  <a:cubicBezTo>
                    <a:pt x="20" y="96"/>
                    <a:pt x="21" y="92"/>
                    <a:pt x="22" y="89"/>
                  </a:cubicBezTo>
                  <a:cubicBezTo>
                    <a:pt x="23" y="86"/>
                    <a:pt x="24" y="83"/>
                    <a:pt x="24" y="83"/>
                  </a:cubicBezTo>
                  <a:cubicBezTo>
                    <a:pt x="24" y="83"/>
                    <a:pt x="26" y="86"/>
                    <a:pt x="26" y="91"/>
                  </a:cubicBezTo>
                  <a:cubicBezTo>
                    <a:pt x="27" y="94"/>
                    <a:pt x="27" y="99"/>
                    <a:pt x="28" y="100"/>
                  </a:cubicBezTo>
                  <a:cubicBezTo>
                    <a:pt x="29" y="100"/>
                    <a:pt x="26" y="102"/>
                    <a:pt x="30" y="121"/>
                  </a:cubicBezTo>
                  <a:cubicBezTo>
                    <a:pt x="31" y="123"/>
                    <a:pt x="29" y="128"/>
                    <a:pt x="29" y="129"/>
                  </a:cubicBezTo>
                  <a:cubicBezTo>
                    <a:pt x="29" y="131"/>
                    <a:pt x="34" y="131"/>
                    <a:pt x="35" y="131"/>
                  </a:cubicBezTo>
                  <a:cubicBezTo>
                    <a:pt x="35" y="130"/>
                    <a:pt x="38" y="132"/>
                    <a:pt x="38" y="133"/>
                  </a:cubicBezTo>
                  <a:cubicBezTo>
                    <a:pt x="39" y="134"/>
                    <a:pt x="47" y="134"/>
                    <a:pt x="48" y="132"/>
                  </a:cubicBezTo>
                  <a:cubicBezTo>
                    <a:pt x="49" y="131"/>
                    <a:pt x="49" y="131"/>
                    <a:pt x="47" y="131"/>
                  </a:cubicBezTo>
                  <a:close/>
                  <a:moveTo>
                    <a:pt x="11" y="56"/>
                  </a:moveTo>
                  <a:cubicBezTo>
                    <a:pt x="10" y="58"/>
                    <a:pt x="11" y="61"/>
                    <a:pt x="11" y="61"/>
                  </a:cubicBezTo>
                  <a:cubicBezTo>
                    <a:pt x="11" y="61"/>
                    <a:pt x="11" y="63"/>
                    <a:pt x="9" y="60"/>
                  </a:cubicBezTo>
                  <a:cubicBezTo>
                    <a:pt x="8" y="56"/>
                    <a:pt x="9" y="47"/>
                    <a:pt x="9" y="47"/>
                  </a:cubicBezTo>
                  <a:cubicBezTo>
                    <a:pt x="10" y="47"/>
                    <a:pt x="11" y="52"/>
                    <a:pt x="11" y="52"/>
                  </a:cubicBezTo>
                  <a:cubicBezTo>
                    <a:pt x="11" y="52"/>
                    <a:pt x="12" y="55"/>
                    <a:pt x="11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2" name="Freeform 136"/>
            <p:cNvSpPr>
              <a:spLocks noEditPoints="1"/>
            </p:cNvSpPr>
            <p:nvPr/>
          </p:nvSpPr>
          <p:spPr bwMode="auto">
            <a:xfrm>
              <a:off x="1468" y="2145"/>
              <a:ext cx="43" cy="127"/>
            </a:xfrm>
            <a:custGeom>
              <a:avLst/>
              <a:gdLst>
                <a:gd name="T0" fmla="*/ 6 w 47"/>
                <a:gd name="T1" fmla="*/ 8 h 139"/>
                <a:gd name="T2" fmla="*/ 6 w 47"/>
                <a:gd name="T3" fmla="*/ 5 h 139"/>
                <a:gd name="T4" fmla="*/ 6 w 47"/>
                <a:gd name="T5" fmla="*/ 5 h 139"/>
                <a:gd name="T6" fmla="*/ 5 w 47"/>
                <a:gd name="T7" fmla="*/ 5 h 139"/>
                <a:gd name="T8" fmla="*/ 5 w 47"/>
                <a:gd name="T9" fmla="*/ 5 h 139"/>
                <a:gd name="T10" fmla="*/ 5 w 47"/>
                <a:gd name="T11" fmla="*/ 5 h 139"/>
                <a:gd name="T12" fmla="*/ 5 w 47"/>
                <a:gd name="T13" fmla="*/ 5 h 139"/>
                <a:gd name="T14" fmla="*/ 5 w 47"/>
                <a:gd name="T15" fmla="*/ 2 h 139"/>
                <a:gd name="T16" fmla="*/ 5 w 47"/>
                <a:gd name="T17" fmla="*/ 5 h 139"/>
                <a:gd name="T18" fmla="*/ 5 w 47"/>
                <a:gd name="T19" fmla="*/ 5 h 139"/>
                <a:gd name="T20" fmla="*/ 5 w 47"/>
                <a:gd name="T21" fmla="*/ 5 h 139"/>
                <a:gd name="T22" fmla="*/ 5 w 47"/>
                <a:gd name="T23" fmla="*/ 5 h 139"/>
                <a:gd name="T24" fmla="*/ 5 w 47"/>
                <a:gd name="T25" fmla="*/ 5 h 139"/>
                <a:gd name="T26" fmla="*/ 2 w 47"/>
                <a:gd name="T27" fmla="*/ 5 h 139"/>
                <a:gd name="T28" fmla="*/ 5 w 47"/>
                <a:gd name="T29" fmla="*/ 7 h 139"/>
                <a:gd name="T30" fmla="*/ 5 w 47"/>
                <a:gd name="T31" fmla="*/ 8 h 139"/>
                <a:gd name="T32" fmla="*/ 5 w 47"/>
                <a:gd name="T33" fmla="*/ 9 h 139"/>
                <a:gd name="T34" fmla="*/ 5 w 47"/>
                <a:gd name="T35" fmla="*/ 12 h 139"/>
                <a:gd name="T36" fmla="*/ 5 w 47"/>
                <a:gd name="T37" fmla="*/ 18 h 139"/>
                <a:gd name="T38" fmla="*/ 5 w 47"/>
                <a:gd name="T39" fmla="*/ 20 h 139"/>
                <a:gd name="T40" fmla="*/ 5 w 47"/>
                <a:gd name="T41" fmla="*/ 20 h 139"/>
                <a:gd name="T42" fmla="*/ 5 w 47"/>
                <a:gd name="T43" fmla="*/ 20 h 139"/>
                <a:gd name="T44" fmla="*/ 5 w 47"/>
                <a:gd name="T45" fmla="*/ 20 h 139"/>
                <a:gd name="T46" fmla="*/ 5 w 47"/>
                <a:gd name="T47" fmla="*/ 21 h 139"/>
                <a:gd name="T48" fmla="*/ 5 w 47"/>
                <a:gd name="T49" fmla="*/ 20 h 139"/>
                <a:gd name="T50" fmla="*/ 5 w 47"/>
                <a:gd name="T51" fmla="*/ 21 h 139"/>
                <a:gd name="T52" fmla="*/ 5 w 47"/>
                <a:gd name="T53" fmla="*/ 18 h 139"/>
                <a:gd name="T54" fmla="*/ 5 w 47"/>
                <a:gd name="T55" fmla="*/ 14 h 139"/>
                <a:gd name="T56" fmla="*/ 6 w 47"/>
                <a:gd name="T57" fmla="*/ 13 h 139"/>
                <a:gd name="T58" fmla="*/ 7 w 47"/>
                <a:gd name="T59" fmla="*/ 10 h 139"/>
                <a:gd name="T60" fmla="*/ 5 w 47"/>
                <a:gd name="T61" fmla="*/ 5 h 139"/>
                <a:gd name="T62" fmla="*/ 5 w 47"/>
                <a:gd name="T63" fmla="*/ 5 h 139"/>
                <a:gd name="T64" fmla="*/ 5 w 47"/>
                <a:gd name="T65" fmla="*/ 5 h 139"/>
                <a:gd name="T66" fmla="*/ 5 w 47"/>
                <a:gd name="T67" fmla="*/ 5 h 139"/>
                <a:gd name="T68" fmla="*/ 5 w 47"/>
                <a:gd name="T69" fmla="*/ 5 h 139"/>
                <a:gd name="T70" fmla="*/ 5 w 47"/>
                <a:gd name="T71" fmla="*/ 5 h 139"/>
                <a:gd name="T72" fmla="*/ 5 w 47"/>
                <a:gd name="T73" fmla="*/ 5 h 139"/>
                <a:gd name="T74" fmla="*/ 5 w 47"/>
                <a:gd name="T75" fmla="*/ 5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39">
                  <a:moveTo>
                    <a:pt x="44" y="61"/>
                  </a:moveTo>
                  <a:cubicBezTo>
                    <a:pt x="43" y="61"/>
                    <a:pt x="45" y="56"/>
                    <a:pt x="44" y="55"/>
                  </a:cubicBezTo>
                  <a:cubicBezTo>
                    <a:pt x="42" y="54"/>
                    <a:pt x="44" y="48"/>
                    <a:pt x="43" y="47"/>
                  </a:cubicBezTo>
                  <a:cubicBezTo>
                    <a:pt x="42" y="46"/>
                    <a:pt x="44" y="43"/>
                    <a:pt x="44" y="41"/>
                  </a:cubicBezTo>
                  <a:cubicBezTo>
                    <a:pt x="43" y="40"/>
                    <a:pt x="46" y="37"/>
                    <a:pt x="44" y="35"/>
                  </a:cubicBezTo>
                  <a:cubicBezTo>
                    <a:pt x="43" y="33"/>
                    <a:pt x="42" y="27"/>
                    <a:pt x="41" y="26"/>
                  </a:cubicBezTo>
                  <a:cubicBezTo>
                    <a:pt x="40" y="26"/>
                    <a:pt x="35" y="21"/>
                    <a:pt x="34" y="21"/>
                  </a:cubicBezTo>
                  <a:cubicBezTo>
                    <a:pt x="34" y="21"/>
                    <a:pt x="33" y="19"/>
                    <a:pt x="33" y="19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5" y="15"/>
                    <a:pt x="36" y="13"/>
                  </a:cubicBezTo>
                  <a:cubicBezTo>
                    <a:pt x="36" y="12"/>
                    <a:pt x="36" y="8"/>
                    <a:pt x="36" y="8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7"/>
                    <a:pt x="33" y="6"/>
                  </a:cubicBezTo>
                  <a:cubicBezTo>
                    <a:pt x="32" y="5"/>
                    <a:pt x="30" y="0"/>
                    <a:pt x="28" y="0"/>
                  </a:cubicBezTo>
                  <a:cubicBezTo>
                    <a:pt x="26" y="0"/>
                    <a:pt x="22" y="1"/>
                    <a:pt x="21" y="2"/>
                  </a:cubicBezTo>
                  <a:cubicBezTo>
                    <a:pt x="20" y="3"/>
                    <a:pt x="18" y="4"/>
                    <a:pt x="18" y="5"/>
                  </a:cubicBezTo>
                  <a:cubicBezTo>
                    <a:pt x="17" y="6"/>
                    <a:pt x="18" y="7"/>
                    <a:pt x="17" y="8"/>
                  </a:cubicBezTo>
                  <a:cubicBezTo>
                    <a:pt x="17" y="9"/>
                    <a:pt x="16" y="12"/>
                    <a:pt x="17" y="12"/>
                  </a:cubicBezTo>
                  <a:cubicBezTo>
                    <a:pt x="18" y="12"/>
                    <a:pt x="19" y="13"/>
                    <a:pt x="19" y="13"/>
                  </a:cubicBezTo>
                  <a:cubicBezTo>
                    <a:pt x="18" y="14"/>
                    <a:pt x="17" y="14"/>
                    <a:pt x="16" y="14"/>
                  </a:cubicBezTo>
                  <a:cubicBezTo>
                    <a:pt x="15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6"/>
                  </a:cubicBezTo>
                  <a:cubicBezTo>
                    <a:pt x="12" y="17"/>
                    <a:pt x="11" y="19"/>
                    <a:pt x="11" y="19"/>
                  </a:cubicBezTo>
                  <a:cubicBezTo>
                    <a:pt x="11" y="19"/>
                    <a:pt x="10" y="24"/>
                    <a:pt x="10" y="25"/>
                  </a:cubicBezTo>
                  <a:cubicBezTo>
                    <a:pt x="10" y="25"/>
                    <a:pt x="8" y="27"/>
                    <a:pt x="8" y="28"/>
                  </a:cubicBezTo>
                  <a:cubicBezTo>
                    <a:pt x="8" y="29"/>
                    <a:pt x="5" y="33"/>
                    <a:pt x="4" y="33"/>
                  </a:cubicBezTo>
                  <a:cubicBezTo>
                    <a:pt x="4" y="34"/>
                    <a:pt x="2" y="36"/>
                    <a:pt x="2" y="37"/>
                  </a:cubicBezTo>
                  <a:cubicBezTo>
                    <a:pt x="3" y="38"/>
                    <a:pt x="0" y="41"/>
                    <a:pt x="1" y="42"/>
                  </a:cubicBezTo>
                  <a:cubicBezTo>
                    <a:pt x="2" y="43"/>
                    <a:pt x="1" y="49"/>
                    <a:pt x="6" y="48"/>
                  </a:cubicBezTo>
                  <a:cubicBezTo>
                    <a:pt x="11" y="47"/>
                    <a:pt x="13" y="44"/>
                    <a:pt x="14" y="43"/>
                  </a:cubicBezTo>
                  <a:cubicBezTo>
                    <a:pt x="15" y="42"/>
                    <a:pt x="14" y="51"/>
                    <a:pt x="14" y="52"/>
                  </a:cubicBezTo>
                  <a:cubicBezTo>
                    <a:pt x="14" y="53"/>
                    <a:pt x="14" y="57"/>
                    <a:pt x="16" y="58"/>
                  </a:cubicBezTo>
                  <a:cubicBezTo>
                    <a:pt x="17" y="60"/>
                    <a:pt x="15" y="58"/>
                    <a:pt x="15" y="60"/>
                  </a:cubicBezTo>
                  <a:cubicBezTo>
                    <a:pt x="16" y="62"/>
                    <a:pt x="16" y="61"/>
                    <a:pt x="16" y="62"/>
                  </a:cubicBezTo>
                  <a:cubicBezTo>
                    <a:pt x="16" y="63"/>
                    <a:pt x="14" y="75"/>
                    <a:pt x="15" y="76"/>
                  </a:cubicBezTo>
                  <a:cubicBezTo>
                    <a:pt x="15" y="78"/>
                    <a:pt x="20" y="121"/>
                    <a:pt x="19" y="122"/>
                  </a:cubicBezTo>
                  <a:cubicBezTo>
                    <a:pt x="19" y="123"/>
                    <a:pt x="19" y="123"/>
                    <a:pt x="20" y="123"/>
                  </a:cubicBezTo>
                  <a:cubicBezTo>
                    <a:pt x="19" y="123"/>
                    <a:pt x="18" y="123"/>
                    <a:pt x="18" y="124"/>
                  </a:cubicBezTo>
                  <a:cubicBezTo>
                    <a:pt x="18" y="125"/>
                    <a:pt x="16" y="128"/>
                    <a:pt x="16" y="129"/>
                  </a:cubicBezTo>
                  <a:cubicBezTo>
                    <a:pt x="16" y="130"/>
                    <a:pt x="12" y="130"/>
                    <a:pt x="11" y="131"/>
                  </a:cubicBezTo>
                  <a:cubicBezTo>
                    <a:pt x="11" y="131"/>
                    <a:pt x="8" y="131"/>
                    <a:pt x="8" y="131"/>
                  </a:cubicBezTo>
                  <a:cubicBezTo>
                    <a:pt x="6" y="132"/>
                    <a:pt x="6" y="133"/>
                    <a:pt x="6" y="134"/>
                  </a:cubicBezTo>
                  <a:cubicBezTo>
                    <a:pt x="7" y="134"/>
                    <a:pt x="13" y="135"/>
                    <a:pt x="14" y="134"/>
                  </a:cubicBezTo>
                  <a:cubicBezTo>
                    <a:pt x="15" y="134"/>
                    <a:pt x="22" y="133"/>
                    <a:pt x="22" y="133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34"/>
                    <a:pt x="20" y="136"/>
                    <a:pt x="19" y="136"/>
                  </a:cubicBezTo>
                  <a:cubicBezTo>
                    <a:pt x="18" y="136"/>
                    <a:pt x="17" y="138"/>
                    <a:pt x="18" y="138"/>
                  </a:cubicBezTo>
                  <a:cubicBezTo>
                    <a:pt x="19" y="139"/>
                    <a:pt x="26" y="138"/>
                    <a:pt x="28" y="138"/>
                  </a:cubicBezTo>
                  <a:cubicBezTo>
                    <a:pt x="30" y="139"/>
                    <a:pt x="33" y="137"/>
                    <a:pt x="34" y="137"/>
                  </a:cubicBezTo>
                  <a:cubicBezTo>
                    <a:pt x="35" y="138"/>
                    <a:pt x="35" y="139"/>
                    <a:pt x="35" y="139"/>
                  </a:cubicBezTo>
                  <a:cubicBezTo>
                    <a:pt x="35" y="139"/>
                    <a:pt x="38" y="138"/>
                    <a:pt x="39" y="138"/>
                  </a:cubicBezTo>
                  <a:cubicBezTo>
                    <a:pt x="40" y="138"/>
                    <a:pt x="40" y="135"/>
                    <a:pt x="40" y="135"/>
                  </a:cubicBezTo>
                  <a:cubicBezTo>
                    <a:pt x="40" y="135"/>
                    <a:pt x="37" y="120"/>
                    <a:pt x="37" y="118"/>
                  </a:cubicBezTo>
                  <a:cubicBezTo>
                    <a:pt x="37" y="115"/>
                    <a:pt x="38" y="110"/>
                    <a:pt x="39" y="108"/>
                  </a:cubicBezTo>
                  <a:cubicBezTo>
                    <a:pt x="39" y="107"/>
                    <a:pt x="37" y="96"/>
                    <a:pt x="37" y="94"/>
                  </a:cubicBezTo>
                  <a:cubicBezTo>
                    <a:pt x="37" y="94"/>
                    <a:pt x="37" y="82"/>
                    <a:pt x="38" y="81"/>
                  </a:cubicBezTo>
                  <a:cubicBezTo>
                    <a:pt x="38" y="80"/>
                    <a:pt x="43" y="81"/>
                    <a:pt x="43" y="81"/>
                  </a:cubicBezTo>
                  <a:cubicBezTo>
                    <a:pt x="43" y="81"/>
                    <a:pt x="45" y="82"/>
                    <a:pt x="46" y="81"/>
                  </a:cubicBezTo>
                  <a:cubicBezTo>
                    <a:pt x="46" y="80"/>
                    <a:pt x="47" y="62"/>
                    <a:pt x="47" y="62"/>
                  </a:cubicBezTo>
                  <a:cubicBezTo>
                    <a:pt x="47" y="62"/>
                    <a:pt x="44" y="61"/>
                    <a:pt x="44" y="61"/>
                  </a:cubicBezTo>
                  <a:close/>
                  <a:moveTo>
                    <a:pt x="15" y="19"/>
                  </a:move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5" y="20"/>
                    <a:pt x="15" y="20"/>
                  </a:cubicBezTo>
                  <a:cubicBezTo>
                    <a:pt x="14" y="20"/>
                    <a:pt x="15" y="19"/>
                    <a:pt x="15" y="19"/>
                  </a:cubicBezTo>
                  <a:close/>
                  <a:moveTo>
                    <a:pt x="23" y="24"/>
                  </a:moveTo>
                  <a:cubicBezTo>
                    <a:pt x="22" y="24"/>
                    <a:pt x="20" y="26"/>
                    <a:pt x="20" y="26"/>
                  </a:cubicBezTo>
                  <a:cubicBezTo>
                    <a:pt x="20" y="26"/>
                    <a:pt x="22" y="26"/>
                    <a:pt x="22" y="26"/>
                  </a:cubicBezTo>
                  <a:cubicBezTo>
                    <a:pt x="21" y="27"/>
                    <a:pt x="18" y="28"/>
                    <a:pt x="17" y="28"/>
                  </a:cubicBezTo>
                  <a:cubicBezTo>
                    <a:pt x="15" y="28"/>
                    <a:pt x="12" y="32"/>
                    <a:pt x="12" y="32"/>
                  </a:cubicBezTo>
                  <a:cubicBezTo>
                    <a:pt x="12" y="32"/>
                    <a:pt x="12" y="30"/>
                    <a:pt x="12" y="28"/>
                  </a:cubicBezTo>
                  <a:cubicBezTo>
                    <a:pt x="13" y="26"/>
                    <a:pt x="15" y="25"/>
                    <a:pt x="15" y="24"/>
                  </a:cubicBezTo>
                  <a:cubicBezTo>
                    <a:pt x="16" y="23"/>
                    <a:pt x="18" y="19"/>
                    <a:pt x="18" y="18"/>
                  </a:cubicBezTo>
                  <a:cubicBezTo>
                    <a:pt x="18" y="17"/>
                    <a:pt x="20" y="17"/>
                    <a:pt x="20" y="17"/>
                  </a:cubicBezTo>
                  <a:cubicBezTo>
                    <a:pt x="21" y="21"/>
                    <a:pt x="24" y="21"/>
                    <a:pt x="24" y="21"/>
                  </a:cubicBezTo>
                  <a:cubicBezTo>
                    <a:pt x="24" y="21"/>
                    <a:pt x="24" y="23"/>
                    <a:pt x="23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3" name="Freeform 137"/>
            <p:cNvSpPr>
              <a:spLocks/>
            </p:cNvSpPr>
            <p:nvPr/>
          </p:nvSpPr>
          <p:spPr bwMode="auto">
            <a:xfrm>
              <a:off x="1392" y="2147"/>
              <a:ext cx="46" cy="138"/>
            </a:xfrm>
            <a:custGeom>
              <a:avLst/>
              <a:gdLst>
                <a:gd name="T0" fmla="*/ 5 w 51"/>
                <a:gd name="T1" fmla="*/ 5 h 151"/>
                <a:gd name="T2" fmla="*/ 5 w 51"/>
                <a:gd name="T3" fmla="*/ 5 h 151"/>
                <a:gd name="T4" fmla="*/ 5 w 51"/>
                <a:gd name="T5" fmla="*/ 5 h 151"/>
                <a:gd name="T6" fmla="*/ 5 w 51"/>
                <a:gd name="T7" fmla="*/ 5 h 151"/>
                <a:gd name="T8" fmla="*/ 5 w 51"/>
                <a:gd name="T9" fmla="*/ 5 h 151"/>
                <a:gd name="T10" fmla="*/ 5 w 51"/>
                <a:gd name="T11" fmla="*/ 5 h 151"/>
                <a:gd name="T12" fmla="*/ 5 w 51"/>
                <a:gd name="T13" fmla="*/ 5 h 151"/>
                <a:gd name="T14" fmla="*/ 3 w 51"/>
                <a:gd name="T15" fmla="*/ 6 h 151"/>
                <a:gd name="T16" fmla="*/ 0 w 51"/>
                <a:gd name="T17" fmla="*/ 8 h 151"/>
                <a:gd name="T18" fmla="*/ 5 w 51"/>
                <a:gd name="T19" fmla="*/ 10 h 151"/>
                <a:gd name="T20" fmla="*/ 5 w 51"/>
                <a:gd name="T21" fmla="*/ 13 h 151"/>
                <a:gd name="T22" fmla="*/ 5 w 51"/>
                <a:gd name="T23" fmla="*/ 13 h 151"/>
                <a:gd name="T24" fmla="*/ 5 w 51"/>
                <a:gd name="T25" fmla="*/ 16 h 151"/>
                <a:gd name="T26" fmla="*/ 5 w 51"/>
                <a:gd name="T27" fmla="*/ 21 h 151"/>
                <a:gd name="T28" fmla="*/ 5 w 51"/>
                <a:gd name="T29" fmla="*/ 22 h 151"/>
                <a:gd name="T30" fmla="*/ 5 w 51"/>
                <a:gd name="T31" fmla="*/ 22 h 151"/>
                <a:gd name="T32" fmla="*/ 4 w 51"/>
                <a:gd name="T33" fmla="*/ 22 h 151"/>
                <a:gd name="T34" fmla="*/ 5 w 51"/>
                <a:gd name="T35" fmla="*/ 23 h 151"/>
                <a:gd name="T36" fmla="*/ 5 w 51"/>
                <a:gd name="T37" fmla="*/ 22 h 151"/>
                <a:gd name="T38" fmla="*/ 5 w 51"/>
                <a:gd name="T39" fmla="*/ 22 h 151"/>
                <a:gd name="T40" fmla="*/ 5 w 51"/>
                <a:gd name="T41" fmla="*/ 22 h 151"/>
                <a:gd name="T42" fmla="*/ 5 w 51"/>
                <a:gd name="T43" fmla="*/ 21 h 151"/>
                <a:gd name="T44" fmla="*/ 5 w 51"/>
                <a:gd name="T45" fmla="*/ 21 h 151"/>
                <a:gd name="T46" fmla="*/ 5 w 51"/>
                <a:gd name="T47" fmla="*/ 20 h 151"/>
                <a:gd name="T48" fmla="*/ 5 w 51"/>
                <a:gd name="T49" fmla="*/ 16 h 151"/>
                <a:gd name="T50" fmla="*/ 5 w 51"/>
                <a:gd name="T51" fmla="*/ 14 h 151"/>
                <a:gd name="T52" fmla="*/ 5 w 51"/>
                <a:gd name="T53" fmla="*/ 16 h 151"/>
                <a:gd name="T54" fmla="*/ 5 w 51"/>
                <a:gd name="T55" fmla="*/ 20 h 151"/>
                <a:gd name="T56" fmla="*/ 5 w 51"/>
                <a:gd name="T57" fmla="*/ 20 h 151"/>
                <a:gd name="T58" fmla="*/ 5 w 51"/>
                <a:gd name="T59" fmla="*/ 22 h 151"/>
                <a:gd name="T60" fmla="*/ 5 w 51"/>
                <a:gd name="T61" fmla="*/ 22 h 151"/>
                <a:gd name="T62" fmla="*/ 5 w 51"/>
                <a:gd name="T63" fmla="*/ 23 h 151"/>
                <a:gd name="T64" fmla="*/ 5 w 51"/>
                <a:gd name="T65" fmla="*/ 23 h 151"/>
                <a:gd name="T66" fmla="*/ 5 w 51"/>
                <a:gd name="T67" fmla="*/ 22 h 151"/>
                <a:gd name="T68" fmla="*/ 5 w 51"/>
                <a:gd name="T69" fmla="*/ 21 h 151"/>
                <a:gd name="T70" fmla="*/ 5 w 51"/>
                <a:gd name="T71" fmla="*/ 20 h 151"/>
                <a:gd name="T72" fmla="*/ 5 w 51"/>
                <a:gd name="T73" fmla="*/ 18 h 151"/>
                <a:gd name="T74" fmla="*/ 5 w 51"/>
                <a:gd name="T75" fmla="*/ 14 h 151"/>
                <a:gd name="T76" fmla="*/ 5 w 51"/>
                <a:gd name="T77" fmla="*/ 14 h 151"/>
                <a:gd name="T78" fmla="*/ 5 w 51"/>
                <a:gd name="T79" fmla="*/ 14 h 151"/>
                <a:gd name="T80" fmla="*/ 5 w 51"/>
                <a:gd name="T81" fmla="*/ 10 h 151"/>
                <a:gd name="T82" fmla="*/ 5 w 51"/>
                <a:gd name="T83" fmla="*/ 9 h 151"/>
                <a:gd name="T84" fmla="*/ 5 w 51"/>
                <a:gd name="T85" fmla="*/ 9 h 151"/>
                <a:gd name="T86" fmla="*/ 5 w 51"/>
                <a:gd name="T87" fmla="*/ 8 h 151"/>
                <a:gd name="T88" fmla="*/ 5 w 51"/>
                <a:gd name="T89" fmla="*/ 7 h 151"/>
                <a:gd name="T90" fmla="*/ 5 w 51"/>
                <a:gd name="T91" fmla="*/ 6 h 151"/>
                <a:gd name="T92" fmla="*/ 5 w 51"/>
                <a:gd name="T93" fmla="*/ 5 h 151"/>
                <a:gd name="T94" fmla="*/ 5 w 51"/>
                <a:gd name="T95" fmla="*/ 5 h 151"/>
                <a:gd name="T96" fmla="*/ 5 w 51"/>
                <a:gd name="T97" fmla="*/ 5 h 151"/>
                <a:gd name="T98" fmla="*/ 5 w 51"/>
                <a:gd name="T99" fmla="*/ 5 h 151"/>
                <a:gd name="T100" fmla="*/ 5 w 51"/>
                <a:gd name="T101" fmla="*/ 5 h 151"/>
                <a:gd name="T102" fmla="*/ 5 w 51"/>
                <a:gd name="T103" fmla="*/ 5 h 151"/>
                <a:gd name="T104" fmla="*/ 5 w 51"/>
                <a:gd name="T105" fmla="*/ 5 h 151"/>
                <a:gd name="T106" fmla="*/ 5 w 51"/>
                <a:gd name="T107" fmla="*/ 5 h 151"/>
                <a:gd name="T108" fmla="*/ 5 w 51"/>
                <a:gd name="T109" fmla="*/ 3 h 151"/>
                <a:gd name="T110" fmla="*/ 5 w 51"/>
                <a:gd name="T111" fmla="*/ 1 h 151"/>
                <a:gd name="T112" fmla="*/ 5 w 51"/>
                <a:gd name="T113" fmla="*/ 1 h 151"/>
                <a:gd name="T114" fmla="*/ 5 w 51"/>
                <a:gd name="T115" fmla="*/ 0 h 151"/>
                <a:gd name="T116" fmla="*/ 5 w 51"/>
                <a:gd name="T117" fmla="*/ 0 h 151"/>
                <a:gd name="T118" fmla="*/ 5 w 51"/>
                <a:gd name="T119" fmla="*/ 1 h 151"/>
                <a:gd name="T120" fmla="*/ 5 w 51"/>
                <a:gd name="T121" fmla="*/ 2 h 151"/>
                <a:gd name="T122" fmla="*/ 5 w 51"/>
                <a:gd name="T123" fmla="*/ 5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1" h="151">
                  <a:moveTo>
                    <a:pt x="20" y="6"/>
                  </a:moveTo>
                  <a:cubicBezTo>
                    <a:pt x="20" y="6"/>
                    <a:pt x="18" y="14"/>
                    <a:pt x="20" y="16"/>
                  </a:cubicBezTo>
                  <a:cubicBezTo>
                    <a:pt x="22" y="18"/>
                    <a:pt x="22" y="20"/>
                    <a:pt x="22" y="20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6" y="36"/>
                    <a:pt x="6" y="37"/>
                  </a:cubicBezTo>
                  <a:cubicBezTo>
                    <a:pt x="5" y="38"/>
                    <a:pt x="3" y="43"/>
                    <a:pt x="3" y="45"/>
                  </a:cubicBezTo>
                  <a:cubicBezTo>
                    <a:pt x="3" y="46"/>
                    <a:pt x="0" y="50"/>
                    <a:pt x="0" y="52"/>
                  </a:cubicBezTo>
                  <a:cubicBezTo>
                    <a:pt x="1" y="55"/>
                    <a:pt x="7" y="62"/>
                    <a:pt x="9" y="61"/>
                  </a:cubicBezTo>
                  <a:cubicBezTo>
                    <a:pt x="11" y="61"/>
                    <a:pt x="4" y="82"/>
                    <a:pt x="5" y="83"/>
                  </a:cubicBezTo>
                  <a:cubicBezTo>
                    <a:pt x="6" y="84"/>
                    <a:pt x="8" y="83"/>
                    <a:pt x="8" y="83"/>
                  </a:cubicBezTo>
                  <a:cubicBezTo>
                    <a:pt x="8" y="83"/>
                    <a:pt x="8" y="102"/>
                    <a:pt x="9" y="104"/>
                  </a:cubicBezTo>
                  <a:cubicBezTo>
                    <a:pt x="10" y="107"/>
                    <a:pt x="9" y="135"/>
                    <a:pt x="10" y="137"/>
                  </a:cubicBezTo>
                  <a:cubicBezTo>
                    <a:pt x="10" y="138"/>
                    <a:pt x="11" y="139"/>
                    <a:pt x="11" y="139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11" y="140"/>
                    <a:pt x="3" y="146"/>
                    <a:pt x="4" y="147"/>
                  </a:cubicBezTo>
                  <a:cubicBezTo>
                    <a:pt x="4" y="148"/>
                    <a:pt x="7" y="150"/>
                    <a:pt x="9" y="149"/>
                  </a:cubicBezTo>
                  <a:cubicBezTo>
                    <a:pt x="11" y="148"/>
                    <a:pt x="16" y="144"/>
                    <a:pt x="16" y="144"/>
                  </a:cubicBezTo>
                  <a:cubicBezTo>
                    <a:pt x="17" y="144"/>
                    <a:pt x="18" y="144"/>
                    <a:pt x="18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38"/>
                    <a:pt x="20" y="138"/>
                    <a:pt x="20" y="138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19" y="113"/>
                    <a:pt x="21" y="109"/>
                  </a:cubicBezTo>
                  <a:cubicBezTo>
                    <a:pt x="22" y="107"/>
                    <a:pt x="22" y="90"/>
                    <a:pt x="23" y="90"/>
                  </a:cubicBezTo>
                  <a:cubicBezTo>
                    <a:pt x="24" y="90"/>
                    <a:pt x="25" y="108"/>
                    <a:pt x="25" y="110"/>
                  </a:cubicBezTo>
                  <a:cubicBezTo>
                    <a:pt x="25" y="112"/>
                    <a:pt x="25" y="126"/>
                    <a:pt x="25" y="127"/>
                  </a:cubicBezTo>
                  <a:cubicBezTo>
                    <a:pt x="25" y="129"/>
                    <a:pt x="22" y="133"/>
                    <a:pt x="22" y="135"/>
                  </a:cubicBezTo>
                  <a:cubicBezTo>
                    <a:pt x="22" y="137"/>
                    <a:pt x="23" y="140"/>
                    <a:pt x="23" y="140"/>
                  </a:cubicBezTo>
                  <a:cubicBezTo>
                    <a:pt x="23" y="140"/>
                    <a:pt x="23" y="143"/>
                    <a:pt x="24" y="144"/>
                  </a:cubicBezTo>
                  <a:cubicBezTo>
                    <a:pt x="24" y="145"/>
                    <a:pt x="30" y="150"/>
                    <a:pt x="30" y="150"/>
                  </a:cubicBezTo>
                  <a:cubicBezTo>
                    <a:pt x="31" y="151"/>
                    <a:pt x="36" y="150"/>
                    <a:pt x="36" y="149"/>
                  </a:cubicBezTo>
                  <a:cubicBezTo>
                    <a:pt x="36" y="148"/>
                    <a:pt x="31" y="143"/>
                    <a:pt x="31" y="143"/>
                  </a:cubicBezTo>
                  <a:cubicBezTo>
                    <a:pt x="33" y="138"/>
                    <a:pt x="33" y="138"/>
                    <a:pt x="33" y="138"/>
                  </a:cubicBezTo>
                  <a:cubicBezTo>
                    <a:pt x="33" y="138"/>
                    <a:pt x="34" y="133"/>
                    <a:pt x="34" y="131"/>
                  </a:cubicBezTo>
                  <a:cubicBezTo>
                    <a:pt x="33" y="130"/>
                    <a:pt x="35" y="124"/>
                    <a:pt x="35" y="121"/>
                  </a:cubicBezTo>
                  <a:cubicBezTo>
                    <a:pt x="35" y="118"/>
                    <a:pt x="37" y="96"/>
                    <a:pt x="38" y="93"/>
                  </a:cubicBezTo>
                  <a:cubicBezTo>
                    <a:pt x="39" y="90"/>
                    <a:pt x="39" y="87"/>
                    <a:pt x="39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1" y="53"/>
                    <a:pt x="51" y="52"/>
                  </a:cubicBezTo>
                  <a:cubicBezTo>
                    <a:pt x="50" y="52"/>
                    <a:pt x="50" y="48"/>
                    <a:pt x="50" y="48"/>
                  </a:cubicBezTo>
                  <a:cubicBezTo>
                    <a:pt x="50" y="48"/>
                    <a:pt x="49" y="46"/>
                    <a:pt x="49" y="44"/>
                  </a:cubicBezTo>
                  <a:cubicBezTo>
                    <a:pt x="49" y="42"/>
                    <a:pt x="48" y="42"/>
                    <a:pt x="48" y="38"/>
                  </a:cubicBezTo>
                  <a:cubicBezTo>
                    <a:pt x="48" y="34"/>
                    <a:pt x="46" y="30"/>
                    <a:pt x="4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3" y="18"/>
                    <a:pt x="34" y="17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6" y="11"/>
                    <a:pt x="35" y="10"/>
                  </a:cubicBezTo>
                  <a:cubicBezTo>
                    <a:pt x="35" y="8"/>
                    <a:pt x="35" y="4"/>
                    <a:pt x="34" y="3"/>
                  </a:cubicBezTo>
                  <a:cubicBezTo>
                    <a:pt x="32" y="2"/>
                    <a:pt x="31" y="1"/>
                    <a:pt x="30" y="1"/>
                  </a:cubicBezTo>
                  <a:cubicBezTo>
                    <a:pt x="29" y="2"/>
                    <a:pt x="29" y="0"/>
                    <a:pt x="28" y="1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1"/>
                    <a:pt x="25" y="2"/>
                  </a:cubicBezTo>
                  <a:cubicBezTo>
                    <a:pt x="23" y="3"/>
                    <a:pt x="21" y="3"/>
                    <a:pt x="2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4" name="Freeform 138"/>
            <p:cNvSpPr>
              <a:spLocks/>
            </p:cNvSpPr>
            <p:nvPr/>
          </p:nvSpPr>
          <p:spPr bwMode="auto">
            <a:xfrm>
              <a:off x="1220" y="1957"/>
              <a:ext cx="43" cy="126"/>
            </a:xfrm>
            <a:custGeom>
              <a:avLst/>
              <a:gdLst>
                <a:gd name="T0" fmla="*/ 5 w 47"/>
                <a:gd name="T1" fmla="*/ 4 h 137"/>
                <a:gd name="T2" fmla="*/ 5 w 47"/>
                <a:gd name="T3" fmla="*/ 6 h 137"/>
                <a:gd name="T4" fmla="*/ 5 w 47"/>
                <a:gd name="T5" fmla="*/ 6 h 137"/>
                <a:gd name="T6" fmla="*/ 5 w 47"/>
                <a:gd name="T7" fmla="*/ 6 h 137"/>
                <a:gd name="T8" fmla="*/ 5 w 47"/>
                <a:gd name="T9" fmla="*/ 6 h 137"/>
                <a:gd name="T10" fmla="*/ 5 w 47"/>
                <a:gd name="T11" fmla="*/ 6 h 137"/>
                <a:gd name="T12" fmla="*/ 5 w 47"/>
                <a:gd name="T13" fmla="*/ 6 h 137"/>
                <a:gd name="T14" fmla="*/ 3 w 47"/>
                <a:gd name="T15" fmla="*/ 6 h 137"/>
                <a:gd name="T16" fmla="*/ 0 w 47"/>
                <a:gd name="T17" fmla="*/ 8 h 137"/>
                <a:gd name="T18" fmla="*/ 5 w 47"/>
                <a:gd name="T19" fmla="*/ 10 h 137"/>
                <a:gd name="T20" fmla="*/ 5 w 47"/>
                <a:gd name="T21" fmla="*/ 13 h 137"/>
                <a:gd name="T22" fmla="*/ 5 w 47"/>
                <a:gd name="T23" fmla="*/ 13 h 137"/>
                <a:gd name="T24" fmla="*/ 5 w 47"/>
                <a:gd name="T25" fmla="*/ 16 h 137"/>
                <a:gd name="T26" fmla="*/ 5 w 47"/>
                <a:gd name="T27" fmla="*/ 21 h 137"/>
                <a:gd name="T28" fmla="*/ 5 w 47"/>
                <a:gd name="T29" fmla="*/ 21 h 137"/>
                <a:gd name="T30" fmla="*/ 5 w 47"/>
                <a:gd name="T31" fmla="*/ 23 h 137"/>
                <a:gd name="T32" fmla="*/ 4 w 47"/>
                <a:gd name="T33" fmla="*/ 23 h 137"/>
                <a:gd name="T34" fmla="*/ 5 w 47"/>
                <a:gd name="T35" fmla="*/ 23 h 137"/>
                <a:gd name="T36" fmla="*/ 5 w 47"/>
                <a:gd name="T37" fmla="*/ 23 h 137"/>
                <a:gd name="T38" fmla="*/ 5 w 47"/>
                <a:gd name="T39" fmla="*/ 23 h 137"/>
                <a:gd name="T40" fmla="*/ 5 w 47"/>
                <a:gd name="T41" fmla="*/ 23 h 137"/>
                <a:gd name="T42" fmla="*/ 5 w 47"/>
                <a:gd name="T43" fmla="*/ 21 h 137"/>
                <a:gd name="T44" fmla="*/ 5 w 47"/>
                <a:gd name="T45" fmla="*/ 21 h 137"/>
                <a:gd name="T46" fmla="*/ 5 w 47"/>
                <a:gd name="T47" fmla="*/ 21 h 137"/>
                <a:gd name="T48" fmla="*/ 5 w 47"/>
                <a:gd name="T49" fmla="*/ 17 h 137"/>
                <a:gd name="T50" fmla="*/ 5 w 47"/>
                <a:gd name="T51" fmla="*/ 14 h 137"/>
                <a:gd name="T52" fmla="*/ 5 w 47"/>
                <a:gd name="T53" fmla="*/ 17 h 137"/>
                <a:gd name="T54" fmla="*/ 5 w 47"/>
                <a:gd name="T55" fmla="*/ 19 h 137"/>
                <a:gd name="T56" fmla="*/ 5 w 47"/>
                <a:gd name="T57" fmla="*/ 21 h 137"/>
                <a:gd name="T58" fmla="*/ 5 w 47"/>
                <a:gd name="T59" fmla="*/ 23 h 137"/>
                <a:gd name="T60" fmla="*/ 5 w 47"/>
                <a:gd name="T61" fmla="*/ 23 h 137"/>
                <a:gd name="T62" fmla="*/ 5 w 47"/>
                <a:gd name="T63" fmla="*/ 23 h 137"/>
                <a:gd name="T64" fmla="*/ 5 w 47"/>
                <a:gd name="T65" fmla="*/ 23 h 137"/>
                <a:gd name="T66" fmla="*/ 5 w 47"/>
                <a:gd name="T67" fmla="*/ 23 h 137"/>
                <a:gd name="T68" fmla="*/ 5 w 47"/>
                <a:gd name="T69" fmla="*/ 21 h 137"/>
                <a:gd name="T70" fmla="*/ 5 w 47"/>
                <a:gd name="T71" fmla="*/ 21 h 137"/>
                <a:gd name="T72" fmla="*/ 5 w 47"/>
                <a:gd name="T73" fmla="*/ 19 h 137"/>
                <a:gd name="T74" fmla="*/ 5 w 47"/>
                <a:gd name="T75" fmla="*/ 15 h 137"/>
                <a:gd name="T76" fmla="*/ 5 w 47"/>
                <a:gd name="T77" fmla="*/ 14 h 137"/>
                <a:gd name="T78" fmla="*/ 5 w 47"/>
                <a:gd name="T79" fmla="*/ 14 h 137"/>
                <a:gd name="T80" fmla="*/ 5 w 47"/>
                <a:gd name="T81" fmla="*/ 10 h 137"/>
                <a:gd name="T82" fmla="*/ 6 w 47"/>
                <a:gd name="T83" fmla="*/ 9 h 137"/>
                <a:gd name="T84" fmla="*/ 7 w 47"/>
                <a:gd name="T85" fmla="*/ 8 h 137"/>
                <a:gd name="T86" fmla="*/ 7 w 47"/>
                <a:gd name="T87" fmla="*/ 8 h 137"/>
                <a:gd name="T88" fmla="*/ 7 w 47"/>
                <a:gd name="T89" fmla="*/ 7 h 137"/>
                <a:gd name="T90" fmla="*/ 6 w 47"/>
                <a:gd name="T91" fmla="*/ 6 h 137"/>
                <a:gd name="T92" fmla="*/ 6 w 47"/>
                <a:gd name="T93" fmla="*/ 6 h 137"/>
                <a:gd name="T94" fmla="*/ 6 w 47"/>
                <a:gd name="T95" fmla="*/ 6 h 137"/>
                <a:gd name="T96" fmla="*/ 5 w 47"/>
                <a:gd name="T97" fmla="*/ 6 h 137"/>
                <a:gd name="T98" fmla="*/ 5 w 47"/>
                <a:gd name="T99" fmla="*/ 6 h 137"/>
                <a:gd name="T100" fmla="*/ 5 w 47"/>
                <a:gd name="T101" fmla="*/ 6 h 137"/>
                <a:gd name="T102" fmla="*/ 5 w 47"/>
                <a:gd name="T103" fmla="*/ 6 h 137"/>
                <a:gd name="T104" fmla="*/ 5 w 47"/>
                <a:gd name="T105" fmla="*/ 6 h 137"/>
                <a:gd name="T106" fmla="*/ 5 w 47"/>
                <a:gd name="T107" fmla="*/ 6 h 137"/>
                <a:gd name="T108" fmla="*/ 5 w 47"/>
                <a:gd name="T109" fmla="*/ 2 h 137"/>
                <a:gd name="T110" fmla="*/ 5 w 47"/>
                <a:gd name="T111" fmla="*/ 1 h 137"/>
                <a:gd name="T112" fmla="*/ 5 w 47"/>
                <a:gd name="T113" fmla="*/ 0 h 137"/>
                <a:gd name="T114" fmla="*/ 5 w 47"/>
                <a:gd name="T115" fmla="*/ 0 h 137"/>
                <a:gd name="T116" fmla="*/ 5 w 47"/>
                <a:gd name="T117" fmla="*/ 0 h 137"/>
                <a:gd name="T118" fmla="*/ 5 w 47"/>
                <a:gd name="T119" fmla="*/ 0 h 137"/>
                <a:gd name="T120" fmla="*/ 5 w 47"/>
                <a:gd name="T121" fmla="*/ 1 h 137"/>
                <a:gd name="T122" fmla="*/ 5 w 47"/>
                <a:gd name="T123" fmla="*/ 4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" h="137">
                  <a:moveTo>
                    <a:pt x="18" y="4"/>
                  </a:moveTo>
                  <a:cubicBezTo>
                    <a:pt x="18" y="4"/>
                    <a:pt x="17" y="12"/>
                    <a:pt x="19" y="14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6" y="32"/>
                    <a:pt x="5" y="33"/>
                  </a:cubicBezTo>
                  <a:cubicBezTo>
                    <a:pt x="5" y="34"/>
                    <a:pt x="3" y="39"/>
                    <a:pt x="3" y="40"/>
                  </a:cubicBezTo>
                  <a:cubicBezTo>
                    <a:pt x="3" y="42"/>
                    <a:pt x="0" y="45"/>
                    <a:pt x="0" y="47"/>
                  </a:cubicBezTo>
                  <a:cubicBezTo>
                    <a:pt x="1" y="49"/>
                    <a:pt x="6" y="55"/>
                    <a:pt x="8" y="55"/>
                  </a:cubicBezTo>
                  <a:cubicBezTo>
                    <a:pt x="10" y="55"/>
                    <a:pt x="4" y="74"/>
                    <a:pt x="5" y="75"/>
                  </a:cubicBezTo>
                  <a:cubicBezTo>
                    <a:pt x="5" y="76"/>
                    <a:pt x="8" y="75"/>
                    <a:pt x="8" y="75"/>
                  </a:cubicBezTo>
                  <a:cubicBezTo>
                    <a:pt x="8" y="75"/>
                    <a:pt x="7" y="92"/>
                    <a:pt x="8" y="94"/>
                  </a:cubicBezTo>
                  <a:cubicBezTo>
                    <a:pt x="9" y="97"/>
                    <a:pt x="8" y="122"/>
                    <a:pt x="9" y="123"/>
                  </a:cubicBezTo>
                  <a:cubicBezTo>
                    <a:pt x="9" y="125"/>
                    <a:pt x="10" y="125"/>
                    <a:pt x="10" y="125"/>
                  </a:cubicBezTo>
                  <a:cubicBezTo>
                    <a:pt x="10" y="127"/>
                    <a:pt x="10" y="127"/>
                    <a:pt x="10" y="127"/>
                  </a:cubicBezTo>
                  <a:cubicBezTo>
                    <a:pt x="10" y="127"/>
                    <a:pt x="3" y="132"/>
                    <a:pt x="4" y="133"/>
                  </a:cubicBezTo>
                  <a:cubicBezTo>
                    <a:pt x="4" y="134"/>
                    <a:pt x="7" y="136"/>
                    <a:pt x="8" y="135"/>
                  </a:cubicBezTo>
                  <a:cubicBezTo>
                    <a:pt x="10" y="134"/>
                    <a:pt x="14" y="131"/>
                    <a:pt x="15" y="130"/>
                  </a:cubicBezTo>
                  <a:cubicBezTo>
                    <a:pt x="16" y="130"/>
                    <a:pt x="16" y="130"/>
                    <a:pt x="16" y="130"/>
                  </a:cubicBezTo>
                  <a:cubicBezTo>
                    <a:pt x="18" y="130"/>
                    <a:pt x="18" y="130"/>
                    <a:pt x="18" y="130"/>
                  </a:cubicBezTo>
                  <a:cubicBezTo>
                    <a:pt x="18" y="125"/>
                    <a:pt x="18" y="125"/>
                    <a:pt x="18" y="125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8" y="121"/>
                    <a:pt x="18" y="121"/>
                    <a:pt x="18" y="121"/>
                  </a:cubicBezTo>
                  <a:cubicBezTo>
                    <a:pt x="18" y="121"/>
                    <a:pt x="17" y="102"/>
                    <a:pt x="19" y="98"/>
                  </a:cubicBezTo>
                  <a:cubicBezTo>
                    <a:pt x="20" y="96"/>
                    <a:pt x="20" y="81"/>
                    <a:pt x="21" y="81"/>
                  </a:cubicBezTo>
                  <a:cubicBezTo>
                    <a:pt x="22" y="81"/>
                    <a:pt x="23" y="97"/>
                    <a:pt x="23" y="99"/>
                  </a:cubicBezTo>
                  <a:cubicBezTo>
                    <a:pt x="23" y="101"/>
                    <a:pt x="23" y="113"/>
                    <a:pt x="23" y="115"/>
                  </a:cubicBezTo>
                  <a:cubicBezTo>
                    <a:pt x="23" y="117"/>
                    <a:pt x="20" y="120"/>
                    <a:pt x="20" y="122"/>
                  </a:cubicBezTo>
                  <a:cubicBezTo>
                    <a:pt x="20" y="123"/>
                    <a:pt x="21" y="127"/>
                    <a:pt x="21" y="127"/>
                  </a:cubicBezTo>
                  <a:cubicBezTo>
                    <a:pt x="21" y="127"/>
                    <a:pt x="21" y="129"/>
                    <a:pt x="22" y="130"/>
                  </a:cubicBezTo>
                  <a:cubicBezTo>
                    <a:pt x="22" y="131"/>
                    <a:pt x="27" y="135"/>
                    <a:pt x="28" y="136"/>
                  </a:cubicBezTo>
                  <a:cubicBezTo>
                    <a:pt x="29" y="137"/>
                    <a:pt x="32" y="136"/>
                    <a:pt x="33" y="135"/>
                  </a:cubicBezTo>
                  <a:cubicBezTo>
                    <a:pt x="33" y="134"/>
                    <a:pt x="28" y="129"/>
                    <a:pt x="28" y="129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31" y="124"/>
                    <a:pt x="31" y="120"/>
                    <a:pt x="31" y="119"/>
                  </a:cubicBezTo>
                  <a:cubicBezTo>
                    <a:pt x="31" y="117"/>
                    <a:pt x="32" y="112"/>
                    <a:pt x="32" y="109"/>
                  </a:cubicBezTo>
                  <a:cubicBezTo>
                    <a:pt x="32" y="107"/>
                    <a:pt x="34" y="86"/>
                    <a:pt x="35" y="84"/>
                  </a:cubicBezTo>
                  <a:cubicBezTo>
                    <a:pt x="36" y="81"/>
                    <a:pt x="35" y="78"/>
                    <a:pt x="35" y="78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7" y="47"/>
                    <a:pt x="46" y="47"/>
                  </a:cubicBezTo>
                  <a:cubicBezTo>
                    <a:pt x="45" y="46"/>
                    <a:pt x="45" y="43"/>
                    <a:pt x="45" y="43"/>
                  </a:cubicBezTo>
                  <a:cubicBezTo>
                    <a:pt x="45" y="43"/>
                    <a:pt x="44" y="41"/>
                    <a:pt x="44" y="39"/>
                  </a:cubicBezTo>
                  <a:cubicBezTo>
                    <a:pt x="44" y="38"/>
                    <a:pt x="43" y="38"/>
                    <a:pt x="43" y="34"/>
                  </a:cubicBezTo>
                  <a:cubicBezTo>
                    <a:pt x="43" y="30"/>
                    <a:pt x="42" y="27"/>
                    <a:pt x="42" y="2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30" y="16"/>
                    <a:pt x="31" y="15"/>
                  </a:cubicBezTo>
                  <a:cubicBezTo>
                    <a:pt x="31" y="14"/>
                    <a:pt x="31" y="13"/>
                    <a:pt x="31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3" y="10"/>
                    <a:pt x="32" y="8"/>
                  </a:cubicBezTo>
                  <a:cubicBezTo>
                    <a:pt x="32" y="7"/>
                    <a:pt x="32" y="3"/>
                    <a:pt x="31" y="2"/>
                  </a:cubicBezTo>
                  <a:cubicBezTo>
                    <a:pt x="29" y="2"/>
                    <a:pt x="28" y="0"/>
                    <a:pt x="27" y="1"/>
                  </a:cubicBezTo>
                  <a:cubicBezTo>
                    <a:pt x="26" y="1"/>
                    <a:pt x="27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21" y="2"/>
                    <a:pt x="19" y="2"/>
                    <a:pt x="18" y="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5" name="Freeform 139"/>
            <p:cNvSpPr>
              <a:spLocks/>
            </p:cNvSpPr>
            <p:nvPr/>
          </p:nvSpPr>
          <p:spPr bwMode="auto">
            <a:xfrm>
              <a:off x="1235" y="1804"/>
              <a:ext cx="42" cy="123"/>
            </a:xfrm>
            <a:custGeom>
              <a:avLst/>
              <a:gdLst>
                <a:gd name="T0" fmla="*/ 5 w 46"/>
                <a:gd name="T1" fmla="*/ 5 h 135"/>
                <a:gd name="T2" fmla="*/ 5 w 46"/>
                <a:gd name="T3" fmla="*/ 5 h 135"/>
                <a:gd name="T4" fmla="*/ 5 w 46"/>
                <a:gd name="T5" fmla="*/ 5 h 135"/>
                <a:gd name="T6" fmla="*/ 5 w 46"/>
                <a:gd name="T7" fmla="*/ 5 h 135"/>
                <a:gd name="T8" fmla="*/ 5 w 46"/>
                <a:gd name="T9" fmla="*/ 5 h 135"/>
                <a:gd name="T10" fmla="*/ 5 w 46"/>
                <a:gd name="T11" fmla="*/ 5 h 135"/>
                <a:gd name="T12" fmla="*/ 5 w 46"/>
                <a:gd name="T13" fmla="*/ 5 h 135"/>
                <a:gd name="T14" fmla="*/ 3 w 46"/>
                <a:gd name="T15" fmla="*/ 5 h 135"/>
                <a:gd name="T16" fmla="*/ 0 w 46"/>
                <a:gd name="T17" fmla="*/ 6 h 135"/>
                <a:gd name="T18" fmla="*/ 5 w 46"/>
                <a:gd name="T19" fmla="*/ 8 h 135"/>
                <a:gd name="T20" fmla="*/ 5 w 46"/>
                <a:gd name="T21" fmla="*/ 11 h 135"/>
                <a:gd name="T22" fmla="*/ 5 w 46"/>
                <a:gd name="T23" fmla="*/ 11 h 135"/>
                <a:gd name="T24" fmla="*/ 5 w 46"/>
                <a:gd name="T25" fmla="*/ 13 h 135"/>
                <a:gd name="T26" fmla="*/ 5 w 46"/>
                <a:gd name="T27" fmla="*/ 17 h 135"/>
                <a:gd name="T28" fmla="*/ 5 w 46"/>
                <a:gd name="T29" fmla="*/ 18 h 135"/>
                <a:gd name="T30" fmla="*/ 5 w 46"/>
                <a:gd name="T31" fmla="*/ 18 h 135"/>
                <a:gd name="T32" fmla="*/ 4 w 46"/>
                <a:gd name="T33" fmla="*/ 18 h 135"/>
                <a:gd name="T34" fmla="*/ 5 w 46"/>
                <a:gd name="T35" fmla="*/ 19 h 135"/>
                <a:gd name="T36" fmla="*/ 5 w 46"/>
                <a:gd name="T37" fmla="*/ 18 h 135"/>
                <a:gd name="T38" fmla="*/ 5 w 46"/>
                <a:gd name="T39" fmla="*/ 18 h 135"/>
                <a:gd name="T40" fmla="*/ 5 w 46"/>
                <a:gd name="T41" fmla="*/ 18 h 135"/>
                <a:gd name="T42" fmla="*/ 5 w 46"/>
                <a:gd name="T43" fmla="*/ 17 h 135"/>
                <a:gd name="T44" fmla="*/ 5 w 46"/>
                <a:gd name="T45" fmla="*/ 17 h 135"/>
                <a:gd name="T46" fmla="*/ 5 w 46"/>
                <a:gd name="T47" fmla="*/ 16 h 135"/>
                <a:gd name="T48" fmla="*/ 5 w 46"/>
                <a:gd name="T49" fmla="*/ 14 h 135"/>
                <a:gd name="T50" fmla="*/ 5 w 46"/>
                <a:gd name="T51" fmla="*/ 12 h 135"/>
                <a:gd name="T52" fmla="*/ 5 w 46"/>
                <a:gd name="T53" fmla="*/ 14 h 135"/>
                <a:gd name="T54" fmla="*/ 5 w 46"/>
                <a:gd name="T55" fmla="*/ 16 h 135"/>
                <a:gd name="T56" fmla="*/ 5 w 46"/>
                <a:gd name="T57" fmla="*/ 16 h 135"/>
                <a:gd name="T58" fmla="*/ 5 w 46"/>
                <a:gd name="T59" fmla="*/ 18 h 135"/>
                <a:gd name="T60" fmla="*/ 5 w 46"/>
                <a:gd name="T61" fmla="*/ 18 h 135"/>
                <a:gd name="T62" fmla="*/ 5 w 46"/>
                <a:gd name="T63" fmla="*/ 19 h 135"/>
                <a:gd name="T64" fmla="*/ 5 w 46"/>
                <a:gd name="T65" fmla="*/ 19 h 135"/>
                <a:gd name="T66" fmla="*/ 5 w 46"/>
                <a:gd name="T67" fmla="*/ 18 h 135"/>
                <a:gd name="T68" fmla="*/ 5 w 46"/>
                <a:gd name="T69" fmla="*/ 17 h 135"/>
                <a:gd name="T70" fmla="*/ 5 w 46"/>
                <a:gd name="T71" fmla="*/ 16 h 135"/>
                <a:gd name="T72" fmla="*/ 5 w 46"/>
                <a:gd name="T73" fmla="*/ 15 h 135"/>
                <a:gd name="T74" fmla="*/ 5 w 46"/>
                <a:gd name="T75" fmla="*/ 12 h 135"/>
                <a:gd name="T76" fmla="*/ 5 w 46"/>
                <a:gd name="T77" fmla="*/ 11 h 135"/>
                <a:gd name="T78" fmla="*/ 5 w 46"/>
                <a:gd name="T79" fmla="*/ 11 h 135"/>
                <a:gd name="T80" fmla="*/ 5 w 46"/>
                <a:gd name="T81" fmla="*/ 8 h 135"/>
                <a:gd name="T82" fmla="*/ 6 w 46"/>
                <a:gd name="T83" fmla="*/ 7 h 135"/>
                <a:gd name="T84" fmla="*/ 6 w 46"/>
                <a:gd name="T85" fmla="*/ 6 h 135"/>
                <a:gd name="T86" fmla="*/ 6 w 46"/>
                <a:gd name="T87" fmla="*/ 6 h 135"/>
                <a:gd name="T88" fmla="*/ 6 w 46"/>
                <a:gd name="T89" fmla="*/ 5 h 135"/>
                <a:gd name="T90" fmla="*/ 6 w 46"/>
                <a:gd name="T91" fmla="*/ 5 h 135"/>
                <a:gd name="T92" fmla="*/ 6 w 46"/>
                <a:gd name="T93" fmla="*/ 5 h 135"/>
                <a:gd name="T94" fmla="*/ 5 w 46"/>
                <a:gd name="T95" fmla="*/ 5 h 135"/>
                <a:gd name="T96" fmla="*/ 5 w 46"/>
                <a:gd name="T97" fmla="*/ 5 h 135"/>
                <a:gd name="T98" fmla="*/ 5 w 46"/>
                <a:gd name="T99" fmla="*/ 5 h 135"/>
                <a:gd name="T100" fmla="*/ 5 w 46"/>
                <a:gd name="T101" fmla="*/ 5 h 135"/>
                <a:gd name="T102" fmla="*/ 5 w 46"/>
                <a:gd name="T103" fmla="*/ 5 h 135"/>
                <a:gd name="T104" fmla="*/ 5 w 46"/>
                <a:gd name="T105" fmla="*/ 5 h 135"/>
                <a:gd name="T106" fmla="*/ 5 w 46"/>
                <a:gd name="T107" fmla="*/ 5 h 135"/>
                <a:gd name="T108" fmla="*/ 5 w 46"/>
                <a:gd name="T109" fmla="*/ 2 h 135"/>
                <a:gd name="T110" fmla="*/ 5 w 46"/>
                <a:gd name="T111" fmla="*/ 1 h 135"/>
                <a:gd name="T112" fmla="*/ 5 w 46"/>
                <a:gd name="T113" fmla="*/ 0 h 135"/>
                <a:gd name="T114" fmla="*/ 5 w 46"/>
                <a:gd name="T115" fmla="*/ 0 h 135"/>
                <a:gd name="T116" fmla="*/ 5 w 46"/>
                <a:gd name="T117" fmla="*/ 0 h 135"/>
                <a:gd name="T118" fmla="*/ 5 w 46"/>
                <a:gd name="T119" fmla="*/ 1 h 135"/>
                <a:gd name="T120" fmla="*/ 5 w 46"/>
                <a:gd name="T121" fmla="*/ 1 h 135"/>
                <a:gd name="T122" fmla="*/ 5 w 46"/>
                <a:gd name="T123" fmla="*/ 5 h 1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" h="135">
                  <a:moveTo>
                    <a:pt x="18" y="5"/>
                  </a:moveTo>
                  <a:cubicBezTo>
                    <a:pt x="18" y="5"/>
                    <a:pt x="16" y="13"/>
                    <a:pt x="18" y="14"/>
                  </a:cubicBezTo>
                  <a:cubicBezTo>
                    <a:pt x="20" y="16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6" y="32"/>
                    <a:pt x="5" y="33"/>
                  </a:cubicBezTo>
                  <a:cubicBezTo>
                    <a:pt x="5" y="34"/>
                    <a:pt x="3" y="38"/>
                    <a:pt x="3" y="40"/>
                  </a:cubicBezTo>
                  <a:cubicBezTo>
                    <a:pt x="3" y="41"/>
                    <a:pt x="0" y="45"/>
                    <a:pt x="0" y="46"/>
                  </a:cubicBezTo>
                  <a:cubicBezTo>
                    <a:pt x="1" y="48"/>
                    <a:pt x="6" y="55"/>
                    <a:pt x="8" y="55"/>
                  </a:cubicBezTo>
                  <a:cubicBezTo>
                    <a:pt x="10" y="54"/>
                    <a:pt x="4" y="73"/>
                    <a:pt x="5" y="74"/>
                  </a:cubicBezTo>
                  <a:cubicBezTo>
                    <a:pt x="5" y="75"/>
                    <a:pt x="8" y="74"/>
                    <a:pt x="8" y="74"/>
                  </a:cubicBezTo>
                  <a:cubicBezTo>
                    <a:pt x="8" y="74"/>
                    <a:pt x="7" y="90"/>
                    <a:pt x="8" y="93"/>
                  </a:cubicBezTo>
                  <a:cubicBezTo>
                    <a:pt x="9" y="95"/>
                    <a:pt x="8" y="121"/>
                    <a:pt x="9" y="122"/>
                  </a:cubicBezTo>
                  <a:cubicBezTo>
                    <a:pt x="9" y="123"/>
                    <a:pt x="10" y="124"/>
                    <a:pt x="10" y="124"/>
                  </a:cubicBezTo>
                  <a:cubicBezTo>
                    <a:pt x="10" y="125"/>
                    <a:pt x="10" y="125"/>
                    <a:pt x="10" y="125"/>
                  </a:cubicBezTo>
                  <a:cubicBezTo>
                    <a:pt x="10" y="125"/>
                    <a:pt x="3" y="130"/>
                    <a:pt x="4" y="131"/>
                  </a:cubicBezTo>
                  <a:cubicBezTo>
                    <a:pt x="4" y="132"/>
                    <a:pt x="6" y="134"/>
                    <a:pt x="8" y="133"/>
                  </a:cubicBezTo>
                  <a:cubicBezTo>
                    <a:pt x="10" y="132"/>
                    <a:pt x="14" y="129"/>
                    <a:pt x="15" y="128"/>
                  </a:cubicBezTo>
                  <a:cubicBezTo>
                    <a:pt x="15" y="128"/>
                    <a:pt x="16" y="128"/>
                    <a:pt x="16" y="128"/>
                  </a:cubicBezTo>
                  <a:cubicBezTo>
                    <a:pt x="18" y="128"/>
                    <a:pt x="18" y="128"/>
                    <a:pt x="18" y="128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9" y="122"/>
                    <a:pt x="19" y="122"/>
                    <a:pt x="19" y="122"/>
                  </a:cubicBezTo>
                  <a:cubicBezTo>
                    <a:pt x="18" y="120"/>
                    <a:pt x="18" y="120"/>
                    <a:pt x="18" y="120"/>
                  </a:cubicBezTo>
                  <a:cubicBezTo>
                    <a:pt x="18" y="120"/>
                    <a:pt x="17" y="101"/>
                    <a:pt x="19" y="97"/>
                  </a:cubicBezTo>
                  <a:cubicBezTo>
                    <a:pt x="20" y="95"/>
                    <a:pt x="20" y="80"/>
                    <a:pt x="21" y="80"/>
                  </a:cubicBezTo>
                  <a:cubicBezTo>
                    <a:pt x="22" y="80"/>
                    <a:pt x="22" y="96"/>
                    <a:pt x="23" y="98"/>
                  </a:cubicBezTo>
                  <a:cubicBezTo>
                    <a:pt x="23" y="100"/>
                    <a:pt x="23" y="112"/>
                    <a:pt x="23" y="113"/>
                  </a:cubicBezTo>
                  <a:cubicBezTo>
                    <a:pt x="22" y="115"/>
                    <a:pt x="20" y="119"/>
                    <a:pt x="20" y="120"/>
                  </a:cubicBezTo>
                  <a:cubicBezTo>
                    <a:pt x="20" y="122"/>
                    <a:pt x="20" y="125"/>
                    <a:pt x="20" y="125"/>
                  </a:cubicBezTo>
                  <a:cubicBezTo>
                    <a:pt x="20" y="125"/>
                    <a:pt x="21" y="128"/>
                    <a:pt x="21" y="128"/>
                  </a:cubicBezTo>
                  <a:cubicBezTo>
                    <a:pt x="22" y="129"/>
                    <a:pt x="27" y="134"/>
                    <a:pt x="27" y="134"/>
                  </a:cubicBezTo>
                  <a:cubicBezTo>
                    <a:pt x="28" y="135"/>
                    <a:pt x="32" y="134"/>
                    <a:pt x="32" y="133"/>
                  </a:cubicBezTo>
                  <a:cubicBezTo>
                    <a:pt x="32" y="132"/>
                    <a:pt x="28" y="127"/>
                    <a:pt x="28" y="127"/>
                  </a:cubicBezTo>
                  <a:cubicBezTo>
                    <a:pt x="30" y="123"/>
                    <a:pt x="30" y="123"/>
                    <a:pt x="30" y="123"/>
                  </a:cubicBezTo>
                  <a:cubicBezTo>
                    <a:pt x="30" y="123"/>
                    <a:pt x="31" y="118"/>
                    <a:pt x="30" y="117"/>
                  </a:cubicBezTo>
                  <a:cubicBezTo>
                    <a:pt x="30" y="116"/>
                    <a:pt x="32" y="110"/>
                    <a:pt x="32" y="108"/>
                  </a:cubicBezTo>
                  <a:cubicBezTo>
                    <a:pt x="32" y="105"/>
                    <a:pt x="33" y="85"/>
                    <a:pt x="34" y="83"/>
                  </a:cubicBezTo>
                  <a:cubicBezTo>
                    <a:pt x="35" y="80"/>
                    <a:pt x="35" y="77"/>
                    <a:pt x="35" y="7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6" y="47"/>
                    <a:pt x="45" y="46"/>
                  </a:cubicBezTo>
                  <a:cubicBezTo>
                    <a:pt x="45" y="46"/>
                    <a:pt x="45" y="42"/>
                    <a:pt x="45" y="42"/>
                  </a:cubicBezTo>
                  <a:cubicBezTo>
                    <a:pt x="45" y="42"/>
                    <a:pt x="44" y="41"/>
                    <a:pt x="44" y="39"/>
                  </a:cubicBezTo>
                  <a:cubicBezTo>
                    <a:pt x="44" y="37"/>
                    <a:pt x="43" y="37"/>
                    <a:pt x="43" y="34"/>
                  </a:cubicBezTo>
                  <a:cubicBezTo>
                    <a:pt x="43" y="30"/>
                    <a:pt x="42" y="27"/>
                    <a:pt x="42" y="27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30" y="16"/>
                    <a:pt x="30" y="15"/>
                  </a:cubicBezTo>
                  <a:cubicBezTo>
                    <a:pt x="30" y="14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10"/>
                    <a:pt x="32" y="8"/>
                  </a:cubicBezTo>
                  <a:cubicBezTo>
                    <a:pt x="32" y="7"/>
                    <a:pt x="31" y="3"/>
                    <a:pt x="30" y="2"/>
                  </a:cubicBezTo>
                  <a:cubicBezTo>
                    <a:pt x="29" y="2"/>
                    <a:pt x="28" y="0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25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0"/>
                    <a:pt x="22" y="1"/>
                  </a:cubicBezTo>
                  <a:cubicBezTo>
                    <a:pt x="21" y="2"/>
                    <a:pt x="19" y="2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6" name="Freeform 140"/>
            <p:cNvSpPr>
              <a:spLocks/>
            </p:cNvSpPr>
            <p:nvPr/>
          </p:nvSpPr>
          <p:spPr bwMode="auto">
            <a:xfrm>
              <a:off x="1813" y="2135"/>
              <a:ext cx="47" cy="136"/>
            </a:xfrm>
            <a:custGeom>
              <a:avLst/>
              <a:gdLst>
                <a:gd name="T0" fmla="*/ 6 w 51"/>
                <a:gd name="T1" fmla="*/ 5 h 149"/>
                <a:gd name="T2" fmla="*/ 6 w 51"/>
                <a:gd name="T3" fmla="*/ 5 h 149"/>
                <a:gd name="T4" fmla="*/ 6 w 51"/>
                <a:gd name="T5" fmla="*/ 5 h 149"/>
                <a:gd name="T6" fmla="*/ 6 w 51"/>
                <a:gd name="T7" fmla="*/ 5 h 149"/>
                <a:gd name="T8" fmla="*/ 6 w 51"/>
                <a:gd name="T9" fmla="*/ 5 h 149"/>
                <a:gd name="T10" fmla="*/ 6 w 51"/>
                <a:gd name="T11" fmla="*/ 5 h 149"/>
                <a:gd name="T12" fmla="*/ 6 w 51"/>
                <a:gd name="T13" fmla="*/ 5 h 149"/>
                <a:gd name="T14" fmla="*/ 3 w 51"/>
                <a:gd name="T15" fmla="*/ 6 h 149"/>
                <a:gd name="T16" fmla="*/ 0 w 51"/>
                <a:gd name="T17" fmla="*/ 8 h 149"/>
                <a:gd name="T18" fmla="*/ 6 w 51"/>
                <a:gd name="T19" fmla="*/ 9 h 149"/>
                <a:gd name="T20" fmla="*/ 5 w 51"/>
                <a:gd name="T21" fmla="*/ 13 h 149"/>
                <a:gd name="T22" fmla="*/ 6 w 51"/>
                <a:gd name="T23" fmla="*/ 13 h 149"/>
                <a:gd name="T24" fmla="*/ 6 w 51"/>
                <a:gd name="T25" fmla="*/ 15 h 149"/>
                <a:gd name="T26" fmla="*/ 6 w 51"/>
                <a:gd name="T27" fmla="*/ 20 h 149"/>
                <a:gd name="T28" fmla="*/ 6 w 51"/>
                <a:gd name="T29" fmla="*/ 20 h 149"/>
                <a:gd name="T30" fmla="*/ 6 w 51"/>
                <a:gd name="T31" fmla="*/ 21 h 149"/>
                <a:gd name="T32" fmla="*/ 4 w 51"/>
                <a:gd name="T33" fmla="*/ 22 h 149"/>
                <a:gd name="T34" fmla="*/ 6 w 51"/>
                <a:gd name="T35" fmla="*/ 22 h 149"/>
                <a:gd name="T36" fmla="*/ 6 w 51"/>
                <a:gd name="T37" fmla="*/ 21 h 149"/>
                <a:gd name="T38" fmla="*/ 6 w 51"/>
                <a:gd name="T39" fmla="*/ 21 h 149"/>
                <a:gd name="T40" fmla="*/ 6 w 51"/>
                <a:gd name="T41" fmla="*/ 21 h 149"/>
                <a:gd name="T42" fmla="*/ 6 w 51"/>
                <a:gd name="T43" fmla="*/ 20 h 149"/>
                <a:gd name="T44" fmla="*/ 6 w 51"/>
                <a:gd name="T45" fmla="*/ 20 h 149"/>
                <a:gd name="T46" fmla="*/ 6 w 51"/>
                <a:gd name="T47" fmla="*/ 20 h 149"/>
                <a:gd name="T48" fmla="*/ 6 w 51"/>
                <a:gd name="T49" fmla="*/ 16 h 149"/>
                <a:gd name="T50" fmla="*/ 6 w 51"/>
                <a:gd name="T51" fmla="*/ 14 h 149"/>
                <a:gd name="T52" fmla="*/ 6 w 51"/>
                <a:gd name="T53" fmla="*/ 16 h 149"/>
                <a:gd name="T54" fmla="*/ 6 w 51"/>
                <a:gd name="T55" fmla="*/ 18 h 149"/>
                <a:gd name="T56" fmla="*/ 6 w 51"/>
                <a:gd name="T57" fmla="*/ 20 h 149"/>
                <a:gd name="T58" fmla="*/ 6 w 51"/>
                <a:gd name="T59" fmla="*/ 21 h 149"/>
                <a:gd name="T60" fmla="*/ 6 w 51"/>
                <a:gd name="T61" fmla="*/ 21 h 149"/>
                <a:gd name="T62" fmla="*/ 6 w 51"/>
                <a:gd name="T63" fmla="*/ 22 h 149"/>
                <a:gd name="T64" fmla="*/ 6 w 51"/>
                <a:gd name="T65" fmla="*/ 22 h 149"/>
                <a:gd name="T66" fmla="*/ 6 w 51"/>
                <a:gd name="T67" fmla="*/ 21 h 149"/>
                <a:gd name="T68" fmla="*/ 6 w 51"/>
                <a:gd name="T69" fmla="*/ 20 h 149"/>
                <a:gd name="T70" fmla="*/ 6 w 51"/>
                <a:gd name="T71" fmla="*/ 19 h 149"/>
                <a:gd name="T72" fmla="*/ 6 w 51"/>
                <a:gd name="T73" fmla="*/ 17 h 149"/>
                <a:gd name="T74" fmla="*/ 6 w 51"/>
                <a:gd name="T75" fmla="*/ 14 h 149"/>
                <a:gd name="T76" fmla="*/ 6 w 51"/>
                <a:gd name="T77" fmla="*/ 13 h 149"/>
                <a:gd name="T78" fmla="*/ 7 w 51"/>
                <a:gd name="T79" fmla="*/ 13 h 149"/>
                <a:gd name="T80" fmla="*/ 7 w 51"/>
                <a:gd name="T81" fmla="*/ 10 h 149"/>
                <a:gd name="T82" fmla="*/ 9 w 51"/>
                <a:gd name="T83" fmla="*/ 9 h 149"/>
                <a:gd name="T84" fmla="*/ 9 w 51"/>
                <a:gd name="T85" fmla="*/ 8 h 149"/>
                <a:gd name="T86" fmla="*/ 9 w 51"/>
                <a:gd name="T87" fmla="*/ 8 h 149"/>
                <a:gd name="T88" fmla="*/ 9 w 51"/>
                <a:gd name="T89" fmla="*/ 7 h 149"/>
                <a:gd name="T90" fmla="*/ 9 w 51"/>
                <a:gd name="T91" fmla="*/ 6 h 149"/>
                <a:gd name="T92" fmla="*/ 9 w 51"/>
                <a:gd name="T93" fmla="*/ 5 h 149"/>
                <a:gd name="T94" fmla="*/ 8 w 51"/>
                <a:gd name="T95" fmla="*/ 5 h 149"/>
                <a:gd name="T96" fmla="*/ 6 w 51"/>
                <a:gd name="T97" fmla="*/ 5 h 149"/>
                <a:gd name="T98" fmla="*/ 6 w 51"/>
                <a:gd name="T99" fmla="*/ 5 h 149"/>
                <a:gd name="T100" fmla="*/ 6 w 51"/>
                <a:gd name="T101" fmla="*/ 5 h 149"/>
                <a:gd name="T102" fmla="*/ 6 w 51"/>
                <a:gd name="T103" fmla="*/ 5 h 149"/>
                <a:gd name="T104" fmla="*/ 6 w 51"/>
                <a:gd name="T105" fmla="*/ 5 h 149"/>
                <a:gd name="T106" fmla="*/ 6 w 51"/>
                <a:gd name="T107" fmla="*/ 5 h 149"/>
                <a:gd name="T108" fmla="*/ 6 w 51"/>
                <a:gd name="T109" fmla="*/ 2 h 149"/>
                <a:gd name="T110" fmla="*/ 6 w 51"/>
                <a:gd name="T111" fmla="*/ 1 h 149"/>
                <a:gd name="T112" fmla="*/ 6 w 51"/>
                <a:gd name="T113" fmla="*/ 0 h 149"/>
                <a:gd name="T114" fmla="*/ 6 w 51"/>
                <a:gd name="T115" fmla="*/ 0 h 149"/>
                <a:gd name="T116" fmla="*/ 6 w 51"/>
                <a:gd name="T117" fmla="*/ 0 h 149"/>
                <a:gd name="T118" fmla="*/ 6 w 51"/>
                <a:gd name="T119" fmla="*/ 0 h 149"/>
                <a:gd name="T120" fmla="*/ 6 w 51"/>
                <a:gd name="T121" fmla="*/ 1 h 149"/>
                <a:gd name="T122" fmla="*/ 6 w 51"/>
                <a:gd name="T123" fmla="*/ 5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1" h="149">
                  <a:moveTo>
                    <a:pt x="19" y="5"/>
                  </a:moveTo>
                  <a:cubicBezTo>
                    <a:pt x="19" y="5"/>
                    <a:pt x="18" y="14"/>
                    <a:pt x="20" y="16"/>
                  </a:cubicBezTo>
                  <a:cubicBezTo>
                    <a:pt x="22" y="17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6" y="35"/>
                    <a:pt x="6" y="36"/>
                  </a:cubicBezTo>
                  <a:cubicBezTo>
                    <a:pt x="5" y="37"/>
                    <a:pt x="3" y="42"/>
                    <a:pt x="3" y="44"/>
                  </a:cubicBezTo>
                  <a:cubicBezTo>
                    <a:pt x="3" y="45"/>
                    <a:pt x="0" y="49"/>
                    <a:pt x="0" y="51"/>
                  </a:cubicBezTo>
                  <a:cubicBezTo>
                    <a:pt x="0" y="53"/>
                    <a:pt x="7" y="60"/>
                    <a:pt x="9" y="60"/>
                  </a:cubicBezTo>
                  <a:cubicBezTo>
                    <a:pt x="11" y="60"/>
                    <a:pt x="4" y="80"/>
                    <a:pt x="5" y="81"/>
                  </a:cubicBezTo>
                  <a:cubicBezTo>
                    <a:pt x="6" y="82"/>
                    <a:pt x="8" y="82"/>
                    <a:pt x="8" y="82"/>
                  </a:cubicBezTo>
                  <a:cubicBezTo>
                    <a:pt x="8" y="82"/>
                    <a:pt x="8" y="100"/>
                    <a:pt x="9" y="102"/>
                  </a:cubicBezTo>
                  <a:cubicBezTo>
                    <a:pt x="10" y="105"/>
                    <a:pt x="9" y="133"/>
                    <a:pt x="9" y="134"/>
                  </a:cubicBezTo>
                  <a:cubicBezTo>
                    <a:pt x="10" y="136"/>
                    <a:pt x="11" y="136"/>
                    <a:pt x="11" y="136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1" y="138"/>
                    <a:pt x="3" y="143"/>
                    <a:pt x="4" y="144"/>
                  </a:cubicBezTo>
                  <a:cubicBezTo>
                    <a:pt x="4" y="146"/>
                    <a:pt x="7" y="148"/>
                    <a:pt x="9" y="147"/>
                  </a:cubicBezTo>
                  <a:cubicBezTo>
                    <a:pt x="11" y="146"/>
                    <a:pt x="16" y="142"/>
                    <a:pt x="16" y="142"/>
                  </a:cubicBezTo>
                  <a:cubicBezTo>
                    <a:pt x="17" y="141"/>
                    <a:pt x="18" y="141"/>
                    <a:pt x="18" y="141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19" y="132"/>
                    <a:pt x="19" y="111"/>
                    <a:pt x="21" y="107"/>
                  </a:cubicBezTo>
                  <a:cubicBezTo>
                    <a:pt x="22" y="105"/>
                    <a:pt x="22" y="88"/>
                    <a:pt x="23" y="88"/>
                  </a:cubicBezTo>
                  <a:cubicBezTo>
                    <a:pt x="24" y="88"/>
                    <a:pt x="24" y="106"/>
                    <a:pt x="25" y="108"/>
                  </a:cubicBezTo>
                  <a:cubicBezTo>
                    <a:pt x="25" y="110"/>
                    <a:pt x="25" y="123"/>
                    <a:pt x="25" y="125"/>
                  </a:cubicBezTo>
                  <a:cubicBezTo>
                    <a:pt x="24" y="127"/>
                    <a:pt x="21" y="131"/>
                    <a:pt x="21" y="133"/>
                  </a:cubicBezTo>
                  <a:cubicBezTo>
                    <a:pt x="21" y="134"/>
                    <a:pt x="22" y="138"/>
                    <a:pt x="22" y="138"/>
                  </a:cubicBezTo>
                  <a:cubicBezTo>
                    <a:pt x="22" y="138"/>
                    <a:pt x="23" y="141"/>
                    <a:pt x="23" y="142"/>
                  </a:cubicBezTo>
                  <a:cubicBezTo>
                    <a:pt x="24" y="143"/>
                    <a:pt x="29" y="147"/>
                    <a:pt x="30" y="148"/>
                  </a:cubicBezTo>
                  <a:cubicBezTo>
                    <a:pt x="31" y="149"/>
                    <a:pt x="35" y="148"/>
                    <a:pt x="35" y="147"/>
                  </a:cubicBezTo>
                  <a:cubicBezTo>
                    <a:pt x="36" y="146"/>
                    <a:pt x="31" y="140"/>
                    <a:pt x="31" y="140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5"/>
                    <a:pt x="34" y="130"/>
                    <a:pt x="33" y="129"/>
                  </a:cubicBezTo>
                  <a:cubicBezTo>
                    <a:pt x="33" y="128"/>
                    <a:pt x="35" y="122"/>
                    <a:pt x="35" y="119"/>
                  </a:cubicBezTo>
                  <a:cubicBezTo>
                    <a:pt x="35" y="116"/>
                    <a:pt x="37" y="94"/>
                    <a:pt x="38" y="91"/>
                  </a:cubicBezTo>
                  <a:cubicBezTo>
                    <a:pt x="39" y="88"/>
                    <a:pt x="38" y="85"/>
                    <a:pt x="38" y="85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51" y="52"/>
                    <a:pt x="50" y="51"/>
                  </a:cubicBezTo>
                  <a:cubicBezTo>
                    <a:pt x="49" y="50"/>
                    <a:pt x="49" y="47"/>
                    <a:pt x="49" y="47"/>
                  </a:cubicBezTo>
                  <a:cubicBezTo>
                    <a:pt x="49" y="47"/>
                    <a:pt x="48" y="45"/>
                    <a:pt x="48" y="43"/>
                  </a:cubicBezTo>
                  <a:cubicBezTo>
                    <a:pt x="48" y="41"/>
                    <a:pt x="47" y="41"/>
                    <a:pt x="47" y="37"/>
                  </a:cubicBezTo>
                  <a:cubicBezTo>
                    <a:pt x="47" y="33"/>
                    <a:pt x="46" y="29"/>
                    <a:pt x="46" y="29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3" y="17"/>
                    <a:pt x="33" y="16"/>
                  </a:cubicBezTo>
                  <a:cubicBezTo>
                    <a:pt x="33" y="15"/>
                    <a:pt x="34" y="14"/>
                    <a:pt x="34" y="14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5" y="11"/>
                    <a:pt x="35" y="9"/>
                  </a:cubicBezTo>
                  <a:cubicBezTo>
                    <a:pt x="35" y="8"/>
                    <a:pt x="34" y="3"/>
                    <a:pt x="33" y="2"/>
                  </a:cubicBezTo>
                  <a:cubicBezTo>
                    <a:pt x="32" y="2"/>
                    <a:pt x="31" y="0"/>
                    <a:pt x="30" y="1"/>
                  </a:cubicBezTo>
                  <a:cubicBezTo>
                    <a:pt x="28" y="1"/>
                    <a:pt x="29" y="0"/>
                    <a:pt x="28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6" y="0"/>
                    <a:pt x="24" y="1"/>
                  </a:cubicBezTo>
                  <a:cubicBezTo>
                    <a:pt x="23" y="2"/>
                    <a:pt x="20" y="2"/>
                    <a:pt x="1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7" name="Freeform 141"/>
            <p:cNvSpPr>
              <a:spLocks noEditPoints="1"/>
            </p:cNvSpPr>
            <p:nvPr/>
          </p:nvSpPr>
          <p:spPr bwMode="auto">
            <a:xfrm>
              <a:off x="1251" y="2039"/>
              <a:ext cx="45" cy="141"/>
            </a:xfrm>
            <a:custGeom>
              <a:avLst/>
              <a:gdLst>
                <a:gd name="T0" fmla="*/ 7 w 49"/>
                <a:gd name="T1" fmla="*/ 9 h 154"/>
                <a:gd name="T2" fmla="*/ 7 w 49"/>
                <a:gd name="T3" fmla="*/ 8 h 154"/>
                <a:gd name="T4" fmla="*/ 7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5 h 154"/>
                <a:gd name="T16" fmla="*/ 6 w 49"/>
                <a:gd name="T17" fmla="*/ 4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6 w 49"/>
                <a:gd name="T29" fmla="*/ 7 h 154"/>
                <a:gd name="T30" fmla="*/ 3 w 49"/>
                <a:gd name="T31" fmla="*/ 12 h 154"/>
                <a:gd name="T32" fmla="*/ 6 w 49"/>
                <a:gd name="T33" fmla="*/ 14 h 154"/>
                <a:gd name="T34" fmla="*/ 5 w 49"/>
                <a:gd name="T35" fmla="*/ 14 h 154"/>
                <a:gd name="T36" fmla="*/ 5 w 49"/>
                <a:gd name="T37" fmla="*/ 13 h 154"/>
                <a:gd name="T38" fmla="*/ 5 w 49"/>
                <a:gd name="T39" fmla="*/ 13 h 154"/>
                <a:gd name="T40" fmla="*/ 6 w 49"/>
                <a:gd name="T41" fmla="*/ 13 h 154"/>
                <a:gd name="T42" fmla="*/ 6 w 49"/>
                <a:gd name="T43" fmla="*/ 13 h 154"/>
                <a:gd name="T44" fmla="*/ 6 w 49"/>
                <a:gd name="T45" fmla="*/ 12 h 154"/>
                <a:gd name="T46" fmla="*/ 6 w 49"/>
                <a:gd name="T47" fmla="*/ 16 h 154"/>
                <a:gd name="T48" fmla="*/ 6 w 49"/>
                <a:gd name="T49" fmla="*/ 16 h 154"/>
                <a:gd name="T50" fmla="*/ 6 w 49"/>
                <a:gd name="T51" fmla="*/ 17 h 154"/>
                <a:gd name="T52" fmla="*/ 6 w 49"/>
                <a:gd name="T53" fmla="*/ 21 h 154"/>
                <a:gd name="T54" fmla="*/ 6 w 49"/>
                <a:gd name="T55" fmla="*/ 23 h 154"/>
                <a:gd name="T56" fmla="*/ 6 w 49"/>
                <a:gd name="T57" fmla="*/ 24 h 154"/>
                <a:gd name="T58" fmla="*/ 6 w 49"/>
                <a:gd name="T59" fmla="*/ 24 h 154"/>
                <a:gd name="T60" fmla="*/ 6 w 49"/>
                <a:gd name="T61" fmla="*/ 23 h 154"/>
                <a:gd name="T62" fmla="*/ 6 w 49"/>
                <a:gd name="T63" fmla="*/ 21 h 154"/>
                <a:gd name="T64" fmla="*/ 6 w 49"/>
                <a:gd name="T65" fmla="*/ 21 h 154"/>
                <a:gd name="T66" fmla="*/ 6 w 49"/>
                <a:gd name="T67" fmla="*/ 19 h 154"/>
                <a:gd name="T68" fmla="*/ 6 w 49"/>
                <a:gd name="T69" fmla="*/ 16 h 154"/>
                <a:gd name="T70" fmla="*/ 6 w 49"/>
                <a:gd name="T71" fmla="*/ 19 h 154"/>
                <a:gd name="T72" fmla="*/ 6 w 49"/>
                <a:gd name="T73" fmla="*/ 22 h 154"/>
                <a:gd name="T74" fmla="*/ 6 w 49"/>
                <a:gd name="T75" fmla="*/ 23 h 154"/>
                <a:gd name="T76" fmla="*/ 6 w 49"/>
                <a:gd name="T77" fmla="*/ 21 h 154"/>
                <a:gd name="T78" fmla="*/ 6 w 49"/>
                <a:gd name="T79" fmla="*/ 21 h 154"/>
                <a:gd name="T80" fmla="*/ 6 w 49"/>
                <a:gd name="T81" fmla="*/ 19 h 154"/>
                <a:gd name="T82" fmla="*/ 6 w 49"/>
                <a:gd name="T83" fmla="*/ 16 h 154"/>
                <a:gd name="T84" fmla="*/ 6 w 49"/>
                <a:gd name="T85" fmla="*/ 16 h 154"/>
                <a:gd name="T86" fmla="*/ 6 w 49"/>
                <a:gd name="T87" fmla="*/ 14 h 154"/>
                <a:gd name="T88" fmla="*/ 6 w 49"/>
                <a:gd name="T89" fmla="*/ 12 h 154"/>
                <a:gd name="T90" fmla="*/ 6 w 49"/>
                <a:gd name="T91" fmla="*/ 12 h 154"/>
                <a:gd name="T92" fmla="*/ 7 w 49"/>
                <a:gd name="T93" fmla="*/ 11 h 154"/>
                <a:gd name="T94" fmla="*/ 7 w 49"/>
                <a:gd name="T95" fmla="*/ 9 h 154"/>
                <a:gd name="T96" fmla="*/ 6 w 49"/>
                <a:gd name="T97" fmla="*/ 10 h 154"/>
                <a:gd name="T98" fmla="*/ 6 w 49"/>
                <a:gd name="T99" fmla="*/ 9 h 154"/>
                <a:gd name="T100" fmla="*/ 6 w 49"/>
                <a:gd name="T101" fmla="*/ 7 h 154"/>
                <a:gd name="T102" fmla="*/ 6 w 49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3" y="54"/>
                  </a:moveTo>
                  <a:cubicBezTo>
                    <a:pt x="43" y="53"/>
                    <a:pt x="45" y="51"/>
                    <a:pt x="45" y="50"/>
                  </a:cubicBezTo>
                  <a:cubicBezTo>
                    <a:pt x="44" y="45"/>
                    <a:pt x="42" y="33"/>
                    <a:pt x="42" y="29"/>
                  </a:cubicBezTo>
                  <a:cubicBezTo>
                    <a:pt x="42" y="27"/>
                    <a:pt x="42" y="26"/>
                    <a:pt x="39" y="26"/>
                  </a:cubicBezTo>
                  <a:cubicBezTo>
                    <a:pt x="37" y="26"/>
                    <a:pt x="38" y="24"/>
                    <a:pt x="30" y="22"/>
                  </a:cubicBezTo>
                  <a:cubicBezTo>
                    <a:pt x="29" y="22"/>
                    <a:pt x="29" y="20"/>
                    <a:pt x="29" y="20"/>
                  </a:cubicBezTo>
                  <a:cubicBezTo>
                    <a:pt x="29" y="20"/>
                    <a:pt x="30" y="21"/>
                    <a:pt x="33" y="19"/>
                  </a:cubicBezTo>
                  <a:cubicBezTo>
                    <a:pt x="33" y="19"/>
                    <a:pt x="32" y="13"/>
                    <a:pt x="29" y="5"/>
                  </a:cubicBezTo>
                  <a:cubicBezTo>
                    <a:pt x="28" y="0"/>
                    <a:pt x="21" y="1"/>
                    <a:pt x="19" y="4"/>
                  </a:cubicBezTo>
                  <a:cubicBezTo>
                    <a:pt x="15" y="10"/>
                    <a:pt x="16" y="20"/>
                    <a:pt x="15" y="20"/>
                  </a:cubicBezTo>
                  <a:cubicBezTo>
                    <a:pt x="15" y="20"/>
                    <a:pt x="20" y="19"/>
                    <a:pt x="20" y="20"/>
                  </a:cubicBezTo>
                  <a:cubicBezTo>
                    <a:pt x="20" y="21"/>
                    <a:pt x="20" y="22"/>
                    <a:pt x="20" y="22"/>
                  </a:cubicBezTo>
                  <a:cubicBezTo>
                    <a:pt x="17" y="23"/>
                    <a:pt x="13" y="24"/>
                    <a:pt x="12" y="25"/>
                  </a:cubicBezTo>
                  <a:cubicBezTo>
                    <a:pt x="9" y="25"/>
                    <a:pt x="9" y="26"/>
                    <a:pt x="9" y="28"/>
                  </a:cubicBezTo>
                  <a:cubicBezTo>
                    <a:pt x="6" y="38"/>
                    <a:pt x="5" y="44"/>
                    <a:pt x="6" y="47"/>
                  </a:cubicBezTo>
                  <a:cubicBezTo>
                    <a:pt x="6" y="47"/>
                    <a:pt x="3" y="60"/>
                    <a:pt x="3" y="72"/>
                  </a:cubicBezTo>
                  <a:cubicBezTo>
                    <a:pt x="0" y="81"/>
                    <a:pt x="4" y="83"/>
                    <a:pt x="6" y="85"/>
                  </a:cubicBezTo>
                  <a:cubicBezTo>
                    <a:pt x="6" y="85"/>
                    <a:pt x="7" y="85"/>
                    <a:pt x="5" y="82"/>
                  </a:cubicBezTo>
                  <a:cubicBezTo>
                    <a:pt x="3" y="80"/>
                    <a:pt x="4" y="78"/>
                    <a:pt x="5" y="77"/>
                  </a:cubicBezTo>
                  <a:cubicBezTo>
                    <a:pt x="6" y="76"/>
                    <a:pt x="5" y="81"/>
                    <a:pt x="5" y="81"/>
                  </a:cubicBezTo>
                  <a:cubicBezTo>
                    <a:pt x="5" y="82"/>
                    <a:pt x="6" y="83"/>
                    <a:pt x="6" y="81"/>
                  </a:cubicBezTo>
                  <a:cubicBezTo>
                    <a:pt x="7" y="79"/>
                    <a:pt x="7" y="78"/>
                    <a:pt x="7" y="76"/>
                  </a:cubicBezTo>
                  <a:cubicBezTo>
                    <a:pt x="7" y="74"/>
                    <a:pt x="8" y="74"/>
                    <a:pt x="8" y="74"/>
                  </a:cubicBezTo>
                  <a:cubicBezTo>
                    <a:pt x="8" y="74"/>
                    <a:pt x="9" y="100"/>
                    <a:pt x="7" y="102"/>
                  </a:cubicBezTo>
                  <a:cubicBezTo>
                    <a:pt x="5" y="104"/>
                    <a:pt x="12" y="101"/>
                    <a:pt x="16" y="104"/>
                  </a:cubicBezTo>
                  <a:cubicBezTo>
                    <a:pt x="16" y="104"/>
                    <a:pt x="16" y="108"/>
                    <a:pt x="16" y="109"/>
                  </a:cubicBezTo>
                  <a:cubicBezTo>
                    <a:pt x="15" y="110"/>
                    <a:pt x="12" y="112"/>
                    <a:pt x="19" y="134"/>
                  </a:cubicBezTo>
                  <a:cubicBezTo>
                    <a:pt x="20" y="139"/>
                    <a:pt x="19" y="142"/>
                    <a:pt x="19" y="144"/>
                  </a:cubicBezTo>
                  <a:cubicBezTo>
                    <a:pt x="19" y="144"/>
                    <a:pt x="17" y="150"/>
                    <a:pt x="19" y="151"/>
                  </a:cubicBezTo>
                  <a:cubicBezTo>
                    <a:pt x="20" y="152"/>
                    <a:pt x="22" y="154"/>
                    <a:pt x="25" y="151"/>
                  </a:cubicBezTo>
                  <a:cubicBezTo>
                    <a:pt x="26" y="150"/>
                    <a:pt x="25" y="148"/>
                    <a:pt x="24" y="146"/>
                  </a:cubicBezTo>
                  <a:cubicBezTo>
                    <a:pt x="24" y="143"/>
                    <a:pt x="24" y="138"/>
                    <a:pt x="23" y="137"/>
                  </a:cubicBezTo>
                  <a:cubicBezTo>
                    <a:pt x="23" y="136"/>
                    <a:pt x="23" y="135"/>
                    <a:pt x="23" y="133"/>
                  </a:cubicBezTo>
                  <a:cubicBezTo>
                    <a:pt x="22" y="129"/>
                    <a:pt x="24" y="121"/>
                    <a:pt x="24" y="118"/>
                  </a:cubicBezTo>
                  <a:cubicBezTo>
                    <a:pt x="22" y="110"/>
                    <a:pt x="24" y="106"/>
                    <a:pt x="25" y="105"/>
                  </a:cubicBezTo>
                  <a:cubicBezTo>
                    <a:pt x="25" y="104"/>
                    <a:pt x="24" y="114"/>
                    <a:pt x="29" y="121"/>
                  </a:cubicBezTo>
                  <a:cubicBezTo>
                    <a:pt x="30" y="122"/>
                    <a:pt x="30" y="136"/>
                    <a:pt x="30" y="138"/>
                  </a:cubicBezTo>
                  <a:cubicBezTo>
                    <a:pt x="30" y="138"/>
                    <a:pt x="32" y="144"/>
                    <a:pt x="33" y="144"/>
                  </a:cubicBezTo>
                  <a:cubicBezTo>
                    <a:pt x="35" y="144"/>
                    <a:pt x="36" y="138"/>
                    <a:pt x="36" y="136"/>
                  </a:cubicBezTo>
                  <a:cubicBezTo>
                    <a:pt x="36" y="134"/>
                    <a:pt x="34" y="131"/>
                    <a:pt x="34" y="129"/>
                  </a:cubicBezTo>
                  <a:cubicBezTo>
                    <a:pt x="34" y="126"/>
                    <a:pt x="34" y="124"/>
                    <a:pt x="34" y="122"/>
                  </a:cubicBezTo>
                  <a:cubicBezTo>
                    <a:pt x="33" y="116"/>
                    <a:pt x="35" y="111"/>
                    <a:pt x="33" y="106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7" y="94"/>
                    <a:pt x="36" y="89"/>
                  </a:cubicBezTo>
                  <a:cubicBezTo>
                    <a:pt x="35" y="84"/>
                    <a:pt x="39" y="77"/>
                    <a:pt x="38" y="71"/>
                  </a:cubicBezTo>
                  <a:cubicBezTo>
                    <a:pt x="38" y="68"/>
                    <a:pt x="38" y="71"/>
                    <a:pt x="41" y="70"/>
                  </a:cubicBezTo>
                  <a:cubicBezTo>
                    <a:pt x="42" y="69"/>
                    <a:pt x="43" y="70"/>
                    <a:pt x="44" y="68"/>
                  </a:cubicBezTo>
                  <a:cubicBezTo>
                    <a:pt x="49" y="64"/>
                    <a:pt x="43" y="55"/>
                    <a:pt x="43" y="54"/>
                  </a:cubicBezTo>
                  <a:close/>
                  <a:moveTo>
                    <a:pt x="11" y="59"/>
                  </a:moveTo>
                  <a:cubicBezTo>
                    <a:pt x="12" y="56"/>
                    <a:pt x="12" y="54"/>
                    <a:pt x="12" y="53"/>
                  </a:cubicBezTo>
                  <a:cubicBezTo>
                    <a:pt x="13" y="50"/>
                    <a:pt x="12" y="49"/>
                    <a:pt x="13" y="45"/>
                  </a:cubicBezTo>
                  <a:cubicBezTo>
                    <a:pt x="16" y="53"/>
                    <a:pt x="10" y="60"/>
                    <a:pt x="11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8" name="Freeform 142"/>
            <p:cNvSpPr>
              <a:spLocks noEditPoints="1"/>
            </p:cNvSpPr>
            <p:nvPr/>
          </p:nvSpPr>
          <p:spPr bwMode="auto">
            <a:xfrm>
              <a:off x="1228" y="1913"/>
              <a:ext cx="45" cy="141"/>
            </a:xfrm>
            <a:custGeom>
              <a:avLst/>
              <a:gdLst>
                <a:gd name="T0" fmla="*/ 7 w 49"/>
                <a:gd name="T1" fmla="*/ 9 h 154"/>
                <a:gd name="T2" fmla="*/ 7 w 49"/>
                <a:gd name="T3" fmla="*/ 8 h 154"/>
                <a:gd name="T4" fmla="*/ 7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4 h 154"/>
                <a:gd name="T16" fmla="*/ 6 w 49"/>
                <a:gd name="T17" fmla="*/ 4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6 w 49"/>
                <a:gd name="T29" fmla="*/ 7 h 154"/>
                <a:gd name="T30" fmla="*/ 3 w 49"/>
                <a:gd name="T31" fmla="*/ 12 h 154"/>
                <a:gd name="T32" fmla="*/ 6 w 49"/>
                <a:gd name="T33" fmla="*/ 14 h 154"/>
                <a:gd name="T34" fmla="*/ 5 w 49"/>
                <a:gd name="T35" fmla="*/ 14 h 154"/>
                <a:gd name="T36" fmla="*/ 5 w 49"/>
                <a:gd name="T37" fmla="*/ 13 h 154"/>
                <a:gd name="T38" fmla="*/ 5 w 49"/>
                <a:gd name="T39" fmla="*/ 13 h 154"/>
                <a:gd name="T40" fmla="*/ 6 w 49"/>
                <a:gd name="T41" fmla="*/ 13 h 154"/>
                <a:gd name="T42" fmla="*/ 6 w 49"/>
                <a:gd name="T43" fmla="*/ 13 h 154"/>
                <a:gd name="T44" fmla="*/ 6 w 49"/>
                <a:gd name="T45" fmla="*/ 12 h 154"/>
                <a:gd name="T46" fmla="*/ 6 w 49"/>
                <a:gd name="T47" fmla="*/ 16 h 154"/>
                <a:gd name="T48" fmla="*/ 6 w 49"/>
                <a:gd name="T49" fmla="*/ 16 h 154"/>
                <a:gd name="T50" fmla="*/ 6 w 49"/>
                <a:gd name="T51" fmla="*/ 17 h 154"/>
                <a:gd name="T52" fmla="*/ 6 w 49"/>
                <a:gd name="T53" fmla="*/ 21 h 154"/>
                <a:gd name="T54" fmla="*/ 6 w 49"/>
                <a:gd name="T55" fmla="*/ 23 h 154"/>
                <a:gd name="T56" fmla="*/ 6 w 49"/>
                <a:gd name="T57" fmla="*/ 24 h 154"/>
                <a:gd name="T58" fmla="*/ 6 w 49"/>
                <a:gd name="T59" fmla="*/ 24 h 154"/>
                <a:gd name="T60" fmla="*/ 6 w 49"/>
                <a:gd name="T61" fmla="*/ 23 h 154"/>
                <a:gd name="T62" fmla="*/ 6 w 49"/>
                <a:gd name="T63" fmla="*/ 21 h 154"/>
                <a:gd name="T64" fmla="*/ 6 w 49"/>
                <a:gd name="T65" fmla="*/ 21 h 154"/>
                <a:gd name="T66" fmla="*/ 6 w 49"/>
                <a:gd name="T67" fmla="*/ 19 h 154"/>
                <a:gd name="T68" fmla="*/ 6 w 49"/>
                <a:gd name="T69" fmla="*/ 16 h 154"/>
                <a:gd name="T70" fmla="*/ 6 w 49"/>
                <a:gd name="T71" fmla="*/ 19 h 154"/>
                <a:gd name="T72" fmla="*/ 6 w 49"/>
                <a:gd name="T73" fmla="*/ 21 h 154"/>
                <a:gd name="T74" fmla="*/ 6 w 49"/>
                <a:gd name="T75" fmla="*/ 23 h 154"/>
                <a:gd name="T76" fmla="*/ 6 w 49"/>
                <a:gd name="T77" fmla="*/ 21 h 154"/>
                <a:gd name="T78" fmla="*/ 6 w 49"/>
                <a:gd name="T79" fmla="*/ 21 h 154"/>
                <a:gd name="T80" fmla="*/ 6 w 49"/>
                <a:gd name="T81" fmla="*/ 19 h 154"/>
                <a:gd name="T82" fmla="*/ 6 w 49"/>
                <a:gd name="T83" fmla="*/ 16 h 154"/>
                <a:gd name="T84" fmla="*/ 6 w 49"/>
                <a:gd name="T85" fmla="*/ 16 h 154"/>
                <a:gd name="T86" fmla="*/ 6 w 49"/>
                <a:gd name="T87" fmla="*/ 14 h 154"/>
                <a:gd name="T88" fmla="*/ 6 w 49"/>
                <a:gd name="T89" fmla="*/ 12 h 154"/>
                <a:gd name="T90" fmla="*/ 6 w 49"/>
                <a:gd name="T91" fmla="*/ 12 h 154"/>
                <a:gd name="T92" fmla="*/ 7 w 49"/>
                <a:gd name="T93" fmla="*/ 11 h 154"/>
                <a:gd name="T94" fmla="*/ 7 w 49"/>
                <a:gd name="T95" fmla="*/ 9 h 154"/>
                <a:gd name="T96" fmla="*/ 6 w 49"/>
                <a:gd name="T97" fmla="*/ 10 h 154"/>
                <a:gd name="T98" fmla="*/ 6 w 49"/>
                <a:gd name="T99" fmla="*/ 8 h 154"/>
                <a:gd name="T100" fmla="*/ 6 w 49"/>
                <a:gd name="T101" fmla="*/ 7 h 154"/>
                <a:gd name="T102" fmla="*/ 6 w 49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3" y="54"/>
                  </a:moveTo>
                  <a:cubicBezTo>
                    <a:pt x="43" y="53"/>
                    <a:pt x="45" y="51"/>
                    <a:pt x="45" y="49"/>
                  </a:cubicBezTo>
                  <a:cubicBezTo>
                    <a:pt x="44" y="45"/>
                    <a:pt x="42" y="33"/>
                    <a:pt x="42" y="29"/>
                  </a:cubicBezTo>
                  <a:cubicBezTo>
                    <a:pt x="42" y="27"/>
                    <a:pt x="42" y="26"/>
                    <a:pt x="39" y="26"/>
                  </a:cubicBezTo>
                  <a:cubicBezTo>
                    <a:pt x="37" y="26"/>
                    <a:pt x="38" y="24"/>
                    <a:pt x="30" y="22"/>
                  </a:cubicBezTo>
                  <a:cubicBezTo>
                    <a:pt x="29" y="21"/>
                    <a:pt x="29" y="19"/>
                    <a:pt x="29" y="19"/>
                  </a:cubicBezTo>
                  <a:cubicBezTo>
                    <a:pt x="29" y="19"/>
                    <a:pt x="30" y="20"/>
                    <a:pt x="33" y="18"/>
                  </a:cubicBezTo>
                  <a:cubicBezTo>
                    <a:pt x="33" y="18"/>
                    <a:pt x="32" y="13"/>
                    <a:pt x="29" y="4"/>
                  </a:cubicBezTo>
                  <a:cubicBezTo>
                    <a:pt x="28" y="0"/>
                    <a:pt x="21" y="1"/>
                    <a:pt x="19" y="4"/>
                  </a:cubicBezTo>
                  <a:cubicBezTo>
                    <a:pt x="15" y="9"/>
                    <a:pt x="16" y="19"/>
                    <a:pt x="15" y="20"/>
                  </a:cubicBezTo>
                  <a:cubicBezTo>
                    <a:pt x="15" y="20"/>
                    <a:pt x="20" y="18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23"/>
                    <a:pt x="13" y="24"/>
                    <a:pt x="12" y="24"/>
                  </a:cubicBezTo>
                  <a:cubicBezTo>
                    <a:pt x="9" y="25"/>
                    <a:pt x="9" y="26"/>
                    <a:pt x="9" y="27"/>
                  </a:cubicBezTo>
                  <a:cubicBezTo>
                    <a:pt x="6" y="38"/>
                    <a:pt x="5" y="43"/>
                    <a:pt x="6" y="46"/>
                  </a:cubicBezTo>
                  <a:cubicBezTo>
                    <a:pt x="6" y="46"/>
                    <a:pt x="3" y="59"/>
                    <a:pt x="3" y="71"/>
                  </a:cubicBezTo>
                  <a:cubicBezTo>
                    <a:pt x="0" y="80"/>
                    <a:pt x="4" y="83"/>
                    <a:pt x="6" y="84"/>
                  </a:cubicBezTo>
                  <a:cubicBezTo>
                    <a:pt x="6" y="84"/>
                    <a:pt x="7" y="85"/>
                    <a:pt x="5" y="82"/>
                  </a:cubicBezTo>
                  <a:cubicBezTo>
                    <a:pt x="3" y="79"/>
                    <a:pt x="4" y="78"/>
                    <a:pt x="5" y="77"/>
                  </a:cubicBezTo>
                  <a:cubicBezTo>
                    <a:pt x="6" y="76"/>
                    <a:pt x="5" y="80"/>
                    <a:pt x="5" y="81"/>
                  </a:cubicBezTo>
                  <a:cubicBezTo>
                    <a:pt x="5" y="81"/>
                    <a:pt x="6" y="82"/>
                    <a:pt x="6" y="81"/>
                  </a:cubicBezTo>
                  <a:cubicBezTo>
                    <a:pt x="7" y="79"/>
                    <a:pt x="7" y="78"/>
                    <a:pt x="7" y="76"/>
                  </a:cubicBezTo>
                  <a:cubicBezTo>
                    <a:pt x="7" y="73"/>
                    <a:pt x="8" y="73"/>
                    <a:pt x="8" y="73"/>
                  </a:cubicBezTo>
                  <a:cubicBezTo>
                    <a:pt x="8" y="73"/>
                    <a:pt x="9" y="99"/>
                    <a:pt x="7" y="102"/>
                  </a:cubicBezTo>
                  <a:cubicBezTo>
                    <a:pt x="5" y="103"/>
                    <a:pt x="12" y="101"/>
                    <a:pt x="16" y="103"/>
                  </a:cubicBezTo>
                  <a:cubicBezTo>
                    <a:pt x="16" y="104"/>
                    <a:pt x="16" y="108"/>
                    <a:pt x="16" y="108"/>
                  </a:cubicBezTo>
                  <a:cubicBezTo>
                    <a:pt x="15" y="109"/>
                    <a:pt x="12" y="111"/>
                    <a:pt x="19" y="133"/>
                  </a:cubicBezTo>
                  <a:cubicBezTo>
                    <a:pt x="20" y="138"/>
                    <a:pt x="19" y="142"/>
                    <a:pt x="19" y="144"/>
                  </a:cubicBezTo>
                  <a:cubicBezTo>
                    <a:pt x="19" y="144"/>
                    <a:pt x="17" y="150"/>
                    <a:pt x="19" y="151"/>
                  </a:cubicBezTo>
                  <a:cubicBezTo>
                    <a:pt x="20" y="152"/>
                    <a:pt x="21" y="154"/>
                    <a:pt x="25" y="151"/>
                  </a:cubicBezTo>
                  <a:cubicBezTo>
                    <a:pt x="26" y="149"/>
                    <a:pt x="25" y="148"/>
                    <a:pt x="24" y="145"/>
                  </a:cubicBezTo>
                  <a:cubicBezTo>
                    <a:pt x="24" y="142"/>
                    <a:pt x="24" y="138"/>
                    <a:pt x="23" y="137"/>
                  </a:cubicBezTo>
                  <a:cubicBezTo>
                    <a:pt x="23" y="136"/>
                    <a:pt x="23" y="134"/>
                    <a:pt x="23" y="133"/>
                  </a:cubicBezTo>
                  <a:cubicBezTo>
                    <a:pt x="22" y="128"/>
                    <a:pt x="24" y="120"/>
                    <a:pt x="24" y="117"/>
                  </a:cubicBezTo>
                  <a:cubicBezTo>
                    <a:pt x="22" y="110"/>
                    <a:pt x="24" y="106"/>
                    <a:pt x="25" y="105"/>
                  </a:cubicBezTo>
                  <a:cubicBezTo>
                    <a:pt x="25" y="103"/>
                    <a:pt x="24" y="113"/>
                    <a:pt x="29" y="120"/>
                  </a:cubicBezTo>
                  <a:cubicBezTo>
                    <a:pt x="30" y="122"/>
                    <a:pt x="30" y="136"/>
                    <a:pt x="30" y="137"/>
                  </a:cubicBezTo>
                  <a:cubicBezTo>
                    <a:pt x="30" y="138"/>
                    <a:pt x="32" y="144"/>
                    <a:pt x="33" y="144"/>
                  </a:cubicBezTo>
                  <a:cubicBezTo>
                    <a:pt x="35" y="144"/>
                    <a:pt x="36" y="137"/>
                    <a:pt x="36" y="136"/>
                  </a:cubicBezTo>
                  <a:cubicBezTo>
                    <a:pt x="36" y="133"/>
                    <a:pt x="34" y="131"/>
                    <a:pt x="34" y="128"/>
                  </a:cubicBezTo>
                  <a:cubicBezTo>
                    <a:pt x="34" y="126"/>
                    <a:pt x="34" y="124"/>
                    <a:pt x="34" y="121"/>
                  </a:cubicBezTo>
                  <a:cubicBezTo>
                    <a:pt x="33" y="116"/>
                    <a:pt x="35" y="111"/>
                    <a:pt x="33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6" y="93"/>
                    <a:pt x="36" y="88"/>
                  </a:cubicBezTo>
                  <a:cubicBezTo>
                    <a:pt x="35" y="83"/>
                    <a:pt x="39" y="77"/>
                    <a:pt x="38" y="70"/>
                  </a:cubicBezTo>
                  <a:cubicBezTo>
                    <a:pt x="37" y="67"/>
                    <a:pt x="38" y="71"/>
                    <a:pt x="41" y="69"/>
                  </a:cubicBezTo>
                  <a:cubicBezTo>
                    <a:pt x="42" y="68"/>
                    <a:pt x="43" y="69"/>
                    <a:pt x="44" y="68"/>
                  </a:cubicBezTo>
                  <a:cubicBezTo>
                    <a:pt x="49" y="63"/>
                    <a:pt x="43" y="55"/>
                    <a:pt x="43" y="54"/>
                  </a:cubicBezTo>
                  <a:close/>
                  <a:moveTo>
                    <a:pt x="11" y="59"/>
                  </a:moveTo>
                  <a:cubicBezTo>
                    <a:pt x="12" y="56"/>
                    <a:pt x="12" y="53"/>
                    <a:pt x="12" y="52"/>
                  </a:cubicBezTo>
                  <a:cubicBezTo>
                    <a:pt x="13" y="49"/>
                    <a:pt x="12" y="49"/>
                    <a:pt x="13" y="45"/>
                  </a:cubicBezTo>
                  <a:cubicBezTo>
                    <a:pt x="16" y="53"/>
                    <a:pt x="10" y="59"/>
                    <a:pt x="11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39" name="Freeform 143"/>
            <p:cNvSpPr>
              <a:spLocks/>
            </p:cNvSpPr>
            <p:nvPr/>
          </p:nvSpPr>
          <p:spPr bwMode="auto">
            <a:xfrm>
              <a:off x="1253" y="1823"/>
              <a:ext cx="60" cy="127"/>
            </a:xfrm>
            <a:custGeom>
              <a:avLst/>
              <a:gdLst>
                <a:gd name="T0" fmla="*/ 6 w 65"/>
                <a:gd name="T1" fmla="*/ 5 h 139"/>
                <a:gd name="T2" fmla="*/ 6 w 65"/>
                <a:gd name="T3" fmla="*/ 5 h 139"/>
                <a:gd name="T4" fmla="*/ 6 w 65"/>
                <a:gd name="T5" fmla="*/ 5 h 139"/>
                <a:gd name="T6" fmla="*/ 6 w 65"/>
                <a:gd name="T7" fmla="*/ 5 h 139"/>
                <a:gd name="T8" fmla="*/ 7 w 65"/>
                <a:gd name="T9" fmla="*/ 2 h 139"/>
                <a:gd name="T10" fmla="*/ 8 w 65"/>
                <a:gd name="T11" fmla="*/ 5 h 139"/>
                <a:gd name="T12" fmla="*/ 7 w 65"/>
                <a:gd name="T13" fmla="*/ 5 h 139"/>
                <a:gd name="T14" fmla="*/ 10 w 65"/>
                <a:gd name="T15" fmla="*/ 5 h 139"/>
                <a:gd name="T16" fmla="*/ 11 w 65"/>
                <a:gd name="T17" fmla="*/ 9 h 139"/>
                <a:gd name="T18" fmla="*/ 10 w 65"/>
                <a:gd name="T19" fmla="*/ 10 h 139"/>
                <a:gd name="T20" fmla="*/ 9 w 65"/>
                <a:gd name="T21" fmla="*/ 12 h 139"/>
                <a:gd name="T22" fmla="*/ 8 w 65"/>
                <a:gd name="T23" fmla="*/ 14 h 139"/>
                <a:gd name="T24" fmla="*/ 9 w 65"/>
                <a:gd name="T25" fmla="*/ 14 h 139"/>
                <a:gd name="T26" fmla="*/ 11 w 65"/>
                <a:gd name="T27" fmla="*/ 16 h 139"/>
                <a:gd name="T28" fmla="*/ 12 w 65"/>
                <a:gd name="T29" fmla="*/ 20 h 139"/>
                <a:gd name="T30" fmla="*/ 12 w 65"/>
                <a:gd name="T31" fmla="*/ 20 h 139"/>
                <a:gd name="T32" fmla="*/ 8 w 65"/>
                <a:gd name="T33" fmla="*/ 20 h 139"/>
                <a:gd name="T34" fmla="*/ 10 w 65"/>
                <a:gd name="T35" fmla="*/ 20 h 139"/>
                <a:gd name="T36" fmla="*/ 8 w 65"/>
                <a:gd name="T37" fmla="*/ 16 h 139"/>
                <a:gd name="T38" fmla="*/ 6 w 65"/>
                <a:gd name="T39" fmla="*/ 15 h 139"/>
                <a:gd name="T40" fmla="*/ 6 w 65"/>
                <a:gd name="T41" fmla="*/ 18 h 139"/>
                <a:gd name="T42" fmla="*/ 6 w 65"/>
                <a:gd name="T43" fmla="*/ 20 h 139"/>
                <a:gd name="T44" fmla="*/ 6 w 65"/>
                <a:gd name="T45" fmla="*/ 20 h 139"/>
                <a:gd name="T46" fmla="*/ 6 w 65"/>
                <a:gd name="T47" fmla="*/ 20 h 139"/>
                <a:gd name="T48" fmla="*/ 6 w 65"/>
                <a:gd name="T49" fmla="*/ 19 h 139"/>
                <a:gd name="T50" fmla="*/ 6 w 65"/>
                <a:gd name="T51" fmla="*/ 15 h 139"/>
                <a:gd name="T52" fmla="*/ 6 w 65"/>
                <a:gd name="T53" fmla="*/ 12 h 139"/>
                <a:gd name="T54" fmla="*/ 6 w 65"/>
                <a:gd name="T55" fmla="*/ 11 h 139"/>
                <a:gd name="T56" fmla="*/ 6 w 65"/>
                <a:gd name="T57" fmla="*/ 11 h 139"/>
                <a:gd name="T58" fmla="*/ 6 w 65"/>
                <a:gd name="T59" fmla="*/ 11 h 139"/>
                <a:gd name="T60" fmla="*/ 6 w 65"/>
                <a:gd name="T61" fmla="*/ 8 h 139"/>
                <a:gd name="T62" fmla="*/ 6 w 65"/>
                <a:gd name="T63" fmla="*/ 5 h 1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139">
                  <a:moveTo>
                    <a:pt x="27" y="28"/>
                  </a:moveTo>
                  <a:cubicBezTo>
                    <a:pt x="29" y="27"/>
                    <a:pt x="29" y="25"/>
                    <a:pt x="30" y="23"/>
                  </a:cubicBezTo>
                  <a:cubicBezTo>
                    <a:pt x="30" y="23"/>
                    <a:pt x="27" y="19"/>
                    <a:pt x="27" y="18"/>
                  </a:cubicBezTo>
                  <a:cubicBezTo>
                    <a:pt x="27" y="17"/>
                    <a:pt x="27" y="17"/>
                    <a:pt x="27" y="16"/>
                  </a:cubicBezTo>
                  <a:cubicBezTo>
                    <a:pt x="27" y="15"/>
                    <a:pt x="27" y="13"/>
                    <a:pt x="27" y="13"/>
                  </a:cubicBezTo>
                  <a:cubicBezTo>
                    <a:pt x="27" y="13"/>
                    <a:pt x="27" y="12"/>
                    <a:pt x="27" y="11"/>
                  </a:cubicBezTo>
                  <a:cubicBezTo>
                    <a:pt x="28" y="11"/>
                    <a:pt x="27" y="8"/>
                    <a:pt x="27" y="7"/>
                  </a:cubicBezTo>
                  <a:cubicBezTo>
                    <a:pt x="27" y="7"/>
                    <a:pt x="27" y="7"/>
                    <a:pt x="27" y="6"/>
                  </a:cubicBezTo>
                  <a:cubicBezTo>
                    <a:pt x="28" y="5"/>
                    <a:pt x="32" y="2"/>
                    <a:pt x="34" y="2"/>
                  </a:cubicBezTo>
                  <a:cubicBezTo>
                    <a:pt x="36" y="2"/>
                    <a:pt x="38" y="0"/>
                    <a:pt x="40" y="2"/>
                  </a:cubicBezTo>
                  <a:cubicBezTo>
                    <a:pt x="42" y="3"/>
                    <a:pt x="44" y="9"/>
                    <a:pt x="44" y="9"/>
                  </a:cubicBezTo>
                  <a:cubicBezTo>
                    <a:pt x="44" y="10"/>
                    <a:pt x="44" y="13"/>
                    <a:pt x="44" y="14"/>
                  </a:cubicBezTo>
                  <a:cubicBezTo>
                    <a:pt x="43" y="15"/>
                    <a:pt x="44" y="16"/>
                    <a:pt x="42" y="19"/>
                  </a:cubicBezTo>
                  <a:cubicBezTo>
                    <a:pt x="40" y="22"/>
                    <a:pt x="42" y="22"/>
                    <a:pt x="42" y="22"/>
                  </a:cubicBezTo>
                  <a:cubicBezTo>
                    <a:pt x="43" y="22"/>
                    <a:pt x="44" y="24"/>
                    <a:pt x="44" y="25"/>
                  </a:cubicBezTo>
                  <a:cubicBezTo>
                    <a:pt x="44" y="25"/>
                    <a:pt x="51" y="26"/>
                    <a:pt x="54" y="39"/>
                  </a:cubicBezTo>
                  <a:cubicBezTo>
                    <a:pt x="55" y="43"/>
                    <a:pt x="55" y="48"/>
                    <a:pt x="56" y="50"/>
                  </a:cubicBezTo>
                  <a:cubicBezTo>
                    <a:pt x="57" y="51"/>
                    <a:pt x="58" y="55"/>
                    <a:pt x="57" y="56"/>
                  </a:cubicBezTo>
                  <a:cubicBezTo>
                    <a:pt x="56" y="58"/>
                    <a:pt x="58" y="59"/>
                    <a:pt x="57" y="59"/>
                  </a:cubicBezTo>
                  <a:cubicBezTo>
                    <a:pt x="57" y="60"/>
                    <a:pt x="53" y="62"/>
                    <a:pt x="52" y="63"/>
                  </a:cubicBezTo>
                  <a:cubicBezTo>
                    <a:pt x="51" y="64"/>
                    <a:pt x="52" y="71"/>
                    <a:pt x="50" y="74"/>
                  </a:cubicBezTo>
                  <a:cubicBezTo>
                    <a:pt x="50" y="75"/>
                    <a:pt x="47" y="74"/>
                    <a:pt x="47" y="74"/>
                  </a:cubicBezTo>
                  <a:cubicBezTo>
                    <a:pt x="47" y="74"/>
                    <a:pt x="44" y="84"/>
                    <a:pt x="43" y="84"/>
                  </a:cubicBezTo>
                  <a:cubicBezTo>
                    <a:pt x="42" y="85"/>
                    <a:pt x="45" y="89"/>
                    <a:pt x="46" y="89"/>
                  </a:cubicBezTo>
                  <a:cubicBezTo>
                    <a:pt x="47" y="89"/>
                    <a:pt x="46" y="92"/>
                    <a:pt x="46" y="92"/>
                  </a:cubicBezTo>
                  <a:cubicBezTo>
                    <a:pt x="46" y="92"/>
                    <a:pt x="47" y="93"/>
                    <a:pt x="48" y="93"/>
                  </a:cubicBezTo>
                  <a:cubicBezTo>
                    <a:pt x="48" y="94"/>
                    <a:pt x="53" y="107"/>
                    <a:pt x="53" y="108"/>
                  </a:cubicBezTo>
                  <a:cubicBezTo>
                    <a:pt x="54" y="108"/>
                    <a:pt x="55" y="108"/>
                    <a:pt x="55" y="110"/>
                  </a:cubicBezTo>
                  <a:cubicBezTo>
                    <a:pt x="58" y="118"/>
                    <a:pt x="65" y="128"/>
                    <a:pt x="65" y="129"/>
                  </a:cubicBezTo>
                  <a:cubicBezTo>
                    <a:pt x="65" y="130"/>
                    <a:pt x="63" y="130"/>
                    <a:pt x="63" y="130"/>
                  </a:cubicBezTo>
                  <a:cubicBezTo>
                    <a:pt x="63" y="130"/>
                    <a:pt x="65" y="132"/>
                    <a:pt x="65" y="133"/>
                  </a:cubicBezTo>
                  <a:cubicBezTo>
                    <a:pt x="65" y="134"/>
                    <a:pt x="61" y="136"/>
                    <a:pt x="60" y="134"/>
                  </a:cubicBezTo>
                  <a:cubicBezTo>
                    <a:pt x="59" y="134"/>
                    <a:pt x="55" y="137"/>
                    <a:pt x="54" y="137"/>
                  </a:cubicBezTo>
                  <a:cubicBezTo>
                    <a:pt x="52" y="137"/>
                    <a:pt x="45" y="139"/>
                    <a:pt x="44" y="137"/>
                  </a:cubicBezTo>
                  <a:cubicBezTo>
                    <a:pt x="43" y="136"/>
                    <a:pt x="44" y="134"/>
                    <a:pt x="47" y="134"/>
                  </a:cubicBezTo>
                  <a:cubicBezTo>
                    <a:pt x="49" y="134"/>
                    <a:pt x="50" y="132"/>
                    <a:pt x="52" y="131"/>
                  </a:cubicBezTo>
                  <a:cubicBezTo>
                    <a:pt x="54" y="130"/>
                    <a:pt x="49" y="126"/>
                    <a:pt x="49" y="123"/>
                  </a:cubicBezTo>
                  <a:cubicBezTo>
                    <a:pt x="49" y="119"/>
                    <a:pt x="48" y="126"/>
                    <a:pt x="44" y="114"/>
                  </a:cubicBezTo>
                  <a:cubicBezTo>
                    <a:pt x="44" y="110"/>
                    <a:pt x="39" y="107"/>
                    <a:pt x="38" y="106"/>
                  </a:cubicBezTo>
                  <a:cubicBezTo>
                    <a:pt x="38" y="106"/>
                    <a:pt x="36" y="102"/>
                    <a:pt x="36" y="102"/>
                  </a:cubicBezTo>
                  <a:cubicBezTo>
                    <a:pt x="36" y="101"/>
                    <a:pt x="30" y="112"/>
                    <a:pt x="30" y="113"/>
                  </a:cubicBezTo>
                  <a:cubicBezTo>
                    <a:pt x="30" y="114"/>
                    <a:pt x="31" y="115"/>
                    <a:pt x="29" y="118"/>
                  </a:cubicBezTo>
                  <a:cubicBezTo>
                    <a:pt x="27" y="121"/>
                    <a:pt x="24" y="128"/>
                    <a:pt x="24" y="130"/>
                  </a:cubicBezTo>
                  <a:cubicBezTo>
                    <a:pt x="24" y="132"/>
                    <a:pt x="23" y="134"/>
                    <a:pt x="21" y="133"/>
                  </a:cubicBezTo>
                  <a:cubicBezTo>
                    <a:pt x="20" y="132"/>
                    <a:pt x="19" y="139"/>
                    <a:pt x="19" y="139"/>
                  </a:cubicBezTo>
                  <a:cubicBezTo>
                    <a:pt x="18" y="139"/>
                    <a:pt x="13" y="138"/>
                    <a:pt x="14" y="137"/>
                  </a:cubicBezTo>
                  <a:cubicBezTo>
                    <a:pt x="15" y="136"/>
                    <a:pt x="0" y="134"/>
                    <a:pt x="1" y="130"/>
                  </a:cubicBezTo>
                  <a:cubicBezTo>
                    <a:pt x="2" y="129"/>
                    <a:pt x="5" y="131"/>
                    <a:pt x="8" y="130"/>
                  </a:cubicBezTo>
                  <a:cubicBezTo>
                    <a:pt x="10" y="130"/>
                    <a:pt x="12" y="130"/>
                    <a:pt x="12" y="130"/>
                  </a:cubicBezTo>
                  <a:cubicBezTo>
                    <a:pt x="13" y="129"/>
                    <a:pt x="11" y="127"/>
                    <a:pt x="11" y="126"/>
                  </a:cubicBezTo>
                  <a:cubicBezTo>
                    <a:pt x="11" y="125"/>
                    <a:pt x="14" y="118"/>
                    <a:pt x="15" y="118"/>
                  </a:cubicBezTo>
                  <a:cubicBezTo>
                    <a:pt x="16" y="117"/>
                    <a:pt x="22" y="98"/>
                    <a:pt x="23" y="97"/>
                  </a:cubicBezTo>
                  <a:cubicBezTo>
                    <a:pt x="25" y="95"/>
                    <a:pt x="25" y="86"/>
                    <a:pt x="24" y="81"/>
                  </a:cubicBezTo>
                  <a:cubicBezTo>
                    <a:pt x="24" y="80"/>
                    <a:pt x="22" y="80"/>
                    <a:pt x="23" y="74"/>
                  </a:cubicBezTo>
                  <a:cubicBezTo>
                    <a:pt x="23" y="72"/>
                    <a:pt x="20" y="71"/>
                    <a:pt x="20" y="70"/>
                  </a:cubicBezTo>
                  <a:cubicBezTo>
                    <a:pt x="20" y="69"/>
                    <a:pt x="17" y="72"/>
                    <a:pt x="16" y="72"/>
                  </a:cubicBezTo>
                  <a:cubicBezTo>
                    <a:pt x="15" y="73"/>
                    <a:pt x="15" y="73"/>
                    <a:pt x="14" y="75"/>
                  </a:cubicBezTo>
                  <a:cubicBezTo>
                    <a:pt x="13" y="77"/>
                    <a:pt x="10" y="72"/>
                    <a:pt x="10" y="71"/>
                  </a:cubicBezTo>
                  <a:cubicBezTo>
                    <a:pt x="10" y="71"/>
                    <a:pt x="12" y="68"/>
                    <a:pt x="12" y="68"/>
                  </a:cubicBezTo>
                  <a:cubicBezTo>
                    <a:pt x="12" y="68"/>
                    <a:pt x="15" y="67"/>
                    <a:pt x="16" y="67"/>
                  </a:cubicBezTo>
                  <a:cubicBezTo>
                    <a:pt x="18" y="67"/>
                    <a:pt x="20" y="63"/>
                    <a:pt x="21" y="62"/>
                  </a:cubicBezTo>
                  <a:cubicBezTo>
                    <a:pt x="23" y="62"/>
                    <a:pt x="23" y="55"/>
                    <a:pt x="24" y="54"/>
                  </a:cubicBezTo>
                  <a:cubicBezTo>
                    <a:pt x="25" y="53"/>
                    <a:pt x="23" y="46"/>
                    <a:pt x="24" y="43"/>
                  </a:cubicBezTo>
                  <a:cubicBezTo>
                    <a:pt x="26" y="39"/>
                    <a:pt x="22" y="33"/>
                    <a:pt x="27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0" name="Freeform 144"/>
            <p:cNvSpPr>
              <a:spLocks noEditPoints="1"/>
            </p:cNvSpPr>
            <p:nvPr/>
          </p:nvSpPr>
          <p:spPr bwMode="auto">
            <a:xfrm>
              <a:off x="1271" y="1920"/>
              <a:ext cx="43" cy="129"/>
            </a:xfrm>
            <a:custGeom>
              <a:avLst/>
              <a:gdLst>
                <a:gd name="T0" fmla="*/ 6 w 47"/>
                <a:gd name="T1" fmla="*/ 5 h 141"/>
                <a:gd name="T2" fmla="*/ 5 w 47"/>
                <a:gd name="T3" fmla="*/ 5 h 141"/>
                <a:gd name="T4" fmla="*/ 5 w 47"/>
                <a:gd name="T5" fmla="*/ 5 h 141"/>
                <a:gd name="T6" fmla="*/ 5 w 47"/>
                <a:gd name="T7" fmla="*/ 5 h 141"/>
                <a:gd name="T8" fmla="*/ 5 w 47"/>
                <a:gd name="T9" fmla="*/ 5 h 141"/>
                <a:gd name="T10" fmla="*/ 5 w 47"/>
                <a:gd name="T11" fmla="*/ 5 h 141"/>
                <a:gd name="T12" fmla="*/ 5 w 47"/>
                <a:gd name="T13" fmla="*/ 0 h 141"/>
                <a:gd name="T14" fmla="*/ 5 w 47"/>
                <a:gd name="T15" fmla="*/ 5 h 141"/>
                <a:gd name="T16" fmla="*/ 5 w 47"/>
                <a:gd name="T17" fmla="*/ 5 h 141"/>
                <a:gd name="T18" fmla="*/ 5 w 47"/>
                <a:gd name="T19" fmla="*/ 5 h 141"/>
                <a:gd name="T20" fmla="*/ 5 w 47"/>
                <a:gd name="T21" fmla="*/ 5 h 141"/>
                <a:gd name="T22" fmla="*/ 2 w 47"/>
                <a:gd name="T23" fmla="*/ 5 h 141"/>
                <a:gd name="T24" fmla="*/ 4 w 47"/>
                <a:gd name="T25" fmla="*/ 7 h 141"/>
                <a:gd name="T26" fmla="*/ 3 w 47"/>
                <a:gd name="T27" fmla="*/ 10 h 141"/>
                <a:gd name="T28" fmla="*/ 1 w 47"/>
                <a:gd name="T29" fmla="*/ 13 h 141"/>
                <a:gd name="T30" fmla="*/ 5 w 47"/>
                <a:gd name="T31" fmla="*/ 13 h 141"/>
                <a:gd name="T32" fmla="*/ 5 w 47"/>
                <a:gd name="T33" fmla="*/ 17 h 141"/>
                <a:gd name="T34" fmla="*/ 5 w 47"/>
                <a:gd name="T35" fmla="*/ 21 h 141"/>
                <a:gd name="T36" fmla="*/ 5 w 47"/>
                <a:gd name="T37" fmla="*/ 22 h 141"/>
                <a:gd name="T38" fmla="*/ 5 w 47"/>
                <a:gd name="T39" fmla="*/ 22 h 141"/>
                <a:gd name="T40" fmla="*/ 5 w 47"/>
                <a:gd name="T41" fmla="*/ 22 h 141"/>
                <a:gd name="T42" fmla="*/ 5 w 47"/>
                <a:gd name="T43" fmla="*/ 21 h 141"/>
                <a:gd name="T44" fmla="*/ 6 w 47"/>
                <a:gd name="T45" fmla="*/ 21 h 141"/>
                <a:gd name="T46" fmla="*/ 5 w 47"/>
                <a:gd name="T47" fmla="*/ 21 h 141"/>
                <a:gd name="T48" fmla="*/ 5 w 47"/>
                <a:gd name="T49" fmla="*/ 20 h 141"/>
                <a:gd name="T50" fmla="*/ 5 w 47"/>
                <a:gd name="T51" fmla="*/ 19 h 141"/>
                <a:gd name="T52" fmla="*/ 5 w 47"/>
                <a:gd name="T53" fmla="*/ 10 h 141"/>
                <a:gd name="T54" fmla="*/ 5 w 47"/>
                <a:gd name="T55" fmla="*/ 10 h 141"/>
                <a:gd name="T56" fmla="*/ 5 w 47"/>
                <a:gd name="T57" fmla="*/ 6 h 141"/>
                <a:gd name="T58" fmla="*/ 7 w 47"/>
                <a:gd name="T59" fmla="*/ 6 h 141"/>
                <a:gd name="T60" fmla="*/ 5 w 47"/>
                <a:gd name="T61" fmla="*/ 5 h 141"/>
                <a:gd name="T62" fmla="*/ 5 w 47"/>
                <a:gd name="T63" fmla="*/ 5 h 141"/>
                <a:gd name="T64" fmla="*/ 5 w 47"/>
                <a:gd name="T65" fmla="*/ 5 h 141"/>
                <a:gd name="T66" fmla="*/ 5 w 47"/>
                <a:gd name="T67" fmla="*/ 5 h 141"/>
                <a:gd name="T68" fmla="*/ 5 w 47"/>
                <a:gd name="T69" fmla="*/ 5 h 141"/>
                <a:gd name="T70" fmla="*/ 5 w 47"/>
                <a:gd name="T71" fmla="*/ 5 h 141"/>
                <a:gd name="T72" fmla="*/ 5 w 47"/>
                <a:gd name="T73" fmla="*/ 5 h 141"/>
                <a:gd name="T74" fmla="*/ 5 w 47"/>
                <a:gd name="T75" fmla="*/ 5 h 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41">
                  <a:moveTo>
                    <a:pt x="45" y="37"/>
                  </a:moveTo>
                  <a:cubicBezTo>
                    <a:pt x="45" y="36"/>
                    <a:pt x="44" y="34"/>
                    <a:pt x="43" y="34"/>
                  </a:cubicBezTo>
                  <a:cubicBezTo>
                    <a:pt x="42" y="33"/>
                    <a:pt x="40" y="29"/>
                    <a:pt x="39" y="28"/>
                  </a:cubicBezTo>
                  <a:cubicBezTo>
                    <a:pt x="39" y="28"/>
                    <a:pt x="37" y="25"/>
                    <a:pt x="37" y="25"/>
                  </a:cubicBezTo>
                  <a:cubicBezTo>
                    <a:pt x="37" y="24"/>
                    <a:pt x="36" y="19"/>
                    <a:pt x="36" y="19"/>
                  </a:cubicBezTo>
                  <a:cubicBezTo>
                    <a:pt x="36" y="19"/>
                    <a:pt x="35" y="17"/>
                    <a:pt x="34" y="16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4" y="15"/>
                    <a:pt x="32" y="15"/>
                    <a:pt x="31" y="14"/>
                  </a:cubicBezTo>
                  <a:cubicBezTo>
                    <a:pt x="30" y="14"/>
                    <a:pt x="29" y="14"/>
                    <a:pt x="29" y="13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31" y="12"/>
                    <a:pt x="30" y="9"/>
                    <a:pt x="30" y="8"/>
                  </a:cubicBezTo>
                  <a:cubicBezTo>
                    <a:pt x="29" y="7"/>
                    <a:pt x="30" y="6"/>
                    <a:pt x="29" y="5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5" y="1"/>
                    <a:pt x="21" y="0"/>
                    <a:pt x="19" y="0"/>
                  </a:cubicBezTo>
                  <a:cubicBezTo>
                    <a:pt x="16" y="0"/>
                    <a:pt x="15" y="5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2"/>
                    <a:pt x="11" y="13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1"/>
                    <a:pt x="12" y="21"/>
                  </a:cubicBezTo>
                  <a:cubicBezTo>
                    <a:pt x="12" y="21"/>
                    <a:pt x="6" y="26"/>
                    <a:pt x="5" y="27"/>
                  </a:cubicBezTo>
                  <a:cubicBezTo>
                    <a:pt x="4" y="27"/>
                    <a:pt x="4" y="33"/>
                    <a:pt x="2" y="35"/>
                  </a:cubicBezTo>
                  <a:cubicBezTo>
                    <a:pt x="1" y="38"/>
                    <a:pt x="4" y="40"/>
                    <a:pt x="3" y="42"/>
                  </a:cubicBezTo>
                  <a:cubicBezTo>
                    <a:pt x="2" y="44"/>
                    <a:pt x="5" y="47"/>
                    <a:pt x="4" y="48"/>
                  </a:cubicBezTo>
                  <a:cubicBezTo>
                    <a:pt x="3" y="48"/>
                    <a:pt x="4" y="55"/>
                    <a:pt x="3" y="56"/>
                  </a:cubicBezTo>
                  <a:cubicBezTo>
                    <a:pt x="2" y="57"/>
                    <a:pt x="4" y="62"/>
                    <a:pt x="3" y="62"/>
                  </a:cubicBezTo>
                  <a:cubicBezTo>
                    <a:pt x="2" y="62"/>
                    <a:pt x="0" y="63"/>
                    <a:pt x="0" y="63"/>
                  </a:cubicBezTo>
                  <a:cubicBezTo>
                    <a:pt x="0" y="63"/>
                    <a:pt x="1" y="81"/>
                    <a:pt x="1" y="82"/>
                  </a:cubicBezTo>
                  <a:cubicBezTo>
                    <a:pt x="1" y="83"/>
                    <a:pt x="4" y="82"/>
                    <a:pt x="4" y="82"/>
                  </a:cubicBezTo>
                  <a:cubicBezTo>
                    <a:pt x="4" y="82"/>
                    <a:pt x="9" y="81"/>
                    <a:pt x="9" y="82"/>
                  </a:cubicBezTo>
                  <a:cubicBezTo>
                    <a:pt x="9" y="83"/>
                    <a:pt x="10" y="96"/>
                    <a:pt x="10" y="96"/>
                  </a:cubicBezTo>
                  <a:cubicBezTo>
                    <a:pt x="10" y="97"/>
                    <a:pt x="8" y="108"/>
                    <a:pt x="8" y="110"/>
                  </a:cubicBezTo>
                  <a:cubicBezTo>
                    <a:pt x="9" y="111"/>
                    <a:pt x="10" y="117"/>
                    <a:pt x="10" y="119"/>
                  </a:cubicBezTo>
                  <a:cubicBezTo>
                    <a:pt x="9" y="122"/>
                    <a:pt x="7" y="136"/>
                    <a:pt x="7" y="136"/>
                  </a:cubicBezTo>
                  <a:cubicBezTo>
                    <a:pt x="7" y="136"/>
                    <a:pt x="7" y="140"/>
                    <a:pt x="8" y="140"/>
                  </a:cubicBezTo>
                  <a:cubicBezTo>
                    <a:pt x="9" y="140"/>
                    <a:pt x="12" y="140"/>
                    <a:pt x="12" y="140"/>
                  </a:cubicBezTo>
                  <a:cubicBezTo>
                    <a:pt x="12" y="140"/>
                    <a:pt x="12" y="140"/>
                    <a:pt x="13" y="139"/>
                  </a:cubicBezTo>
                  <a:cubicBezTo>
                    <a:pt x="14" y="139"/>
                    <a:pt x="17" y="141"/>
                    <a:pt x="19" y="140"/>
                  </a:cubicBezTo>
                  <a:cubicBezTo>
                    <a:pt x="21" y="140"/>
                    <a:pt x="28" y="141"/>
                    <a:pt x="29" y="140"/>
                  </a:cubicBezTo>
                  <a:cubicBezTo>
                    <a:pt x="30" y="140"/>
                    <a:pt x="29" y="138"/>
                    <a:pt x="28" y="138"/>
                  </a:cubicBezTo>
                  <a:cubicBezTo>
                    <a:pt x="27" y="138"/>
                    <a:pt x="24" y="136"/>
                    <a:pt x="24" y="136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5" y="135"/>
                    <a:pt x="32" y="136"/>
                    <a:pt x="33" y="136"/>
                  </a:cubicBezTo>
                  <a:cubicBezTo>
                    <a:pt x="34" y="137"/>
                    <a:pt x="40" y="136"/>
                    <a:pt x="41" y="136"/>
                  </a:cubicBezTo>
                  <a:cubicBezTo>
                    <a:pt x="42" y="135"/>
                    <a:pt x="41" y="134"/>
                    <a:pt x="40" y="133"/>
                  </a:cubicBezTo>
                  <a:cubicBezTo>
                    <a:pt x="40" y="133"/>
                    <a:pt x="37" y="133"/>
                    <a:pt x="36" y="133"/>
                  </a:cubicBezTo>
                  <a:cubicBezTo>
                    <a:pt x="35" y="132"/>
                    <a:pt x="31" y="131"/>
                    <a:pt x="31" y="131"/>
                  </a:cubicBezTo>
                  <a:cubicBezTo>
                    <a:pt x="31" y="130"/>
                    <a:pt x="29" y="127"/>
                    <a:pt x="29" y="126"/>
                  </a:cubicBezTo>
                  <a:cubicBezTo>
                    <a:pt x="29" y="125"/>
                    <a:pt x="28" y="125"/>
                    <a:pt x="27" y="125"/>
                  </a:cubicBezTo>
                  <a:cubicBezTo>
                    <a:pt x="28" y="125"/>
                    <a:pt x="28" y="125"/>
                    <a:pt x="28" y="124"/>
                  </a:cubicBezTo>
                  <a:cubicBezTo>
                    <a:pt x="27" y="123"/>
                    <a:pt x="32" y="79"/>
                    <a:pt x="32" y="77"/>
                  </a:cubicBezTo>
                  <a:cubicBezTo>
                    <a:pt x="33" y="76"/>
                    <a:pt x="31" y="64"/>
                    <a:pt x="31" y="63"/>
                  </a:cubicBezTo>
                  <a:cubicBezTo>
                    <a:pt x="31" y="62"/>
                    <a:pt x="31" y="63"/>
                    <a:pt x="32" y="61"/>
                  </a:cubicBezTo>
                  <a:cubicBezTo>
                    <a:pt x="32" y="59"/>
                    <a:pt x="30" y="60"/>
                    <a:pt x="31" y="59"/>
                  </a:cubicBezTo>
                  <a:cubicBezTo>
                    <a:pt x="33" y="57"/>
                    <a:pt x="33" y="53"/>
                    <a:pt x="33" y="52"/>
                  </a:cubicBezTo>
                  <a:cubicBezTo>
                    <a:pt x="33" y="51"/>
                    <a:pt x="32" y="43"/>
                    <a:pt x="33" y="44"/>
                  </a:cubicBezTo>
                  <a:cubicBezTo>
                    <a:pt x="34" y="45"/>
                    <a:pt x="36" y="47"/>
                    <a:pt x="42" y="48"/>
                  </a:cubicBezTo>
                  <a:cubicBezTo>
                    <a:pt x="47" y="50"/>
                    <a:pt x="46" y="44"/>
                    <a:pt x="46" y="43"/>
                  </a:cubicBezTo>
                  <a:cubicBezTo>
                    <a:pt x="47" y="41"/>
                    <a:pt x="45" y="38"/>
                    <a:pt x="45" y="37"/>
                  </a:cubicBezTo>
                  <a:close/>
                  <a:moveTo>
                    <a:pt x="33" y="19"/>
                  </a:moveTo>
                  <a:cubicBezTo>
                    <a:pt x="33" y="19"/>
                    <a:pt x="33" y="20"/>
                    <a:pt x="32" y="20"/>
                  </a:cubicBezTo>
                  <a:cubicBezTo>
                    <a:pt x="32" y="20"/>
                    <a:pt x="31" y="19"/>
                    <a:pt x="31" y="19"/>
                  </a:cubicBezTo>
                  <a:lnTo>
                    <a:pt x="33" y="19"/>
                  </a:lnTo>
                  <a:close/>
                  <a:moveTo>
                    <a:pt x="30" y="28"/>
                  </a:moveTo>
                  <a:cubicBezTo>
                    <a:pt x="29" y="28"/>
                    <a:pt x="26" y="27"/>
                    <a:pt x="25" y="27"/>
                  </a:cubicBezTo>
                  <a:cubicBezTo>
                    <a:pt x="25" y="26"/>
                    <a:pt x="27" y="26"/>
                    <a:pt x="27" y="26"/>
                  </a:cubicBezTo>
                  <a:cubicBezTo>
                    <a:pt x="27" y="26"/>
                    <a:pt x="25" y="25"/>
                    <a:pt x="24" y="24"/>
                  </a:cubicBezTo>
                  <a:cubicBezTo>
                    <a:pt x="23" y="24"/>
                    <a:pt x="23" y="21"/>
                    <a:pt x="23" y="21"/>
                  </a:cubicBezTo>
                  <a:cubicBezTo>
                    <a:pt x="23" y="21"/>
                    <a:pt x="26" y="21"/>
                    <a:pt x="27" y="17"/>
                  </a:cubicBezTo>
                  <a:cubicBezTo>
                    <a:pt x="27" y="17"/>
                    <a:pt x="29" y="17"/>
                    <a:pt x="29" y="18"/>
                  </a:cubicBezTo>
                  <a:cubicBezTo>
                    <a:pt x="29" y="20"/>
                    <a:pt x="31" y="23"/>
                    <a:pt x="32" y="24"/>
                  </a:cubicBezTo>
                  <a:cubicBezTo>
                    <a:pt x="33" y="25"/>
                    <a:pt x="34" y="27"/>
                    <a:pt x="35" y="28"/>
                  </a:cubicBezTo>
                  <a:cubicBezTo>
                    <a:pt x="35" y="30"/>
                    <a:pt x="36" y="32"/>
                    <a:pt x="36" y="32"/>
                  </a:cubicBezTo>
                  <a:cubicBezTo>
                    <a:pt x="36" y="32"/>
                    <a:pt x="32" y="28"/>
                    <a:pt x="30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1" name="Freeform 145"/>
            <p:cNvSpPr>
              <a:spLocks/>
            </p:cNvSpPr>
            <p:nvPr/>
          </p:nvSpPr>
          <p:spPr bwMode="auto">
            <a:xfrm>
              <a:off x="1184" y="1916"/>
              <a:ext cx="46" cy="136"/>
            </a:xfrm>
            <a:custGeom>
              <a:avLst/>
              <a:gdLst>
                <a:gd name="T0" fmla="*/ 6 w 50"/>
                <a:gd name="T1" fmla="*/ 5 h 148"/>
                <a:gd name="T2" fmla="*/ 6 w 50"/>
                <a:gd name="T3" fmla="*/ 6 h 148"/>
                <a:gd name="T4" fmla="*/ 6 w 50"/>
                <a:gd name="T5" fmla="*/ 6 h 148"/>
                <a:gd name="T6" fmla="*/ 6 w 50"/>
                <a:gd name="T7" fmla="*/ 6 h 148"/>
                <a:gd name="T8" fmla="*/ 6 w 50"/>
                <a:gd name="T9" fmla="*/ 6 h 148"/>
                <a:gd name="T10" fmla="*/ 6 w 50"/>
                <a:gd name="T11" fmla="*/ 6 h 148"/>
                <a:gd name="T12" fmla="*/ 5 w 50"/>
                <a:gd name="T13" fmla="*/ 6 h 148"/>
                <a:gd name="T14" fmla="*/ 3 w 50"/>
                <a:gd name="T15" fmla="*/ 7 h 148"/>
                <a:gd name="T16" fmla="*/ 0 w 50"/>
                <a:gd name="T17" fmla="*/ 9 h 148"/>
                <a:gd name="T18" fmla="*/ 6 w 50"/>
                <a:gd name="T19" fmla="*/ 11 h 148"/>
                <a:gd name="T20" fmla="*/ 5 w 50"/>
                <a:gd name="T21" fmla="*/ 14 h 148"/>
                <a:gd name="T22" fmla="*/ 6 w 50"/>
                <a:gd name="T23" fmla="*/ 14 h 148"/>
                <a:gd name="T24" fmla="*/ 6 w 50"/>
                <a:gd name="T25" fmla="*/ 17 h 148"/>
                <a:gd name="T26" fmla="*/ 6 w 50"/>
                <a:gd name="T27" fmla="*/ 22 h 148"/>
                <a:gd name="T28" fmla="*/ 6 w 50"/>
                <a:gd name="T29" fmla="*/ 23 h 148"/>
                <a:gd name="T30" fmla="*/ 6 w 50"/>
                <a:gd name="T31" fmla="*/ 24 h 148"/>
                <a:gd name="T32" fmla="*/ 3 w 50"/>
                <a:gd name="T33" fmla="*/ 24 h 148"/>
                <a:gd name="T34" fmla="*/ 6 w 50"/>
                <a:gd name="T35" fmla="*/ 24 h 148"/>
                <a:gd name="T36" fmla="*/ 6 w 50"/>
                <a:gd name="T37" fmla="*/ 24 h 148"/>
                <a:gd name="T38" fmla="*/ 6 w 50"/>
                <a:gd name="T39" fmla="*/ 24 h 148"/>
                <a:gd name="T40" fmla="*/ 6 w 50"/>
                <a:gd name="T41" fmla="*/ 24 h 148"/>
                <a:gd name="T42" fmla="*/ 6 w 50"/>
                <a:gd name="T43" fmla="*/ 23 h 148"/>
                <a:gd name="T44" fmla="*/ 6 w 50"/>
                <a:gd name="T45" fmla="*/ 22 h 148"/>
                <a:gd name="T46" fmla="*/ 6 w 50"/>
                <a:gd name="T47" fmla="*/ 22 h 148"/>
                <a:gd name="T48" fmla="*/ 6 w 50"/>
                <a:gd name="T49" fmla="*/ 18 h 148"/>
                <a:gd name="T50" fmla="*/ 6 w 50"/>
                <a:gd name="T51" fmla="*/ 15 h 148"/>
                <a:gd name="T52" fmla="*/ 6 w 50"/>
                <a:gd name="T53" fmla="*/ 18 h 148"/>
                <a:gd name="T54" fmla="*/ 6 w 50"/>
                <a:gd name="T55" fmla="*/ 21 h 148"/>
                <a:gd name="T56" fmla="*/ 6 w 50"/>
                <a:gd name="T57" fmla="*/ 22 h 148"/>
                <a:gd name="T58" fmla="*/ 6 w 50"/>
                <a:gd name="T59" fmla="*/ 24 h 148"/>
                <a:gd name="T60" fmla="*/ 6 w 50"/>
                <a:gd name="T61" fmla="*/ 24 h 148"/>
                <a:gd name="T62" fmla="*/ 6 w 50"/>
                <a:gd name="T63" fmla="*/ 25 h 148"/>
                <a:gd name="T64" fmla="*/ 6 w 50"/>
                <a:gd name="T65" fmla="*/ 24 h 148"/>
                <a:gd name="T66" fmla="*/ 6 w 50"/>
                <a:gd name="T67" fmla="*/ 24 h 148"/>
                <a:gd name="T68" fmla="*/ 6 w 50"/>
                <a:gd name="T69" fmla="*/ 22 h 148"/>
                <a:gd name="T70" fmla="*/ 6 w 50"/>
                <a:gd name="T71" fmla="*/ 22 h 148"/>
                <a:gd name="T72" fmla="*/ 6 w 50"/>
                <a:gd name="T73" fmla="*/ 20 h 148"/>
                <a:gd name="T74" fmla="*/ 6 w 50"/>
                <a:gd name="T75" fmla="*/ 16 h 148"/>
                <a:gd name="T76" fmla="*/ 6 w 50"/>
                <a:gd name="T77" fmla="*/ 15 h 148"/>
                <a:gd name="T78" fmla="*/ 7 w 50"/>
                <a:gd name="T79" fmla="*/ 15 h 148"/>
                <a:gd name="T80" fmla="*/ 6 w 50"/>
                <a:gd name="T81" fmla="*/ 11 h 148"/>
                <a:gd name="T82" fmla="*/ 8 w 50"/>
                <a:gd name="T83" fmla="*/ 10 h 148"/>
                <a:gd name="T84" fmla="*/ 8 w 50"/>
                <a:gd name="T85" fmla="*/ 9 h 148"/>
                <a:gd name="T86" fmla="*/ 9 w 50"/>
                <a:gd name="T87" fmla="*/ 9 h 148"/>
                <a:gd name="T88" fmla="*/ 8 w 50"/>
                <a:gd name="T89" fmla="*/ 8 h 148"/>
                <a:gd name="T90" fmla="*/ 8 w 50"/>
                <a:gd name="T91" fmla="*/ 7 h 148"/>
                <a:gd name="T92" fmla="*/ 8 w 50"/>
                <a:gd name="T93" fmla="*/ 6 h 148"/>
                <a:gd name="T94" fmla="*/ 7 w 50"/>
                <a:gd name="T95" fmla="*/ 6 h 148"/>
                <a:gd name="T96" fmla="*/ 6 w 50"/>
                <a:gd name="T97" fmla="*/ 6 h 148"/>
                <a:gd name="T98" fmla="*/ 6 w 50"/>
                <a:gd name="T99" fmla="*/ 6 h 148"/>
                <a:gd name="T100" fmla="*/ 6 w 50"/>
                <a:gd name="T101" fmla="*/ 6 h 148"/>
                <a:gd name="T102" fmla="*/ 6 w 50"/>
                <a:gd name="T103" fmla="*/ 6 h 148"/>
                <a:gd name="T104" fmla="*/ 6 w 50"/>
                <a:gd name="T105" fmla="*/ 6 h 148"/>
                <a:gd name="T106" fmla="*/ 6 w 50"/>
                <a:gd name="T107" fmla="*/ 6 h 148"/>
                <a:gd name="T108" fmla="*/ 6 w 50"/>
                <a:gd name="T109" fmla="*/ 2 h 148"/>
                <a:gd name="T110" fmla="*/ 6 w 50"/>
                <a:gd name="T111" fmla="*/ 1 h 148"/>
                <a:gd name="T112" fmla="*/ 6 w 50"/>
                <a:gd name="T113" fmla="*/ 0 h 148"/>
                <a:gd name="T114" fmla="*/ 6 w 50"/>
                <a:gd name="T115" fmla="*/ 0 h 148"/>
                <a:gd name="T116" fmla="*/ 6 w 50"/>
                <a:gd name="T117" fmla="*/ 0 h 148"/>
                <a:gd name="T118" fmla="*/ 6 w 50"/>
                <a:gd name="T119" fmla="*/ 0 h 148"/>
                <a:gd name="T120" fmla="*/ 6 w 50"/>
                <a:gd name="T121" fmla="*/ 1 h 148"/>
                <a:gd name="T122" fmla="*/ 6 w 50"/>
                <a:gd name="T123" fmla="*/ 5 h 14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0" h="148">
                  <a:moveTo>
                    <a:pt x="19" y="5"/>
                  </a:moveTo>
                  <a:cubicBezTo>
                    <a:pt x="19" y="5"/>
                    <a:pt x="18" y="13"/>
                    <a:pt x="20" y="15"/>
                  </a:cubicBezTo>
                  <a:cubicBezTo>
                    <a:pt x="21" y="17"/>
                    <a:pt x="21" y="19"/>
                    <a:pt x="21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6" y="35"/>
                    <a:pt x="5" y="36"/>
                  </a:cubicBezTo>
                  <a:cubicBezTo>
                    <a:pt x="5" y="37"/>
                    <a:pt x="3" y="42"/>
                    <a:pt x="3" y="44"/>
                  </a:cubicBezTo>
                  <a:cubicBezTo>
                    <a:pt x="3" y="45"/>
                    <a:pt x="0" y="49"/>
                    <a:pt x="0" y="51"/>
                  </a:cubicBezTo>
                  <a:cubicBezTo>
                    <a:pt x="0" y="53"/>
                    <a:pt x="6" y="60"/>
                    <a:pt x="8" y="60"/>
                  </a:cubicBezTo>
                  <a:cubicBezTo>
                    <a:pt x="10" y="60"/>
                    <a:pt x="4" y="80"/>
                    <a:pt x="5" y="81"/>
                  </a:cubicBezTo>
                  <a:cubicBezTo>
                    <a:pt x="5" y="82"/>
                    <a:pt x="8" y="81"/>
                    <a:pt x="8" y="81"/>
                  </a:cubicBezTo>
                  <a:cubicBezTo>
                    <a:pt x="8" y="81"/>
                    <a:pt x="7" y="100"/>
                    <a:pt x="8" y="102"/>
                  </a:cubicBezTo>
                  <a:cubicBezTo>
                    <a:pt x="9" y="105"/>
                    <a:pt x="9" y="133"/>
                    <a:pt x="9" y="134"/>
                  </a:cubicBezTo>
                  <a:cubicBezTo>
                    <a:pt x="9" y="135"/>
                    <a:pt x="10" y="136"/>
                    <a:pt x="10" y="136"/>
                  </a:cubicBezTo>
                  <a:cubicBezTo>
                    <a:pt x="10" y="138"/>
                    <a:pt x="10" y="138"/>
                    <a:pt x="10" y="138"/>
                  </a:cubicBezTo>
                  <a:cubicBezTo>
                    <a:pt x="10" y="138"/>
                    <a:pt x="3" y="143"/>
                    <a:pt x="3" y="144"/>
                  </a:cubicBezTo>
                  <a:cubicBezTo>
                    <a:pt x="4" y="145"/>
                    <a:pt x="7" y="147"/>
                    <a:pt x="8" y="147"/>
                  </a:cubicBezTo>
                  <a:cubicBezTo>
                    <a:pt x="10" y="146"/>
                    <a:pt x="15" y="142"/>
                    <a:pt x="16" y="142"/>
                  </a:cubicBezTo>
                  <a:cubicBezTo>
                    <a:pt x="16" y="141"/>
                    <a:pt x="17" y="141"/>
                    <a:pt x="17" y="141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19" y="132"/>
                    <a:pt x="18" y="111"/>
                    <a:pt x="21" y="107"/>
                  </a:cubicBezTo>
                  <a:cubicBezTo>
                    <a:pt x="21" y="105"/>
                    <a:pt x="22" y="88"/>
                    <a:pt x="23" y="88"/>
                  </a:cubicBezTo>
                  <a:cubicBezTo>
                    <a:pt x="23" y="88"/>
                    <a:pt x="24" y="105"/>
                    <a:pt x="24" y="108"/>
                  </a:cubicBezTo>
                  <a:cubicBezTo>
                    <a:pt x="25" y="110"/>
                    <a:pt x="25" y="123"/>
                    <a:pt x="24" y="125"/>
                  </a:cubicBezTo>
                  <a:cubicBezTo>
                    <a:pt x="24" y="127"/>
                    <a:pt x="21" y="131"/>
                    <a:pt x="21" y="132"/>
                  </a:cubicBezTo>
                  <a:cubicBezTo>
                    <a:pt x="21" y="134"/>
                    <a:pt x="22" y="138"/>
                    <a:pt x="22" y="138"/>
                  </a:cubicBezTo>
                  <a:cubicBezTo>
                    <a:pt x="22" y="138"/>
                    <a:pt x="22" y="141"/>
                    <a:pt x="23" y="142"/>
                  </a:cubicBezTo>
                  <a:cubicBezTo>
                    <a:pt x="23" y="142"/>
                    <a:pt x="29" y="147"/>
                    <a:pt x="30" y="148"/>
                  </a:cubicBezTo>
                  <a:cubicBezTo>
                    <a:pt x="31" y="148"/>
                    <a:pt x="35" y="148"/>
                    <a:pt x="35" y="147"/>
                  </a:cubicBezTo>
                  <a:cubicBezTo>
                    <a:pt x="35" y="145"/>
                    <a:pt x="30" y="140"/>
                    <a:pt x="30" y="140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5"/>
                    <a:pt x="33" y="130"/>
                    <a:pt x="33" y="129"/>
                  </a:cubicBezTo>
                  <a:cubicBezTo>
                    <a:pt x="33" y="127"/>
                    <a:pt x="34" y="121"/>
                    <a:pt x="34" y="119"/>
                  </a:cubicBezTo>
                  <a:cubicBezTo>
                    <a:pt x="34" y="116"/>
                    <a:pt x="36" y="94"/>
                    <a:pt x="37" y="91"/>
                  </a:cubicBezTo>
                  <a:cubicBezTo>
                    <a:pt x="39" y="88"/>
                    <a:pt x="38" y="85"/>
                    <a:pt x="38" y="85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50" y="51"/>
                    <a:pt x="50" y="51"/>
                  </a:cubicBezTo>
                  <a:cubicBezTo>
                    <a:pt x="49" y="50"/>
                    <a:pt x="49" y="47"/>
                    <a:pt x="49" y="47"/>
                  </a:cubicBezTo>
                  <a:cubicBezTo>
                    <a:pt x="49" y="47"/>
                    <a:pt x="48" y="45"/>
                    <a:pt x="48" y="43"/>
                  </a:cubicBezTo>
                  <a:cubicBezTo>
                    <a:pt x="48" y="41"/>
                    <a:pt x="47" y="41"/>
                    <a:pt x="47" y="37"/>
                  </a:cubicBezTo>
                  <a:cubicBezTo>
                    <a:pt x="47" y="33"/>
                    <a:pt x="45" y="29"/>
                    <a:pt x="45" y="29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2" y="17"/>
                    <a:pt x="33" y="16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5" y="11"/>
                    <a:pt x="35" y="9"/>
                  </a:cubicBezTo>
                  <a:cubicBezTo>
                    <a:pt x="34" y="8"/>
                    <a:pt x="34" y="3"/>
                    <a:pt x="33" y="2"/>
                  </a:cubicBezTo>
                  <a:cubicBezTo>
                    <a:pt x="32" y="2"/>
                    <a:pt x="30" y="0"/>
                    <a:pt x="29" y="1"/>
                  </a:cubicBezTo>
                  <a:cubicBezTo>
                    <a:pt x="28" y="1"/>
                    <a:pt x="28" y="0"/>
                    <a:pt x="27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2" y="2"/>
                    <a:pt x="20" y="2"/>
                    <a:pt x="1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2" name="Freeform 146"/>
            <p:cNvSpPr>
              <a:spLocks/>
            </p:cNvSpPr>
            <p:nvPr/>
          </p:nvSpPr>
          <p:spPr bwMode="auto">
            <a:xfrm>
              <a:off x="1162" y="2023"/>
              <a:ext cx="46" cy="137"/>
            </a:xfrm>
            <a:custGeom>
              <a:avLst/>
              <a:gdLst>
                <a:gd name="T0" fmla="*/ 5 w 51"/>
                <a:gd name="T1" fmla="*/ 5 h 149"/>
                <a:gd name="T2" fmla="*/ 5 w 51"/>
                <a:gd name="T3" fmla="*/ 6 h 149"/>
                <a:gd name="T4" fmla="*/ 5 w 51"/>
                <a:gd name="T5" fmla="*/ 6 h 149"/>
                <a:gd name="T6" fmla="*/ 5 w 51"/>
                <a:gd name="T7" fmla="*/ 6 h 149"/>
                <a:gd name="T8" fmla="*/ 5 w 51"/>
                <a:gd name="T9" fmla="*/ 6 h 149"/>
                <a:gd name="T10" fmla="*/ 5 w 51"/>
                <a:gd name="T11" fmla="*/ 6 h 149"/>
                <a:gd name="T12" fmla="*/ 5 w 51"/>
                <a:gd name="T13" fmla="*/ 6 h 149"/>
                <a:gd name="T14" fmla="*/ 3 w 51"/>
                <a:gd name="T15" fmla="*/ 7 h 149"/>
                <a:gd name="T16" fmla="*/ 0 w 51"/>
                <a:gd name="T17" fmla="*/ 9 h 149"/>
                <a:gd name="T18" fmla="*/ 5 w 51"/>
                <a:gd name="T19" fmla="*/ 11 h 149"/>
                <a:gd name="T20" fmla="*/ 5 w 51"/>
                <a:gd name="T21" fmla="*/ 14 h 149"/>
                <a:gd name="T22" fmla="*/ 5 w 51"/>
                <a:gd name="T23" fmla="*/ 14 h 149"/>
                <a:gd name="T24" fmla="*/ 5 w 51"/>
                <a:gd name="T25" fmla="*/ 17 h 149"/>
                <a:gd name="T26" fmla="*/ 5 w 51"/>
                <a:gd name="T27" fmla="*/ 23 h 149"/>
                <a:gd name="T28" fmla="*/ 5 w 51"/>
                <a:gd name="T29" fmla="*/ 24 h 149"/>
                <a:gd name="T30" fmla="*/ 5 w 51"/>
                <a:gd name="T31" fmla="*/ 25 h 149"/>
                <a:gd name="T32" fmla="*/ 4 w 51"/>
                <a:gd name="T33" fmla="*/ 25 h 149"/>
                <a:gd name="T34" fmla="*/ 5 w 51"/>
                <a:gd name="T35" fmla="*/ 25 h 149"/>
                <a:gd name="T36" fmla="*/ 5 w 51"/>
                <a:gd name="T37" fmla="*/ 25 h 149"/>
                <a:gd name="T38" fmla="*/ 5 w 51"/>
                <a:gd name="T39" fmla="*/ 25 h 149"/>
                <a:gd name="T40" fmla="*/ 5 w 51"/>
                <a:gd name="T41" fmla="*/ 25 h 149"/>
                <a:gd name="T42" fmla="*/ 5 w 51"/>
                <a:gd name="T43" fmla="*/ 23 h 149"/>
                <a:gd name="T44" fmla="*/ 5 w 51"/>
                <a:gd name="T45" fmla="*/ 23 h 149"/>
                <a:gd name="T46" fmla="*/ 5 w 51"/>
                <a:gd name="T47" fmla="*/ 23 h 149"/>
                <a:gd name="T48" fmla="*/ 5 w 51"/>
                <a:gd name="T49" fmla="*/ 18 h 149"/>
                <a:gd name="T50" fmla="*/ 5 w 51"/>
                <a:gd name="T51" fmla="*/ 15 h 149"/>
                <a:gd name="T52" fmla="*/ 5 w 51"/>
                <a:gd name="T53" fmla="*/ 19 h 149"/>
                <a:gd name="T54" fmla="*/ 5 w 51"/>
                <a:gd name="T55" fmla="*/ 22 h 149"/>
                <a:gd name="T56" fmla="*/ 5 w 51"/>
                <a:gd name="T57" fmla="*/ 23 h 149"/>
                <a:gd name="T58" fmla="*/ 5 w 51"/>
                <a:gd name="T59" fmla="*/ 25 h 149"/>
                <a:gd name="T60" fmla="*/ 5 w 51"/>
                <a:gd name="T61" fmla="*/ 25 h 149"/>
                <a:gd name="T62" fmla="*/ 5 w 51"/>
                <a:gd name="T63" fmla="*/ 25 h 149"/>
                <a:gd name="T64" fmla="*/ 5 w 51"/>
                <a:gd name="T65" fmla="*/ 25 h 149"/>
                <a:gd name="T66" fmla="*/ 5 w 51"/>
                <a:gd name="T67" fmla="*/ 25 h 149"/>
                <a:gd name="T68" fmla="*/ 5 w 51"/>
                <a:gd name="T69" fmla="*/ 23 h 149"/>
                <a:gd name="T70" fmla="*/ 5 w 51"/>
                <a:gd name="T71" fmla="*/ 23 h 149"/>
                <a:gd name="T72" fmla="*/ 5 w 51"/>
                <a:gd name="T73" fmla="*/ 21 h 149"/>
                <a:gd name="T74" fmla="*/ 5 w 51"/>
                <a:gd name="T75" fmla="*/ 16 h 149"/>
                <a:gd name="T76" fmla="*/ 5 w 51"/>
                <a:gd name="T77" fmla="*/ 15 h 149"/>
                <a:gd name="T78" fmla="*/ 5 w 51"/>
                <a:gd name="T79" fmla="*/ 15 h 149"/>
                <a:gd name="T80" fmla="*/ 5 w 51"/>
                <a:gd name="T81" fmla="*/ 11 h 149"/>
                <a:gd name="T82" fmla="*/ 5 w 51"/>
                <a:gd name="T83" fmla="*/ 10 h 149"/>
                <a:gd name="T84" fmla="*/ 5 w 51"/>
                <a:gd name="T85" fmla="*/ 10 h 149"/>
                <a:gd name="T86" fmla="*/ 5 w 51"/>
                <a:gd name="T87" fmla="*/ 9 h 149"/>
                <a:gd name="T88" fmla="*/ 5 w 51"/>
                <a:gd name="T89" fmla="*/ 8 h 149"/>
                <a:gd name="T90" fmla="*/ 5 w 51"/>
                <a:gd name="T91" fmla="*/ 7 h 149"/>
                <a:gd name="T92" fmla="*/ 5 w 51"/>
                <a:gd name="T93" fmla="*/ 6 h 149"/>
                <a:gd name="T94" fmla="*/ 5 w 51"/>
                <a:gd name="T95" fmla="*/ 6 h 149"/>
                <a:gd name="T96" fmla="*/ 5 w 51"/>
                <a:gd name="T97" fmla="*/ 6 h 149"/>
                <a:gd name="T98" fmla="*/ 5 w 51"/>
                <a:gd name="T99" fmla="*/ 6 h 149"/>
                <a:gd name="T100" fmla="*/ 5 w 51"/>
                <a:gd name="T101" fmla="*/ 6 h 149"/>
                <a:gd name="T102" fmla="*/ 5 w 51"/>
                <a:gd name="T103" fmla="*/ 6 h 149"/>
                <a:gd name="T104" fmla="*/ 5 w 51"/>
                <a:gd name="T105" fmla="*/ 6 h 149"/>
                <a:gd name="T106" fmla="*/ 5 w 51"/>
                <a:gd name="T107" fmla="*/ 6 h 149"/>
                <a:gd name="T108" fmla="*/ 5 w 51"/>
                <a:gd name="T109" fmla="*/ 3 h 149"/>
                <a:gd name="T110" fmla="*/ 5 w 51"/>
                <a:gd name="T111" fmla="*/ 1 h 149"/>
                <a:gd name="T112" fmla="*/ 5 w 51"/>
                <a:gd name="T113" fmla="*/ 0 h 149"/>
                <a:gd name="T114" fmla="*/ 5 w 51"/>
                <a:gd name="T115" fmla="*/ 0 h 149"/>
                <a:gd name="T116" fmla="*/ 5 w 51"/>
                <a:gd name="T117" fmla="*/ 0 h 149"/>
                <a:gd name="T118" fmla="*/ 5 w 51"/>
                <a:gd name="T119" fmla="*/ 1 h 149"/>
                <a:gd name="T120" fmla="*/ 5 w 51"/>
                <a:gd name="T121" fmla="*/ 1 h 149"/>
                <a:gd name="T122" fmla="*/ 5 w 51"/>
                <a:gd name="T123" fmla="*/ 5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1" h="149">
                  <a:moveTo>
                    <a:pt x="20" y="5"/>
                  </a:moveTo>
                  <a:cubicBezTo>
                    <a:pt x="20" y="5"/>
                    <a:pt x="18" y="14"/>
                    <a:pt x="20" y="16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6" y="35"/>
                    <a:pt x="6" y="36"/>
                  </a:cubicBezTo>
                  <a:cubicBezTo>
                    <a:pt x="5" y="38"/>
                    <a:pt x="3" y="43"/>
                    <a:pt x="3" y="44"/>
                  </a:cubicBezTo>
                  <a:cubicBezTo>
                    <a:pt x="3" y="46"/>
                    <a:pt x="0" y="49"/>
                    <a:pt x="0" y="52"/>
                  </a:cubicBezTo>
                  <a:cubicBezTo>
                    <a:pt x="1" y="54"/>
                    <a:pt x="7" y="61"/>
                    <a:pt x="9" y="60"/>
                  </a:cubicBezTo>
                  <a:cubicBezTo>
                    <a:pt x="11" y="60"/>
                    <a:pt x="4" y="81"/>
                    <a:pt x="5" y="82"/>
                  </a:cubicBezTo>
                  <a:cubicBezTo>
                    <a:pt x="6" y="83"/>
                    <a:pt x="8" y="82"/>
                    <a:pt x="8" y="82"/>
                  </a:cubicBezTo>
                  <a:cubicBezTo>
                    <a:pt x="8" y="82"/>
                    <a:pt x="8" y="100"/>
                    <a:pt x="9" y="103"/>
                  </a:cubicBezTo>
                  <a:cubicBezTo>
                    <a:pt x="10" y="105"/>
                    <a:pt x="9" y="134"/>
                    <a:pt x="10" y="135"/>
                  </a:cubicBezTo>
                  <a:cubicBezTo>
                    <a:pt x="10" y="136"/>
                    <a:pt x="11" y="137"/>
                    <a:pt x="11" y="137"/>
                  </a:cubicBezTo>
                  <a:cubicBezTo>
                    <a:pt x="11" y="138"/>
                    <a:pt x="11" y="138"/>
                    <a:pt x="11" y="138"/>
                  </a:cubicBezTo>
                  <a:cubicBezTo>
                    <a:pt x="11" y="138"/>
                    <a:pt x="3" y="144"/>
                    <a:pt x="4" y="145"/>
                  </a:cubicBezTo>
                  <a:cubicBezTo>
                    <a:pt x="5" y="146"/>
                    <a:pt x="7" y="148"/>
                    <a:pt x="9" y="147"/>
                  </a:cubicBezTo>
                  <a:cubicBezTo>
                    <a:pt x="11" y="146"/>
                    <a:pt x="16" y="142"/>
                    <a:pt x="16" y="142"/>
                  </a:cubicBezTo>
                  <a:cubicBezTo>
                    <a:pt x="17" y="142"/>
                    <a:pt x="18" y="142"/>
                    <a:pt x="18" y="142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1" y="135"/>
                    <a:pt x="21" y="135"/>
                    <a:pt x="21" y="135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32"/>
                    <a:pt x="19" y="112"/>
                    <a:pt x="21" y="107"/>
                  </a:cubicBezTo>
                  <a:cubicBezTo>
                    <a:pt x="22" y="105"/>
                    <a:pt x="22" y="88"/>
                    <a:pt x="23" y="88"/>
                  </a:cubicBezTo>
                  <a:cubicBezTo>
                    <a:pt x="24" y="88"/>
                    <a:pt x="25" y="106"/>
                    <a:pt x="25" y="108"/>
                  </a:cubicBezTo>
                  <a:cubicBezTo>
                    <a:pt x="25" y="110"/>
                    <a:pt x="25" y="124"/>
                    <a:pt x="25" y="126"/>
                  </a:cubicBezTo>
                  <a:cubicBezTo>
                    <a:pt x="25" y="127"/>
                    <a:pt x="22" y="131"/>
                    <a:pt x="22" y="133"/>
                  </a:cubicBezTo>
                  <a:cubicBezTo>
                    <a:pt x="22" y="135"/>
                    <a:pt x="23" y="138"/>
                    <a:pt x="23" y="138"/>
                  </a:cubicBezTo>
                  <a:cubicBezTo>
                    <a:pt x="23" y="138"/>
                    <a:pt x="23" y="141"/>
                    <a:pt x="24" y="142"/>
                  </a:cubicBezTo>
                  <a:cubicBezTo>
                    <a:pt x="24" y="143"/>
                    <a:pt x="29" y="148"/>
                    <a:pt x="30" y="148"/>
                  </a:cubicBezTo>
                  <a:cubicBezTo>
                    <a:pt x="31" y="149"/>
                    <a:pt x="35" y="148"/>
                    <a:pt x="36" y="147"/>
                  </a:cubicBezTo>
                  <a:cubicBezTo>
                    <a:pt x="36" y="146"/>
                    <a:pt x="31" y="141"/>
                    <a:pt x="31" y="141"/>
                  </a:cubicBezTo>
                  <a:cubicBezTo>
                    <a:pt x="33" y="136"/>
                    <a:pt x="33" y="136"/>
                    <a:pt x="33" y="136"/>
                  </a:cubicBezTo>
                  <a:cubicBezTo>
                    <a:pt x="33" y="136"/>
                    <a:pt x="34" y="131"/>
                    <a:pt x="34" y="129"/>
                  </a:cubicBezTo>
                  <a:cubicBezTo>
                    <a:pt x="33" y="128"/>
                    <a:pt x="35" y="122"/>
                    <a:pt x="35" y="119"/>
                  </a:cubicBezTo>
                  <a:cubicBezTo>
                    <a:pt x="35" y="117"/>
                    <a:pt x="37" y="94"/>
                    <a:pt x="38" y="92"/>
                  </a:cubicBezTo>
                  <a:cubicBezTo>
                    <a:pt x="39" y="89"/>
                    <a:pt x="39" y="85"/>
                    <a:pt x="39" y="85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0" y="54"/>
                    <a:pt x="51" y="52"/>
                    <a:pt x="50" y="51"/>
                  </a:cubicBezTo>
                  <a:cubicBezTo>
                    <a:pt x="49" y="51"/>
                    <a:pt x="50" y="47"/>
                    <a:pt x="50" y="47"/>
                  </a:cubicBezTo>
                  <a:cubicBezTo>
                    <a:pt x="50" y="47"/>
                    <a:pt x="48" y="45"/>
                    <a:pt x="48" y="43"/>
                  </a:cubicBezTo>
                  <a:cubicBezTo>
                    <a:pt x="48" y="42"/>
                    <a:pt x="47" y="42"/>
                    <a:pt x="47" y="37"/>
                  </a:cubicBezTo>
                  <a:cubicBezTo>
                    <a:pt x="47" y="33"/>
                    <a:pt x="46" y="30"/>
                    <a:pt x="4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3" y="18"/>
                    <a:pt x="33" y="17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6" y="11"/>
                    <a:pt x="35" y="10"/>
                  </a:cubicBezTo>
                  <a:cubicBezTo>
                    <a:pt x="35" y="8"/>
                    <a:pt x="35" y="3"/>
                    <a:pt x="33" y="3"/>
                  </a:cubicBezTo>
                  <a:cubicBezTo>
                    <a:pt x="32" y="2"/>
                    <a:pt x="31" y="1"/>
                    <a:pt x="30" y="1"/>
                  </a:cubicBezTo>
                  <a:cubicBezTo>
                    <a:pt x="29" y="2"/>
                    <a:pt x="29" y="0"/>
                    <a:pt x="28" y="0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1"/>
                    <a:pt x="25" y="1"/>
                  </a:cubicBezTo>
                  <a:cubicBezTo>
                    <a:pt x="23" y="2"/>
                    <a:pt x="21" y="3"/>
                    <a:pt x="20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3" name="Freeform 147"/>
            <p:cNvSpPr>
              <a:spLocks/>
            </p:cNvSpPr>
            <p:nvPr/>
          </p:nvSpPr>
          <p:spPr bwMode="auto">
            <a:xfrm>
              <a:off x="2153" y="1987"/>
              <a:ext cx="46" cy="134"/>
            </a:xfrm>
            <a:custGeom>
              <a:avLst/>
              <a:gdLst>
                <a:gd name="T0" fmla="*/ 6 w 50"/>
                <a:gd name="T1" fmla="*/ 5 h 147"/>
                <a:gd name="T2" fmla="*/ 6 w 50"/>
                <a:gd name="T3" fmla="*/ 5 h 147"/>
                <a:gd name="T4" fmla="*/ 6 w 50"/>
                <a:gd name="T5" fmla="*/ 5 h 147"/>
                <a:gd name="T6" fmla="*/ 6 w 50"/>
                <a:gd name="T7" fmla="*/ 5 h 147"/>
                <a:gd name="T8" fmla="*/ 6 w 50"/>
                <a:gd name="T9" fmla="*/ 5 h 147"/>
                <a:gd name="T10" fmla="*/ 6 w 50"/>
                <a:gd name="T11" fmla="*/ 5 h 147"/>
                <a:gd name="T12" fmla="*/ 6 w 50"/>
                <a:gd name="T13" fmla="*/ 5 h 147"/>
                <a:gd name="T14" fmla="*/ 3 w 50"/>
                <a:gd name="T15" fmla="*/ 5 h 147"/>
                <a:gd name="T16" fmla="*/ 1 w 50"/>
                <a:gd name="T17" fmla="*/ 7 h 147"/>
                <a:gd name="T18" fmla="*/ 6 w 50"/>
                <a:gd name="T19" fmla="*/ 9 h 147"/>
                <a:gd name="T20" fmla="*/ 5 w 50"/>
                <a:gd name="T21" fmla="*/ 12 h 147"/>
                <a:gd name="T22" fmla="*/ 6 w 50"/>
                <a:gd name="T23" fmla="*/ 12 h 147"/>
                <a:gd name="T24" fmla="*/ 6 w 50"/>
                <a:gd name="T25" fmla="*/ 14 h 147"/>
                <a:gd name="T26" fmla="*/ 6 w 50"/>
                <a:gd name="T27" fmla="*/ 19 h 147"/>
                <a:gd name="T28" fmla="*/ 6 w 50"/>
                <a:gd name="T29" fmla="*/ 19 h 147"/>
                <a:gd name="T30" fmla="*/ 6 w 50"/>
                <a:gd name="T31" fmla="*/ 20 h 147"/>
                <a:gd name="T32" fmla="*/ 4 w 50"/>
                <a:gd name="T33" fmla="*/ 20 h 147"/>
                <a:gd name="T34" fmla="*/ 6 w 50"/>
                <a:gd name="T35" fmla="*/ 21 h 147"/>
                <a:gd name="T36" fmla="*/ 6 w 50"/>
                <a:gd name="T37" fmla="*/ 20 h 147"/>
                <a:gd name="T38" fmla="*/ 6 w 50"/>
                <a:gd name="T39" fmla="*/ 20 h 147"/>
                <a:gd name="T40" fmla="*/ 6 w 50"/>
                <a:gd name="T41" fmla="*/ 20 h 147"/>
                <a:gd name="T42" fmla="*/ 6 w 50"/>
                <a:gd name="T43" fmla="*/ 19 h 147"/>
                <a:gd name="T44" fmla="*/ 6 w 50"/>
                <a:gd name="T45" fmla="*/ 19 h 147"/>
                <a:gd name="T46" fmla="*/ 6 w 50"/>
                <a:gd name="T47" fmla="*/ 18 h 147"/>
                <a:gd name="T48" fmla="*/ 6 w 50"/>
                <a:gd name="T49" fmla="*/ 15 h 147"/>
                <a:gd name="T50" fmla="*/ 6 w 50"/>
                <a:gd name="T51" fmla="*/ 13 h 147"/>
                <a:gd name="T52" fmla="*/ 6 w 50"/>
                <a:gd name="T53" fmla="*/ 15 h 147"/>
                <a:gd name="T54" fmla="*/ 6 w 50"/>
                <a:gd name="T55" fmla="*/ 18 h 147"/>
                <a:gd name="T56" fmla="*/ 6 w 50"/>
                <a:gd name="T57" fmla="*/ 18 h 147"/>
                <a:gd name="T58" fmla="*/ 6 w 50"/>
                <a:gd name="T59" fmla="*/ 20 h 147"/>
                <a:gd name="T60" fmla="*/ 6 w 50"/>
                <a:gd name="T61" fmla="*/ 20 h 147"/>
                <a:gd name="T62" fmla="*/ 6 w 50"/>
                <a:gd name="T63" fmla="*/ 21 h 147"/>
                <a:gd name="T64" fmla="*/ 6 w 50"/>
                <a:gd name="T65" fmla="*/ 21 h 147"/>
                <a:gd name="T66" fmla="*/ 6 w 50"/>
                <a:gd name="T67" fmla="*/ 20 h 147"/>
                <a:gd name="T68" fmla="*/ 6 w 50"/>
                <a:gd name="T69" fmla="*/ 19 h 147"/>
                <a:gd name="T70" fmla="*/ 6 w 50"/>
                <a:gd name="T71" fmla="*/ 18 h 147"/>
                <a:gd name="T72" fmla="*/ 6 w 50"/>
                <a:gd name="T73" fmla="*/ 16 h 147"/>
                <a:gd name="T74" fmla="*/ 6 w 50"/>
                <a:gd name="T75" fmla="*/ 13 h 147"/>
                <a:gd name="T76" fmla="*/ 6 w 50"/>
                <a:gd name="T77" fmla="*/ 12 h 147"/>
                <a:gd name="T78" fmla="*/ 7 w 50"/>
                <a:gd name="T79" fmla="*/ 12 h 147"/>
                <a:gd name="T80" fmla="*/ 6 w 50"/>
                <a:gd name="T81" fmla="*/ 9 h 147"/>
                <a:gd name="T82" fmla="*/ 8 w 50"/>
                <a:gd name="T83" fmla="*/ 8 h 147"/>
                <a:gd name="T84" fmla="*/ 8 w 50"/>
                <a:gd name="T85" fmla="*/ 7 h 147"/>
                <a:gd name="T86" fmla="*/ 9 w 50"/>
                <a:gd name="T87" fmla="*/ 7 h 147"/>
                <a:gd name="T88" fmla="*/ 8 w 50"/>
                <a:gd name="T89" fmla="*/ 6 h 147"/>
                <a:gd name="T90" fmla="*/ 8 w 50"/>
                <a:gd name="T91" fmla="*/ 5 h 147"/>
                <a:gd name="T92" fmla="*/ 8 w 50"/>
                <a:gd name="T93" fmla="*/ 5 h 147"/>
                <a:gd name="T94" fmla="*/ 7 w 50"/>
                <a:gd name="T95" fmla="*/ 5 h 147"/>
                <a:gd name="T96" fmla="*/ 6 w 50"/>
                <a:gd name="T97" fmla="*/ 5 h 147"/>
                <a:gd name="T98" fmla="*/ 6 w 50"/>
                <a:gd name="T99" fmla="*/ 5 h 147"/>
                <a:gd name="T100" fmla="*/ 6 w 50"/>
                <a:gd name="T101" fmla="*/ 5 h 147"/>
                <a:gd name="T102" fmla="*/ 6 w 50"/>
                <a:gd name="T103" fmla="*/ 5 h 147"/>
                <a:gd name="T104" fmla="*/ 6 w 50"/>
                <a:gd name="T105" fmla="*/ 5 h 147"/>
                <a:gd name="T106" fmla="*/ 6 w 50"/>
                <a:gd name="T107" fmla="*/ 5 h 147"/>
                <a:gd name="T108" fmla="*/ 6 w 50"/>
                <a:gd name="T109" fmla="*/ 3 h 147"/>
                <a:gd name="T110" fmla="*/ 6 w 50"/>
                <a:gd name="T111" fmla="*/ 2 h 147"/>
                <a:gd name="T112" fmla="*/ 6 w 50"/>
                <a:gd name="T113" fmla="*/ 1 h 147"/>
                <a:gd name="T114" fmla="*/ 6 w 50"/>
                <a:gd name="T115" fmla="*/ 0 h 147"/>
                <a:gd name="T116" fmla="*/ 6 w 50"/>
                <a:gd name="T117" fmla="*/ 0 h 147"/>
                <a:gd name="T118" fmla="*/ 6 w 50"/>
                <a:gd name="T119" fmla="*/ 1 h 147"/>
                <a:gd name="T120" fmla="*/ 6 w 50"/>
                <a:gd name="T121" fmla="*/ 2 h 147"/>
                <a:gd name="T122" fmla="*/ 6 w 50"/>
                <a:gd name="T123" fmla="*/ 5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0" h="147">
                  <a:moveTo>
                    <a:pt x="19" y="6"/>
                  </a:moveTo>
                  <a:cubicBezTo>
                    <a:pt x="19" y="6"/>
                    <a:pt x="18" y="14"/>
                    <a:pt x="20" y="16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6" y="35"/>
                    <a:pt x="6" y="36"/>
                  </a:cubicBezTo>
                  <a:cubicBezTo>
                    <a:pt x="5" y="37"/>
                    <a:pt x="3" y="42"/>
                    <a:pt x="3" y="44"/>
                  </a:cubicBezTo>
                  <a:cubicBezTo>
                    <a:pt x="3" y="45"/>
                    <a:pt x="0" y="49"/>
                    <a:pt x="1" y="51"/>
                  </a:cubicBezTo>
                  <a:cubicBezTo>
                    <a:pt x="1" y="53"/>
                    <a:pt x="7" y="60"/>
                    <a:pt x="9" y="60"/>
                  </a:cubicBezTo>
                  <a:cubicBezTo>
                    <a:pt x="11" y="60"/>
                    <a:pt x="4" y="80"/>
                    <a:pt x="5" y="81"/>
                  </a:cubicBezTo>
                  <a:cubicBezTo>
                    <a:pt x="6" y="82"/>
                    <a:pt x="8" y="81"/>
                    <a:pt x="8" y="81"/>
                  </a:cubicBezTo>
                  <a:cubicBezTo>
                    <a:pt x="8" y="81"/>
                    <a:pt x="8" y="99"/>
                    <a:pt x="9" y="102"/>
                  </a:cubicBezTo>
                  <a:cubicBezTo>
                    <a:pt x="10" y="104"/>
                    <a:pt x="9" y="132"/>
                    <a:pt x="10" y="133"/>
                  </a:cubicBezTo>
                  <a:cubicBezTo>
                    <a:pt x="10" y="134"/>
                    <a:pt x="11" y="135"/>
                    <a:pt x="11" y="135"/>
                  </a:cubicBezTo>
                  <a:cubicBezTo>
                    <a:pt x="11" y="137"/>
                    <a:pt x="11" y="137"/>
                    <a:pt x="11" y="137"/>
                  </a:cubicBezTo>
                  <a:cubicBezTo>
                    <a:pt x="11" y="137"/>
                    <a:pt x="3" y="142"/>
                    <a:pt x="4" y="143"/>
                  </a:cubicBezTo>
                  <a:cubicBezTo>
                    <a:pt x="5" y="144"/>
                    <a:pt x="7" y="146"/>
                    <a:pt x="9" y="145"/>
                  </a:cubicBezTo>
                  <a:cubicBezTo>
                    <a:pt x="11" y="144"/>
                    <a:pt x="16" y="141"/>
                    <a:pt x="16" y="140"/>
                  </a:cubicBezTo>
                  <a:cubicBezTo>
                    <a:pt x="17" y="140"/>
                    <a:pt x="18" y="140"/>
                    <a:pt x="18" y="140"/>
                  </a:cubicBezTo>
                  <a:cubicBezTo>
                    <a:pt x="20" y="140"/>
                    <a:pt x="20" y="140"/>
                    <a:pt x="20" y="140"/>
                  </a:cubicBezTo>
                  <a:cubicBezTo>
                    <a:pt x="20" y="135"/>
                    <a:pt x="20" y="135"/>
                    <a:pt x="20" y="135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0" y="131"/>
                    <a:pt x="20" y="131"/>
                    <a:pt x="20" y="131"/>
                  </a:cubicBezTo>
                  <a:cubicBezTo>
                    <a:pt x="20" y="131"/>
                    <a:pt x="19" y="110"/>
                    <a:pt x="21" y="106"/>
                  </a:cubicBezTo>
                  <a:cubicBezTo>
                    <a:pt x="22" y="104"/>
                    <a:pt x="22" y="87"/>
                    <a:pt x="23" y="87"/>
                  </a:cubicBezTo>
                  <a:cubicBezTo>
                    <a:pt x="24" y="87"/>
                    <a:pt x="24" y="105"/>
                    <a:pt x="25" y="107"/>
                  </a:cubicBezTo>
                  <a:cubicBezTo>
                    <a:pt x="25" y="109"/>
                    <a:pt x="25" y="122"/>
                    <a:pt x="25" y="124"/>
                  </a:cubicBezTo>
                  <a:cubicBezTo>
                    <a:pt x="24" y="126"/>
                    <a:pt x="22" y="130"/>
                    <a:pt x="22" y="131"/>
                  </a:cubicBezTo>
                  <a:cubicBezTo>
                    <a:pt x="22" y="133"/>
                    <a:pt x="22" y="137"/>
                    <a:pt x="22" y="137"/>
                  </a:cubicBezTo>
                  <a:cubicBezTo>
                    <a:pt x="22" y="137"/>
                    <a:pt x="23" y="140"/>
                    <a:pt x="23" y="140"/>
                  </a:cubicBezTo>
                  <a:cubicBezTo>
                    <a:pt x="24" y="141"/>
                    <a:pt x="29" y="146"/>
                    <a:pt x="30" y="147"/>
                  </a:cubicBezTo>
                  <a:cubicBezTo>
                    <a:pt x="31" y="147"/>
                    <a:pt x="35" y="147"/>
                    <a:pt x="35" y="145"/>
                  </a:cubicBezTo>
                  <a:cubicBezTo>
                    <a:pt x="36" y="144"/>
                    <a:pt x="31" y="139"/>
                    <a:pt x="31" y="139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4" y="129"/>
                    <a:pt x="33" y="128"/>
                  </a:cubicBezTo>
                  <a:cubicBezTo>
                    <a:pt x="33" y="126"/>
                    <a:pt x="35" y="121"/>
                    <a:pt x="35" y="118"/>
                  </a:cubicBezTo>
                  <a:cubicBezTo>
                    <a:pt x="35" y="115"/>
                    <a:pt x="36" y="93"/>
                    <a:pt x="38" y="91"/>
                  </a:cubicBezTo>
                  <a:cubicBezTo>
                    <a:pt x="39" y="88"/>
                    <a:pt x="38" y="84"/>
                    <a:pt x="38" y="84"/>
                  </a:cubicBezTo>
                  <a:cubicBezTo>
                    <a:pt x="42" y="84"/>
                    <a:pt x="42" y="84"/>
                    <a:pt x="42" y="84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50" y="51"/>
                    <a:pt x="50" y="51"/>
                  </a:cubicBezTo>
                  <a:cubicBezTo>
                    <a:pt x="49" y="50"/>
                    <a:pt x="49" y="47"/>
                    <a:pt x="49" y="47"/>
                  </a:cubicBezTo>
                  <a:cubicBezTo>
                    <a:pt x="49" y="47"/>
                    <a:pt x="48" y="45"/>
                    <a:pt x="48" y="43"/>
                  </a:cubicBezTo>
                  <a:cubicBezTo>
                    <a:pt x="48" y="41"/>
                    <a:pt x="47" y="41"/>
                    <a:pt x="47" y="37"/>
                  </a:cubicBezTo>
                  <a:cubicBezTo>
                    <a:pt x="47" y="33"/>
                    <a:pt x="45" y="30"/>
                    <a:pt x="45" y="30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3" y="18"/>
                    <a:pt x="33" y="17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5" y="11"/>
                    <a:pt x="35" y="10"/>
                  </a:cubicBezTo>
                  <a:cubicBezTo>
                    <a:pt x="35" y="8"/>
                    <a:pt x="34" y="4"/>
                    <a:pt x="33" y="3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8" y="2"/>
                    <a:pt x="29" y="0"/>
                    <a:pt x="28" y="1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1"/>
                    <a:pt x="24" y="2"/>
                  </a:cubicBezTo>
                  <a:cubicBezTo>
                    <a:pt x="23" y="3"/>
                    <a:pt x="21" y="3"/>
                    <a:pt x="19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4" name="Freeform 148"/>
            <p:cNvSpPr>
              <a:spLocks/>
            </p:cNvSpPr>
            <p:nvPr/>
          </p:nvSpPr>
          <p:spPr bwMode="auto">
            <a:xfrm>
              <a:off x="2185" y="1843"/>
              <a:ext cx="46" cy="135"/>
            </a:xfrm>
            <a:custGeom>
              <a:avLst/>
              <a:gdLst>
                <a:gd name="T0" fmla="*/ 6 w 50"/>
                <a:gd name="T1" fmla="*/ 5 h 147"/>
                <a:gd name="T2" fmla="*/ 6 w 50"/>
                <a:gd name="T3" fmla="*/ 6 h 147"/>
                <a:gd name="T4" fmla="*/ 6 w 50"/>
                <a:gd name="T5" fmla="*/ 6 h 147"/>
                <a:gd name="T6" fmla="*/ 6 w 50"/>
                <a:gd name="T7" fmla="*/ 6 h 147"/>
                <a:gd name="T8" fmla="*/ 6 w 50"/>
                <a:gd name="T9" fmla="*/ 6 h 147"/>
                <a:gd name="T10" fmla="*/ 6 w 50"/>
                <a:gd name="T11" fmla="*/ 6 h 147"/>
                <a:gd name="T12" fmla="*/ 5 w 50"/>
                <a:gd name="T13" fmla="*/ 6 h 147"/>
                <a:gd name="T14" fmla="*/ 3 w 50"/>
                <a:gd name="T15" fmla="*/ 7 h 147"/>
                <a:gd name="T16" fmla="*/ 0 w 50"/>
                <a:gd name="T17" fmla="*/ 9 h 147"/>
                <a:gd name="T18" fmla="*/ 6 w 50"/>
                <a:gd name="T19" fmla="*/ 11 h 147"/>
                <a:gd name="T20" fmla="*/ 5 w 50"/>
                <a:gd name="T21" fmla="*/ 14 h 147"/>
                <a:gd name="T22" fmla="*/ 6 w 50"/>
                <a:gd name="T23" fmla="*/ 14 h 147"/>
                <a:gd name="T24" fmla="*/ 6 w 50"/>
                <a:gd name="T25" fmla="*/ 17 h 147"/>
                <a:gd name="T26" fmla="*/ 6 w 50"/>
                <a:gd name="T27" fmla="*/ 22 h 147"/>
                <a:gd name="T28" fmla="*/ 6 w 50"/>
                <a:gd name="T29" fmla="*/ 22 h 147"/>
                <a:gd name="T30" fmla="*/ 6 w 50"/>
                <a:gd name="T31" fmla="*/ 23 h 147"/>
                <a:gd name="T32" fmla="*/ 4 w 50"/>
                <a:gd name="T33" fmla="*/ 24 h 147"/>
                <a:gd name="T34" fmla="*/ 6 w 50"/>
                <a:gd name="T35" fmla="*/ 24 h 147"/>
                <a:gd name="T36" fmla="*/ 6 w 50"/>
                <a:gd name="T37" fmla="*/ 24 h 147"/>
                <a:gd name="T38" fmla="*/ 6 w 50"/>
                <a:gd name="T39" fmla="*/ 24 h 147"/>
                <a:gd name="T40" fmla="*/ 6 w 50"/>
                <a:gd name="T41" fmla="*/ 24 h 147"/>
                <a:gd name="T42" fmla="*/ 6 w 50"/>
                <a:gd name="T43" fmla="*/ 22 h 147"/>
                <a:gd name="T44" fmla="*/ 6 w 50"/>
                <a:gd name="T45" fmla="*/ 22 h 147"/>
                <a:gd name="T46" fmla="*/ 6 w 50"/>
                <a:gd name="T47" fmla="*/ 22 h 147"/>
                <a:gd name="T48" fmla="*/ 6 w 50"/>
                <a:gd name="T49" fmla="*/ 17 h 147"/>
                <a:gd name="T50" fmla="*/ 6 w 50"/>
                <a:gd name="T51" fmla="*/ 15 h 147"/>
                <a:gd name="T52" fmla="*/ 6 w 50"/>
                <a:gd name="T53" fmla="*/ 18 h 147"/>
                <a:gd name="T54" fmla="*/ 6 w 50"/>
                <a:gd name="T55" fmla="*/ 20 h 147"/>
                <a:gd name="T56" fmla="*/ 6 w 50"/>
                <a:gd name="T57" fmla="*/ 22 h 147"/>
                <a:gd name="T58" fmla="*/ 6 w 50"/>
                <a:gd name="T59" fmla="*/ 23 h 147"/>
                <a:gd name="T60" fmla="*/ 6 w 50"/>
                <a:gd name="T61" fmla="*/ 24 h 147"/>
                <a:gd name="T62" fmla="*/ 6 w 50"/>
                <a:gd name="T63" fmla="*/ 24 h 147"/>
                <a:gd name="T64" fmla="*/ 6 w 50"/>
                <a:gd name="T65" fmla="*/ 24 h 147"/>
                <a:gd name="T66" fmla="*/ 6 w 50"/>
                <a:gd name="T67" fmla="*/ 24 h 147"/>
                <a:gd name="T68" fmla="*/ 6 w 50"/>
                <a:gd name="T69" fmla="*/ 22 h 147"/>
                <a:gd name="T70" fmla="*/ 6 w 50"/>
                <a:gd name="T71" fmla="*/ 22 h 147"/>
                <a:gd name="T72" fmla="*/ 6 w 50"/>
                <a:gd name="T73" fmla="*/ 20 h 147"/>
                <a:gd name="T74" fmla="*/ 6 w 50"/>
                <a:gd name="T75" fmla="*/ 16 h 147"/>
                <a:gd name="T76" fmla="*/ 6 w 50"/>
                <a:gd name="T77" fmla="*/ 15 h 147"/>
                <a:gd name="T78" fmla="*/ 7 w 50"/>
                <a:gd name="T79" fmla="*/ 15 h 147"/>
                <a:gd name="T80" fmla="*/ 6 w 50"/>
                <a:gd name="T81" fmla="*/ 11 h 147"/>
                <a:gd name="T82" fmla="*/ 8 w 50"/>
                <a:gd name="T83" fmla="*/ 10 h 147"/>
                <a:gd name="T84" fmla="*/ 8 w 50"/>
                <a:gd name="T85" fmla="*/ 9 h 147"/>
                <a:gd name="T86" fmla="*/ 8 w 50"/>
                <a:gd name="T87" fmla="*/ 9 h 147"/>
                <a:gd name="T88" fmla="*/ 8 w 50"/>
                <a:gd name="T89" fmla="*/ 8 h 147"/>
                <a:gd name="T90" fmla="*/ 8 w 50"/>
                <a:gd name="T91" fmla="*/ 7 h 147"/>
                <a:gd name="T92" fmla="*/ 8 w 50"/>
                <a:gd name="T93" fmla="*/ 6 h 147"/>
                <a:gd name="T94" fmla="*/ 7 w 50"/>
                <a:gd name="T95" fmla="*/ 6 h 147"/>
                <a:gd name="T96" fmla="*/ 6 w 50"/>
                <a:gd name="T97" fmla="*/ 6 h 147"/>
                <a:gd name="T98" fmla="*/ 6 w 50"/>
                <a:gd name="T99" fmla="*/ 6 h 147"/>
                <a:gd name="T100" fmla="*/ 6 w 50"/>
                <a:gd name="T101" fmla="*/ 6 h 147"/>
                <a:gd name="T102" fmla="*/ 6 w 50"/>
                <a:gd name="T103" fmla="*/ 6 h 147"/>
                <a:gd name="T104" fmla="*/ 6 w 50"/>
                <a:gd name="T105" fmla="*/ 6 h 147"/>
                <a:gd name="T106" fmla="*/ 6 w 50"/>
                <a:gd name="T107" fmla="*/ 6 h 147"/>
                <a:gd name="T108" fmla="*/ 6 w 50"/>
                <a:gd name="T109" fmla="*/ 3 h 147"/>
                <a:gd name="T110" fmla="*/ 6 w 50"/>
                <a:gd name="T111" fmla="*/ 1 h 147"/>
                <a:gd name="T112" fmla="*/ 6 w 50"/>
                <a:gd name="T113" fmla="*/ 0 h 147"/>
                <a:gd name="T114" fmla="*/ 6 w 50"/>
                <a:gd name="T115" fmla="*/ 0 h 147"/>
                <a:gd name="T116" fmla="*/ 6 w 50"/>
                <a:gd name="T117" fmla="*/ 0 h 147"/>
                <a:gd name="T118" fmla="*/ 6 w 50"/>
                <a:gd name="T119" fmla="*/ 1 h 147"/>
                <a:gd name="T120" fmla="*/ 6 w 50"/>
                <a:gd name="T121" fmla="*/ 1 h 147"/>
                <a:gd name="T122" fmla="*/ 6 w 50"/>
                <a:gd name="T123" fmla="*/ 5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0" h="147">
                  <a:moveTo>
                    <a:pt x="19" y="5"/>
                  </a:moveTo>
                  <a:cubicBezTo>
                    <a:pt x="19" y="5"/>
                    <a:pt x="18" y="14"/>
                    <a:pt x="20" y="16"/>
                  </a:cubicBezTo>
                  <a:cubicBezTo>
                    <a:pt x="22" y="17"/>
                    <a:pt x="21" y="19"/>
                    <a:pt x="21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6" y="35"/>
                    <a:pt x="5" y="36"/>
                  </a:cubicBezTo>
                  <a:cubicBezTo>
                    <a:pt x="5" y="37"/>
                    <a:pt x="3" y="42"/>
                    <a:pt x="3" y="44"/>
                  </a:cubicBezTo>
                  <a:cubicBezTo>
                    <a:pt x="3" y="45"/>
                    <a:pt x="0" y="49"/>
                    <a:pt x="0" y="51"/>
                  </a:cubicBezTo>
                  <a:cubicBezTo>
                    <a:pt x="1" y="53"/>
                    <a:pt x="7" y="60"/>
                    <a:pt x="9" y="60"/>
                  </a:cubicBezTo>
                  <a:cubicBezTo>
                    <a:pt x="11" y="59"/>
                    <a:pt x="4" y="80"/>
                    <a:pt x="5" y="81"/>
                  </a:cubicBezTo>
                  <a:cubicBezTo>
                    <a:pt x="6" y="81"/>
                    <a:pt x="8" y="81"/>
                    <a:pt x="8" y="81"/>
                  </a:cubicBezTo>
                  <a:cubicBezTo>
                    <a:pt x="8" y="81"/>
                    <a:pt x="8" y="99"/>
                    <a:pt x="9" y="101"/>
                  </a:cubicBezTo>
                  <a:cubicBezTo>
                    <a:pt x="10" y="104"/>
                    <a:pt x="9" y="132"/>
                    <a:pt x="9" y="133"/>
                  </a:cubicBezTo>
                  <a:cubicBezTo>
                    <a:pt x="10" y="134"/>
                    <a:pt x="10" y="135"/>
                    <a:pt x="10" y="135"/>
                  </a:cubicBezTo>
                  <a:cubicBezTo>
                    <a:pt x="10" y="136"/>
                    <a:pt x="10" y="136"/>
                    <a:pt x="10" y="136"/>
                  </a:cubicBezTo>
                  <a:cubicBezTo>
                    <a:pt x="10" y="136"/>
                    <a:pt x="3" y="142"/>
                    <a:pt x="4" y="143"/>
                  </a:cubicBezTo>
                  <a:cubicBezTo>
                    <a:pt x="4" y="144"/>
                    <a:pt x="7" y="146"/>
                    <a:pt x="9" y="145"/>
                  </a:cubicBezTo>
                  <a:cubicBezTo>
                    <a:pt x="10" y="144"/>
                    <a:pt x="15" y="140"/>
                    <a:pt x="16" y="140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19" y="139"/>
                    <a:pt x="19" y="139"/>
                    <a:pt x="19" y="139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20" y="133"/>
                    <a:pt x="20" y="133"/>
                    <a:pt x="20" y="133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19" y="130"/>
                    <a:pt x="19" y="110"/>
                    <a:pt x="21" y="106"/>
                  </a:cubicBezTo>
                  <a:cubicBezTo>
                    <a:pt x="22" y="104"/>
                    <a:pt x="22" y="87"/>
                    <a:pt x="23" y="87"/>
                  </a:cubicBezTo>
                  <a:cubicBezTo>
                    <a:pt x="24" y="87"/>
                    <a:pt x="24" y="105"/>
                    <a:pt x="24" y="107"/>
                  </a:cubicBezTo>
                  <a:cubicBezTo>
                    <a:pt x="25" y="109"/>
                    <a:pt x="25" y="122"/>
                    <a:pt x="24" y="124"/>
                  </a:cubicBezTo>
                  <a:cubicBezTo>
                    <a:pt x="24" y="126"/>
                    <a:pt x="21" y="129"/>
                    <a:pt x="21" y="131"/>
                  </a:cubicBezTo>
                  <a:cubicBezTo>
                    <a:pt x="21" y="133"/>
                    <a:pt x="22" y="136"/>
                    <a:pt x="22" y="136"/>
                  </a:cubicBezTo>
                  <a:cubicBezTo>
                    <a:pt x="22" y="136"/>
                    <a:pt x="22" y="139"/>
                    <a:pt x="23" y="140"/>
                  </a:cubicBezTo>
                  <a:cubicBezTo>
                    <a:pt x="24" y="141"/>
                    <a:pt x="29" y="146"/>
                    <a:pt x="30" y="146"/>
                  </a:cubicBezTo>
                  <a:cubicBezTo>
                    <a:pt x="31" y="147"/>
                    <a:pt x="35" y="146"/>
                    <a:pt x="35" y="145"/>
                  </a:cubicBezTo>
                  <a:cubicBezTo>
                    <a:pt x="35" y="144"/>
                    <a:pt x="30" y="139"/>
                    <a:pt x="30" y="139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3" y="129"/>
                    <a:pt x="33" y="128"/>
                  </a:cubicBezTo>
                  <a:cubicBezTo>
                    <a:pt x="33" y="126"/>
                    <a:pt x="34" y="120"/>
                    <a:pt x="34" y="118"/>
                  </a:cubicBezTo>
                  <a:cubicBezTo>
                    <a:pt x="34" y="115"/>
                    <a:pt x="36" y="93"/>
                    <a:pt x="37" y="90"/>
                  </a:cubicBezTo>
                  <a:cubicBezTo>
                    <a:pt x="38" y="87"/>
                    <a:pt x="38" y="84"/>
                    <a:pt x="38" y="8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7" y="56"/>
                    <a:pt x="47" y="56"/>
                    <a:pt x="47" y="56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50" y="51"/>
                    <a:pt x="49" y="51"/>
                  </a:cubicBezTo>
                  <a:cubicBezTo>
                    <a:pt x="48" y="50"/>
                    <a:pt x="49" y="46"/>
                    <a:pt x="49" y="46"/>
                  </a:cubicBezTo>
                  <a:cubicBezTo>
                    <a:pt x="49" y="46"/>
                    <a:pt x="47" y="44"/>
                    <a:pt x="47" y="43"/>
                  </a:cubicBezTo>
                  <a:cubicBezTo>
                    <a:pt x="47" y="41"/>
                    <a:pt x="46" y="41"/>
                    <a:pt x="46" y="37"/>
                  </a:cubicBezTo>
                  <a:cubicBezTo>
                    <a:pt x="46" y="33"/>
                    <a:pt x="45" y="29"/>
                    <a:pt x="45" y="29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1"/>
                    <a:pt x="32" y="17"/>
                    <a:pt x="33" y="16"/>
                  </a:cubicBezTo>
                  <a:cubicBezTo>
                    <a:pt x="33" y="16"/>
                    <a:pt x="33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5" y="11"/>
                    <a:pt x="35" y="9"/>
                  </a:cubicBezTo>
                  <a:cubicBezTo>
                    <a:pt x="34" y="8"/>
                    <a:pt x="34" y="3"/>
                    <a:pt x="33" y="3"/>
                  </a:cubicBezTo>
                  <a:cubicBezTo>
                    <a:pt x="31" y="2"/>
                    <a:pt x="30" y="1"/>
                    <a:pt x="29" y="1"/>
                  </a:cubicBezTo>
                  <a:cubicBezTo>
                    <a:pt x="28" y="2"/>
                    <a:pt x="28" y="0"/>
                    <a:pt x="27" y="0"/>
                  </a:cubicBezTo>
                  <a:cubicBezTo>
                    <a:pt x="27" y="1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1"/>
                    <a:pt x="24" y="1"/>
                  </a:cubicBezTo>
                  <a:cubicBezTo>
                    <a:pt x="23" y="2"/>
                    <a:pt x="20" y="3"/>
                    <a:pt x="1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5" name="Freeform 149"/>
            <p:cNvSpPr>
              <a:spLocks/>
            </p:cNvSpPr>
            <p:nvPr/>
          </p:nvSpPr>
          <p:spPr bwMode="auto">
            <a:xfrm>
              <a:off x="2547" y="1754"/>
              <a:ext cx="44" cy="130"/>
            </a:xfrm>
            <a:custGeom>
              <a:avLst/>
              <a:gdLst>
                <a:gd name="T0" fmla="*/ 6 w 48"/>
                <a:gd name="T1" fmla="*/ 5 h 142"/>
                <a:gd name="T2" fmla="*/ 6 w 48"/>
                <a:gd name="T3" fmla="*/ 5 h 142"/>
                <a:gd name="T4" fmla="*/ 6 w 48"/>
                <a:gd name="T5" fmla="*/ 5 h 142"/>
                <a:gd name="T6" fmla="*/ 6 w 48"/>
                <a:gd name="T7" fmla="*/ 5 h 142"/>
                <a:gd name="T8" fmla="*/ 6 w 48"/>
                <a:gd name="T9" fmla="*/ 5 h 142"/>
                <a:gd name="T10" fmla="*/ 6 w 48"/>
                <a:gd name="T11" fmla="*/ 5 h 142"/>
                <a:gd name="T12" fmla="*/ 5 w 48"/>
                <a:gd name="T13" fmla="*/ 5 h 142"/>
                <a:gd name="T14" fmla="*/ 3 w 48"/>
                <a:gd name="T15" fmla="*/ 6 h 142"/>
                <a:gd name="T16" fmla="*/ 0 w 48"/>
                <a:gd name="T17" fmla="*/ 8 h 142"/>
                <a:gd name="T18" fmla="*/ 6 w 48"/>
                <a:gd name="T19" fmla="*/ 10 h 142"/>
                <a:gd name="T20" fmla="*/ 4 w 48"/>
                <a:gd name="T21" fmla="*/ 13 h 142"/>
                <a:gd name="T22" fmla="*/ 6 w 48"/>
                <a:gd name="T23" fmla="*/ 13 h 142"/>
                <a:gd name="T24" fmla="*/ 6 w 48"/>
                <a:gd name="T25" fmla="*/ 16 h 142"/>
                <a:gd name="T26" fmla="*/ 6 w 48"/>
                <a:gd name="T27" fmla="*/ 21 h 142"/>
                <a:gd name="T28" fmla="*/ 6 w 48"/>
                <a:gd name="T29" fmla="*/ 21 h 142"/>
                <a:gd name="T30" fmla="*/ 6 w 48"/>
                <a:gd name="T31" fmla="*/ 21 h 142"/>
                <a:gd name="T32" fmla="*/ 3 w 48"/>
                <a:gd name="T33" fmla="*/ 22 h 142"/>
                <a:gd name="T34" fmla="*/ 6 w 48"/>
                <a:gd name="T35" fmla="*/ 23 h 142"/>
                <a:gd name="T36" fmla="*/ 6 w 48"/>
                <a:gd name="T37" fmla="*/ 21 h 142"/>
                <a:gd name="T38" fmla="*/ 6 w 48"/>
                <a:gd name="T39" fmla="*/ 21 h 142"/>
                <a:gd name="T40" fmla="*/ 6 w 48"/>
                <a:gd name="T41" fmla="*/ 21 h 142"/>
                <a:gd name="T42" fmla="*/ 6 w 48"/>
                <a:gd name="T43" fmla="*/ 21 h 142"/>
                <a:gd name="T44" fmla="*/ 6 w 48"/>
                <a:gd name="T45" fmla="*/ 21 h 142"/>
                <a:gd name="T46" fmla="*/ 6 w 48"/>
                <a:gd name="T47" fmla="*/ 20 h 142"/>
                <a:gd name="T48" fmla="*/ 6 w 48"/>
                <a:gd name="T49" fmla="*/ 16 h 142"/>
                <a:gd name="T50" fmla="*/ 6 w 48"/>
                <a:gd name="T51" fmla="*/ 14 h 142"/>
                <a:gd name="T52" fmla="*/ 6 w 48"/>
                <a:gd name="T53" fmla="*/ 16 h 142"/>
                <a:gd name="T54" fmla="*/ 6 w 48"/>
                <a:gd name="T55" fmla="*/ 19 h 142"/>
                <a:gd name="T56" fmla="*/ 6 w 48"/>
                <a:gd name="T57" fmla="*/ 20 h 142"/>
                <a:gd name="T58" fmla="*/ 6 w 48"/>
                <a:gd name="T59" fmla="*/ 21 h 142"/>
                <a:gd name="T60" fmla="*/ 6 w 48"/>
                <a:gd name="T61" fmla="*/ 21 h 142"/>
                <a:gd name="T62" fmla="*/ 6 w 48"/>
                <a:gd name="T63" fmla="*/ 23 h 142"/>
                <a:gd name="T64" fmla="*/ 6 w 48"/>
                <a:gd name="T65" fmla="*/ 23 h 142"/>
                <a:gd name="T66" fmla="*/ 6 w 48"/>
                <a:gd name="T67" fmla="*/ 21 h 142"/>
                <a:gd name="T68" fmla="*/ 6 w 48"/>
                <a:gd name="T69" fmla="*/ 21 h 142"/>
                <a:gd name="T70" fmla="*/ 6 w 48"/>
                <a:gd name="T71" fmla="*/ 19 h 142"/>
                <a:gd name="T72" fmla="*/ 6 w 48"/>
                <a:gd name="T73" fmla="*/ 17 h 142"/>
                <a:gd name="T74" fmla="*/ 6 w 48"/>
                <a:gd name="T75" fmla="*/ 14 h 142"/>
                <a:gd name="T76" fmla="*/ 6 w 48"/>
                <a:gd name="T77" fmla="*/ 13 h 142"/>
                <a:gd name="T78" fmla="*/ 6 w 48"/>
                <a:gd name="T79" fmla="*/ 13 h 142"/>
                <a:gd name="T80" fmla="*/ 6 w 48"/>
                <a:gd name="T81" fmla="*/ 10 h 142"/>
                <a:gd name="T82" fmla="*/ 8 w 48"/>
                <a:gd name="T83" fmla="*/ 9 h 142"/>
                <a:gd name="T84" fmla="*/ 8 w 48"/>
                <a:gd name="T85" fmla="*/ 8 h 142"/>
                <a:gd name="T86" fmla="*/ 8 w 48"/>
                <a:gd name="T87" fmla="*/ 8 h 142"/>
                <a:gd name="T88" fmla="*/ 8 w 48"/>
                <a:gd name="T89" fmla="*/ 7 h 142"/>
                <a:gd name="T90" fmla="*/ 8 w 48"/>
                <a:gd name="T91" fmla="*/ 6 h 142"/>
                <a:gd name="T92" fmla="*/ 7 w 48"/>
                <a:gd name="T93" fmla="*/ 5 h 142"/>
                <a:gd name="T94" fmla="*/ 7 w 48"/>
                <a:gd name="T95" fmla="*/ 5 h 142"/>
                <a:gd name="T96" fmla="*/ 6 w 48"/>
                <a:gd name="T97" fmla="*/ 5 h 142"/>
                <a:gd name="T98" fmla="*/ 6 w 48"/>
                <a:gd name="T99" fmla="*/ 5 h 142"/>
                <a:gd name="T100" fmla="*/ 6 w 48"/>
                <a:gd name="T101" fmla="*/ 5 h 142"/>
                <a:gd name="T102" fmla="*/ 6 w 48"/>
                <a:gd name="T103" fmla="*/ 5 h 142"/>
                <a:gd name="T104" fmla="*/ 6 w 48"/>
                <a:gd name="T105" fmla="*/ 5 h 142"/>
                <a:gd name="T106" fmla="*/ 6 w 48"/>
                <a:gd name="T107" fmla="*/ 5 h 142"/>
                <a:gd name="T108" fmla="*/ 6 w 48"/>
                <a:gd name="T109" fmla="*/ 2 h 142"/>
                <a:gd name="T110" fmla="*/ 6 w 48"/>
                <a:gd name="T111" fmla="*/ 1 h 142"/>
                <a:gd name="T112" fmla="*/ 6 w 48"/>
                <a:gd name="T113" fmla="*/ 0 h 142"/>
                <a:gd name="T114" fmla="*/ 6 w 48"/>
                <a:gd name="T115" fmla="*/ 0 h 142"/>
                <a:gd name="T116" fmla="*/ 6 w 48"/>
                <a:gd name="T117" fmla="*/ 0 h 142"/>
                <a:gd name="T118" fmla="*/ 6 w 48"/>
                <a:gd name="T119" fmla="*/ 1 h 142"/>
                <a:gd name="T120" fmla="*/ 6 w 48"/>
                <a:gd name="T121" fmla="*/ 1 h 142"/>
                <a:gd name="T122" fmla="*/ 6 w 48"/>
                <a:gd name="T123" fmla="*/ 5 h 1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" h="142">
                  <a:moveTo>
                    <a:pt x="18" y="5"/>
                  </a:moveTo>
                  <a:cubicBezTo>
                    <a:pt x="18" y="5"/>
                    <a:pt x="17" y="13"/>
                    <a:pt x="19" y="15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4"/>
                    <a:pt x="5" y="35"/>
                  </a:cubicBezTo>
                  <a:cubicBezTo>
                    <a:pt x="4" y="36"/>
                    <a:pt x="3" y="41"/>
                    <a:pt x="3" y="42"/>
                  </a:cubicBezTo>
                  <a:cubicBezTo>
                    <a:pt x="3" y="43"/>
                    <a:pt x="0" y="47"/>
                    <a:pt x="0" y="49"/>
                  </a:cubicBezTo>
                  <a:cubicBezTo>
                    <a:pt x="0" y="51"/>
                    <a:pt x="6" y="58"/>
                    <a:pt x="8" y="58"/>
                  </a:cubicBezTo>
                  <a:cubicBezTo>
                    <a:pt x="10" y="57"/>
                    <a:pt x="4" y="77"/>
                    <a:pt x="4" y="78"/>
                  </a:cubicBezTo>
                  <a:cubicBezTo>
                    <a:pt x="5" y="79"/>
                    <a:pt x="8" y="78"/>
                    <a:pt x="8" y="78"/>
                  </a:cubicBezTo>
                  <a:cubicBezTo>
                    <a:pt x="8" y="78"/>
                    <a:pt x="7" y="96"/>
                    <a:pt x="8" y="98"/>
                  </a:cubicBezTo>
                  <a:cubicBezTo>
                    <a:pt x="9" y="101"/>
                    <a:pt x="8" y="128"/>
                    <a:pt x="9" y="129"/>
                  </a:cubicBezTo>
                  <a:cubicBezTo>
                    <a:pt x="9" y="130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3" y="137"/>
                    <a:pt x="3" y="138"/>
                  </a:cubicBezTo>
                  <a:cubicBezTo>
                    <a:pt x="4" y="140"/>
                    <a:pt x="6" y="142"/>
                    <a:pt x="8" y="141"/>
                  </a:cubicBezTo>
                  <a:cubicBezTo>
                    <a:pt x="10" y="140"/>
                    <a:pt x="15" y="136"/>
                    <a:pt x="15" y="136"/>
                  </a:cubicBezTo>
                  <a:cubicBezTo>
                    <a:pt x="16" y="136"/>
                    <a:pt x="17" y="136"/>
                    <a:pt x="17" y="136"/>
                  </a:cubicBezTo>
                  <a:cubicBezTo>
                    <a:pt x="18" y="135"/>
                    <a:pt x="18" y="135"/>
                    <a:pt x="18" y="135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19" y="129"/>
                    <a:pt x="19" y="129"/>
                    <a:pt x="19" y="129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8" y="127"/>
                    <a:pt x="18" y="107"/>
                    <a:pt x="20" y="102"/>
                  </a:cubicBezTo>
                  <a:cubicBezTo>
                    <a:pt x="21" y="101"/>
                    <a:pt x="21" y="84"/>
                    <a:pt x="22" y="84"/>
                  </a:cubicBezTo>
                  <a:cubicBezTo>
                    <a:pt x="23" y="84"/>
                    <a:pt x="23" y="101"/>
                    <a:pt x="23" y="103"/>
                  </a:cubicBezTo>
                  <a:cubicBezTo>
                    <a:pt x="24" y="105"/>
                    <a:pt x="24" y="118"/>
                    <a:pt x="23" y="120"/>
                  </a:cubicBezTo>
                  <a:cubicBezTo>
                    <a:pt x="23" y="122"/>
                    <a:pt x="20" y="125"/>
                    <a:pt x="20" y="127"/>
                  </a:cubicBezTo>
                  <a:cubicBezTo>
                    <a:pt x="20" y="129"/>
                    <a:pt x="21" y="132"/>
                    <a:pt x="21" y="132"/>
                  </a:cubicBezTo>
                  <a:cubicBezTo>
                    <a:pt x="21" y="132"/>
                    <a:pt x="21" y="135"/>
                    <a:pt x="22" y="136"/>
                  </a:cubicBezTo>
                  <a:cubicBezTo>
                    <a:pt x="23" y="137"/>
                    <a:pt x="28" y="141"/>
                    <a:pt x="29" y="142"/>
                  </a:cubicBezTo>
                  <a:cubicBezTo>
                    <a:pt x="29" y="142"/>
                    <a:pt x="33" y="142"/>
                    <a:pt x="34" y="141"/>
                  </a:cubicBezTo>
                  <a:cubicBezTo>
                    <a:pt x="34" y="140"/>
                    <a:pt x="29" y="134"/>
                    <a:pt x="29" y="134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30"/>
                    <a:pt x="32" y="125"/>
                    <a:pt x="32" y="124"/>
                  </a:cubicBezTo>
                  <a:cubicBezTo>
                    <a:pt x="31" y="122"/>
                    <a:pt x="33" y="117"/>
                    <a:pt x="33" y="114"/>
                  </a:cubicBezTo>
                  <a:cubicBezTo>
                    <a:pt x="33" y="112"/>
                    <a:pt x="35" y="90"/>
                    <a:pt x="36" y="87"/>
                  </a:cubicBezTo>
                  <a:cubicBezTo>
                    <a:pt x="37" y="85"/>
                    <a:pt x="37" y="81"/>
                    <a:pt x="37" y="81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8" y="49"/>
                    <a:pt x="48" y="49"/>
                  </a:cubicBezTo>
                  <a:cubicBezTo>
                    <a:pt x="47" y="48"/>
                    <a:pt x="47" y="45"/>
                    <a:pt x="47" y="45"/>
                  </a:cubicBezTo>
                  <a:cubicBezTo>
                    <a:pt x="47" y="45"/>
                    <a:pt x="46" y="43"/>
                    <a:pt x="46" y="41"/>
                  </a:cubicBezTo>
                  <a:cubicBezTo>
                    <a:pt x="46" y="39"/>
                    <a:pt x="45" y="39"/>
                    <a:pt x="45" y="35"/>
                  </a:cubicBezTo>
                  <a:cubicBezTo>
                    <a:pt x="45" y="32"/>
                    <a:pt x="44" y="28"/>
                    <a:pt x="44" y="28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16"/>
                    <a:pt x="31" y="16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4" y="10"/>
                    <a:pt x="33" y="9"/>
                  </a:cubicBezTo>
                  <a:cubicBezTo>
                    <a:pt x="33" y="7"/>
                    <a:pt x="33" y="3"/>
                    <a:pt x="31" y="2"/>
                  </a:cubicBezTo>
                  <a:cubicBezTo>
                    <a:pt x="30" y="2"/>
                    <a:pt x="29" y="0"/>
                    <a:pt x="28" y="1"/>
                  </a:cubicBezTo>
                  <a:cubicBezTo>
                    <a:pt x="27" y="1"/>
                    <a:pt x="27" y="0"/>
                    <a:pt x="26" y="0"/>
                  </a:cubicBezTo>
                  <a:cubicBezTo>
                    <a:pt x="26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0"/>
                    <a:pt x="23" y="1"/>
                  </a:cubicBezTo>
                  <a:cubicBezTo>
                    <a:pt x="22" y="2"/>
                    <a:pt x="19" y="2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6" name="Freeform 150"/>
            <p:cNvSpPr>
              <a:spLocks/>
            </p:cNvSpPr>
            <p:nvPr/>
          </p:nvSpPr>
          <p:spPr bwMode="auto">
            <a:xfrm>
              <a:off x="2585" y="2133"/>
              <a:ext cx="45" cy="131"/>
            </a:xfrm>
            <a:custGeom>
              <a:avLst/>
              <a:gdLst>
                <a:gd name="T0" fmla="*/ 6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5 h 143"/>
                <a:gd name="T10" fmla="*/ 6 w 49"/>
                <a:gd name="T11" fmla="*/ 5 h 143"/>
                <a:gd name="T12" fmla="*/ 6 w 49"/>
                <a:gd name="T13" fmla="*/ 5 h 143"/>
                <a:gd name="T14" fmla="*/ 3 w 49"/>
                <a:gd name="T15" fmla="*/ 6 h 143"/>
                <a:gd name="T16" fmla="*/ 1 w 49"/>
                <a:gd name="T17" fmla="*/ 8 h 143"/>
                <a:gd name="T18" fmla="*/ 6 w 49"/>
                <a:gd name="T19" fmla="*/ 10 h 143"/>
                <a:gd name="T20" fmla="*/ 5 w 49"/>
                <a:gd name="T21" fmla="*/ 13 h 143"/>
                <a:gd name="T22" fmla="*/ 6 w 49"/>
                <a:gd name="T23" fmla="*/ 13 h 143"/>
                <a:gd name="T24" fmla="*/ 6 w 49"/>
                <a:gd name="T25" fmla="*/ 16 h 143"/>
                <a:gd name="T26" fmla="*/ 6 w 49"/>
                <a:gd name="T27" fmla="*/ 21 h 143"/>
                <a:gd name="T28" fmla="*/ 6 w 49"/>
                <a:gd name="T29" fmla="*/ 21 h 143"/>
                <a:gd name="T30" fmla="*/ 6 w 49"/>
                <a:gd name="T31" fmla="*/ 21 h 143"/>
                <a:gd name="T32" fmla="*/ 4 w 49"/>
                <a:gd name="T33" fmla="*/ 23 h 143"/>
                <a:gd name="T34" fmla="*/ 6 w 49"/>
                <a:gd name="T35" fmla="*/ 23 h 143"/>
                <a:gd name="T36" fmla="*/ 6 w 49"/>
                <a:gd name="T37" fmla="*/ 22 h 143"/>
                <a:gd name="T38" fmla="*/ 6 w 49"/>
                <a:gd name="T39" fmla="*/ 22 h 143"/>
                <a:gd name="T40" fmla="*/ 6 w 49"/>
                <a:gd name="T41" fmla="*/ 22 h 143"/>
                <a:gd name="T42" fmla="*/ 6 w 49"/>
                <a:gd name="T43" fmla="*/ 21 h 143"/>
                <a:gd name="T44" fmla="*/ 6 w 49"/>
                <a:gd name="T45" fmla="*/ 21 h 143"/>
                <a:gd name="T46" fmla="*/ 6 w 49"/>
                <a:gd name="T47" fmla="*/ 21 h 143"/>
                <a:gd name="T48" fmla="*/ 6 w 49"/>
                <a:gd name="T49" fmla="*/ 16 h 143"/>
                <a:gd name="T50" fmla="*/ 6 w 49"/>
                <a:gd name="T51" fmla="*/ 14 h 143"/>
                <a:gd name="T52" fmla="*/ 6 w 49"/>
                <a:gd name="T53" fmla="*/ 16 h 143"/>
                <a:gd name="T54" fmla="*/ 6 w 49"/>
                <a:gd name="T55" fmla="*/ 19 h 143"/>
                <a:gd name="T56" fmla="*/ 6 w 49"/>
                <a:gd name="T57" fmla="*/ 21 h 143"/>
                <a:gd name="T58" fmla="*/ 6 w 49"/>
                <a:gd name="T59" fmla="*/ 21 h 143"/>
                <a:gd name="T60" fmla="*/ 6 w 49"/>
                <a:gd name="T61" fmla="*/ 22 h 143"/>
                <a:gd name="T62" fmla="*/ 6 w 49"/>
                <a:gd name="T63" fmla="*/ 23 h 143"/>
                <a:gd name="T64" fmla="*/ 6 w 49"/>
                <a:gd name="T65" fmla="*/ 23 h 143"/>
                <a:gd name="T66" fmla="*/ 6 w 49"/>
                <a:gd name="T67" fmla="*/ 21 h 143"/>
                <a:gd name="T68" fmla="*/ 6 w 49"/>
                <a:gd name="T69" fmla="*/ 21 h 143"/>
                <a:gd name="T70" fmla="*/ 6 w 49"/>
                <a:gd name="T71" fmla="*/ 19 h 143"/>
                <a:gd name="T72" fmla="*/ 6 w 49"/>
                <a:gd name="T73" fmla="*/ 18 h 143"/>
                <a:gd name="T74" fmla="*/ 6 w 49"/>
                <a:gd name="T75" fmla="*/ 14 h 143"/>
                <a:gd name="T76" fmla="*/ 6 w 49"/>
                <a:gd name="T77" fmla="*/ 14 h 143"/>
                <a:gd name="T78" fmla="*/ 6 w 49"/>
                <a:gd name="T79" fmla="*/ 13 h 143"/>
                <a:gd name="T80" fmla="*/ 6 w 49"/>
                <a:gd name="T81" fmla="*/ 10 h 143"/>
                <a:gd name="T82" fmla="*/ 8 w 49"/>
                <a:gd name="T83" fmla="*/ 9 h 143"/>
                <a:gd name="T84" fmla="*/ 8 w 49"/>
                <a:gd name="T85" fmla="*/ 8 h 143"/>
                <a:gd name="T86" fmla="*/ 8 w 49"/>
                <a:gd name="T87" fmla="*/ 8 h 143"/>
                <a:gd name="T88" fmla="*/ 8 w 49"/>
                <a:gd name="T89" fmla="*/ 7 h 143"/>
                <a:gd name="T90" fmla="*/ 8 w 49"/>
                <a:gd name="T91" fmla="*/ 6 h 143"/>
                <a:gd name="T92" fmla="*/ 7 w 49"/>
                <a:gd name="T93" fmla="*/ 5 h 143"/>
                <a:gd name="T94" fmla="*/ 7 w 49"/>
                <a:gd name="T95" fmla="*/ 5 h 143"/>
                <a:gd name="T96" fmla="*/ 6 w 49"/>
                <a:gd name="T97" fmla="*/ 5 h 143"/>
                <a:gd name="T98" fmla="*/ 6 w 49"/>
                <a:gd name="T99" fmla="*/ 5 h 143"/>
                <a:gd name="T100" fmla="*/ 6 w 49"/>
                <a:gd name="T101" fmla="*/ 5 h 143"/>
                <a:gd name="T102" fmla="*/ 6 w 49"/>
                <a:gd name="T103" fmla="*/ 5 h 143"/>
                <a:gd name="T104" fmla="*/ 6 w 49"/>
                <a:gd name="T105" fmla="*/ 5 h 143"/>
                <a:gd name="T106" fmla="*/ 6 w 49"/>
                <a:gd name="T107" fmla="*/ 5 h 143"/>
                <a:gd name="T108" fmla="*/ 6 w 49"/>
                <a:gd name="T109" fmla="*/ 3 h 143"/>
                <a:gd name="T110" fmla="*/ 6 w 49"/>
                <a:gd name="T111" fmla="*/ 1 h 143"/>
                <a:gd name="T112" fmla="*/ 6 w 49"/>
                <a:gd name="T113" fmla="*/ 1 h 143"/>
                <a:gd name="T114" fmla="*/ 6 w 49"/>
                <a:gd name="T115" fmla="*/ 0 h 143"/>
                <a:gd name="T116" fmla="*/ 6 w 49"/>
                <a:gd name="T117" fmla="*/ 0 h 143"/>
                <a:gd name="T118" fmla="*/ 6 w 49"/>
                <a:gd name="T119" fmla="*/ 1 h 143"/>
                <a:gd name="T120" fmla="*/ 6 w 49"/>
                <a:gd name="T121" fmla="*/ 2 h 143"/>
                <a:gd name="T122" fmla="*/ 6 w 49"/>
                <a:gd name="T123" fmla="*/ 5 h 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9" h="143">
                  <a:moveTo>
                    <a:pt x="19" y="6"/>
                  </a:moveTo>
                  <a:cubicBezTo>
                    <a:pt x="19" y="6"/>
                    <a:pt x="18" y="14"/>
                    <a:pt x="20" y="16"/>
                  </a:cubicBezTo>
                  <a:cubicBezTo>
                    <a:pt x="21" y="17"/>
                    <a:pt x="21" y="19"/>
                    <a:pt x="21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6" y="34"/>
                    <a:pt x="6" y="35"/>
                  </a:cubicBezTo>
                  <a:cubicBezTo>
                    <a:pt x="5" y="36"/>
                    <a:pt x="3" y="41"/>
                    <a:pt x="3" y="43"/>
                  </a:cubicBezTo>
                  <a:cubicBezTo>
                    <a:pt x="3" y="44"/>
                    <a:pt x="0" y="48"/>
                    <a:pt x="1" y="50"/>
                  </a:cubicBezTo>
                  <a:cubicBezTo>
                    <a:pt x="1" y="52"/>
                    <a:pt x="7" y="59"/>
                    <a:pt x="9" y="58"/>
                  </a:cubicBezTo>
                  <a:cubicBezTo>
                    <a:pt x="11" y="58"/>
                    <a:pt x="4" y="78"/>
                    <a:pt x="5" y="79"/>
                  </a:cubicBezTo>
                  <a:cubicBezTo>
                    <a:pt x="6" y="80"/>
                    <a:pt x="8" y="79"/>
                    <a:pt x="8" y="79"/>
                  </a:cubicBezTo>
                  <a:cubicBezTo>
                    <a:pt x="8" y="79"/>
                    <a:pt x="8" y="96"/>
                    <a:pt x="9" y="99"/>
                  </a:cubicBezTo>
                  <a:cubicBezTo>
                    <a:pt x="10" y="101"/>
                    <a:pt x="9" y="128"/>
                    <a:pt x="9" y="129"/>
                  </a:cubicBezTo>
                  <a:cubicBezTo>
                    <a:pt x="10" y="131"/>
                    <a:pt x="11" y="131"/>
                    <a:pt x="11" y="131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3" y="138"/>
                    <a:pt x="4" y="139"/>
                  </a:cubicBezTo>
                  <a:cubicBezTo>
                    <a:pt x="5" y="140"/>
                    <a:pt x="7" y="142"/>
                    <a:pt x="9" y="141"/>
                  </a:cubicBezTo>
                  <a:cubicBezTo>
                    <a:pt x="11" y="141"/>
                    <a:pt x="15" y="137"/>
                    <a:pt x="16" y="137"/>
                  </a:cubicBezTo>
                  <a:cubicBezTo>
                    <a:pt x="16" y="136"/>
                    <a:pt x="17" y="136"/>
                    <a:pt x="17" y="136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7"/>
                    <a:pt x="18" y="107"/>
                    <a:pt x="20" y="103"/>
                  </a:cubicBezTo>
                  <a:cubicBezTo>
                    <a:pt x="21" y="101"/>
                    <a:pt x="22" y="85"/>
                    <a:pt x="22" y="85"/>
                  </a:cubicBezTo>
                  <a:cubicBezTo>
                    <a:pt x="23" y="85"/>
                    <a:pt x="24" y="102"/>
                    <a:pt x="24" y="104"/>
                  </a:cubicBezTo>
                  <a:cubicBezTo>
                    <a:pt x="24" y="106"/>
                    <a:pt x="24" y="119"/>
                    <a:pt x="24" y="121"/>
                  </a:cubicBezTo>
                  <a:cubicBezTo>
                    <a:pt x="24" y="122"/>
                    <a:pt x="21" y="126"/>
                    <a:pt x="21" y="128"/>
                  </a:cubicBezTo>
                  <a:cubicBezTo>
                    <a:pt x="21" y="129"/>
                    <a:pt x="22" y="133"/>
                    <a:pt x="22" y="133"/>
                  </a:cubicBezTo>
                  <a:cubicBezTo>
                    <a:pt x="22" y="133"/>
                    <a:pt x="22" y="136"/>
                    <a:pt x="23" y="137"/>
                  </a:cubicBezTo>
                  <a:cubicBezTo>
                    <a:pt x="23" y="137"/>
                    <a:pt x="28" y="142"/>
                    <a:pt x="29" y="143"/>
                  </a:cubicBezTo>
                  <a:cubicBezTo>
                    <a:pt x="30" y="143"/>
                    <a:pt x="34" y="143"/>
                    <a:pt x="34" y="141"/>
                  </a:cubicBezTo>
                  <a:cubicBezTo>
                    <a:pt x="35" y="140"/>
                    <a:pt x="30" y="135"/>
                    <a:pt x="30" y="135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130"/>
                    <a:pt x="33" y="126"/>
                    <a:pt x="32" y="124"/>
                  </a:cubicBezTo>
                  <a:cubicBezTo>
                    <a:pt x="32" y="123"/>
                    <a:pt x="34" y="117"/>
                    <a:pt x="34" y="115"/>
                  </a:cubicBezTo>
                  <a:cubicBezTo>
                    <a:pt x="34" y="112"/>
                    <a:pt x="35" y="91"/>
                    <a:pt x="37" y="88"/>
                  </a:cubicBezTo>
                  <a:cubicBezTo>
                    <a:pt x="38" y="85"/>
                    <a:pt x="37" y="82"/>
                    <a:pt x="37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9" y="50"/>
                    <a:pt x="48" y="49"/>
                  </a:cubicBezTo>
                  <a:cubicBezTo>
                    <a:pt x="47" y="49"/>
                    <a:pt x="48" y="46"/>
                    <a:pt x="48" y="46"/>
                  </a:cubicBezTo>
                  <a:cubicBezTo>
                    <a:pt x="48" y="46"/>
                    <a:pt x="47" y="44"/>
                    <a:pt x="47" y="42"/>
                  </a:cubicBezTo>
                  <a:cubicBezTo>
                    <a:pt x="47" y="40"/>
                    <a:pt x="45" y="40"/>
                    <a:pt x="45" y="36"/>
                  </a:cubicBezTo>
                  <a:cubicBezTo>
                    <a:pt x="45" y="32"/>
                    <a:pt x="44" y="29"/>
                    <a:pt x="44" y="29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2" y="17"/>
                    <a:pt x="32" y="16"/>
                  </a:cubicBezTo>
                  <a:cubicBezTo>
                    <a:pt x="32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4" y="11"/>
                    <a:pt x="34" y="10"/>
                  </a:cubicBezTo>
                  <a:cubicBezTo>
                    <a:pt x="34" y="8"/>
                    <a:pt x="33" y="4"/>
                    <a:pt x="32" y="3"/>
                  </a:cubicBezTo>
                  <a:cubicBezTo>
                    <a:pt x="31" y="2"/>
                    <a:pt x="30" y="1"/>
                    <a:pt x="29" y="1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1"/>
                    <a:pt x="24" y="2"/>
                  </a:cubicBezTo>
                  <a:cubicBezTo>
                    <a:pt x="22" y="3"/>
                    <a:pt x="20" y="3"/>
                    <a:pt x="19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7" name="Freeform 151"/>
            <p:cNvSpPr>
              <a:spLocks noEditPoints="1"/>
            </p:cNvSpPr>
            <p:nvPr/>
          </p:nvSpPr>
          <p:spPr bwMode="auto">
            <a:xfrm>
              <a:off x="2161" y="2157"/>
              <a:ext cx="50" cy="106"/>
            </a:xfrm>
            <a:custGeom>
              <a:avLst/>
              <a:gdLst>
                <a:gd name="T0" fmla="*/ 10 w 54"/>
                <a:gd name="T1" fmla="*/ 16 h 116"/>
                <a:gd name="T2" fmla="*/ 9 w 54"/>
                <a:gd name="T3" fmla="*/ 15 h 116"/>
                <a:gd name="T4" fmla="*/ 9 w 54"/>
                <a:gd name="T5" fmla="*/ 14 h 116"/>
                <a:gd name="T6" fmla="*/ 8 w 54"/>
                <a:gd name="T7" fmla="*/ 10 h 116"/>
                <a:gd name="T8" fmla="*/ 8 w 54"/>
                <a:gd name="T9" fmla="*/ 9 h 116"/>
                <a:gd name="T10" fmla="*/ 10 w 54"/>
                <a:gd name="T11" fmla="*/ 9 h 116"/>
                <a:gd name="T12" fmla="*/ 11 w 54"/>
                <a:gd name="T13" fmla="*/ 5 h 116"/>
                <a:gd name="T14" fmla="*/ 11 w 54"/>
                <a:gd name="T15" fmla="*/ 5 h 116"/>
                <a:gd name="T16" fmla="*/ 7 w 54"/>
                <a:gd name="T17" fmla="*/ 5 h 116"/>
                <a:gd name="T18" fmla="*/ 6 w 54"/>
                <a:gd name="T19" fmla="*/ 5 h 116"/>
                <a:gd name="T20" fmla="*/ 6 w 54"/>
                <a:gd name="T21" fmla="*/ 5 h 116"/>
                <a:gd name="T22" fmla="*/ 6 w 54"/>
                <a:gd name="T23" fmla="*/ 5 h 116"/>
                <a:gd name="T24" fmla="*/ 6 w 54"/>
                <a:gd name="T25" fmla="*/ 5 h 116"/>
                <a:gd name="T26" fmla="*/ 6 w 54"/>
                <a:gd name="T27" fmla="*/ 1 h 116"/>
                <a:gd name="T28" fmla="*/ 6 w 54"/>
                <a:gd name="T29" fmla="*/ 5 h 116"/>
                <a:gd name="T30" fmla="*/ 6 w 54"/>
                <a:gd name="T31" fmla="*/ 5 h 116"/>
                <a:gd name="T32" fmla="*/ 6 w 54"/>
                <a:gd name="T33" fmla="*/ 5 h 116"/>
                <a:gd name="T34" fmla="*/ 6 w 54"/>
                <a:gd name="T35" fmla="*/ 5 h 116"/>
                <a:gd name="T36" fmla="*/ 4 w 54"/>
                <a:gd name="T37" fmla="*/ 5 h 116"/>
                <a:gd name="T38" fmla="*/ 3 w 54"/>
                <a:gd name="T39" fmla="*/ 7 h 116"/>
                <a:gd name="T40" fmla="*/ 6 w 54"/>
                <a:gd name="T41" fmla="*/ 8 h 116"/>
                <a:gd name="T42" fmla="*/ 6 w 54"/>
                <a:gd name="T43" fmla="*/ 11 h 116"/>
                <a:gd name="T44" fmla="*/ 6 w 54"/>
                <a:gd name="T45" fmla="*/ 12 h 116"/>
                <a:gd name="T46" fmla="*/ 6 w 54"/>
                <a:gd name="T47" fmla="*/ 15 h 116"/>
                <a:gd name="T48" fmla="*/ 6 w 54"/>
                <a:gd name="T49" fmla="*/ 16 h 116"/>
                <a:gd name="T50" fmla="*/ 6 w 54"/>
                <a:gd name="T51" fmla="*/ 18 h 116"/>
                <a:gd name="T52" fmla="*/ 6 w 54"/>
                <a:gd name="T53" fmla="*/ 16 h 116"/>
                <a:gd name="T54" fmla="*/ 6 w 54"/>
                <a:gd name="T55" fmla="*/ 16 h 116"/>
                <a:gd name="T56" fmla="*/ 6 w 54"/>
                <a:gd name="T57" fmla="*/ 14 h 116"/>
                <a:gd name="T58" fmla="*/ 6 w 54"/>
                <a:gd name="T59" fmla="*/ 11 h 116"/>
                <a:gd name="T60" fmla="*/ 6 w 54"/>
                <a:gd name="T61" fmla="*/ 12 h 116"/>
                <a:gd name="T62" fmla="*/ 6 w 54"/>
                <a:gd name="T63" fmla="*/ 16 h 116"/>
                <a:gd name="T64" fmla="*/ 8 w 54"/>
                <a:gd name="T65" fmla="*/ 16 h 116"/>
                <a:gd name="T66" fmla="*/ 11 w 54"/>
                <a:gd name="T67" fmla="*/ 16 h 116"/>
                <a:gd name="T68" fmla="*/ 6 w 54"/>
                <a:gd name="T69" fmla="*/ 6 h 116"/>
                <a:gd name="T70" fmla="*/ 6 w 54"/>
                <a:gd name="T71" fmla="*/ 7 h 116"/>
                <a:gd name="T72" fmla="*/ 6 w 54"/>
                <a:gd name="T73" fmla="*/ 6 h 116"/>
                <a:gd name="T74" fmla="*/ 6 w 54"/>
                <a:gd name="T75" fmla="*/ 5 h 116"/>
                <a:gd name="T76" fmla="*/ 6 w 54"/>
                <a:gd name="T77" fmla="*/ 5 h 116"/>
                <a:gd name="T78" fmla="*/ 7 w 54"/>
                <a:gd name="T79" fmla="*/ 8 h 116"/>
                <a:gd name="T80" fmla="*/ 8 w 54"/>
                <a:gd name="T81" fmla="*/ 5 h 116"/>
                <a:gd name="T82" fmla="*/ 8 w 54"/>
                <a:gd name="T83" fmla="*/ 8 h 116"/>
                <a:gd name="T84" fmla="*/ 7 w 54"/>
                <a:gd name="T85" fmla="*/ 8 h 11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" h="116">
                  <a:moveTo>
                    <a:pt x="51" y="110"/>
                  </a:moveTo>
                  <a:cubicBezTo>
                    <a:pt x="50" y="110"/>
                    <a:pt x="48" y="106"/>
                    <a:pt x="47" y="106"/>
                  </a:cubicBezTo>
                  <a:cubicBezTo>
                    <a:pt x="47" y="106"/>
                    <a:pt x="46" y="105"/>
                    <a:pt x="47" y="105"/>
                  </a:cubicBezTo>
                  <a:cubicBezTo>
                    <a:pt x="47" y="104"/>
                    <a:pt x="46" y="103"/>
                    <a:pt x="46" y="102"/>
                  </a:cubicBezTo>
                  <a:cubicBezTo>
                    <a:pt x="46" y="101"/>
                    <a:pt x="45" y="93"/>
                    <a:pt x="45" y="92"/>
                  </a:cubicBezTo>
                  <a:cubicBezTo>
                    <a:pt x="45" y="91"/>
                    <a:pt x="44" y="87"/>
                    <a:pt x="44" y="86"/>
                  </a:cubicBezTo>
                  <a:cubicBezTo>
                    <a:pt x="43" y="84"/>
                    <a:pt x="42" y="68"/>
                    <a:pt x="41" y="67"/>
                  </a:cubicBezTo>
                  <a:cubicBezTo>
                    <a:pt x="41" y="66"/>
                    <a:pt x="42" y="66"/>
                    <a:pt x="42" y="65"/>
                  </a:cubicBezTo>
                  <a:cubicBezTo>
                    <a:pt x="42" y="65"/>
                    <a:pt x="40" y="59"/>
                    <a:pt x="40" y="59"/>
                  </a:cubicBezTo>
                  <a:cubicBezTo>
                    <a:pt x="40" y="58"/>
                    <a:pt x="42" y="59"/>
                    <a:pt x="43" y="58"/>
                  </a:cubicBezTo>
                  <a:cubicBezTo>
                    <a:pt x="43" y="57"/>
                    <a:pt x="44" y="57"/>
                    <a:pt x="45" y="56"/>
                  </a:cubicBezTo>
                  <a:cubicBezTo>
                    <a:pt x="46" y="55"/>
                    <a:pt x="46" y="56"/>
                    <a:pt x="47" y="55"/>
                  </a:cubicBezTo>
                  <a:cubicBezTo>
                    <a:pt x="47" y="55"/>
                    <a:pt x="47" y="53"/>
                    <a:pt x="48" y="53"/>
                  </a:cubicBezTo>
                  <a:cubicBezTo>
                    <a:pt x="48" y="52"/>
                    <a:pt x="54" y="41"/>
                    <a:pt x="53" y="37"/>
                  </a:cubicBezTo>
                  <a:cubicBezTo>
                    <a:pt x="53" y="36"/>
                    <a:pt x="53" y="35"/>
                    <a:pt x="53" y="35"/>
                  </a:cubicBezTo>
                  <a:cubicBezTo>
                    <a:pt x="53" y="35"/>
                    <a:pt x="53" y="35"/>
                    <a:pt x="53" y="35"/>
                  </a:cubicBezTo>
                  <a:cubicBezTo>
                    <a:pt x="53" y="35"/>
                    <a:pt x="49" y="30"/>
                    <a:pt x="48" y="28"/>
                  </a:cubicBezTo>
                  <a:cubicBezTo>
                    <a:pt x="47" y="27"/>
                    <a:pt x="43" y="20"/>
                    <a:pt x="40" y="19"/>
                  </a:cubicBezTo>
                  <a:cubicBezTo>
                    <a:pt x="37" y="19"/>
                    <a:pt x="34" y="18"/>
                    <a:pt x="34" y="18"/>
                  </a:cubicBezTo>
                  <a:cubicBezTo>
                    <a:pt x="34" y="18"/>
                    <a:pt x="33" y="16"/>
                    <a:pt x="33" y="16"/>
                  </a:cubicBezTo>
                  <a:cubicBezTo>
                    <a:pt x="32" y="16"/>
                    <a:pt x="30" y="15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0"/>
                    <a:pt x="30" y="9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8" y="6"/>
                    <a:pt x="27" y="2"/>
                    <a:pt x="26" y="1"/>
                  </a:cubicBezTo>
                  <a:cubicBezTo>
                    <a:pt x="25" y="1"/>
                    <a:pt x="24" y="0"/>
                    <a:pt x="22" y="1"/>
                  </a:cubicBezTo>
                  <a:cubicBezTo>
                    <a:pt x="20" y="1"/>
                    <a:pt x="17" y="2"/>
                    <a:pt x="17" y="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11"/>
                    <a:pt x="18" y="12"/>
                  </a:cubicBezTo>
                  <a:cubicBezTo>
                    <a:pt x="19" y="13"/>
                    <a:pt x="21" y="13"/>
                    <a:pt x="21" y="13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6"/>
                    <a:pt x="21" y="16"/>
                    <a:pt x="20" y="17"/>
                  </a:cubicBezTo>
                  <a:cubicBezTo>
                    <a:pt x="20" y="17"/>
                    <a:pt x="20" y="18"/>
                    <a:pt x="19" y="18"/>
                  </a:cubicBezTo>
                  <a:cubicBezTo>
                    <a:pt x="19" y="19"/>
                    <a:pt x="15" y="20"/>
                    <a:pt x="14" y="21"/>
                  </a:cubicBezTo>
                  <a:cubicBezTo>
                    <a:pt x="13" y="21"/>
                    <a:pt x="8" y="25"/>
                    <a:pt x="7" y="27"/>
                  </a:cubicBezTo>
                  <a:cubicBezTo>
                    <a:pt x="6" y="28"/>
                    <a:pt x="5" y="30"/>
                    <a:pt x="4" y="31"/>
                  </a:cubicBezTo>
                  <a:cubicBezTo>
                    <a:pt x="3" y="32"/>
                    <a:pt x="0" y="35"/>
                    <a:pt x="0" y="38"/>
                  </a:cubicBezTo>
                  <a:cubicBezTo>
                    <a:pt x="0" y="38"/>
                    <a:pt x="2" y="47"/>
                    <a:pt x="3" y="47"/>
                  </a:cubicBezTo>
                  <a:cubicBezTo>
                    <a:pt x="5" y="48"/>
                    <a:pt x="8" y="53"/>
                    <a:pt x="9" y="53"/>
                  </a:cubicBezTo>
                  <a:cubicBezTo>
                    <a:pt x="9" y="54"/>
                    <a:pt x="10" y="53"/>
                    <a:pt x="11" y="53"/>
                  </a:cubicBezTo>
                  <a:cubicBezTo>
                    <a:pt x="11" y="53"/>
                    <a:pt x="13" y="55"/>
                    <a:pt x="15" y="57"/>
                  </a:cubicBezTo>
                  <a:cubicBezTo>
                    <a:pt x="15" y="57"/>
                    <a:pt x="13" y="68"/>
                    <a:pt x="13" y="68"/>
                  </a:cubicBezTo>
                  <a:cubicBezTo>
                    <a:pt x="13" y="68"/>
                    <a:pt x="14" y="68"/>
                    <a:pt x="14" y="68"/>
                  </a:cubicBezTo>
                  <a:cubicBezTo>
                    <a:pt x="14" y="68"/>
                    <a:pt x="14" y="72"/>
                    <a:pt x="14" y="72"/>
                  </a:cubicBezTo>
                  <a:cubicBezTo>
                    <a:pt x="13" y="73"/>
                    <a:pt x="14" y="79"/>
                    <a:pt x="14" y="80"/>
                  </a:cubicBezTo>
                  <a:cubicBezTo>
                    <a:pt x="14" y="81"/>
                    <a:pt x="10" y="89"/>
                    <a:pt x="13" y="94"/>
                  </a:cubicBezTo>
                  <a:cubicBezTo>
                    <a:pt x="13" y="94"/>
                    <a:pt x="12" y="105"/>
                    <a:pt x="13" y="106"/>
                  </a:cubicBezTo>
                  <a:cubicBezTo>
                    <a:pt x="13" y="107"/>
                    <a:pt x="11" y="108"/>
                    <a:pt x="12" y="109"/>
                  </a:cubicBezTo>
                  <a:cubicBezTo>
                    <a:pt x="12" y="110"/>
                    <a:pt x="8" y="114"/>
                    <a:pt x="8" y="114"/>
                  </a:cubicBezTo>
                  <a:cubicBezTo>
                    <a:pt x="8" y="114"/>
                    <a:pt x="9" y="116"/>
                    <a:pt x="13" y="116"/>
                  </a:cubicBezTo>
                  <a:cubicBezTo>
                    <a:pt x="16" y="116"/>
                    <a:pt x="17" y="112"/>
                    <a:pt x="18" y="111"/>
                  </a:cubicBezTo>
                  <a:cubicBezTo>
                    <a:pt x="19" y="109"/>
                    <a:pt x="20" y="111"/>
                    <a:pt x="20" y="111"/>
                  </a:cubicBezTo>
                  <a:cubicBezTo>
                    <a:pt x="20" y="111"/>
                    <a:pt x="21" y="110"/>
                    <a:pt x="21" y="110"/>
                  </a:cubicBezTo>
                  <a:cubicBezTo>
                    <a:pt x="21" y="110"/>
                    <a:pt x="21" y="108"/>
                    <a:pt x="21" y="108"/>
                  </a:cubicBezTo>
                  <a:cubicBezTo>
                    <a:pt x="21" y="108"/>
                    <a:pt x="22" y="104"/>
                    <a:pt x="21" y="102"/>
                  </a:cubicBezTo>
                  <a:cubicBezTo>
                    <a:pt x="20" y="99"/>
                    <a:pt x="21" y="91"/>
                    <a:pt x="21" y="91"/>
                  </a:cubicBezTo>
                  <a:cubicBezTo>
                    <a:pt x="21" y="91"/>
                    <a:pt x="22" y="88"/>
                    <a:pt x="23" y="81"/>
                  </a:cubicBezTo>
                  <a:cubicBezTo>
                    <a:pt x="24" y="74"/>
                    <a:pt x="25" y="71"/>
                    <a:pt x="26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31" y="77"/>
                    <a:pt x="31" y="77"/>
                    <a:pt x="31" y="77"/>
                  </a:cubicBezTo>
                  <a:cubicBezTo>
                    <a:pt x="34" y="86"/>
                    <a:pt x="34" y="86"/>
                    <a:pt x="34" y="86"/>
                  </a:cubicBezTo>
                  <a:cubicBezTo>
                    <a:pt x="34" y="86"/>
                    <a:pt x="37" y="103"/>
                    <a:pt x="37" y="104"/>
                  </a:cubicBezTo>
                  <a:cubicBezTo>
                    <a:pt x="37" y="105"/>
                    <a:pt x="36" y="108"/>
                    <a:pt x="40" y="109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3" y="111"/>
                    <a:pt x="44" y="112"/>
                    <a:pt x="45" y="112"/>
                  </a:cubicBezTo>
                  <a:cubicBezTo>
                    <a:pt x="47" y="113"/>
                    <a:pt x="50" y="113"/>
                    <a:pt x="51" y="112"/>
                  </a:cubicBezTo>
                  <a:cubicBezTo>
                    <a:pt x="52" y="111"/>
                    <a:pt x="51" y="110"/>
                    <a:pt x="51" y="110"/>
                  </a:cubicBezTo>
                  <a:close/>
                  <a:moveTo>
                    <a:pt x="15" y="43"/>
                  </a:moveTo>
                  <a:cubicBezTo>
                    <a:pt x="15" y="44"/>
                    <a:pt x="14" y="48"/>
                    <a:pt x="15" y="50"/>
                  </a:cubicBezTo>
                  <a:cubicBezTo>
                    <a:pt x="15" y="50"/>
                    <a:pt x="13" y="49"/>
                    <a:pt x="12" y="49"/>
                  </a:cubicBezTo>
                  <a:cubicBezTo>
                    <a:pt x="12" y="49"/>
                    <a:pt x="13" y="48"/>
                    <a:pt x="12" y="47"/>
                  </a:cubicBezTo>
                  <a:cubicBezTo>
                    <a:pt x="12" y="47"/>
                    <a:pt x="10" y="45"/>
                    <a:pt x="10" y="44"/>
                  </a:cubicBezTo>
                  <a:cubicBezTo>
                    <a:pt x="10" y="44"/>
                    <a:pt x="9" y="42"/>
                    <a:pt x="9" y="41"/>
                  </a:cubicBezTo>
                  <a:cubicBezTo>
                    <a:pt x="8" y="41"/>
                    <a:pt x="7" y="39"/>
                    <a:pt x="7" y="39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32"/>
                    <a:pt x="15" y="39"/>
                    <a:pt x="15" y="40"/>
                  </a:cubicBezTo>
                  <a:cubicBezTo>
                    <a:pt x="16" y="40"/>
                    <a:pt x="16" y="42"/>
                    <a:pt x="15" y="43"/>
                  </a:cubicBezTo>
                  <a:close/>
                  <a:moveTo>
                    <a:pt x="40" y="52"/>
                  </a:moveTo>
                  <a:cubicBezTo>
                    <a:pt x="39" y="51"/>
                    <a:pt x="38" y="36"/>
                    <a:pt x="40" y="31"/>
                  </a:cubicBezTo>
                  <a:cubicBezTo>
                    <a:pt x="40" y="31"/>
                    <a:pt x="42" y="33"/>
                    <a:pt x="43" y="35"/>
                  </a:cubicBezTo>
                  <a:cubicBezTo>
                    <a:pt x="44" y="36"/>
                    <a:pt x="46" y="39"/>
                    <a:pt x="46" y="40"/>
                  </a:cubicBezTo>
                  <a:cubicBezTo>
                    <a:pt x="46" y="41"/>
                    <a:pt x="42" y="49"/>
                    <a:pt x="42" y="50"/>
                  </a:cubicBezTo>
                  <a:cubicBezTo>
                    <a:pt x="41" y="51"/>
                    <a:pt x="42" y="51"/>
                    <a:pt x="42" y="51"/>
                  </a:cubicBezTo>
                  <a:cubicBezTo>
                    <a:pt x="42" y="51"/>
                    <a:pt x="40" y="52"/>
                    <a:pt x="40" y="5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8" name="Freeform 152"/>
            <p:cNvSpPr>
              <a:spLocks noEditPoints="1"/>
            </p:cNvSpPr>
            <p:nvPr/>
          </p:nvSpPr>
          <p:spPr bwMode="auto">
            <a:xfrm>
              <a:off x="2159" y="2110"/>
              <a:ext cx="39" cy="117"/>
            </a:xfrm>
            <a:custGeom>
              <a:avLst/>
              <a:gdLst>
                <a:gd name="T0" fmla="*/ 8 w 42"/>
                <a:gd name="T1" fmla="*/ 10 h 128"/>
                <a:gd name="T2" fmla="*/ 8 w 42"/>
                <a:gd name="T3" fmla="*/ 8 h 128"/>
                <a:gd name="T4" fmla="*/ 7 w 42"/>
                <a:gd name="T5" fmla="*/ 5 h 128"/>
                <a:gd name="T6" fmla="*/ 7 w 42"/>
                <a:gd name="T7" fmla="*/ 5 h 128"/>
                <a:gd name="T8" fmla="*/ 7 w 42"/>
                <a:gd name="T9" fmla="*/ 5 h 128"/>
                <a:gd name="T10" fmla="*/ 7 w 42"/>
                <a:gd name="T11" fmla="*/ 5 h 128"/>
                <a:gd name="T12" fmla="*/ 7 w 42"/>
                <a:gd name="T13" fmla="*/ 5 h 128"/>
                <a:gd name="T14" fmla="*/ 7 w 42"/>
                <a:gd name="T15" fmla="*/ 5 h 128"/>
                <a:gd name="T16" fmla="*/ 7 w 42"/>
                <a:gd name="T17" fmla="*/ 5 h 128"/>
                <a:gd name="T18" fmla="*/ 7 w 42"/>
                <a:gd name="T19" fmla="*/ 5 h 128"/>
                <a:gd name="T20" fmla="*/ 7 w 42"/>
                <a:gd name="T21" fmla="*/ 1 h 128"/>
                <a:gd name="T22" fmla="*/ 7 w 42"/>
                <a:gd name="T23" fmla="*/ 1 h 128"/>
                <a:gd name="T24" fmla="*/ 7 w 42"/>
                <a:gd name="T25" fmla="*/ 5 h 128"/>
                <a:gd name="T26" fmla="*/ 7 w 42"/>
                <a:gd name="T27" fmla="*/ 5 h 128"/>
                <a:gd name="T28" fmla="*/ 3 w 42"/>
                <a:gd name="T29" fmla="*/ 5 h 128"/>
                <a:gd name="T30" fmla="*/ 1 w 42"/>
                <a:gd name="T31" fmla="*/ 8 h 128"/>
                <a:gd name="T32" fmla="*/ 1 w 42"/>
                <a:gd name="T33" fmla="*/ 11 h 128"/>
                <a:gd name="T34" fmla="*/ 2 w 42"/>
                <a:gd name="T35" fmla="*/ 11 h 128"/>
                <a:gd name="T36" fmla="*/ 7 w 42"/>
                <a:gd name="T37" fmla="*/ 12 h 128"/>
                <a:gd name="T38" fmla="*/ 7 w 42"/>
                <a:gd name="T39" fmla="*/ 12 h 128"/>
                <a:gd name="T40" fmla="*/ 7 w 42"/>
                <a:gd name="T41" fmla="*/ 11 h 128"/>
                <a:gd name="T42" fmla="*/ 7 w 42"/>
                <a:gd name="T43" fmla="*/ 8 h 128"/>
                <a:gd name="T44" fmla="*/ 7 w 42"/>
                <a:gd name="T45" fmla="*/ 5 h 128"/>
                <a:gd name="T46" fmla="*/ 7 w 42"/>
                <a:gd name="T47" fmla="*/ 8 h 128"/>
                <a:gd name="T48" fmla="*/ 7 w 42"/>
                <a:gd name="T49" fmla="*/ 13 h 128"/>
                <a:gd name="T50" fmla="*/ 7 w 42"/>
                <a:gd name="T51" fmla="*/ 15 h 128"/>
                <a:gd name="T52" fmla="*/ 7 w 42"/>
                <a:gd name="T53" fmla="*/ 18 h 128"/>
                <a:gd name="T54" fmla="*/ 7 w 42"/>
                <a:gd name="T55" fmla="*/ 20 h 128"/>
                <a:gd name="T56" fmla="*/ 7 w 42"/>
                <a:gd name="T57" fmla="*/ 18 h 128"/>
                <a:gd name="T58" fmla="*/ 7 w 42"/>
                <a:gd name="T59" fmla="*/ 17 h 128"/>
                <a:gd name="T60" fmla="*/ 7 w 42"/>
                <a:gd name="T61" fmla="*/ 15 h 128"/>
                <a:gd name="T62" fmla="*/ 7 w 42"/>
                <a:gd name="T63" fmla="*/ 11 h 128"/>
                <a:gd name="T64" fmla="*/ 7 w 42"/>
                <a:gd name="T65" fmla="*/ 15 h 128"/>
                <a:gd name="T66" fmla="*/ 7 w 42"/>
                <a:gd name="T67" fmla="*/ 17 h 128"/>
                <a:gd name="T68" fmla="*/ 7 w 42"/>
                <a:gd name="T69" fmla="*/ 18 h 128"/>
                <a:gd name="T70" fmla="*/ 7 w 42"/>
                <a:gd name="T71" fmla="*/ 20 h 128"/>
                <a:gd name="T72" fmla="*/ 7 w 42"/>
                <a:gd name="T73" fmla="*/ 16 h 128"/>
                <a:gd name="T74" fmla="*/ 7 w 42"/>
                <a:gd name="T75" fmla="*/ 15 h 128"/>
                <a:gd name="T76" fmla="*/ 7 w 42"/>
                <a:gd name="T77" fmla="*/ 13 h 128"/>
                <a:gd name="T78" fmla="*/ 7 w 42"/>
                <a:gd name="T79" fmla="*/ 10 h 128"/>
                <a:gd name="T80" fmla="*/ 7 w 42"/>
                <a:gd name="T81" fmla="*/ 11 h 128"/>
                <a:gd name="T82" fmla="*/ 7 w 42"/>
                <a:gd name="T83" fmla="*/ 12 h 128"/>
                <a:gd name="T84" fmla="*/ 8 w 42"/>
                <a:gd name="T85" fmla="*/ 12 h 128"/>
                <a:gd name="T86" fmla="*/ 9 w 42"/>
                <a:gd name="T87" fmla="*/ 10 h 128"/>
                <a:gd name="T88" fmla="*/ 8 w 42"/>
                <a:gd name="T89" fmla="*/ 11 h 12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28">
                  <a:moveTo>
                    <a:pt x="41" y="64"/>
                  </a:moveTo>
                  <a:cubicBezTo>
                    <a:pt x="41" y="61"/>
                    <a:pt x="40" y="61"/>
                    <a:pt x="40" y="60"/>
                  </a:cubicBezTo>
                  <a:cubicBezTo>
                    <a:pt x="40" y="57"/>
                    <a:pt x="39" y="58"/>
                    <a:pt x="40" y="55"/>
                  </a:cubicBezTo>
                  <a:cubicBezTo>
                    <a:pt x="40" y="51"/>
                    <a:pt x="38" y="50"/>
                    <a:pt x="39" y="50"/>
                  </a:cubicBezTo>
                  <a:cubicBezTo>
                    <a:pt x="39" y="48"/>
                    <a:pt x="38" y="47"/>
                    <a:pt x="38" y="44"/>
                  </a:cubicBezTo>
                  <a:cubicBezTo>
                    <a:pt x="38" y="42"/>
                    <a:pt x="37" y="40"/>
                    <a:pt x="37" y="39"/>
                  </a:cubicBezTo>
                  <a:cubicBezTo>
                    <a:pt x="37" y="38"/>
                    <a:pt x="35" y="31"/>
                    <a:pt x="35" y="30"/>
                  </a:cubicBezTo>
                  <a:cubicBezTo>
                    <a:pt x="34" y="29"/>
                    <a:pt x="33" y="26"/>
                    <a:pt x="32" y="24"/>
                  </a:cubicBezTo>
                  <a:cubicBezTo>
                    <a:pt x="32" y="23"/>
                    <a:pt x="27" y="22"/>
                    <a:pt x="27" y="22"/>
                  </a:cubicBezTo>
                  <a:cubicBezTo>
                    <a:pt x="26" y="21"/>
                    <a:pt x="25" y="19"/>
                    <a:pt x="24" y="18"/>
                  </a:cubicBezTo>
                  <a:cubicBezTo>
                    <a:pt x="24" y="17"/>
                    <a:pt x="25" y="17"/>
                    <a:pt x="27" y="16"/>
                  </a:cubicBezTo>
                  <a:cubicBezTo>
                    <a:pt x="28" y="16"/>
                    <a:pt x="28" y="16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30" y="11"/>
                    <a:pt x="30" y="11"/>
                    <a:pt x="30" y="10"/>
                  </a:cubicBezTo>
                  <a:cubicBezTo>
                    <a:pt x="30" y="10"/>
                    <a:pt x="29" y="8"/>
                    <a:pt x="28" y="8"/>
                  </a:cubicBezTo>
                  <a:cubicBezTo>
                    <a:pt x="28" y="7"/>
                    <a:pt x="28" y="6"/>
                    <a:pt x="28" y="5"/>
                  </a:cubicBezTo>
                  <a:cubicBezTo>
                    <a:pt x="28" y="5"/>
                    <a:pt x="28" y="3"/>
                    <a:pt x="28" y="3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6" y="1"/>
                    <a:pt x="24" y="1"/>
                    <a:pt x="23" y="1"/>
                  </a:cubicBezTo>
                  <a:cubicBezTo>
                    <a:pt x="22" y="1"/>
                    <a:pt x="22" y="1"/>
                    <a:pt x="20" y="1"/>
                  </a:cubicBezTo>
                  <a:cubicBezTo>
                    <a:pt x="18" y="0"/>
                    <a:pt x="17" y="2"/>
                    <a:pt x="15" y="3"/>
                  </a:cubicBezTo>
                  <a:cubicBezTo>
                    <a:pt x="14" y="3"/>
                    <a:pt x="11" y="11"/>
                    <a:pt x="11" y="11"/>
                  </a:cubicBezTo>
                  <a:cubicBezTo>
                    <a:pt x="10" y="12"/>
                    <a:pt x="10" y="17"/>
                    <a:pt x="9" y="17"/>
                  </a:cubicBezTo>
                  <a:cubicBezTo>
                    <a:pt x="9" y="18"/>
                    <a:pt x="7" y="20"/>
                    <a:pt x="7" y="20"/>
                  </a:cubicBezTo>
                  <a:cubicBezTo>
                    <a:pt x="6" y="21"/>
                    <a:pt x="5" y="21"/>
                    <a:pt x="4" y="23"/>
                  </a:cubicBezTo>
                  <a:cubicBezTo>
                    <a:pt x="3" y="26"/>
                    <a:pt x="4" y="25"/>
                    <a:pt x="3" y="30"/>
                  </a:cubicBezTo>
                  <a:cubicBezTo>
                    <a:pt x="1" y="34"/>
                    <a:pt x="2" y="40"/>
                    <a:pt x="1" y="44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6"/>
                    <a:pt x="1" y="57"/>
                    <a:pt x="1" y="59"/>
                  </a:cubicBezTo>
                  <a:cubicBezTo>
                    <a:pt x="1" y="60"/>
                    <a:pt x="1" y="65"/>
                    <a:pt x="1" y="66"/>
                  </a:cubicBezTo>
                  <a:cubicBezTo>
                    <a:pt x="2" y="68"/>
                    <a:pt x="2" y="69"/>
                    <a:pt x="2" y="69"/>
                  </a:cubicBezTo>
                  <a:cubicBezTo>
                    <a:pt x="2" y="70"/>
                    <a:pt x="2" y="71"/>
                    <a:pt x="2" y="71"/>
                  </a:cubicBezTo>
                  <a:cubicBezTo>
                    <a:pt x="2" y="73"/>
                    <a:pt x="4" y="74"/>
                    <a:pt x="5" y="74"/>
                  </a:cubicBezTo>
                  <a:cubicBezTo>
                    <a:pt x="7" y="76"/>
                    <a:pt x="8" y="75"/>
                    <a:pt x="8" y="74"/>
                  </a:cubicBezTo>
                  <a:cubicBezTo>
                    <a:pt x="8" y="73"/>
                    <a:pt x="6" y="69"/>
                    <a:pt x="7" y="71"/>
                  </a:cubicBezTo>
                  <a:cubicBezTo>
                    <a:pt x="8" y="73"/>
                    <a:pt x="9" y="73"/>
                    <a:pt x="9" y="72"/>
                  </a:cubicBezTo>
                  <a:cubicBezTo>
                    <a:pt x="8" y="72"/>
                    <a:pt x="8" y="70"/>
                    <a:pt x="8" y="70"/>
                  </a:cubicBezTo>
                  <a:cubicBezTo>
                    <a:pt x="8" y="70"/>
                    <a:pt x="8" y="68"/>
                    <a:pt x="8" y="68"/>
                  </a:cubicBezTo>
                  <a:cubicBezTo>
                    <a:pt x="8" y="67"/>
                    <a:pt x="6" y="61"/>
                    <a:pt x="6" y="60"/>
                  </a:cubicBezTo>
                  <a:cubicBezTo>
                    <a:pt x="6" y="58"/>
                    <a:pt x="6" y="55"/>
                    <a:pt x="7" y="54"/>
                  </a:cubicBezTo>
                  <a:cubicBezTo>
                    <a:pt x="7" y="52"/>
                    <a:pt x="7" y="48"/>
                    <a:pt x="7" y="48"/>
                  </a:cubicBezTo>
                  <a:cubicBezTo>
                    <a:pt x="6" y="47"/>
                    <a:pt x="8" y="40"/>
                    <a:pt x="8" y="41"/>
                  </a:cubicBezTo>
                  <a:cubicBezTo>
                    <a:pt x="9" y="43"/>
                    <a:pt x="11" y="46"/>
                    <a:pt x="10" y="46"/>
                  </a:cubicBezTo>
                  <a:cubicBezTo>
                    <a:pt x="10" y="47"/>
                    <a:pt x="10" y="48"/>
                    <a:pt x="10" y="50"/>
                  </a:cubicBezTo>
                  <a:cubicBezTo>
                    <a:pt x="9" y="52"/>
                    <a:pt x="9" y="62"/>
                    <a:pt x="9" y="65"/>
                  </a:cubicBezTo>
                  <a:cubicBezTo>
                    <a:pt x="9" y="67"/>
                    <a:pt x="10" y="78"/>
                    <a:pt x="10" y="80"/>
                  </a:cubicBezTo>
                  <a:cubicBezTo>
                    <a:pt x="10" y="81"/>
                    <a:pt x="11" y="91"/>
                    <a:pt x="10" y="94"/>
                  </a:cubicBezTo>
                  <a:cubicBezTo>
                    <a:pt x="10" y="96"/>
                    <a:pt x="10" y="99"/>
                    <a:pt x="10" y="100"/>
                  </a:cubicBezTo>
                  <a:cubicBezTo>
                    <a:pt x="8" y="104"/>
                    <a:pt x="10" y="107"/>
                    <a:pt x="9" y="111"/>
                  </a:cubicBezTo>
                  <a:cubicBezTo>
                    <a:pt x="9" y="113"/>
                    <a:pt x="10" y="120"/>
                    <a:pt x="10" y="120"/>
                  </a:cubicBezTo>
                  <a:cubicBezTo>
                    <a:pt x="10" y="121"/>
                    <a:pt x="9" y="123"/>
                    <a:pt x="9" y="123"/>
                  </a:cubicBezTo>
                  <a:cubicBezTo>
                    <a:pt x="9" y="123"/>
                    <a:pt x="11" y="128"/>
                    <a:pt x="12" y="128"/>
                  </a:cubicBezTo>
                  <a:cubicBezTo>
                    <a:pt x="14" y="128"/>
                    <a:pt x="16" y="123"/>
                    <a:pt x="16" y="123"/>
                  </a:cubicBezTo>
                  <a:cubicBezTo>
                    <a:pt x="16" y="123"/>
                    <a:pt x="15" y="120"/>
                    <a:pt x="16" y="119"/>
                  </a:cubicBezTo>
                  <a:cubicBezTo>
                    <a:pt x="16" y="119"/>
                    <a:pt x="17" y="118"/>
                    <a:pt x="17" y="118"/>
                  </a:cubicBezTo>
                  <a:cubicBezTo>
                    <a:pt x="17" y="117"/>
                    <a:pt x="16" y="116"/>
                    <a:pt x="17" y="115"/>
                  </a:cubicBezTo>
                  <a:cubicBezTo>
                    <a:pt x="19" y="114"/>
                    <a:pt x="18" y="111"/>
                    <a:pt x="18" y="111"/>
                  </a:cubicBezTo>
                  <a:cubicBezTo>
                    <a:pt x="18" y="110"/>
                    <a:pt x="18" y="105"/>
                    <a:pt x="18" y="101"/>
                  </a:cubicBezTo>
                  <a:cubicBezTo>
                    <a:pt x="17" y="97"/>
                    <a:pt x="19" y="88"/>
                    <a:pt x="19" y="87"/>
                  </a:cubicBezTo>
                  <a:cubicBezTo>
                    <a:pt x="21" y="82"/>
                    <a:pt x="23" y="69"/>
                    <a:pt x="23" y="71"/>
                  </a:cubicBezTo>
                  <a:cubicBezTo>
                    <a:pt x="25" y="82"/>
                    <a:pt x="27" y="89"/>
                    <a:pt x="27" y="92"/>
                  </a:cubicBezTo>
                  <a:cubicBezTo>
                    <a:pt x="27" y="93"/>
                    <a:pt x="28" y="101"/>
                    <a:pt x="28" y="101"/>
                  </a:cubicBezTo>
                  <a:cubicBezTo>
                    <a:pt x="28" y="101"/>
                    <a:pt x="27" y="102"/>
                    <a:pt x="27" y="104"/>
                  </a:cubicBezTo>
                  <a:cubicBezTo>
                    <a:pt x="27" y="105"/>
                    <a:pt x="28" y="112"/>
                    <a:pt x="28" y="113"/>
                  </a:cubicBezTo>
                  <a:cubicBezTo>
                    <a:pt x="29" y="115"/>
                    <a:pt x="29" y="115"/>
                    <a:pt x="29" y="115"/>
                  </a:cubicBezTo>
                  <a:cubicBezTo>
                    <a:pt x="28" y="115"/>
                    <a:pt x="29" y="117"/>
                    <a:pt x="29" y="118"/>
                  </a:cubicBezTo>
                  <a:cubicBezTo>
                    <a:pt x="29" y="118"/>
                    <a:pt x="31" y="118"/>
                    <a:pt x="31" y="122"/>
                  </a:cubicBezTo>
                  <a:cubicBezTo>
                    <a:pt x="31" y="125"/>
                    <a:pt x="35" y="128"/>
                    <a:pt x="36" y="127"/>
                  </a:cubicBezTo>
                  <a:cubicBezTo>
                    <a:pt x="39" y="123"/>
                    <a:pt x="35" y="120"/>
                    <a:pt x="36" y="116"/>
                  </a:cubicBezTo>
                  <a:cubicBezTo>
                    <a:pt x="36" y="115"/>
                    <a:pt x="36" y="114"/>
                    <a:pt x="37" y="112"/>
                  </a:cubicBezTo>
                  <a:cubicBezTo>
                    <a:pt x="38" y="111"/>
                    <a:pt x="36" y="104"/>
                    <a:pt x="36" y="102"/>
                  </a:cubicBezTo>
                  <a:cubicBezTo>
                    <a:pt x="36" y="101"/>
                    <a:pt x="35" y="95"/>
                    <a:pt x="35" y="94"/>
                  </a:cubicBezTo>
                  <a:cubicBezTo>
                    <a:pt x="36" y="91"/>
                    <a:pt x="35" y="89"/>
                    <a:pt x="35" y="89"/>
                  </a:cubicBezTo>
                  <a:cubicBezTo>
                    <a:pt x="35" y="88"/>
                    <a:pt x="34" y="86"/>
                    <a:pt x="34" y="85"/>
                  </a:cubicBezTo>
                  <a:cubicBezTo>
                    <a:pt x="36" y="81"/>
                    <a:pt x="34" y="67"/>
                    <a:pt x="34" y="66"/>
                  </a:cubicBezTo>
                  <a:cubicBezTo>
                    <a:pt x="35" y="65"/>
                    <a:pt x="34" y="62"/>
                    <a:pt x="35" y="62"/>
                  </a:cubicBezTo>
                  <a:cubicBezTo>
                    <a:pt x="35" y="62"/>
                    <a:pt x="35" y="65"/>
                    <a:pt x="36" y="66"/>
                  </a:cubicBezTo>
                  <a:cubicBezTo>
                    <a:pt x="36" y="67"/>
                    <a:pt x="35" y="68"/>
                    <a:pt x="35" y="68"/>
                  </a:cubicBezTo>
                  <a:cubicBezTo>
                    <a:pt x="35" y="69"/>
                    <a:pt x="36" y="69"/>
                    <a:pt x="36" y="69"/>
                  </a:cubicBezTo>
                  <a:cubicBezTo>
                    <a:pt x="35" y="73"/>
                    <a:pt x="36" y="73"/>
                    <a:pt x="36" y="74"/>
                  </a:cubicBezTo>
                  <a:cubicBezTo>
                    <a:pt x="36" y="75"/>
                    <a:pt x="36" y="75"/>
                    <a:pt x="37" y="75"/>
                  </a:cubicBezTo>
                  <a:cubicBezTo>
                    <a:pt x="39" y="73"/>
                    <a:pt x="39" y="75"/>
                    <a:pt x="40" y="73"/>
                  </a:cubicBezTo>
                  <a:cubicBezTo>
                    <a:pt x="42" y="70"/>
                    <a:pt x="41" y="69"/>
                    <a:pt x="41" y="68"/>
                  </a:cubicBezTo>
                  <a:cubicBezTo>
                    <a:pt x="42" y="67"/>
                    <a:pt x="41" y="65"/>
                    <a:pt x="41" y="64"/>
                  </a:cubicBezTo>
                  <a:close/>
                  <a:moveTo>
                    <a:pt x="38" y="74"/>
                  </a:moveTo>
                  <a:cubicBezTo>
                    <a:pt x="37" y="75"/>
                    <a:pt x="38" y="70"/>
                    <a:pt x="38" y="70"/>
                  </a:cubicBezTo>
                  <a:cubicBezTo>
                    <a:pt x="38" y="70"/>
                    <a:pt x="39" y="72"/>
                    <a:pt x="38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49" name="Freeform 153"/>
            <p:cNvSpPr>
              <a:spLocks/>
            </p:cNvSpPr>
            <p:nvPr/>
          </p:nvSpPr>
          <p:spPr bwMode="auto">
            <a:xfrm>
              <a:off x="2190" y="2079"/>
              <a:ext cx="44" cy="126"/>
            </a:xfrm>
            <a:custGeom>
              <a:avLst/>
              <a:gdLst>
                <a:gd name="T0" fmla="*/ 7 w 47"/>
                <a:gd name="T1" fmla="*/ 5 h 138"/>
                <a:gd name="T2" fmla="*/ 7 w 47"/>
                <a:gd name="T3" fmla="*/ 5 h 138"/>
                <a:gd name="T4" fmla="*/ 7 w 47"/>
                <a:gd name="T5" fmla="*/ 5 h 138"/>
                <a:gd name="T6" fmla="*/ 7 w 47"/>
                <a:gd name="T7" fmla="*/ 5 h 138"/>
                <a:gd name="T8" fmla="*/ 7 w 47"/>
                <a:gd name="T9" fmla="*/ 5 h 138"/>
                <a:gd name="T10" fmla="*/ 7 w 47"/>
                <a:gd name="T11" fmla="*/ 5 h 138"/>
                <a:gd name="T12" fmla="*/ 5 w 47"/>
                <a:gd name="T13" fmla="*/ 5 h 138"/>
                <a:gd name="T14" fmla="*/ 3 w 47"/>
                <a:gd name="T15" fmla="*/ 5 h 138"/>
                <a:gd name="T16" fmla="*/ 0 w 47"/>
                <a:gd name="T17" fmla="*/ 7 h 138"/>
                <a:gd name="T18" fmla="*/ 7 w 47"/>
                <a:gd name="T19" fmla="*/ 9 h 138"/>
                <a:gd name="T20" fmla="*/ 4 w 47"/>
                <a:gd name="T21" fmla="*/ 12 h 138"/>
                <a:gd name="T22" fmla="*/ 7 w 47"/>
                <a:gd name="T23" fmla="*/ 12 h 138"/>
                <a:gd name="T24" fmla="*/ 7 w 47"/>
                <a:gd name="T25" fmla="*/ 14 h 138"/>
                <a:gd name="T26" fmla="*/ 7 w 47"/>
                <a:gd name="T27" fmla="*/ 18 h 138"/>
                <a:gd name="T28" fmla="*/ 7 w 47"/>
                <a:gd name="T29" fmla="*/ 19 h 138"/>
                <a:gd name="T30" fmla="*/ 7 w 47"/>
                <a:gd name="T31" fmla="*/ 19 h 138"/>
                <a:gd name="T32" fmla="*/ 3 w 47"/>
                <a:gd name="T33" fmla="*/ 20 h 138"/>
                <a:gd name="T34" fmla="*/ 7 w 47"/>
                <a:gd name="T35" fmla="*/ 20 h 138"/>
                <a:gd name="T36" fmla="*/ 7 w 47"/>
                <a:gd name="T37" fmla="*/ 20 h 138"/>
                <a:gd name="T38" fmla="*/ 7 w 47"/>
                <a:gd name="T39" fmla="*/ 20 h 138"/>
                <a:gd name="T40" fmla="*/ 7 w 47"/>
                <a:gd name="T41" fmla="*/ 20 h 138"/>
                <a:gd name="T42" fmla="*/ 7 w 47"/>
                <a:gd name="T43" fmla="*/ 19 h 138"/>
                <a:gd name="T44" fmla="*/ 7 w 47"/>
                <a:gd name="T45" fmla="*/ 18 h 138"/>
                <a:gd name="T46" fmla="*/ 7 w 47"/>
                <a:gd name="T47" fmla="*/ 18 h 138"/>
                <a:gd name="T48" fmla="*/ 7 w 47"/>
                <a:gd name="T49" fmla="*/ 15 h 138"/>
                <a:gd name="T50" fmla="*/ 7 w 47"/>
                <a:gd name="T51" fmla="*/ 13 h 138"/>
                <a:gd name="T52" fmla="*/ 7 w 47"/>
                <a:gd name="T53" fmla="*/ 15 h 138"/>
                <a:gd name="T54" fmla="*/ 7 w 47"/>
                <a:gd name="T55" fmla="*/ 17 h 138"/>
                <a:gd name="T56" fmla="*/ 7 w 47"/>
                <a:gd name="T57" fmla="*/ 18 h 138"/>
                <a:gd name="T58" fmla="*/ 7 w 47"/>
                <a:gd name="T59" fmla="*/ 19 h 138"/>
                <a:gd name="T60" fmla="*/ 7 w 47"/>
                <a:gd name="T61" fmla="*/ 20 h 138"/>
                <a:gd name="T62" fmla="*/ 7 w 47"/>
                <a:gd name="T63" fmla="*/ 21 h 138"/>
                <a:gd name="T64" fmla="*/ 7 w 47"/>
                <a:gd name="T65" fmla="*/ 20 h 138"/>
                <a:gd name="T66" fmla="*/ 7 w 47"/>
                <a:gd name="T67" fmla="*/ 20 h 138"/>
                <a:gd name="T68" fmla="*/ 7 w 47"/>
                <a:gd name="T69" fmla="*/ 19 h 138"/>
                <a:gd name="T70" fmla="*/ 7 w 47"/>
                <a:gd name="T71" fmla="*/ 18 h 138"/>
                <a:gd name="T72" fmla="*/ 7 w 47"/>
                <a:gd name="T73" fmla="*/ 16 h 138"/>
                <a:gd name="T74" fmla="*/ 8 w 47"/>
                <a:gd name="T75" fmla="*/ 13 h 138"/>
                <a:gd name="T76" fmla="*/ 8 w 47"/>
                <a:gd name="T77" fmla="*/ 12 h 138"/>
                <a:gd name="T78" fmla="*/ 10 w 47"/>
                <a:gd name="T79" fmla="*/ 12 h 138"/>
                <a:gd name="T80" fmla="*/ 9 w 47"/>
                <a:gd name="T81" fmla="*/ 9 h 138"/>
                <a:gd name="T82" fmla="*/ 12 w 47"/>
                <a:gd name="T83" fmla="*/ 8 h 138"/>
                <a:gd name="T84" fmla="*/ 12 w 47"/>
                <a:gd name="T85" fmla="*/ 7 h 138"/>
                <a:gd name="T86" fmla="*/ 12 w 47"/>
                <a:gd name="T87" fmla="*/ 7 h 138"/>
                <a:gd name="T88" fmla="*/ 12 w 47"/>
                <a:gd name="T89" fmla="*/ 6 h 138"/>
                <a:gd name="T90" fmla="*/ 12 w 47"/>
                <a:gd name="T91" fmla="*/ 5 h 138"/>
                <a:gd name="T92" fmla="*/ 11 w 47"/>
                <a:gd name="T93" fmla="*/ 5 h 138"/>
                <a:gd name="T94" fmla="*/ 11 w 47"/>
                <a:gd name="T95" fmla="*/ 5 h 138"/>
                <a:gd name="T96" fmla="*/ 7 w 47"/>
                <a:gd name="T97" fmla="*/ 5 h 138"/>
                <a:gd name="T98" fmla="*/ 7 w 47"/>
                <a:gd name="T99" fmla="*/ 5 h 138"/>
                <a:gd name="T100" fmla="*/ 7 w 47"/>
                <a:gd name="T101" fmla="*/ 5 h 138"/>
                <a:gd name="T102" fmla="*/ 7 w 47"/>
                <a:gd name="T103" fmla="*/ 5 h 138"/>
                <a:gd name="T104" fmla="*/ 7 w 47"/>
                <a:gd name="T105" fmla="*/ 5 h 138"/>
                <a:gd name="T106" fmla="*/ 7 w 47"/>
                <a:gd name="T107" fmla="*/ 5 h 138"/>
                <a:gd name="T108" fmla="*/ 7 w 47"/>
                <a:gd name="T109" fmla="*/ 2 h 138"/>
                <a:gd name="T110" fmla="*/ 7 w 47"/>
                <a:gd name="T111" fmla="*/ 1 h 138"/>
                <a:gd name="T112" fmla="*/ 7 w 47"/>
                <a:gd name="T113" fmla="*/ 0 h 138"/>
                <a:gd name="T114" fmla="*/ 7 w 47"/>
                <a:gd name="T115" fmla="*/ 0 h 138"/>
                <a:gd name="T116" fmla="*/ 7 w 47"/>
                <a:gd name="T117" fmla="*/ 0 h 138"/>
                <a:gd name="T118" fmla="*/ 7 w 47"/>
                <a:gd name="T119" fmla="*/ 0 h 138"/>
                <a:gd name="T120" fmla="*/ 7 w 47"/>
                <a:gd name="T121" fmla="*/ 1 h 138"/>
                <a:gd name="T122" fmla="*/ 7 w 47"/>
                <a:gd name="T123" fmla="*/ 5 h 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" h="138">
                  <a:moveTo>
                    <a:pt x="18" y="5"/>
                  </a:moveTo>
                  <a:cubicBezTo>
                    <a:pt x="18" y="5"/>
                    <a:pt x="17" y="13"/>
                    <a:pt x="18" y="15"/>
                  </a:cubicBezTo>
                  <a:cubicBezTo>
                    <a:pt x="20" y="16"/>
                    <a:pt x="20" y="18"/>
                    <a:pt x="20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5" y="33"/>
                    <a:pt x="5" y="34"/>
                  </a:cubicBezTo>
                  <a:cubicBezTo>
                    <a:pt x="4" y="35"/>
                    <a:pt x="3" y="39"/>
                    <a:pt x="3" y="41"/>
                  </a:cubicBezTo>
                  <a:cubicBezTo>
                    <a:pt x="3" y="42"/>
                    <a:pt x="0" y="46"/>
                    <a:pt x="0" y="48"/>
                  </a:cubicBezTo>
                  <a:cubicBezTo>
                    <a:pt x="0" y="50"/>
                    <a:pt x="6" y="56"/>
                    <a:pt x="8" y="56"/>
                  </a:cubicBezTo>
                  <a:cubicBezTo>
                    <a:pt x="10" y="56"/>
                    <a:pt x="4" y="75"/>
                    <a:pt x="4" y="76"/>
                  </a:cubicBezTo>
                  <a:cubicBezTo>
                    <a:pt x="5" y="77"/>
                    <a:pt x="7" y="76"/>
                    <a:pt x="7" y="76"/>
                  </a:cubicBezTo>
                  <a:cubicBezTo>
                    <a:pt x="7" y="76"/>
                    <a:pt x="7" y="93"/>
                    <a:pt x="8" y="95"/>
                  </a:cubicBezTo>
                  <a:cubicBezTo>
                    <a:pt x="9" y="98"/>
                    <a:pt x="8" y="124"/>
                    <a:pt x="8" y="125"/>
                  </a:cubicBezTo>
                  <a:cubicBezTo>
                    <a:pt x="9" y="126"/>
                    <a:pt x="10" y="127"/>
                    <a:pt x="10" y="127"/>
                  </a:cubicBezTo>
                  <a:cubicBezTo>
                    <a:pt x="10" y="128"/>
                    <a:pt x="10" y="128"/>
                    <a:pt x="10" y="128"/>
                  </a:cubicBezTo>
                  <a:cubicBezTo>
                    <a:pt x="10" y="128"/>
                    <a:pt x="3" y="133"/>
                    <a:pt x="3" y="135"/>
                  </a:cubicBezTo>
                  <a:cubicBezTo>
                    <a:pt x="4" y="136"/>
                    <a:pt x="6" y="138"/>
                    <a:pt x="8" y="137"/>
                  </a:cubicBezTo>
                  <a:cubicBezTo>
                    <a:pt x="10" y="136"/>
                    <a:pt x="14" y="132"/>
                    <a:pt x="15" y="132"/>
                  </a:cubicBezTo>
                  <a:cubicBezTo>
                    <a:pt x="15" y="132"/>
                    <a:pt x="16" y="132"/>
                    <a:pt x="16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7" y="104"/>
                    <a:pt x="19" y="100"/>
                  </a:cubicBezTo>
                  <a:cubicBezTo>
                    <a:pt x="20" y="98"/>
                    <a:pt x="20" y="82"/>
                    <a:pt x="21" y="82"/>
                  </a:cubicBezTo>
                  <a:cubicBezTo>
                    <a:pt x="22" y="82"/>
                    <a:pt x="23" y="98"/>
                    <a:pt x="23" y="100"/>
                  </a:cubicBezTo>
                  <a:cubicBezTo>
                    <a:pt x="23" y="102"/>
                    <a:pt x="23" y="115"/>
                    <a:pt x="23" y="117"/>
                  </a:cubicBezTo>
                  <a:cubicBezTo>
                    <a:pt x="23" y="118"/>
                    <a:pt x="20" y="122"/>
                    <a:pt x="20" y="124"/>
                  </a:cubicBezTo>
                  <a:cubicBezTo>
                    <a:pt x="20" y="125"/>
                    <a:pt x="21" y="128"/>
                    <a:pt x="21" y="128"/>
                  </a:cubicBezTo>
                  <a:cubicBezTo>
                    <a:pt x="21" y="128"/>
                    <a:pt x="21" y="131"/>
                    <a:pt x="21" y="132"/>
                  </a:cubicBezTo>
                  <a:cubicBezTo>
                    <a:pt x="22" y="133"/>
                    <a:pt x="27" y="137"/>
                    <a:pt x="28" y="138"/>
                  </a:cubicBezTo>
                  <a:cubicBezTo>
                    <a:pt x="29" y="138"/>
                    <a:pt x="32" y="138"/>
                    <a:pt x="33" y="137"/>
                  </a:cubicBezTo>
                  <a:cubicBezTo>
                    <a:pt x="33" y="136"/>
                    <a:pt x="28" y="131"/>
                    <a:pt x="28" y="131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1" y="126"/>
                    <a:pt x="31" y="122"/>
                    <a:pt x="31" y="120"/>
                  </a:cubicBezTo>
                  <a:cubicBezTo>
                    <a:pt x="31" y="119"/>
                    <a:pt x="32" y="113"/>
                    <a:pt x="32" y="111"/>
                  </a:cubicBezTo>
                  <a:cubicBezTo>
                    <a:pt x="32" y="108"/>
                    <a:pt x="34" y="88"/>
                    <a:pt x="35" y="85"/>
                  </a:cubicBezTo>
                  <a:cubicBezTo>
                    <a:pt x="36" y="82"/>
                    <a:pt x="36" y="79"/>
                    <a:pt x="36" y="79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7" y="48"/>
                    <a:pt x="46" y="47"/>
                  </a:cubicBezTo>
                  <a:cubicBezTo>
                    <a:pt x="45" y="47"/>
                    <a:pt x="46" y="44"/>
                    <a:pt x="46" y="44"/>
                  </a:cubicBezTo>
                  <a:cubicBezTo>
                    <a:pt x="46" y="44"/>
                    <a:pt x="45" y="42"/>
                    <a:pt x="45" y="40"/>
                  </a:cubicBezTo>
                  <a:cubicBezTo>
                    <a:pt x="45" y="38"/>
                    <a:pt x="44" y="38"/>
                    <a:pt x="44" y="34"/>
                  </a:cubicBezTo>
                  <a:cubicBezTo>
                    <a:pt x="44" y="31"/>
                    <a:pt x="42" y="27"/>
                    <a:pt x="42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30" y="16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0"/>
                    <a:pt x="32" y="9"/>
                  </a:cubicBezTo>
                  <a:cubicBezTo>
                    <a:pt x="32" y="7"/>
                    <a:pt x="32" y="3"/>
                    <a:pt x="31" y="2"/>
                  </a:cubicBezTo>
                  <a:cubicBezTo>
                    <a:pt x="29" y="2"/>
                    <a:pt x="29" y="0"/>
                    <a:pt x="27" y="1"/>
                  </a:cubicBezTo>
                  <a:cubicBezTo>
                    <a:pt x="26" y="1"/>
                    <a:pt x="27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4" y="0"/>
                    <a:pt x="22" y="1"/>
                  </a:cubicBezTo>
                  <a:cubicBezTo>
                    <a:pt x="21" y="2"/>
                    <a:pt x="19" y="2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0" name="Freeform 154"/>
            <p:cNvSpPr>
              <a:spLocks/>
            </p:cNvSpPr>
            <p:nvPr/>
          </p:nvSpPr>
          <p:spPr bwMode="auto">
            <a:xfrm>
              <a:off x="2618" y="2028"/>
              <a:ext cx="44" cy="127"/>
            </a:xfrm>
            <a:custGeom>
              <a:avLst/>
              <a:gdLst>
                <a:gd name="T0" fmla="*/ 6 w 48"/>
                <a:gd name="T1" fmla="*/ 5 h 139"/>
                <a:gd name="T2" fmla="*/ 6 w 48"/>
                <a:gd name="T3" fmla="*/ 5 h 139"/>
                <a:gd name="T4" fmla="*/ 6 w 48"/>
                <a:gd name="T5" fmla="*/ 5 h 139"/>
                <a:gd name="T6" fmla="*/ 6 w 48"/>
                <a:gd name="T7" fmla="*/ 5 h 139"/>
                <a:gd name="T8" fmla="*/ 6 w 48"/>
                <a:gd name="T9" fmla="*/ 5 h 139"/>
                <a:gd name="T10" fmla="*/ 6 w 48"/>
                <a:gd name="T11" fmla="*/ 5 h 139"/>
                <a:gd name="T12" fmla="*/ 5 w 48"/>
                <a:gd name="T13" fmla="*/ 5 h 139"/>
                <a:gd name="T14" fmla="*/ 3 w 48"/>
                <a:gd name="T15" fmla="*/ 5 h 139"/>
                <a:gd name="T16" fmla="*/ 0 w 48"/>
                <a:gd name="T17" fmla="*/ 7 h 139"/>
                <a:gd name="T18" fmla="*/ 6 w 48"/>
                <a:gd name="T19" fmla="*/ 9 h 139"/>
                <a:gd name="T20" fmla="*/ 5 w 48"/>
                <a:gd name="T21" fmla="*/ 12 h 139"/>
                <a:gd name="T22" fmla="*/ 6 w 48"/>
                <a:gd name="T23" fmla="*/ 12 h 139"/>
                <a:gd name="T24" fmla="*/ 6 w 48"/>
                <a:gd name="T25" fmla="*/ 15 h 139"/>
                <a:gd name="T26" fmla="*/ 6 w 48"/>
                <a:gd name="T27" fmla="*/ 19 h 139"/>
                <a:gd name="T28" fmla="*/ 6 w 48"/>
                <a:gd name="T29" fmla="*/ 20 h 139"/>
                <a:gd name="T30" fmla="*/ 6 w 48"/>
                <a:gd name="T31" fmla="*/ 20 h 139"/>
                <a:gd name="T32" fmla="*/ 5 w 48"/>
                <a:gd name="T33" fmla="*/ 20 h 139"/>
                <a:gd name="T34" fmla="*/ 6 w 48"/>
                <a:gd name="T35" fmla="*/ 20 h 139"/>
                <a:gd name="T36" fmla="*/ 6 w 48"/>
                <a:gd name="T37" fmla="*/ 20 h 139"/>
                <a:gd name="T38" fmla="*/ 6 w 48"/>
                <a:gd name="T39" fmla="*/ 20 h 139"/>
                <a:gd name="T40" fmla="*/ 6 w 48"/>
                <a:gd name="T41" fmla="*/ 20 h 139"/>
                <a:gd name="T42" fmla="*/ 6 w 48"/>
                <a:gd name="T43" fmla="*/ 20 h 139"/>
                <a:gd name="T44" fmla="*/ 6 w 48"/>
                <a:gd name="T45" fmla="*/ 19 h 139"/>
                <a:gd name="T46" fmla="*/ 6 w 48"/>
                <a:gd name="T47" fmla="*/ 18 h 139"/>
                <a:gd name="T48" fmla="*/ 6 w 48"/>
                <a:gd name="T49" fmla="*/ 15 h 139"/>
                <a:gd name="T50" fmla="*/ 6 w 48"/>
                <a:gd name="T51" fmla="*/ 13 h 139"/>
                <a:gd name="T52" fmla="*/ 6 w 48"/>
                <a:gd name="T53" fmla="*/ 15 h 139"/>
                <a:gd name="T54" fmla="*/ 6 w 48"/>
                <a:gd name="T55" fmla="*/ 18 h 139"/>
                <a:gd name="T56" fmla="*/ 6 w 48"/>
                <a:gd name="T57" fmla="*/ 18 h 139"/>
                <a:gd name="T58" fmla="*/ 6 w 48"/>
                <a:gd name="T59" fmla="*/ 20 h 139"/>
                <a:gd name="T60" fmla="*/ 6 w 48"/>
                <a:gd name="T61" fmla="*/ 20 h 139"/>
                <a:gd name="T62" fmla="*/ 6 w 48"/>
                <a:gd name="T63" fmla="*/ 21 h 139"/>
                <a:gd name="T64" fmla="*/ 6 w 48"/>
                <a:gd name="T65" fmla="*/ 20 h 139"/>
                <a:gd name="T66" fmla="*/ 6 w 48"/>
                <a:gd name="T67" fmla="*/ 20 h 139"/>
                <a:gd name="T68" fmla="*/ 6 w 48"/>
                <a:gd name="T69" fmla="*/ 19 h 139"/>
                <a:gd name="T70" fmla="*/ 6 w 48"/>
                <a:gd name="T71" fmla="*/ 18 h 139"/>
                <a:gd name="T72" fmla="*/ 6 w 48"/>
                <a:gd name="T73" fmla="*/ 16 h 139"/>
                <a:gd name="T74" fmla="*/ 6 w 48"/>
                <a:gd name="T75" fmla="*/ 13 h 139"/>
                <a:gd name="T76" fmla="*/ 6 w 48"/>
                <a:gd name="T77" fmla="*/ 12 h 139"/>
                <a:gd name="T78" fmla="*/ 6 w 48"/>
                <a:gd name="T79" fmla="*/ 12 h 139"/>
                <a:gd name="T80" fmla="*/ 6 w 48"/>
                <a:gd name="T81" fmla="*/ 9 h 139"/>
                <a:gd name="T82" fmla="*/ 7 w 48"/>
                <a:gd name="T83" fmla="*/ 8 h 139"/>
                <a:gd name="T84" fmla="*/ 8 w 48"/>
                <a:gd name="T85" fmla="*/ 7 h 139"/>
                <a:gd name="T86" fmla="*/ 8 w 48"/>
                <a:gd name="T87" fmla="*/ 7 h 139"/>
                <a:gd name="T88" fmla="*/ 8 w 48"/>
                <a:gd name="T89" fmla="*/ 6 h 139"/>
                <a:gd name="T90" fmla="*/ 7 w 48"/>
                <a:gd name="T91" fmla="*/ 5 h 139"/>
                <a:gd name="T92" fmla="*/ 7 w 48"/>
                <a:gd name="T93" fmla="*/ 5 h 139"/>
                <a:gd name="T94" fmla="*/ 7 w 48"/>
                <a:gd name="T95" fmla="*/ 5 h 139"/>
                <a:gd name="T96" fmla="*/ 6 w 48"/>
                <a:gd name="T97" fmla="*/ 5 h 139"/>
                <a:gd name="T98" fmla="*/ 6 w 48"/>
                <a:gd name="T99" fmla="*/ 5 h 139"/>
                <a:gd name="T100" fmla="*/ 6 w 48"/>
                <a:gd name="T101" fmla="*/ 5 h 139"/>
                <a:gd name="T102" fmla="*/ 6 w 48"/>
                <a:gd name="T103" fmla="*/ 5 h 139"/>
                <a:gd name="T104" fmla="*/ 6 w 48"/>
                <a:gd name="T105" fmla="*/ 5 h 139"/>
                <a:gd name="T106" fmla="*/ 6 w 48"/>
                <a:gd name="T107" fmla="*/ 5 h 139"/>
                <a:gd name="T108" fmla="*/ 6 w 48"/>
                <a:gd name="T109" fmla="*/ 2 h 139"/>
                <a:gd name="T110" fmla="*/ 6 w 48"/>
                <a:gd name="T111" fmla="*/ 1 h 139"/>
                <a:gd name="T112" fmla="*/ 6 w 48"/>
                <a:gd name="T113" fmla="*/ 0 h 139"/>
                <a:gd name="T114" fmla="*/ 6 w 48"/>
                <a:gd name="T115" fmla="*/ 0 h 139"/>
                <a:gd name="T116" fmla="*/ 6 w 48"/>
                <a:gd name="T117" fmla="*/ 0 h 139"/>
                <a:gd name="T118" fmla="*/ 6 w 48"/>
                <a:gd name="T119" fmla="*/ 1 h 139"/>
                <a:gd name="T120" fmla="*/ 6 w 48"/>
                <a:gd name="T121" fmla="*/ 1 h 139"/>
                <a:gd name="T122" fmla="*/ 6 w 48"/>
                <a:gd name="T123" fmla="*/ 5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" h="139">
                  <a:moveTo>
                    <a:pt x="18" y="5"/>
                  </a:moveTo>
                  <a:cubicBezTo>
                    <a:pt x="18" y="5"/>
                    <a:pt x="16" y="13"/>
                    <a:pt x="18" y="15"/>
                  </a:cubicBezTo>
                  <a:cubicBezTo>
                    <a:pt x="20" y="16"/>
                    <a:pt x="20" y="18"/>
                    <a:pt x="20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3"/>
                    <a:pt x="5" y="34"/>
                  </a:cubicBezTo>
                  <a:cubicBezTo>
                    <a:pt x="5" y="35"/>
                    <a:pt x="3" y="40"/>
                    <a:pt x="3" y="41"/>
                  </a:cubicBezTo>
                  <a:cubicBezTo>
                    <a:pt x="3" y="43"/>
                    <a:pt x="0" y="46"/>
                    <a:pt x="0" y="48"/>
                  </a:cubicBezTo>
                  <a:cubicBezTo>
                    <a:pt x="1" y="50"/>
                    <a:pt x="7" y="57"/>
                    <a:pt x="8" y="56"/>
                  </a:cubicBezTo>
                  <a:cubicBezTo>
                    <a:pt x="10" y="56"/>
                    <a:pt x="4" y="76"/>
                    <a:pt x="5" y="76"/>
                  </a:cubicBezTo>
                  <a:cubicBezTo>
                    <a:pt x="6" y="77"/>
                    <a:pt x="8" y="77"/>
                    <a:pt x="8" y="77"/>
                  </a:cubicBezTo>
                  <a:cubicBezTo>
                    <a:pt x="8" y="77"/>
                    <a:pt x="8" y="93"/>
                    <a:pt x="9" y="96"/>
                  </a:cubicBezTo>
                  <a:cubicBezTo>
                    <a:pt x="10" y="98"/>
                    <a:pt x="10" y="125"/>
                    <a:pt x="10" y="126"/>
                  </a:cubicBezTo>
                  <a:cubicBezTo>
                    <a:pt x="10" y="127"/>
                    <a:pt x="11" y="128"/>
                    <a:pt x="11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1" y="129"/>
                    <a:pt x="4" y="134"/>
                    <a:pt x="5" y="135"/>
                  </a:cubicBezTo>
                  <a:cubicBezTo>
                    <a:pt x="5" y="136"/>
                    <a:pt x="8" y="138"/>
                    <a:pt x="10" y="137"/>
                  </a:cubicBezTo>
                  <a:cubicBezTo>
                    <a:pt x="11" y="136"/>
                    <a:pt x="16" y="133"/>
                    <a:pt x="16" y="132"/>
                  </a:cubicBezTo>
                  <a:cubicBezTo>
                    <a:pt x="17" y="132"/>
                    <a:pt x="18" y="132"/>
                    <a:pt x="18" y="132"/>
                  </a:cubicBezTo>
                  <a:cubicBezTo>
                    <a:pt x="19" y="132"/>
                    <a:pt x="19" y="132"/>
                    <a:pt x="19" y="132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0" y="126"/>
                    <a:pt x="20" y="126"/>
                    <a:pt x="20" y="126"/>
                  </a:cubicBezTo>
                  <a:cubicBezTo>
                    <a:pt x="19" y="123"/>
                    <a:pt x="19" y="123"/>
                    <a:pt x="19" y="123"/>
                  </a:cubicBezTo>
                  <a:cubicBezTo>
                    <a:pt x="19" y="123"/>
                    <a:pt x="18" y="104"/>
                    <a:pt x="20" y="100"/>
                  </a:cubicBezTo>
                  <a:cubicBezTo>
                    <a:pt x="21" y="98"/>
                    <a:pt x="21" y="82"/>
                    <a:pt x="22" y="82"/>
                  </a:cubicBezTo>
                  <a:cubicBezTo>
                    <a:pt x="23" y="82"/>
                    <a:pt x="24" y="99"/>
                    <a:pt x="24" y="101"/>
                  </a:cubicBezTo>
                  <a:cubicBezTo>
                    <a:pt x="24" y="103"/>
                    <a:pt x="24" y="115"/>
                    <a:pt x="24" y="117"/>
                  </a:cubicBezTo>
                  <a:cubicBezTo>
                    <a:pt x="24" y="119"/>
                    <a:pt x="21" y="122"/>
                    <a:pt x="21" y="124"/>
                  </a:cubicBezTo>
                  <a:cubicBezTo>
                    <a:pt x="21" y="126"/>
                    <a:pt x="22" y="129"/>
                    <a:pt x="22" y="129"/>
                  </a:cubicBezTo>
                  <a:cubicBezTo>
                    <a:pt x="22" y="129"/>
                    <a:pt x="22" y="132"/>
                    <a:pt x="23" y="132"/>
                  </a:cubicBezTo>
                  <a:cubicBezTo>
                    <a:pt x="24" y="133"/>
                    <a:pt x="29" y="138"/>
                    <a:pt x="29" y="138"/>
                  </a:cubicBezTo>
                  <a:cubicBezTo>
                    <a:pt x="30" y="139"/>
                    <a:pt x="34" y="138"/>
                    <a:pt x="34" y="137"/>
                  </a:cubicBezTo>
                  <a:cubicBezTo>
                    <a:pt x="35" y="136"/>
                    <a:pt x="30" y="131"/>
                    <a:pt x="30" y="131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26"/>
                    <a:pt x="32" y="122"/>
                    <a:pt x="32" y="120"/>
                  </a:cubicBezTo>
                  <a:cubicBezTo>
                    <a:pt x="32" y="119"/>
                    <a:pt x="33" y="113"/>
                    <a:pt x="33" y="111"/>
                  </a:cubicBezTo>
                  <a:cubicBezTo>
                    <a:pt x="33" y="109"/>
                    <a:pt x="35" y="88"/>
                    <a:pt x="36" y="85"/>
                  </a:cubicBezTo>
                  <a:cubicBezTo>
                    <a:pt x="37" y="82"/>
                    <a:pt x="36" y="79"/>
                    <a:pt x="36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8" y="48"/>
                    <a:pt x="47" y="47"/>
                  </a:cubicBezTo>
                  <a:cubicBezTo>
                    <a:pt x="46" y="47"/>
                    <a:pt x="46" y="44"/>
                    <a:pt x="46" y="44"/>
                  </a:cubicBezTo>
                  <a:cubicBezTo>
                    <a:pt x="46" y="44"/>
                    <a:pt x="45" y="42"/>
                    <a:pt x="45" y="40"/>
                  </a:cubicBezTo>
                  <a:cubicBezTo>
                    <a:pt x="45" y="38"/>
                    <a:pt x="44" y="38"/>
                    <a:pt x="44" y="34"/>
                  </a:cubicBezTo>
                  <a:cubicBezTo>
                    <a:pt x="44" y="31"/>
                    <a:pt x="43" y="27"/>
                    <a:pt x="43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30" y="16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0"/>
                    <a:pt x="32" y="9"/>
                  </a:cubicBezTo>
                  <a:cubicBezTo>
                    <a:pt x="32" y="7"/>
                    <a:pt x="32" y="3"/>
                    <a:pt x="30" y="2"/>
                  </a:cubicBezTo>
                  <a:cubicBezTo>
                    <a:pt x="29" y="2"/>
                    <a:pt x="28" y="0"/>
                    <a:pt x="27" y="1"/>
                  </a:cubicBezTo>
                  <a:cubicBezTo>
                    <a:pt x="26" y="2"/>
                    <a:pt x="26" y="0"/>
                    <a:pt x="25" y="0"/>
                  </a:cubicBezTo>
                  <a:cubicBezTo>
                    <a:pt x="25" y="1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2" y="1"/>
                  </a:cubicBezTo>
                  <a:cubicBezTo>
                    <a:pt x="21" y="2"/>
                    <a:pt x="19" y="3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1" name="Freeform 155"/>
            <p:cNvSpPr>
              <a:spLocks/>
            </p:cNvSpPr>
            <p:nvPr/>
          </p:nvSpPr>
          <p:spPr bwMode="auto">
            <a:xfrm>
              <a:off x="2514" y="1745"/>
              <a:ext cx="43" cy="127"/>
            </a:xfrm>
            <a:custGeom>
              <a:avLst/>
              <a:gdLst>
                <a:gd name="T0" fmla="*/ 5 w 47"/>
                <a:gd name="T1" fmla="*/ 5 h 139"/>
                <a:gd name="T2" fmla="*/ 5 w 47"/>
                <a:gd name="T3" fmla="*/ 5 h 139"/>
                <a:gd name="T4" fmla="*/ 5 w 47"/>
                <a:gd name="T5" fmla="*/ 5 h 139"/>
                <a:gd name="T6" fmla="*/ 5 w 47"/>
                <a:gd name="T7" fmla="*/ 5 h 139"/>
                <a:gd name="T8" fmla="*/ 5 w 47"/>
                <a:gd name="T9" fmla="*/ 5 h 139"/>
                <a:gd name="T10" fmla="*/ 5 w 47"/>
                <a:gd name="T11" fmla="*/ 5 h 139"/>
                <a:gd name="T12" fmla="*/ 5 w 47"/>
                <a:gd name="T13" fmla="*/ 5 h 139"/>
                <a:gd name="T14" fmla="*/ 3 w 47"/>
                <a:gd name="T15" fmla="*/ 5 h 139"/>
                <a:gd name="T16" fmla="*/ 0 w 47"/>
                <a:gd name="T17" fmla="*/ 7 h 139"/>
                <a:gd name="T18" fmla="*/ 5 w 47"/>
                <a:gd name="T19" fmla="*/ 9 h 139"/>
                <a:gd name="T20" fmla="*/ 4 w 47"/>
                <a:gd name="T21" fmla="*/ 12 h 139"/>
                <a:gd name="T22" fmla="*/ 5 w 47"/>
                <a:gd name="T23" fmla="*/ 12 h 139"/>
                <a:gd name="T24" fmla="*/ 5 w 47"/>
                <a:gd name="T25" fmla="*/ 15 h 139"/>
                <a:gd name="T26" fmla="*/ 5 w 47"/>
                <a:gd name="T27" fmla="*/ 18 h 139"/>
                <a:gd name="T28" fmla="*/ 5 w 47"/>
                <a:gd name="T29" fmla="*/ 20 h 139"/>
                <a:gd name="T30" fmla="*/ 5 w 47"/>
                <a:gd name="T31" fmla="*/ 20 h 139"/>
                <a:gd name="T32" fmla="*/ 3 w 47"/>
                <a:gd name="T33" fmla="*/ 20 h 139"/>
                <a:gd name="T34" fmla="*/ 5 w 47"/>
                <a:gd name="T35" fmla="*/ 20 h 139"/>
                <a:gd name="T36" fmla="*/ 5 w 47"/>
                <a:gd name="T37" fmla="*/ 20 h 139"/>
                <a:gd name="T38" fmla="*/ 5 w 47"/>
                <a:gd name="T39" fmla="*/ 20 h 139"/>
                <a:gd name="T40" fmla="*/ 5 w 47"/>
                <a:gd name="T41" fmla="*/ 20 h 139"/>
                <a:gd name="T42" fmla="*/ 5 w 47"/>
                <a:gd name="T43" fmla="*/ 20 h 139"/>
                <a:gd name="T44" fmla="*/ 5 w 47"/>
                <a:gd name="T45" fmla="*/ 18 h 139"/>
                <a:gd name="T46" fmla="*/ 5 w 47"/>
                <a:gd name="T47" fmla="*/ 18 h 139"/>
                <a:gd name="T48" fmla="*/ 5 w 47"/>
                <a:gd name="T49" fmla="*/ 15 h 139"/>
                <a:gd name="T50" fmla="*/ 5 w 47"/>
                <a:gd name="T51" fmla="*/ 13 h 139"/>
                <a:gd name="T52" fmla="*/ 5 w 47"/>
                <a:gd name="T53" fmla="*/ 15 h 139"/>
                <a:gd name="T54" fmla="*/ 5 w 47"/>
                <a:gd name="T55" fmla="*/ 18 h 139"/>
                <a:gd name="T56" fmla="*/ 5 w 47"/>
                <a:gd name="T57" fmla="*/ 18 h 139"/>
                <a:gd name="T58" fmla="*/ 5 w 47"/>
                <a:gd name="T59" fmla="*/ 20 h 139"/>
                <a:gd name="T60" fmla="*/ 5 w 47"/>
                <a:gd name="T61" fmla="*/ 20 h 139"/>
                <a:gd name="T62" fmla="*/ 5 w 47"/>
                <a:gd name="T63" fmla="*/ 21 h 139"/>
                <a:gd name="T64" fmla="*/ 5 w 47"/>
                <a:gd name="T65" fmla="*/ 20 h 139"/>
                <a:gd name="T66" fmla="*/ 5 w 47"/>
                <a:gd name="T67" fmla="*/ 20 h 139"/>
                <a:gd name="T68" fmla="*/ 5 w 47"/>
                <a:gd name="T69" fmla="*/ 19 h 139"/>
                <a:gd name="T70" fmla="*/ 5 w 47"/>
                <a:gd name="T71" fmla="*/ 18 h 139"/>
                <a:gd name="T72" fmla="*/ 5 w 47"/>
                <a:gd name="T73" fmla="*/ 16 h 139"/>
                <a:gd name="T74" fmla="*/ 5 w 47"/>
                <a:gd name="T75" fmla="*/ 13 h 139"/>
                <a:gd name="T76" fmla="*/ 5 w 47"/>
                <a:gd name="T77" fmla="*/ 12 h 139"/>
                <a:gd name="T78" fmla="*/ 5 w 47"/>
                <a:gd name="T79" fmla="*/ 12 h 139"/>
                <a:gd name="T80" fmla="*/ 5 w 47"/>
                <a:gd name="T81" fmla="*/ 9 h 139"/>
                <a:gd name="T82" fmla="*/ 7 w 47"/>
                <a:gd name="T83" fmla="*/ 8 h 139"/>
                <a:gd name="T84" fmla="*/ 7 w 47"/>
                <a:gd name="T85" fmla="*/ 7 h 139"/>
                <a:gd name="T86" fmla="*/ 7 w 47"/>
                <a:gd name="T87" fmla="*/ 7 h 139"/>
                <a:gd name="T88" fmla="*/ 7 w 47"/>
                <a:gd name="T89" fmla="*/ 6 h 139"/>
                <a:gd name="T90" fmla="*/ 7 w 47"/>
                <a:gd name="T91" fmla="*/ 5 h 139"/>
                <a:gd name="T92" fmla="*/ 6 w 47"/>
                <a:gd name="T93" fmla="*/ 5 h 139"/>
                <a:gd name="T94" fmla="*/ 6 w 47"/>
                <a:gd name="T95" fmla="*/ 5 h 139"/>
                <a:gd name="T96" fmla="*/ 5 w 47"/>
                <a:gd name="T97" fmla="*/ 5 h 139"/>
                <a:gd name="T98" fmla="*/ 5 w 47"/>
                <a:gd name="T99" fmla="*/ 5 h 139"/>
                <a:gd name="T100" fmla="*/ 5 w 47"/>
                <a:gd name="T101" fmla="*/ 5 h 139"/>
                <a:gd name="T102" fmla="*/ 5 w 47"/>
                <a:gd name="T103" fmla="*/ 5 h 139"/>
                <a:gd name="T104" fmla="*/ 5 w 47"/>
                <a:gd name="T105" fmla="*/ 5 h 139"/>
                <a:gd name="T106" fmla="*/ 5 w 47"/>
                <a:gd name="T107" fmla="*/ 5 h 139"/>
                <a:gd name="T108" fmla="*/ 5 w 47"/>
                <a:gd name="T109" fmla="*/ 2 h 139"/>
                <a:gd name="T110" fmla="*/ 5 w 47"/>
                <a:gd name="T111" fmla="*/ 1 h 139"/>
                <a:gd name="T112" fmla="*/ 5 w 47"/>
                <a:gd name="T113" fmla="*/ 0 h 139"/>
                <a:gd name="T114" fmla="*/ 5 w 47"/>
                <a:gd name="T115" fmla="*/ 0 h 139"/>
                <a:gd name="T116" fmla="*/ 5 w 47"/>
                <a:gd name="T117" fmla="*/ 0 h 139"/>
                <a:gd name="T118" fmla="*/ 5 w 47"/>
                <a:gd name="T119" fmla="*/ 1 h 139"/>
                <a:gd name="T120" fmla="*/ 5 w 47"/>
                <a:gd name="T121" fmla="*/ 1 h 139"/>
                <a:gd name="T122" fmla="*/ 5 w 47"/>
                <a:gd name="T123" fmla="*/ 5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" h="139">
                  <a:moveTo>
                    <a:pt x="18" y="5"/>
                  </a:moveTo>
                  <a:cubicBezTo>
                    <a:pt x="18" y="5"/>
                    <a:pt x="17" y="13"/>
                    <a:pt x="18" y="15"/>
                  </a:cubicBezTo>
                  <a:cubicBezTo>
                    <a:pt x="20" y="16"/>
                    <a:pt x="20" y="18"/>
                    <a:pt x="20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3"/>
                    <a:pt x="5" y="34"/>
                  </a:cubicBezTo>
                  <a:cubicBezTo>
                    <a:pt x="4" y="35"/>
                    <a:pt x="3" y="40"/>
                    <a:pt x="3" y="41"/>
                  </a:cubicBezTo>
                  <a:cubicBezTo>
                    <a:pt x="3" y="42"/>
                    <a:pt x="0" y="46"/>
                    <a:pt x="0" y="48"/>
                  </a:cubicBezTo>
                  <a:cubicBezTo>
                    <a:pt x="0" y="50"/>
                    <a:pt x="6" y="56"/>
                    <a:pt x="8" y="56"/>
                  </a:cubicBezTo>
                  <a:cubicBezTo>
                    <a:pt x="10" y="56"/>
                    <a:pt x="4" y="75"/>
                    <a:pt x="4" y="76"/>
                  </a:cubicBezTo>
                  <a:cubicBezTo>
                    <a:pt x="5" y="77"/>
                    <a:pt x="7" y="76"/>
                    <a:pt x="7" y="76"/>
                  </a:cubicBezTo>
                  <a:cubicBezTo>
                    <a:pt x="7" y="76"/>
                    <a:pt x="7" y="93"/>
                    <a:pt x="8" y="96"/>
                  </a:cubicBezTo>
                  <a:cubicBezTo>
                    <a:pt x="9" y="98"/>
                    <a:pt x="8" y="124"/>
                    <a:pt x="9" y="125"/>
                  </a:cubicBezTo>
                  <a:cubicBezTo>
                    <a:pt x="9" y="126"/>
                    <a:pt x="10" y="127"/>
                    <a:pt x="10" y="127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3" y="134"/>
                    <a:pt x="3" y="135"/>
                  </a:cubicBezTo>
                  <a:cubicBezTo>
                    <a:pt x="4" y="136"/>
                    <a:pt x="6" y="138"/>
                    <a:pt x="8" y="137"/>
                  </a:cubicBezTo>
                  <a:cubicBezTo>
                    <a:pt x="10" y="136"/>
                    <a:pt x="14" y="133"/>
                    <a:pt x="15" y="132"/>
                  </a:cubicBezTo>
                  <a:cubicBezTo>
                    <a:pt x="15" y="132"/>
                    <a:pt x="16" y="132"/>
                    <a:pt x="16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7" y="104"/>
                    <a:pt x="19" y="100"/>
                  </a:cubicBezTo>
                  <a:cubicBezTo>
                    <a:pt x="20" y="98"/>
                    <a:pt x="20" y="82"/>
                    <a:pt x="21" y="82"/>
                  </a:cubicBezTo>
                  <a:cubicBezTo>
                    <a:pt x="22" y="82"/>
                    <a:pt x="23" y="99"/>
                    <a:pt x="23" y="101"/>
                  </a:cubicBezTo>
                  <a:cubicBezTo>
                    <a:pt x="23" y="103"/>
                    <a:pt x="23" y="115"/>
                    <a:pt x="23" y="117"/>
                  </a:cubicBezTo>
                  <a:cubicBezTo>
                    <a:pt x="23" y="119"/>
                    <a:pt x="20" y="122"/>
                    <a:pt x="20" y="124"/>
                  </a:cubicBezTo>
                  <a:cubicBezTo>
                    <a:pt x="20" y="125"/>
                    <a:pt x="21" y="129"/>
                    <a:pt x="21" y="129"/>
                  </a:cubicBezTo>
                  <a:cubicBezTo>
                    <a:pt x="21" y="129"/>
                    <a:pt x="21" y="131"/>
                    <a:pt x="22" y="132"/>
                  </a:cubicBezTo>
                  <a:cubicBezTo>
                    <a:pt x="22" y="133"/>
                    <a:pt x="27" y="138"/>
                    <a:pt x="28" y="138"/>
                  </a:cubicBezTo>
                  <a:cubicBezTo>
                    <a:pt x="29" y="139"/>
                    <a:pt x="33" y="138"/>
                    <a:pt x="33" y="137"/>
                  </a:cubicBezTo>
                  <a:cubicBezTo>
                    <a:pt x="33" y="136"/>
                    <a:pt x="28" y="131"/>
                    <a:pt x="28" y="131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1" y="126"/>
                    <a:pt x="31" y="122"/>
                    <a:pt x="31" y="120"/>
                  </a:cubicBezTo>
                  <a:cubicBezTo>
                    <a:pt x="31" y="119"/>
                    <a:pt x="32" y="114"/>
                    <a:pt x="32" y="111"/>
                  </a:cubicBezTo>
                  <a:cubicBezTo>
                    <a:pt x="32" y="109"/>
                    <a:pt x="34" y="88"/>
                    <a:pt x="35" y="85"/>
                  </a:cubicBezTo>
                  <a:cubicBezTo>
                    <a:pt x="36" y="82"/>
                    <a:pt x="36" y="79"/>
                    <a:pt x="36" y="79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7" y="48"/>
                    <a:pt x="46" y="48"/>
                  </a:cubicBezTo>
                  <a:cubicBezTo>
                    <a:pt x="46" y="47"/>
                    <a:pt x="46" y="44"/>
                    <a:pt x="46" y="44"/>
                  </a:cubicBezTo>
                  <a:cubicBezTo>
                    <a:pt x="46" y="44"/>
                    <a:pt x="45" y="42"/>
                    <a:pt x="45" y="40"/>
                  </a:cubicBezTo>
                  <a:cubicBezTo>
                    <a:pt x="45" y="39"/>
                    <a:pt x="44" y="39"/>
                    <a:pt x="44" y="35"/>
                  </a:cubicBezTo>
                  <a:cubicBezTo>
                    <a:pt x="44" y="31"/>
                    <a:pt x="42" y="28"/>
                    <a:pt x="42" y="28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30" y="16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0"/>
                    <a:pt x="32" y="9"/>
                  </a:cubicBezTo>
                  <a:cubicBezTo>
                    <a:pt x="32" y="7"/>
                    <a:pt x="32" y="3"/>
                    <a:pt x="31" y="2"/>
                  </a:cubicBezTo>
                  <a:cubicBezTo>
                    <a:pt x="30" y="2"/>
                    <a:pt x="29" y="0"/>
                    <a:pt x="27" y="1"/>
                  </a:cubicBezTo>
                  <a:cubicBezTo>
                    <a:pt x="26" y="2"/>
                    <a:pt x="27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21" y="2"/>
                    <a:pt x="19" y="2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2" name="Freeform 156"/>
            <p:cNvSpPr>
              <a:spLocks/>
            </p:cNvSpPr>
            <p:nvPr/>
          </p:nvSpPr>
          <p:spPr bwMode="auto">
            <a:xfrm>
              <a:off x="2505" y="2029"/>
              <a:ext cx="50" cy="108"/>
            </a:xfrm>
            <a:custGeom>
              <a:avLst/>
              <a:gdLst>
                <a:gd name="T0" fmla="*/ 5 w 55"/>
                <a:gd name="T1" fmla="*/ 5 h 118"/>
                <a:gd name="T2" fmla="*/ 5 w 55"/>
                <a:gd name="T3" fmla="*/ 5 h 118"/>
                <a:gd name="T4" fmla="*/ 5 w 55"/>
                <a:gd name="T5" fmla="*/ 5 h 118"/>
                <a:gd name="T6" fmla="*/ 5 w 55"/>
                <a:gd name="T7" fmla="*/ 5 h 118"/>
                <a:gd name="T8" fmla="*/ 5 w 55"/>
                <a:gd name="T9" fmla="*/ 1 h 118"/>
                <a:gd name="T10" fmla="*/ 5 w 55"/>
                <a:gd name="T11" fmla="*/ 5 h 118"/>
                <a:gd name="T12" fmla="*/ 5 w 55"/>
                <a:gd name="T13" fmla="*/ 5 h 118"/>
                <a:gd name="T14" fmla="*/ 5 w 55"/>
                <a:gd name="T15" fmla="*/ 5 h 118"/>
                <a:gd name="T16" fmla="*/ 5 w 55"/>
                <a:gd name="T17" fmla="*/ 7 h 118"/>
                <a:gd name="T18" fmla="*/ 5 w 55"/>
                <a:gd name="T19" fmla="*/ 9 h 118"/>
                <a:gd name="T20" fmla="*/ 5 w 55"/>
                <a:gd name="T21" fmla="*/ 11 h 118"/>
                <a:gd name="T22" fmla="*/ 5 w 55"/>
                <a:gd name="T23" fmla="*/ 13 h 118"/>
                <a:gd name="T24" fmla="*/ 5 w 55"/>
                <a:gd name="T25" fmla="*/ 13 h 118"/>
                <a:gd name="T26" fmla="*/ 5 w 55"/>
                <a:gd name="T27" fmla="*/ 15 h 118"/>
                <a:gd name="T28" fmla="*/ 1 w 55"/>
                <a:gd name="T29" fmla="*/ 17 h 118"/>
                <a:gd name="T30" fmla="*/ 4 w 55"/>
                <a:gd name="T31" fmla="*/ 17 h 118"/>
                <a:gd name="T32" fmla="*/ 5 w 55"/>
                <a:gd name="T33" fmla="*/ 18 h 118"/>
                <a:gd name="T34" fmla="*/ 5 w 55"/>
                <a:gd name="T35" fmla="*/ 17 h 118"/>
                <a:gd name="T36" fmla="*/ 5 w 55"/>
                <a:gd name="T37" fmla="*/ 15 h 118"/>
                <a:gd name="T38" fmla="*/ 5 w 55"/>
                <a:gd name="T39" fmla="*/ 14 h 118"/>
                <a:gd name="T40" fmla="*/ 5 w 55"/>
                <a:gd name="T41" fmla="*/ 16 h 118"/>
                <a:gd name="T42" fmla="*/ 5 w 55"/>
                <a:gd name="T43" fmla="*/ 17 h 118"/>
                <a:gd name="T44" fmla="*/ 5 w 55"/>
                <a:gd name="T45" fmla="*/ 18 h 118"/>
                <a:gd name="T46" fmla="*/ 6 w 55"/>
                <a:gd name="T47" fmla="*/ 17 h 118"/>
                <a:gd name="T48" fmla="*/ 5 w 55"/>
                <a:gd name="T49" fmla="*/ 16 h 118"/>
                <a:gd name="T50" fmla="*/ 5 w 55"/>
                <a:gd name="T51" fmla="*/ 13 h 118"/>
                <a:gd name="T52" fmla="*/ 5 w 55"/>
                <a:gd name="T53" fmla="*/ 10 h 118"/>
                <a:gd name="T54" fmla="*/ 5 w 55"/>
                <a:gd name="T55" fmla="*/ 10 h 118"/>
                <a:gd name="T56" fmla="*/ 6 w 55"/>
                <a:gd name="T57" fmla="*/ 10 h 118"/>
                <a:gd name="T58" fmla="*/ 5 w 55"/>
                <a:gd name="T59" fmla="*/ 9 h 118"/>
                <a:gd name="T60" fmla="*/ 5 w 55"/>
                <a:gd name="T61" fmla="*/ 7 h 118"/>
                <a:gd name="T62" fmla="*/ 5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32" y="24"/>
                  </a:moveTo>
                  <a:cubicBezTo>
                    <a:pt x="31" y="23"/>
                    <a:pt x="30" y="21"/>
                    <a:pt x="29" y="19"/>
                  </a:cubicBezTo>
                  <a:cubicBezTo>
                    <a:pt x="29" y="19"/>
                    <a:pt x="32" y="16"/>
                    <a:pt x="32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2" y="12"/>
                    <a:pt x="32" y="11"/>
                    <a:pt x="32" y="11"/>
                  </a:cubicBezTo>
                  <a:cubicBezTo>
                    <a:pt x="32" y="11"/>
                    <a:pt x="32" y="9"/>
                    <a:pt x="32" y="9"/>
                  </a:cubicBezTo>
                  <a:cubicBezTo>
                    <a:pt x="31" y="8"/>
                    <a:pt x="32" y="6"/>
                    <a:pt x="32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4"/>
                    <a:pt x="28" y="1"/>
                    <a:pt x="26" y="1"/>
                  </a:cubicBezTo>
                  <a:cubicBezTo>
                    <a:pt x="25" y="2"/>
                    <a:pt x="23" y="0"/>
                    <a:pt x="21" y="1"/>
                  </a:cubicBezTo>
                  <a:cubicBezTo>
                    <a:pt x="20" y="2"/>
                    <a:pt x="17" y="7"/>
                    <a:pt x="17" y="8"/>
                  </a:cubicBezTo>
                  <a:cubicBezTo>
                    <a:pt x="17" y="8"/>
                    <a:pt x="17" y="10"/>
                    <a:pt x="18" y="11"/>
                  </a:cubicBezTo>
                  <a:cubicBezTo>
                    <a:pt x="19" y="12"/>
                    <a:pt x="18" y="13"/>
                    <a:pt x="19" y="16"/>
                  </a:cubicBezTo>
                  <a:cubicBezTo>
                    <a:pt x="21" y="18"/>
                    <a:pt x="19" y="18"/>
                    <a:pt x="19" y="18"/>
                  </a:cubicBezTo>
                  <a:cubicBezTo>
                    <a:pt x="18" y="18"/>
                    <a:pt x="17" y="20"/>
                    <a:pt x="17" y="20"/>
                  </a:cubicBezTo>
                  <a:cubicBezTo>
                    <a:pt x="17" y="21"/>
                    <a:pt x="12" y="22"/>
                    <a:pt x="9" y="33"/>
                  </a:cubicBezTo>
                  <a:cubicBezTo>
                    <a:pt x="8" y="36"/>
                    <a:pt x="8" y="40"/>
                    <a:pt x="7" y="42"/>
                  </a:cubicBezTo>
                  <a:cubicBezTo>
                    <a:pt x="7" y="43"/>
                    <a:pt x="6" y="46"/>
                    <a:pt x="7" y="47"/>
                  </a:cubicBezTo>
                  <a:cubicBezTo>
                    <a:pt x="7" y="49"/>
                    <a:pt x="6" y="49"/>
                    <a:pt x="6" y="50"/>
                  </a:cubicBezTo>
                  <a:cubicBezTo>
                    <a:pt x="7" y="51"/>
                    <a:pt x="10" y="52"/>
                    <a:pt x="11" y="53"/>
                  </a:cubicBezTo>
                  <a:cubicBezTo>
                    <a:pt x="12" y="54"/>
                    <a:pt x="10" y="60"/>
                    <a:pt x="12" y="62"/>
                  </a:cubicBezTo>
                  <a:cubicBezTo>
                    <a:pt x="13" y="63"/>
                    <a:pt x="15" y="63"/>
                    <a:pt x="15" y="63"/>
                  </a:cubicBezTo>
                  <a:cubicBezTo>
                    <a:pt x="15" y="63"/>
                    <a:pt x="18" y="70"/>
                    <a:pt x="18" y="71"/>
                  </a:cubicBezTo>
                  <a:cubicBezTo>
                    <a:pt x="19" y="71"/>
                    <a:pt x="17" y="75"/>
                    <a:pt x="16" y="75"/>
                  </a:cubicBezTo>
                  <a:cubicBezTo>
                    <a:pt x="15" y="75"/>
                    <a:pt x="16" y="78"/>
                    <a:pt x="16" y="78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4" y="79"/>
                    <a:pt x="10" y="90"/>
                    <a:pt x="10" y="91"/>
                  </a:cubicBezTo>
                  <a:cubicBezTo>
                    <a:pt x="9" y="91"/>
                    <a:pt x="8" y="92"/>
                    <a:pt x="8" y="93"/>
                  </a:cubicBezTo>
                  <a:cubicBezTo>
                    <a:pt x="6" y="100"/>
                    <a:pt x="0" y="108"/>
                    <a:pt x="0" y="109"/>
                  </a:cubicBezTo>
                  <a:cubicBezTo>
                    <a:pt x="0" y="110"/>
                    <a:pt x="1" y="110"/>
                    <a:pt x="1" y="110"/>
                  </a:cubicBezTo>
                  <a:cubicBezTo>
                    <a:pt x="1" y="110"/>
                    <a:pt x="0" y="112"/>
                    <a:pt x="0" y="112"/>
                  </a:cubicBezTo>
                  <a:cubicBezTo>
                    <a:pt x="0" y="113"/>
                    <a:pt x="3" y="115"/>
                    <a:pt x="4" y="114"/>
                  </a:cubicBezTo>
                  <a:cubicBezTo>
                    <a:pt x="5" y="113"/>
                    <a:pt x="8" y="116"/>
                    <a:pt x="9" y="116"/>
                  </a:cubicBezTo>
                  <a:cubicBezTo>
                    <a:pt x="10" y="116"/>
                    <a:pt x="17" y="117"/>
                    <a:pt x="18" y="116"/>
                  </a:cubicBezTo>
                  <a:cubicBezTo>
                    <a:pt x="19" y="115"/>
                    <a:pt x="17" y="114"/>
                    <a:pt x="15" y="113"/>
                  </a:cubicBezTo>
                  <a:cubicBezTo>
                    <a:pt x="13" y="113"/>
                    <a:pt x="13" y="111"/>
                    <a:pt x="11" y="110"/>
                  </a:cubicBezTo>
                  <a:cubicBezTo>
                    <a:pt x="9" y="110"/>
                    <a:pt x="13" y="106"/>
                    <a:pt x="13" y="104"/>
                  </a:cubicBezTo>
                  <a:cubicBezTo>
                    <a:pt x="14" y="101"/>
                    <a:pt x="14" y="107"/>
                    <a:pt x="17" y="96"/>
                  </a:cubicBezTo>
                  <a:cubicBezTo>
                    <a:pt x="18" y="93"/>
                    <a:pt x="22" y="90"/>
                    <a:pt x="22" y="90"/>
                  </a:cubicBezTo>
                  <a:cubicBezTo>
                    <a:pt x="23" y="89"/>
                    <a:pt x="25" y="86"/>
                    <a:pt x="25" y="86"/>
                  </a:cubicBezTo>
                  <a:cubicBezTo>
                    <a:pt x="24" y="85"/>
                    <a:pt x="29" y="95"/>
                    <a:pt x="29" y="96"/>
                  </a:cubicBezTo>
                  <a:cubicBezTo>
                    <a:pt x="29" y="97"/>
                    <a:pt x="29" y="97"/>
                    <a:pt x="30" y="99"/>
                  </a:cubicBezTo>
                  <a:cubicBezTo>
                    <a:pt x="32" y="103"/>
                    <a:pt x="35" y="108"/>
                    <a:pt x="35" y="110"/>
                  </a:cubicBezTo>
                  <a:cubicBezTo>
                    <a:pt x="35" y="111"/>
                    <a:pt x="35" y="114"/>
                    <a:pt x="37" y="113"/>
                  </a:cubicBezTo>
                  <a:cubicBezTo>
                    <a:pt x="38" y="112"/>
                    <a:pt x="38" y="117"/>
                    <a:pt x="39" y="118"/>
                  </a:cubicBezTo>
                  <a:cubicBezTo>
                    <a:pt x="40" y="118"/>
                    <a:pt x="43" y="117"/>
                    <a:pt x="43" y="116"/>
                  </a:cubicBezTo>
                  <a:cubicBezTo>
                    <a:pt x="42" y="115"/>
                    <a:pt x="55" y="113"/>
                    <a:pt x="54" y="110"/>
                  </a:cubicBezTo>
                  <a:cubicBezTo>
                    <a:pt x="53" y="109"/>
                    <a:pt x="51" y="111"/>
                    <a:pt x="48" y="110"/>
                  </a:cubicBezTo>
                  <a:cubicBezTo>
                    <a:pt x="46" y="110"/>
                    <a:pt x="45" y="110"/>
                    <a:pt x="45" y="110"/>
                  </a:cubicBezTo>
                  <a:cubicBezTo>
                    <a:pt x="44" y="109"/>
                    <a:pt x="45" y="107"/>
                    <a:pt x="45" y="106"/>
                  </a:cubicBezTo>
                  <a:cubicBezTo>
                    <a:pt x="45" y="106"/>
                    <a:pt x="43" y="100"/>
                    <a:pt x="42" y="99"/>
                  </a:cubicBezTo>
                  <a:cubicBezTo>
                    <a:pt x="41" y="99"/>
                    <a:pt x="36" y="83"/>
                    <a:pt x="35" y="81"/>
                  </a:cubicBezTo>
                  <a:cubicBezTo>
                    <a:pt x="34" y="80"/>
                    <a:pt x="34" y="73"/>
                    <a:pt x="34" y="68"/>
                  </a:cubicBezTo>
                  <a:cubicBezTo>
                    <a:pt x="34" y="67"/>
                    <a:pt x="36" y="68"/>
                    <a:pt x="36" y="62"/>
                  </a:cubicBezTo>
                  <a:cubicBezTo>
                    <a:pt x="36" y="61"/>
                    <a:pt x="38" y="60"/>
                    <a:pt x="38" y="59"/>
                  </a:cubicBezTo>
                  <a:cubicBezTo>
                    <a:pt x="38" y="58"/>
                    <a:pt x="41" y="61"/>
                    <a:pt x="41" y="61"/>
                  </a:cubicBezTo>
                  <a:cubicBezTo>
                    <a:pt x="42" y="61"/>
                    <a:pt x="42" y="62"/>
                    <a:pt x="43" y="63"/>
                  </a:cubicBezTo>
                  <a:cubicBezTo>
                    <a:pt x="44" y="65"/>
                    <a:pt x="47" y="61"/>
                    <a:pt x="46" y="60"/>
                  </a:cubicBezTo>
                  <a:cubicBezTo>
                    <a:pt x="46" y="59"/>
                    <a:pt x="45" y="58"/>
                    <a:pt x="45" y="58"/>
                  </a:cubicBezTo>
                  <a:cubicBezTo>
                    <a:pt x="45" y="58"/>
                    <a:pt x="42" y="56"/>
                    <a:pt x="41" y="56"/>
                  </a:cubicBezTo>
                  <a:cubicBezTo>
                    <a:pt x="39" y="56"/>
                    <a:pt x="38" y="53"/>
                    <a:pt x="37" y="52"/>
                  </a:cubicBezTo>
                  <a:cubicBezTo>
                    <a:pt x="35" y="52"/>
                    <a:pt x="35" y="47"/>
                    <a:pt x="34" y="46"/>
                  </a:cubicBezTo>
                  <a:cubicBezTo>
                    <a:pt x="33" y="45"/>
                    <a:pt x="35" y="39"/>
                    <a:pt x="34" y="36"/>
                  </a:cubicBezTo>
                  <a:cubicBezTo>
                    <a:pt x="33" y="33"/>
                    <a:pt x="36" y="28"/>
                    <a:pt x="32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3" name="Freeform 157"/>
            <p:cNvSpPr>
              <a:spLocks noEditPoints="1"/>
            </p:cNvSpPr>
            <p:nvPr/>
          </p:nvSpPr>
          <p:spPr bwMode="auto">
            <a:xfrm>
              <a:off x="3211" y="2040"/>
              <a:ext cx="60" cy="127"/>
            </a:xfrm>
            <a:custGeom>
              <a:avLst/>
              <a:gdLst>
                <a:gd name="T0" fmla="*/ 11 w 65"/>
                <a:gd name="T1" fmla="*/ 20 h 139"/>
                <a:gd name="T2" fmla="*/ 11 w 65"/>
                <a:gd name="T3" fmla="*/ 18 h 139"/>
                <a:gd name="T4" fmla="*/ 10 w 65"/>
                <a:gd name="T5" fmla="*/ 15 h 139"/>
                <a:gd name="T6" fmla="*/ 9 w 65"/>
                <a:gd name="T7" fmla="*/ 12 h 139"/>
                <a:gd name="T8" fmla="*/ 10 w 65"/>
                <a:gd name="T9" fmla="*/ 11 h 139"/>
                <a:gd name="T10" fmla="*/ 11 w 65"/>
                <a:gd name="T11" fmla="*/ 11 h 139"/>
                <a:gd name="T12" fmla="*/ 12 w 65"/>
                <a:gd name="T13" fmla="*/ 6 h 139"/>
                <a:gd name="T14" fmla="*/ 12 w 65"/>
                <a:gd name="T15" fmla="*/ 5 h 139"/>
                <a:gd name="T16" fmla="*/ 9 w 65"/>
                <a:gd name="T17" fmla="*/ 5 h 139"/>
                <a:gd name="T18" fmla="*/ 6 w 65"/>
                <a:gd name="T19" fmla="*/ 5 h 139"/>
                <a:gd name="T20" fmla="*/ 6 w 65"/>
                <a:gd name="T21" fmla="*/ 5 h 139"/>
                <a:gd name="T22" fmla="*/ 6 w 65"/>
                <a:gd name="T23" fmla="*/ 5 h 139"/>
                <a:gd name="T24" fmla="*/ 6 w 65"/>
                <a:gd name="T25" fmla="*/ 5 h 139"/>
                <a:gd name="T26" fmla="*/ 6 w 65"/>
                <a:gd name="T27" fmla="*/ 1 h 139"/>
                <a:gd name="T28" fmla="*/ 6 w 65"/>
                <a:gd name="T29" fmla="*/ 5 h 139"/>
                <a:gd name="T30" fmla="*/ 6 w 65"/>
                <a:gd name="T31" fmla="*/ 5 h 139"/>
                <a:gd name="T32" fmla="*/ 6 w 65"/>
                <a:gd name="T33" fmla="*/ 5 h 139"/>
                <a:gd name="T34" fmla="*/ 6 w 65"/>
                <a:gd name="T35" fmla="*/ 5 h 139"/>
                <a:gd name="T36" fmla="*/ 5 w 65"/>
                <a:gd name="T37" fmla="*/ 5 h 139"/>
                <a:gd name="T38" fmla="*/ 4 w 65"/>
                <a:gd name="T39" fmla="*/ 9 h 139"/>
                <a:gd name="T40" fmla="*/ 6 w 65"/>
                <a:gd name="T41" fmla="*/ 10 h 139"/>
                <a:gd name="T42" fmla="*/ 6 w 65"/>
                <a:gd name="T43" fmla="*/ 13 h 139"/>
                <a:gd name="T44" fmla="*/ 6 w 65"/>
                <a:gd name="T45" fmla="*/ 13 h 139"/>
                <a:gd name="T46" fmla="*/ 6 w 65"/>
                <a:gd name="T47" fmla="*/ 16 h 139"/>
                <a:gd name="T48" fmla="*/ 6 w 65"/>
                <a:gd name="T49" fmla="*/ 20 h 139"/>
                <a:gd name="T50" fmla="*/ 6 w 65"/>
                <a:gd name="T51" fmla="*/ 22 h 139"/>
                <a:gd name="T52" fmla="*/ 6 w 65"/>
                <a:gd name="T53" fmla="*/ 20 h 139"/>
                <a:gd name="T54" fmla="*/ 6 w 65"/>
                <a:gd name="T55" fmla="*/ 20 h 139"/>
                <a:gd name="T56" fmla="*/ 6 w 65"/>
                <a:gd name="T57" fmla="*/ 16 h 139"/>
                <a:gd name="T58" fmla="*/ 6 w 65"/>
                <a:gd name="T59" fmla="*/ 13 h 139"/>
                <a:gd name="T60" fmla="*/ 6 w 65"/>
                <a:gd name="T61" fmla="*/ 14 h 139"/>
                <a:gd name="T62" fmla="*/ 8 w 65"/>
                <a:gd name="T63" fmla="*/ 18 h 139"/>
                <a:gd name="T64" fmla="*/ 10 w 65"/>
                <a:gd name="T65" fmla="*/ 20 h 139"/>
                <a:gd name="T66" fmla="*/ 12 w 65"/>
                <a:gd name="T67" fmla="*/ 20 h 139"/>
                <a:gd name="T68" fmla="*/ 6 w 65"/>
                <a:gd name="T69" fmla="*/ 8 h 139"/>
                <a:gd name="T70" fmla="*/ 6 w 65"/>
                <a:gd name="T71" fmla="*/ 9 h 139"/>
                <a:gd name="T72" fmla="*/ 6 w 65"/>
                <a:gd name="T73" fmla="*/ 8 h 139"/>
                <a:gd name="T74" fmla="*/ 6 w 65"/>
                <a:gd name="T75" fmla="*/ 6 h 139"/>
                <a:gd name="T76" fmla="*/ 6 w 65"/>
                <a:gd name="T77" fmla="*/ 7 h 139"/>
                <a:gd name="T78" fmla="*/ 9 w 65"/>
                <a:gd name="T79" fmla="*/ 10 h 139"/>
                <a:gd name="T80" fmla="*/ 10 w 65"/>
                <a:gd name="T81" fmla="*/ 6 h 139"/>
                <a:gd name="T82" fmla="*/ 9 w 65"/>
                <a:gd name="T83" fmla="*/ 9 h 139"/>
                <a:gd name="T84" fmla="*/ 9 w 65"/>
                <a:gd name="T85" fmla="*/ 10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5" h="139">
                  <a:moveTo>
                    <a:pt x="61" y="132"/>
                  </a:moveTo>
                  <a:cubicBezTo>
                    <a:pt x="61" y="132"/>
                    <a:pt x="57" y="127"/>
                    <a:pt x="57" y="127"/>
                  </a:cubicBezTo>
                  <a:cubicBezTo>
                    <a:pt x="56" y="127"/>
                    <a:pt x="56" y="126"/>
                    <a:pt x="56" y="125"/>
                  </a:cubicBezTo>
                  <a:cubicBezTo>
                    <a:pt x="56" y="125"/>
                    <a:pt x="56" y="123"/>
                    <a:pt x="55" y="122"/>
                  </a:cubicBezTo>
                  <a:cubicBezTo>
                    <a:pt x="55" y="121"/>
                    <a:pt x="54" y="111"/>
                    <a:pt x="54" y="110"/>
                  </a:cubicBezTo>
                  <a:cubicBezTo>
                    <a:pt x="54" y="109"/>
                    <a:pt x="53" y="105"/>
                    <a:pt x="53" y="103"/>
                  </a:cubicBezTo>
                  <a:cubicBezTo>
                    <a:pt x="52" y="101"/>
                    <a:pt x="50" y="82"/>
                    <a:pt x="50" y="80"/>
                  </a:cubicBezTo>
                  <a:cubicBezTo>
                    <a:pt x="49" y="79"/>
                    <a:pt x="50" y="79"/>
                    <a:pt x="50" y="78"/>
                  </a:cubicBezTo>
                  <a:cubicBezTo>
                    <a:pt x="51" y="78"/>
                    <a:pt x="48" y="71"/>
                    <a:pt x="48" y="71"/>
                  </a:cubicBezTo>
                  <a:cubicBezTo>
                    <a:pt x="48" y="70"/>
                    <a:pt x="51" y="71"/>
                    <a:pt x="51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55" y="66"/>
                    <a:pt x="55" y="67"/>
                    <a:pt x="56" y="67"/>
                  </a:cubicBezTo>
                  <a:cubicBezTo>
                    <a:pt x="56" y="67"/>
                    <a:pt x="57" y="64"/>
                    <a:pt x="57" y="63"/>
                  </a:cubicBezTo>
                  <a:cubicBezTo>
                    <a:pt x="58" y="62"/>
                    <a:pt x="65" y="49"/>
                    <a:pt x="64" y="45"/>
                  </a:cubicBezTo>
                  <a:cubicBezTo>
                    <a:pt x="64" y="43"/>
                    <a:pt x="64" y="43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3" y="42"/>
                    <a:pt x="58" y="36"/>
                    <a:pt x="57" y="34"/>
                  </a:cubicBezTo>
                  <a:cubicBezTo>
                    <a:pt x="57" y="32"/>
                    <a:pt x="52" y="24"/>
                    <a:pt x="48" y="23"/>
                  </a:cubicBezTo>
                  <a:cubicBezTo>
                    <a:pt x="45" y="23"/>
                    <a:pt x="40" y="22"/>
                    <a:pt x="40" y="22"/>
                  </a:cubicBezTo>
                  <a:cubicBezTo>
                    <a:pt x="40" y="22"/>
                    <a:pt x="40" y="19"/>
                    <a:pt x="39" y="19"/>
                  </a:cubicBezTo>
                  <a:cubicBezTo>
                    <a:pt x="38" y="19"/>
                    <a:pt x="37" y="19"/>
                    <a:pt x="37" y="19"/>
                  </a:cubicBezTo>
                  <a:cubicBezTo>
                    <a:pt x="36" y="17"/>
                    <a:pt x="36" y="17"/>
                    <a:pt x="36" y="17"/>
                  </a:cubicBezTo>
                  <a:cubicBezTo>
                    <a:pt x="36" y="17"/>
                    <a:pt x="36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2"/>
                    <a:pt x="32" y="2"/>
                  </a:cubicBezTo>
                  <a:cubicBezTo>
                    <a:pt x="30" y="1"/>
                    <a:pt x="28" y="0"/>
                    <a:pt x="26" y="1"/>
                  </a:cubicBezTo>
                  <a:cubicBezTo>
                    <a:pt x="24" y="2"/>
                    <a:pt x="20" y="3"/>
                    <a:pt x="21" y="7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1" y="13"/>
                    <a:pt x="22" y="14"/>
                  </a:cubicBezTo>
                  <a:cubicBezTo>
                    <a:pt x="23" y="16"/>
                    <a:pt x="25" y="16"/>
                    <a:pt x="25" y="16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5" y="19"/>
                    <a:pt x="25" y="20"/>
                  </a:cubicBezTo>
                  <a:cubicBezTo>
                    <a:pt x="24" y="21"/>
                    <a:pt x="24" y="22"/>
                    <a:pt x="23" y="22"/>
                  </a:cubicBezTo>
                  <a:cubicBezTo>
                    <a:pt x="23" y="23"/>
                    <a:pt x="18" y="24"/>
                    <a:pt x="17" y="25"/>
                  </a:cubicBezTo>
                  <a:cubicBezTo>
                    <a:pt x="16" y="26"/>
                    <a:pt x="9" y="30"/>
                    <a:pt x="9" y="32"/>
                  </a:cubicBezTo>
                  <a:cubicBezTo>
                    <a:pt x="8" y="34"/>
                    <a:pt x="6" y="35"/>
                    <a:pt x="5" y="37"/>
                  </a:cubicBezTo>
                  <a:cubicBezTo>
                    <a:pt x="3" y="39"/>
                    <a:pt x="0" y="42"/>
                    <a:pt x="0" y="45"/>
                  </a:cubicBezTo>
                  <a:cubicBezTo>
                    <a:pt x="0" y="45"/>
                    <a:pt x="3" y="56"/>
                    <a:pt x="4" y="57"/>
                  </a:cubicBezTo>
                  <a:cubicBezTo>
                    <a:pt x="6" y="57"/>
                    <a:pt x="10" y="64"/>
                    <a:pt x="10" y="64"/>
                  </a:cubicBezTo>
                  <a:cubicBezTo>
                    <a:pt x="11" y="64"/>
                    <a:pt x="12" y="64"/>
                    <a:pt x="13" y="64"/>
                  </a:cubicBezTo>
                  <a:cubicBezTo>
                    <a:pt x="13" y="64"/>
                    <a:pt x="16" y="66"/>
                    <a:pt x="18" y="68"/>
                  </a:cubicBezTo>
                  <a:cubicBezTo>
                    <a:pt x="18" y="69"/>
                    <a:pt x="16" y="82"/>
                    <a:pt x="16" y="82"/>
                  </a:cubicBezTo>
                  <a:cubicBezTo>
                    <a:pt x="16" y="82"/>
                    <a:pt x="17" y="82"/>
                    <a:pt x="17" y="82"/>
                  </a:cubicBezTo>
                  <a:cubicBezTo>
                    <a:pt x="18" y="82"/>
                    <a:pt x="17" y="86"/>
                    <a:pt x="17" y="87"/>
                  </a:cubicBezTo>
                  <a:cubicBezTo>
                    <a:pt x="16" y="87"/>
                    <a:pt x="16" y="95"/>
                    <a:pt x="17" y="96"/>
                  </a:cubicBezTo>
                  <a:cubicBezTo>
                    <a:pt x="18" y="97"/>
                    <a:pt x="13" y="106"/>
                    <a:pt x="15" y="113"/>
                  </a:cubicBezTo>
                  <a:cubicBezTo>
                    <a:pt x="15" y="113"/>
                    <a:pt x="15" y="126"/>
                    <a:pt x="15" y="127"/>
                  </a:cubicBezTo>
                  <a:cubicBezTo>
                    <a:pt x="16" y="128"/>
                    <a:pt x="13" y="129"/>
                    <a:pt x="14" y="131"/>
                  </a:cubicBezTo>
                  <a:cubicBezTo>
                    <a:pt x="15" y="132"/>
                    <a:pt x="10" y="136"/>
                    <a:pt x="10" y="136"/>
                  </a:cubicBezTo>
                  <a:cubicBezTo>
                    <a:pt x="10" y="136"/>
                    <a:pt x="12" y="139"/>
                    <a:pt x="15" y="139"/>
                  </a:cubicBezTo>
                  <a:cubicBezTo>
                    <a:pt x="20" y="139"/>
                    <a:pt x="20" y="134"/>
                    <a:pt x="22" y="133"/>
                  </a:cubicBezTo>
                  <a:cubicBezTo>
                    <a:pt x="23" y="131"/>
                    <a:pt x="24" y="133"/>
                    <a:pt x="24" y="133"/>
                  </a:cubicBezTo>
                  <a:cubicBezTo>
                    <a:pt x="24" y="133"/>
                    <a:pt x="25" y="132"/>
                    <a:pt x="25" y="132"/>
                  </a:cubicBezTo>
                  <a:cubicBezTo>
                    <a:pt x="26" y="131"/>
                    <a:pt x="25" y="129"/>
                    <a:pt x="25" y="129"/>
                  </a:cubicBezTo>
                  <a:cubicBezTo>
                    <a:pt x="25" y="129"/>
                    <a:pt x="27" y="125"/>
                    <a:pt x="26" y="122"/>
                  </a:cubicBezTo>
                  <a:cubicBezTo>
                    <a:pt x="25" y="119"/>
                    <a:pt x="25" y="109"/>
                    <a:pt x="25" y="109"/>
                  </a:cubicBezTo>
                  <a:cubicBezTo>
                    <a:pt x="25" y="109"/>
                    <a:pt x="26" y="106"/>
                    <a:pt x="27" y="97"/>
                  </a:cubicBezTo>
                  <a:cubicBezTo>
                    <a:pt x="28" y="89"/>
                    <a:pt x="31" y="85"/>
                    <a:pt x="31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4" y="123"/>
                    <a:pt x="45" y="124"/>
                  </a:cubicBezTo>
                  <a:cubicBezTo>
                    <a:pt x="45" y="126"/>
                    <a:pt x="44" y="129"/>
                    <a:pt x="48" y="131"/>
                  </a:cubicBezTo>
                  <a:cubicBezTo>
                    <a:pt x="50" y="132"/>
                    <a:pt x="51" y="132"/>
                    <a:pt x="51" y="132"/>
                  </a:cubicBezTo>
                  <a:cubicBezTo>
                    <a:pt x="52" y="133"/>
                    <a:pt x="53" y="134"/>
                    <a:pt x="54" y="134"/>
                  </a:cubicBezTo>
                  <a:cubicBezTo>
                    <a:pt x="56" y="135"/>
                    <a:pt x="60" y="136"/>
                    <a:pt x="61" y="134"/>
                  </a:cubicBezTo>
                  <a:cubicBezTo>
                    <a:pt x="62" y="133"/>
                    <a:pt x="62" y="132"/>
                    <a:pt x="61" y="132"/>
                  </a:cubicBezTo>
                  <a:close/>
                  <a:moveTo>
                    <a:pt x="19" y="52"/>
                  </a:moveTo>
                  <a:cubicBezTo>
                    <a:pt x="18" y="53"/>
                    <a:pt x="17" y="58"/>
                    <a:pt x="18" y="60"/>
                  </a:cubicBezTo>
                  <a:cubicBezTo>
                    <a:pt x="18" y="60"/>
                    <a:pt x="16" y="59"/>
                    <a:pt x="14" y="59"/>
                  </a:cubicBezTo>
                  <a:cubicBezTo>
                    <a:pt x="14" y="59"/>
                    <a:pt x="15" y="57"/>
                    <a:pt x="15" y="57"/>
                  </a:cubicBezTo>
                  <a:cubicBezTo>
                    <a:pt x="14" y="56"/>
                    <a:pt x="12" y="54"/>
                    <a:pt x="12" y="53"/>
                  </a:cubicBezTo>
                  <a:cubicBezTo>
                    <a:pt x="12" y="53"/>
                    <a:pt x="11" y="50"/>
                    <a:pt x="10" y="49"/>
                  </a:cubicBezTo>
                  <a:cubicBezTo>
                    <a:pt x="10" y="49"/>
                    <a:pt x="9" y="46"/>
                    <a:pt x="9" y="46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47"/>
                    <a:pt x="19" y="47"/>
                  </a:cubicBezTo>
                  <a:cubicBezTo>
                    <a:pt x="19" y="48"/>
                    <a:pt x="19" y="50"/>
                    <a:pt x="19" y="52"/>
                  </a:cubicBezTo>
                  <a:close/>
                  <a:moveTo>
                    <a:pt x="48" y="62"/>
                  </a:moveTo>
                  <a:cubicBezTo>
                    <a:pt x="47" y="62"/>
                    <a:pt x="46" y="43"/>
                    <a:pt x="48" y="38"/>
                  </a:cubicBezTo>
                  <a:cubicBezTo>
                    <a:pt x="48" y="38"/>
                    <a:pt x="51" y="39"/>
                    <a:pt x="52" y="43"/>
                  </a:cubicBezTo>
                  <a:cubicBezTo>
                    <a:pt x="53" y="43"/>
                    <a:pt x="55" y="47"/>
                    <a:pt x="55" y="48"/>
                  </a:cubicBezTo>
                  <a:cubicBezTo>
                    <a:pt x="55" y="49"/>
                    <a:pt x="51" y="58"/>
                    <a:pt x="50" y="60"/>
                  </a:cubicBezTo>
                  <a:cubicBezTo>
                    <a:pt x="49" y="61"/>
                    <a:pt x="51" y="61"/>
                    <a:pt x="51" y="61"/>
                  </a:cubicBezTo>
                  <a:cubicBezTo>
                    <a:pt x="51" y="61"/>
                    <a:pt x="48" y="62"/>
                    <a:pt x="48" y="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4" name="Freeform 158"/>
            <p:cNvSpPr>
              <a:spLocks noEditPoints="1"/>
            </p:cNvSpPr>
            <p:nvPr/>
          </p:nvSpPr>
          <p:spPr bwMode="auto">
            <a:xfrm>
              <a:off x="3218" y="1998"/>
              <a:ext cx="45" cy="141"/>
            </a:xfrm>
            <a:custGeom>
              <a:avLst/>
              <a:gdLst>
                <a:gd name="T0" fmla="*/ 7 w 49"/>
                <a:gd name="T1" fmla="*/ 9 h 154"/>
                <a:gd name="T2" fmla="*/ 7 w 49"/>
                <a:gd name="T3" fmla="*/ 8 h 154"/>
                <a:gd name="T4" fmla="*/ 7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5 h 154"/>
                <a:gd name="T16" fmla="*/ 6 w 49"/>
                <a:gd name="T17" fmla="*/ 4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6 w 49"/>
                <a:gd name="T29" fmla="*/ 7 h 154"/>
                <a:gd name="T30" fmla="*/ 3 w 49"/>
                <a:gd name="T31" fmla="*/ 12 h 154"/>
                <a:gd name="T32" fmla="*/ 5 w 49"/>
                <a:gd name="T33" fmla="*/ 14 h 154"/>
                <a:gd name="T34" fmla="*/ 4 w 49"/>
                <a:gd name="T35" fmla="*/ 14 h 154"/>
                <a:gd name="T36" fmla="*/ 4 w 49"/>
                <a:gd name="T37" fmla="*/ 13 h 154"/>
                <a:gd name="T38" fmla="*/ 5 w 49"/>
                <a:gd name="T39" fmla="*/ 13 h 154"/>
                <a:gd name="T40" fmla="*/ 6 w 49"/>
                <a:gd name="T41" fmla="*/ 13 h 154"/>
                <a:gd name="T42" fmla="*/ 6 w 49"/>
                <a:gd name="T43" fmla="*/ 13 h 154"/>
                <a:gd name="T44" fmla="*/ 6 w 49"/>
                <a:gd name="T45" fmla="*/ 12 h 154"/>
                <a:gd name="T46" fmla="*/ 6 w 49"/>
                <a:gd name="T47" fmla="*/ 16 h 154"/>
                <a:gd name="T48" fmla="*/ 6 w 49"/>
                <a:gd name="T49" fmla="*/ 16 h 154"/>
                <a:gd name="T50" fmla="*/ 6 w 49"/>
                <a:gd name="T51" fmla="*/ 17 h 154"/>
                <a:gd name="T52" fmla="*/ 6 w 49"/>
                <a:gd name="T53" fmla="*/ 21 h 154"/>
                <a:gd name="T54" fmla="*/ 6 w 49"/>
                <a:gd name="T55" fmla="*/ 23 h 154"/>
                <a:gd name="T56" fmla="*/ 6 w 49"/>
                <a:gd name="T57" fmla="*/ 24 h 154"/>
                <a:gd name="T58" fmla="*/ 6 w 49"/>
                <a:gd name="T59" fmla="*/ 24 h 154"/>
                <a:gd name="T60" fmla="*/ 6 w 49"/>
                <a:gd name="T61" fmla="*/ 23 h 154"/>
                <a:gd name="T62" fmla="*/ 6 w 49"/>
                <a:gd name="T63" fmla="*/ 21 h 154"/>
                <a:gd name="T64" fmla="*/ 6 w 49"/>
                <a:gd name="T65" fmla="*/ 21 h 154"/>
                <a:gd name="T66" fmla="*/ 6 w 49"/>
                <a:gd name="T67" fmla="*/ 19 h 154"/>
                <a:gd name="T68" fmla="*/ 6 w 49"/>
                <a:gd name="T69" fmla="*/ 16 h 154"/>
                <a:gd name="T70" fmla="*/ 6 w 49"/>
                <a:gd name="T71" fmla="*/ 19 h 154"/>
                <a:gd name="T72" fmla="*/ 6 w 49"/>
                <a:gd name="T73" fmla="*/ 22 h 154"/>
                <a:gd name="T74" fmla="*/ 6 w 49"/>
                <a:gd name="T75" fmla="*/ 23 h 154"/>
                <a:gd name="T76" fmla="*/ 6 w 49"/>
                <a:gd name="T77" fmla="*/ 21 h 154"/>
                <a:gd name="T78" fmla="*/ 6 w 49"/>
                <a:gd name="T79" fmla="*/ 21 h 154"/>
                <a:gd name="T80" fmla="*/ 6 w 49"/>
                <a:gd name="T81" fmla="*/ 19 h 154"/>
                <a:gd name="T82" fmla="*/ 6 w 49"/>
                <a:gd name="T83" fmla="*/ 16 h 154"/>
                <a:gd name="T84" fmla="*/ 6 w 49"/>
                <a:gd name="T85" fmla="*/ 16 h 154"/>
                <a:gd name="T86" fmla="*/ 6 w 49"/>
                <a:gd name="T87" fmla="*/ 14 h 154"/>
                <a:gd name="T88" fmla="*/ 6 w 49"/>
                <a:gd name="T89" fmla="*/ 12 h 154"/>
                <a:gd name="T90" fmla="*/ 6 w 49"/>
                <a:gd name="T91" fmla="*/ 12 h 154"/>
                <a:gd name="T92" fmla="*/ 7 w 49"/>
                <a:gd name="T93" fmla="*/ 11 h 154"/>
                <a:gd name="T94" fmla="*/ 7 w 49"/>
                <a:gd name="T95" fmla="*/ 9 h 154"/>
                <a:gd name="T96" fmla="*/ 6 w 49"/>
                <a:gd name="T97" fmla="*/ 10 h 154"/>
                <a:gd name="T98" fmla="*/ 6 w 49"/>
                <a:gd name="T99" fmla="*/ 9 h 154"/>
                <a:gd name="T100" fmla="*/ 6 w 49"/>
                <a:gd name="T101" fmla="*/ 7 h 154"/>
                <a:gd name="T102" fmla="*/ 6 w 49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3" y="54"/>
                  </a:moveTo>
                  <a:cubicBezTo>
                    <a:pt x="42" y="53"/>
                    <a:pt x="45" y="51"/>
                    <a:pt x="45" y="50"/>
                  </a:cubicBezTo>
                  <a:cubicBezTo>
                    <a:pt x="43" y="45"/>
                    <a:pt x="41" y="33"/>
                    <a:pt x="42" y="29"/>
                  </a:cubicBezTo>
                  <a:cubicBezTo>
                    <a:pt x="42" y="27"/>
                    <a:pt x="41" y="26"/>
                    <a:pt x="39" y="26"/>
                  </a:cubicBezTo>
                  <a:cubicBezTo>
                    <a:pt x="37" y="26"/>
                    <a:pt x="37" y="24"/>
                    <a:pt x="29" y="22"/>
                  </a:cubicBezTo>
                  <a:cubicBezTo>
                    <a:pt x="29" y="22"/>
                    <a:pt x="28" y="19"/>
                    <a:pt x="28" y="19"/>
                  </a:cubicBezTo>
                  <a:cubicBezTo>
                    <a:pt x="28" y="19"/>
                    <a:pt x="30" y="21"/>
                    <a:pt x="33" y="19"/>
                  </a:cubicBezTo>
                  <a:cubicBezTo>
                    <a:pt x="33" y="19"/>
                    <a:pt x="31" y="13"/>
                    <a:pt x="29" y="5"/>
                  </a:cubicBezTo>
                  <a:cubicBezTo>
                    <a:pt x="28" y="0"/>
                    <a:pt x="20" y="1"/>
                    <a:pt x="18" y="4"/>
                  </a:cubicBezTo>
                  <a:cubicBezTo>
                    <a:pt x="15" y="9"/>
                    <a:pt x="15" y="20"/>
                    <a:pt x="15" y="20"/>
                  </a:cubicBezTo>
                  <a:cubicBezTo>
                    <a:pt x="15" y="20"/>
                    <a:pt x="19" y="19"/>
                    <a:pt x="20" y="20"/>
                  </a:cubicBezTo>
                  <a:cubicBezTo>
                    <a:pt x="20" y="21"/>
                    <a:pt x="19" y="22"/>
                    <a:pt x="19" y="22"/>
                  </a:cubicBezTo>
                  <a:cubicBezTo>
                    <a:pt x="16" y="23"/>
                    <a:pt x="13" y="24"/>
                    <a:pt x="11" y="25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6" y="38"/>
                    <a:pt x="4" y="44"/>
                    <a:pt x="6" y="47"/>
                  </a:cubicBezTo>
                  <a:cubicBezTo>
                    <a:pt x="6" y="47"/>
                    <a:pt x="2" y="60"/>
                    <a:pt x="3" y="72"/>
                  </a:cubicBezTo>
                  <a:cubicBezTo>
                    <a:pt x="0" y="80"/>
                    <a:pt x="3" y="83"/>
                    <a:pt x="5" y="85"/>
                  </a:cubicBezTo>
                  <a:cubicBezTo>
                    <a:pt x="5" y="85"/>
                    <a:pt x="7" y="85"/>
                    <a:pt x="4" y="82"/>
                  </a:cubicBezTo>
                  <a:cubicBezTo>
                    <a:pt x="3" y="80"/>
                    <a:pt x="4" y="78"/>
                    <a:pt x="4" y="77"/>
                  </a:cubicBezTo>
                  <a:cubicBezTo>
                    <a:pt x="5" y="76"/>
                    <a:pt x="5" y="80"/>
                    <a:pt x="5" y="81"/>
                  </a:cubicBezTo>
                  <a:cubicBezTo>
                    <a:pt x="5" y="82"/>
                    <a:pt x="5" y="83"/>
                    <a:pt x="6" y="81"/>
                  </a:cubicBezTo>
                  <a:cubicBezTo>
                    <a:pt x="6" y="79"/>
                    <a:pt x="6" y="78"/>
                    <a:pt x="7" y="76"/>
                  </a:cubicBezTo>
                  <a:cubicBezTo>
                    <a:pt x="7" y="74"/>
                    <a:pt x="7" y="73"/>
                    <a:pt x="7" y="73"/>
                  </a:cubicBezTo>
                  <a:cubicBezTo>
                    <a:pt x="7" y="73"/>
                    <a:pt x="8" y="100"/>
                    <a:pt x="6" y="102"/>
                  </a:cubicBezTo>
                  <a:cubicBezTo>
                    <a:pt x="5" y="104"/>
                    <a:pt x="12" y="101"/>
                    <a:pt x="15" y="104"/>
                  </a:cubicBezTo>
                  <a:cubicBezTo>
                    <a:pt x="16" y="104"/>
                    <a:pt x="16" y="108"/>
                    <a:pt x="15" y="109"/>
                  </a:cubicBezTo>
                  <a:cubicBezTo>
                    <a:pt x="15" y="109"/>
                    <a:pt x="12" y="112"/>
                    <a:pt x="18" y="134"/>
                  </a:cubicBezTo>
                  <a:cubicBezTo>
                    <a:pt x="20" y="139"/>
                    <a:pt x="19" y="142"/>
                    <a:pt x="19" y="144"/>
                  </a:cubicBezTo>
                  <a:cubicBezTo>
                    <a:pt x="19" y="144"/>
                    <a:pt x="17" y="150"/>
                    <a:pt x="18" y="151"/>
                  </a:cubicBezTo>
                  <a:cubicBezTo>
                    <a:pt x="20" y="152"/>
                    <a:pt x="21" y="154"/>
                    <a:pt x="24" y="151"/>
                  </a:cubicBezTo>
                  <a:cubicBezTo>
                    <a:pt x="26" y="150"/>
                    <a:pt x="25" y="148"/>
                    <a:pt x="24" y="145"/>
                  </a:cubicBezTo>
                  <a:cubicBezTo>
                    <a:pt x="23" y="143"/>
                    <a:pt x="23" y="138"/>
                    <a:pt x="23" y="137"/>
                  </a:cubicBezTo>
                  <a:cubicBezTo>
                    <a:pt x="22" y="136"/>
                    <a:pt x="23" y="134"/>
                    <a:pt x="23" y="133"/>
                  </a:cubicBezTo>
                  <a:cubicBezTo>
                    <a:pt x="22" y="129"/>
                    <a:pt x="24" y="121"/>
                    <a:pt x="23" y="117"/>
                  </a:cubicBezTo>
                  <a:cubicBezTo>
                    <a:pt x="22" y="110"/>
                    <a:pt x="24" y="106"/>
                    <a:pt x="24" y="105"/>
                  </a:cubicBezTo>
                  <a:cubicBezTo>
                    <a:pt x="24" y="104"/>
                    <a:pt x="24" y="114"/>
                    <a:pt x="28" y="121"/>
                  </a:cubicBezTo>
                  <a:cubicBezTo>
                    <a:pt x="29" y="122"/>
                    <a:pt x="29" y="136"/>
                    <a:pt x="29" y="138"/>
                  </a:cubicBezTo>
                  <a:cubicBezTo>
                    <a:pt x="29" y="138"/>
                    <a:pt x="32" y="144"/>
                    <a:pt x="33" y="144"/>
                  </a:cubicBezTo>
                  <a:cubicBezTo>
                    <a:pt x="35" y="144"/>
                    <a:pt x="36" y="138"/>
                    <a:pt x="36" y="136"/>
                  </a:cubicBezTo>
                  <a:cubicBezTo>
                    <a:pt x="36" y="134"/>
                    <a:pt x="34" y="131"/>
                    <a:pt x="34" y="128"/>
                  </a:cubicBezTo>
                  <a:cubicBezTo>
                    <a:pt x="34" y="126"/>
                    <a:pt x="33" y="124"/>
                    <a:pt x="33" y="122"/>
                  </a:cubicBezTo>
                  <a:cubicBezTo>
                    <a:pt x="33" y="116"/>
                    <a:pt x="35" y="111"/>
                    <a:pt x="32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6" y="94"/>
                    <a:pt x="35" y="89"/>
                  </a:cubicBezTo>
                  <a:cubicBezTo>
                    <a:pt x="34" y="84"/>
                    <a:pt x="38" y="77"/>
                    <a:pt x="37" y="71"/>
                  </a:cubicBezTo>
                  <a:cubicBezTo>
                    <a:pt x="37" y="68"/>
                    <a:pt x="38" y="71"/>
                    <a:pt x="40" y="70"/>
                  </a:cubicBezTo>
                  <a:cubicBezTo>
                    <a:pt x="42" y="69"/>
                    <a:pt x="43" y="70"/>
                    <a:pt x="44" y="68"/>
                  </a:cubicBezTo>
                  <a:cubicBezTo>
                    <a:pt x="49" y="64"/>
                    <a:pt x="43" y="55"/>
                    <a:pt x="43" y="54"/>
                  </a:cubicBezTo>
                  <a:close/>
                  <a:moveTo>
                    <a:pt x="10" y="59"/>
                  </a:moveTo>
                  <a:cubicBezTo>
                    <a:pt x="11" y="56"/>
                    <a:pt x="11" y="54"/>
                    <a:pt x="11" y="53"/>
                  </a:cubicBezTo>
                  <a:cubicBezTo>
                    <a:pt x="12" y="50"/>
                    <a:pt x="12" y="49"/>
                    <a:pt x="13" y="45"/>
                  </a:cubicBezTo>
                  <a:cubicBezTo>
                    <a:pt x="16" y="53"/>
                    <a:pt x="10" y="60"/>
                    <a:pt x="1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5" name="Freeform 159"/>
            <p:cNvSpPr>
              <a:spLocks noEditPoints="1"/>
            </p:cNvSpPr>
            <p:nvPr/>
          </p:nvSpPr>
          <p:spPr bwMode="auto">
            <a:xfrm>
              <a:off x="3042" y="2328"/>
              <a:ext cx="41" cy="119"/>
            </a:xfrm>
            <a:custGeom>
              <a:avLst/>
              <a:gdLst>
                <a:gd name="T0" fmla="*/ 5 w 45"/>
                <a:gd name="T1" fmla="*/ 5 h 130"/>
                <a:gd name="T2" fmla="*/ 5 w 45"/>
                <a:gd name="T3" fmla="*/ 5 h 130"/>
                <a:gd name="T4" fmla="*/ 5 w 45"/>
                <a:gd name="T5" fmla="*/ 5 h 130"/>
                <a:gd name="T6" fmla="*/ 5 w 45"/>
                <a:gd name="T7" fmla="*/ 5 h 130"/>
                <a:gd name="T8" fmla="*/ 5 w 45"/>
                <a:gd name="T9" fmla="*/ 3 h 130"/>
                <a:gd name="T10" fmla="*/ 5 w 45"/>
                <a:gd name="T11" fmla="*/ 1 h 130"/>
                <a:gd name="T12" fmla="*/ 5 w 45"/>
                <a:gd name="T13" fmla="*/ 2 h 130"/>
                <a:gd name="T14" fmla="*/ 5 w 45"/>
                <a:gd name="T15" fmla="*/ 5 h 130"/>
                <a:gd name="T16" fmla="*/ 5 w 45"/>
                <a:gd name="T17" fmla="*/ 5 h 130"/>
                <a:gd name="T18" fmla="*/ 5 w 45"/>
                <a:gd name="T19" fmla="*/ 5 h 130"/>
                <a:gd name="T20" fmla="*/ 5 w 45"/>
                <a:gd name="T21" fmla="*/ 5 h 130"/>
                <a:gd name="T22" fmla="*/ 5 w 45"/>
                <a:gd name="T23" fmla="*/ 5 h 130"/>
                <a:gd name="T24" fmla="*/ 5 w 45"/>
                <a:gd name="T25" fmla="*/ 5 h 130"/>
                <a:gd name="T26" fmla="*/ 5 w 45"/>
                <a:gd name="T27" fmla="*/ 7 h 130"/>
                <a:gd name="T28" fmla="*/ 5 w 45"/>
                <a:gd name="T29" fmla="*/ 9 h 130"/>
                <a:gd name="T30" fmla="*/ 5 w 45"/>
                <a:gd name="T31" fmla="*/ 10 h 130"/>
                <a:gd name="T32" fmla="*/ 5 w 45"/>
                <a:gd name="T33" fmla="*/ 11 h 130"/>
                <a:gd name="T34" fmla="*/ 5 w 45"/>
                <a:gd name="T35" fmla="*/ 14 h 130"/>
                <a:gd name="T36" fmla="*/ 5 w 45"/>
                <a:gd name="T37" fmla="*/ 18 h 130"/>
                <a:gd name="T38" fmla="*/ 1 w 45"/>
                <a:gd name="T39" fmla="*/ 19 h 130"/>
                <a:gd name="T40" fmla="*/ 5 w 45"/>
                <a:gd name="T41" fmla="*/ 19 h 130"/>
                <a:gd name="T42" fmla="*/ 5 w 45"/>
                <a:gd name="T43" fmla="*/ 17 h 130"/>
                <a:gd name="T44" fmla="*/ 5 w 45"/>
                <a:gd name="T45" fmla="*/ 14 h 130"/>
                <a:gd name="T46" fmla="*/ 5 w 45"/>
                <a:gd name="T47" fmla="*/ 13 h 130"/>
                <a:gd name="T48" fmla="*/ 5 w 45"/>
                <a:gd name="T49" fmla="*/ 15 h 130"/>
                <a:gd name="T50" fmla="*/ 5 w 45"/>
                <a:gd name="T51" fmla="*/ 16 h 130"/>
                <a:gd name="T52" fmla="*/ 5 w 45"/>
                <a:gd name="T53" fmla="*/ 19 h 130"/>
                <a:gd name="T54" fmla="*/ 5 w 45"/>
                <a:gd name="T55" fmla="*/ 21 h 130"/>
                <a:gd name="T56" fmla="*/ 5 w 45"/>
                <a:gd name="T57" fmla="*/ 19 h 130"/>
                <a:gd name="T58" fmla="*/ 5 w 45"/>
                <a:gd name="T59" fmla="*/ 15 h 130"/>
                <a:gd name="T60" fmla="*/ 5 w 45"/>
                <a:gd name="T61" fmla="*/ 12 h 130"/>
                <a:gd name="T62" fmla="*/ 5 w 45"/>
                <a:gd name="T63" fmla="*/ 11 h 130"/>
                <a:gd name="T64" fmla="*/ 5 w 45"/>
                <a:gd name="T65" fmla="*/ 10 h 130"/>
                <a:gd name="T66" fmla="*/ 5 w 45"/>
                <a:gd name="T67" fmla="*/ 9 h 130"/>
                <a:gd name="T68" fmla="*/ 5 w 45"/>
                <a:gd name="T69" fmla="*/ 6 h 130"/>
                <a:gd name="T70" fmla="*/ 5 w 45"/>
                <a:gd name="T71" fmla="*/ 9 h 130"/>
                <a:gd name="T72" fmla="*/ 5 w 45"/>
                <a:gd name="T73" fmla="*/ 7 h 130"/>
                <a:gd name="T74" fmla="*/ 5 w 45"/>
                <a:gd name="T75" fmla="*/ 9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130">
                  <a:moveTo>
                    <a:pt x="44" y="44"/>
                  </a:moveTo>
                  <a:cubicBezTo>
                    <a:pt x="43" y="37"/>
                    <a:pt x="43" y="37"/>
                    <a:pt x="42" y="36"/>
                  </a:cubicBezTo>
                  <a:cubicBezTo>
                    <a:pt x="42" y="30"/>
                    <a:pt x="39" y="26"/>
                    <a:pt x="36" y="25"/>
                  </a:cubicBezTo>
                  <a:cubicBezTo>
                    <a:pt x="33" y="24"/>
                    <a:pt x="30" y="21"/>
                    <a:pt x="30" y="21"/>
                  </a:cubicBezTo>
                  <a:cubicBezTo>
                    <a:pt x="29" y="18"/>
                    <a:pt x="28" y="19"/>
                    <a:pt x="28" y="19"/>
                  </a:cubicBezTo>
                  <a:cubicBezTo>
                    <a:pt x="28" y="18"/>
                    <a:pt x="27" y="16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0"/>
                    <a:pt x="29" y="10"/>
                  </a:cubicBezTo>
                  <a:cubicBezTo>
                    <a:pt x="28" y="10"/>
                    <a:pt x="28" y="10"/>
                    <a:pt x="29" y="8"/>
                  </a:cubicBezTo>
                  <a:cubicBezTo>
                    <a:pt x="29" y="6"/>
                    <a:pt x="28" y="4"/>
                    <a:pt x="28" y="3"/>
                  </a:cubicBezTo>
                  <a:cubicBezTo>
                    <a:pt x="28" y="3"/>
                    <a:pt x="26" y="2"/>
                    <a:pt x="26" y="2"/>
                  </a:cubicBezTo>
                  <a:cubicBezTo>
                    <a:pt x="26" y="2"/>
                    <a:pt x="24" y="2"/>
                    <a:pt x="24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0" y="0"/>
                    <a:pt x="20" y="3"/>
                    <a:pt x="19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5" y="9"/>
                    <a:pt x="17" y="10"/>
                    <a:pt x="17" y="10"/>
                  </a:cubicBezTo>
                  <a:cubicBezTo>
                    <a:pt x="17" y="10"/>
                    <a:pt x="18" y="11"/>
                    <a:pt x="17" y="12"/>
                  </a:cubicBezTo>
                  <a:cubicBezTo>
                    <a:pt x="17" y="12"/>
                    <a:pt x="18" y="15"/>
                    <a:pt x="19" y="15"/>
                  </a:cubicBezTo>
                  <a:cubicBezTo>
                    <a:pt x="20" y="16"/>
                    <a:pt x="20" y="20"/>
                    <a:pt x="20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7" y="24"/>
                    <a:pt x="16" y="23"/>
                  </a:cubicBezTo>
                  <a:cubicBezTo>
                    <a:pt x="16" y="23"/>
                    <a:pt x="14" y="25"/>
                    <a:pt x="14" y="25"/>
                  </a:cubicBezTo>
                  <a:cubicBezTo>
                    <a:pt x="14" y="25"/>
                    <a:pt x="13" y="25"/>
                    <a:pt x="12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8" y="28"/>
                    <a:pt x="7" y="38"/>
                    <a:pt x="6" y="42"/>
                  </a:cubicBezTo>
                  <a:cubicBezTo>
                    <a:pt x="6" y="46"/>
                    <a:pt x="7" y="45"/>
                    <a:pt x="7" y="47"/>
                  </a:cubicBezTo>
                  <a:cubicBezTo>
                    <a:pt x="6" y="49"/>
                    <a:pt x="7" y="54"/>
                    <a:pt x="7" y="54"/>
                  </a:cubicBezTo>
                  <a:cubicBezTo>
                    <a:pt x="7" y="54"/>
                    <a:pt x="6" y="55"/>
                    <a:pt x="6" y="55"/>
                  </a:cubicBezTo>
                  <a:cubicBezTo>
                    <a:pt x="6" y="55"/>
                    <a:pt x="5" y="56"/>
                    <a:pt x="6" y="57"/>
                  </a:cubicBezTo>
                  <a:cubicBezTo>
                    <a:pt x="6" y="58"/>
                    <a:pt x="7" y="58"/>
                    <a:pt x="7" y="58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9"/>
                    <a:pt x="8" y="61"/>
                    <a:pt x="9" y="63"/>
                  </a:cubicBezTo>
                  <a:cubicBezTo>
                    <a:pt x="10" y="65"/>
                    <a:pt x="9" y="72"/>
                    <a:pt x="9" y="73"/>
                  </a:cubicBezTo>
                  <a:cubicBezTo>
                    <a:pt x="9" y="74"/>
                    <a:pt x="11" y="88"/>
                    <a:pt x="11" y="88"/>
                  </a:cubicBezTo>
                  <a:cubicBezTo>
                    <a:pt x="11" y="89"/>
                    <a:pt x="11" y="91"/>
                    <a:pt x="11" y="92"/>
                  </a:cubicBezTo>
                  <a:cubicBezTo>
                    <a:pt x="10" y="95"/>
                    <a:pt x="9" y="115"/>
                    <a:pt x="8" y="116"/>
                  </a:cubicBezTo>
                  <a:cubicBezTo>
                    <a:pt x="8" y="117"/>
                    <a:pt x="4" y="118"/>
                    <a:pt x="2" y="119"/>
                  </a:cubicBezTo>
                  <a:cubicBezTo>
                    <a:pt x="1" y="119"/>
                    <a:pt x="0" y="119"/>
                    <a:pt x="1" y="120"/>
                  </a:cubicBezTo>
                  <a:cubicBezTo>
                    <a:pt x="2" y="122"/>
                    <a:pt x="10" y="121"/>
                    <a:pt x="10" y="120"/>
                  </a:cubicBezTo>
                  <a:cubicBezTo>
                    <a:pt x="11" y="120"/>
                    <a:pt x="13" y="118"/>
                    <a:pt x="14" y="119"/>
                  </a:cubicBezTo>
                  <a:cubicBezTo>
                    <a:pt x="14" y="119"/>
                    <a:pt x="19" y="118"/>
                    <a:pt x="19" y="118"/>
                  </a:cubicBezTo>
                  <a:cubicBezTo>
                    <a:pt x="19" y="117"/>
                    <a:pt x="17" y="112"/>
                    <a:pt x="18" y="110"/>
                  </a:cubicBezTo>
                  <a:cubicBezTo>
                    <a:pt x="22" y="93"/>
                    <a:pt x="19" y="91"/>
                    <a:pt x="19" y="91"/>
                  </a:cubicBezTo>
                  <a:cubicBezTo>
                    <a:pt x="20" y="90"/>
                    <a:pt x="21" y="85"/>
                    <a:pt x="21" y="83"/>
                  </a:cubicBezTo>
                  <a:cubicBezTo>
                    <a:pt x="22" y="78"/>
                    <a:pt x="23" y="76"/>
                    <a:pt x="23" y="76"/>
                  </a:cubicBezTo>
                  <a:cubicBezTo>
                    <a:pt x="23" y="76"/>
                    <a:pt x="24" y="78"/>
                    <a:pt x="25" y="81"/>
                  </a:cubicBezTo>
                  <a:cubicBezTo>
                    <a:pt x="26" y="84"/>
                    <a:pt x="27" y="88"/>
                    <a:pt x="27" y="89"/>
                  </a:cubicBezTo>
                  <a:cubicBezTo>
                    <a:pt x="27" y="91"/>
                    <a:pt x="28" y="92"/>
                    <a:pt x="28" y="94"/>
                  </a:cubicBezTo>
                  <a:cubicBezTo>
                    <a:pt x="29" y="95"/>
                    <a:pt x="29" y="95"/>
                    <a:pt x="29" y="96"/>
                  </a:cubicBezTo>
                  <a:cubicBezTo>
                    <a:pt x="29" y="101"/>
                    <a:pt x="30" y="100"/>
                    <a:pt x="29" y="105"/>
                  </a:cubicBezTo>
                  <a:cubicBezTo>
                    <a:pt x="29" y="115"/>
                    <a:pt x="31" y="119"/>
                    <a:pt x="32" y="121"/>
                  </a:cubicBezTo>
                  <a:cubicBezTo>
                    <a:pt x="32" y="121"/>
                    <a:pt x="31" y="123"/>
                    <a:pt x="33" y="123"/>
                  </a:cubicBezTo>
                  <a:cubicBezTo>
                    <a:pt x="34" y="123"/>
                    <a:pt x="34" y="123"/>
                    <a:pt x="34" y="124"/>
                  </a:cubicBezTo>
                  <a:cubicBezTo>
                    <a:pt x="34" y="125"/>
                    <a:pt x="34" y="127"/>
                    <a:pt x="35" y="128"/>
                  </a:cubicBezTo>
                  <a:cubicBezTo>
                    <a:pt x="37" y="130"/>
                    <a:pt x="43" y="130"/>
                    <a:pt x="41" y="126"/>
                  </a:cubicBezTo>
                  <a:cubicBezTo>
                    <a:pt x="39" y="123"/>
                    <a:pt x="39" y="121"/>
                    <a:pt x="39" y="121"/>
                  </a:cubicBezTo>
                  <a:cubicBezTo>
                    <a:pt x="39" y="98"/>
                    <a:pt x="37" y="103"/>
                    <a:pt x="38" y="101"/>
                  </a:cubicBezTo>
                  <a:cubicBezTo>
                    <a:pt x="38" y="99"/>
                    <a:pt x="38" y="96"/>
                    <a:pt x="38" y="96"/>
                  </a:cubicBezTo>
                  <a:cubicBezTo>
                    <a:pt x="38" y="94"/>
                    <a:pt x="37" y="91"/>
                    <a:pt x="37" y="90"/>
                  </a:cubicBezTo>
                  <a:cubicBezTo>
                    <a:pt x="40" y="76"/>
                    <a:pt x="37" y="74"/>
                    <a:pt x="37" y="73"/>
                  </a:cubicBezTo>
                  <a:cubicBezTo>
                    <a:pt x="38" y="71"/>
                    <a:pt x="37" y="67"/>
                    <a:pt x="37" y="66"/>
                  </a:cubicBezTo>
                  <a:cubicBezTo>
                    <a:pt x="37" y="66"/>
                    <a:pt x="38" y="64"/>
                    <a:pt x="38" y="64"/>
                  </a:cubicBezTo>
                  <a:cubicBezTo>
                    <a:pt x="39" y="64"/>
                    <a:pt x="39" y="61"/>
                    <a:pt x="39" y="61"/>
                  </a:cubicBezTo>
                  <a:cubicBezTo>
                    <a:pt x="40" y="62"/>
                    <a:pt x="42" y="60"/>
                    <a:pt x="42" y="59"/>
                  </a:cubicBezTo>
                  <a:cubicBezTo>
                    <a:pt x="43" y="59"/>
                    <a:pt x="42" y="57"/>
                    <a:pt x="43" y="57"/>
                  </a:cubicBezTo>
                  <a:cubicBezTo>
                    <a:pt x="43" y="57"/>
                    <a:pt x="43" y="56"/>
                    <a:pt x="43" y="56"/>
                  </a:cubicBezTo>
                  <a:cubicBezTo>
                    <a:pt x="42" y="54"/>
                    <a:pt x="43" y="53"/>
                    <a:pt x="43" y="53"/>
                  </a:cubicBezTo>
                  <a:cubicBezTo>
                    <a:pt x="43" y="53"/>
                    <a:pt x="45" y="51"/>
                    <a:pt x="44" y="44"/>
                  </a:cubicBezTo>
                  <a:close/>
                  <a:moveTo>
                    <a:pt x="37" y="54"/>
                  </a:moveTo>
                  <a:cubicBezTo>
                    <a:pt x="35" y="57"/>
                    <a:pt x="35" y="55"/>
                    <a:pt x="35" y="55"/>
                  </a:cubicBezTo>
                  <a:cubicBezTo>
                    <a:pt x="35" y="55"/>
                    <a:pt x="36" y="53"/>
                    <a:pt x="35" y="51"/>
                  </a:cubicBezTo>
                  <a:cubicBezTo>
                    <a:pt x="34" y="50"/>
                    <a:pt x="35" y="47"/>
                    <a:pt x="35" y="47"/>
                  </a:cubicBezTo>
                  <a:cubicBezTo>
                    <a:pt x="35" y="47"/>
                    <a:pt x="36" y="43"/>
                    <a:pt x="37" y="43"/>
                  </a:cubicBezTo>
                  <a:cubicBezTo>
                    <a:pt x="37" y="43"/>
                    <a:pt x="38" y="51"/>
                    <a:pt x="37" y="5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6" name="Freeform 160"/>
            <p:cNvSpPr>
              <a:spLocks noEditPoints="1"/>
            </p:cNvSpPr>
            <p:nvPr/>
          </p:nvSpPr>
          <p:spPr bwMode="auto">
            <a:xfrm>
              <a:off x="2504" y="1880"/>
              <a:ext cx="54" cy="116"/>
            </a:xfrm>
            <a:custGeom>
              <a:avLst/>
              <a:gdLst>
                <a:gd name="T0" fmla="*/ 8 w 59"/>
                <a:gd name="T1" fmla="*/ 5 h 127"/>
                <a:gd name="T2" fmla="*/ 5 w 59"/>
                <a:gd name="T3" fmla="*/ 5 h 127"/>
                <a:gd name="T4" fmla="*/ 5 w 59"/>
                <a:gd name="T5" fmla="*/ 5 h 127"/>
                <a:gd name="T6" fmla="*/ 5 w 59"/>
                <a:gd name="T7" fmla="*/ 5 h 127"/>
                <a:gd name="T8" fmla="*/ 5 w 59"/>
                <a:gd name="T9" fmla="*/ 5 h 127"/>
                <a:gd name="T10" fmla="*/ 5 w 59"/>
                <a:gd name="T11" fmla="*/ 2 h 127"/>
                <a:gd name="T12" fmla="*/ 5 w 59"/>
                <a:gd name="T13" fmla="*/ 5 h 127"/>
                <a:gd name="T14" fmla="*/ 5 w 59"/>
                <a:gd name="T15" fmla="*/ 5 h 127"/>
                <a:gd name="T16" fmla="*/ 5 w 59"/>
                <a:gd name="T17" fmla="*/ 5 h 127"/>
                <a:gd name="T18" fmla="*/ 5 w 59"/>
                <a:gd name="T19" fmla="*/ 5 h 127"/>
                <a:gd name="T20" fmla="*/ 5 w 59"/>
                <a:gd name="T21" fmla="*/ 5 h 127"/>
                <a:gd name="T22" fmla="*/ 1 w 59"/>
                <a:gd name="T23" fmla="*/ 5 h 127"/>
                <a:gd name="T24" fmla="*/ 5 w 59"/>
                <a:gd name="T25" fmla="*/ 9 h 127"/>
                <a:gd name="T26" fmla="*/ 5 w 59"/>
                <a:gd name="T27" fmla="*/ 10 h 127"/>
                <a:gd name="T28" fmla="*/ 5 w 59"/>
                <a:gd name="T29" fmla="*/ 10 h 127"/>
                <a:gd name="T30" fmla="*/ 5 w 59"/>
                <a:gd name="T31" fmla="*/ 12 h 127"/>
                <a:gd name="T32" fmla="*/ 5 w 59"/>
                <a:gd name="T33" fmla="*/ 15 h 127"/>
                <a:gd name="T34" fmla="*/ 5 w 59"/>
                <a:gd name="T35" fmla="*/ 17 h 127"/>
                <a:gd name="T36" fmla="*/ 3 w 59"/>
                <a:gd name="T37" fmla="*/ 18 h 127"/>
                <a:gd name="T38" fmla="*/ 5 w 59"/>
                <a:gd name="T39" fmla="*/ 18 h 127"/>
                <a:gd name="T40" fmla="*/ 5 w 59"/>
                <a:gd name="T41" fmla="*/ 18 h 127"/>
                <a:gd name="T42" fmla="*/ 5 w 59"/>
                <a:gd name="T43" fmla="*/ 14 h 127"/>
                <a:gd name="T44" fmla="*/ 5 w 59"/>
                <a:gd name="T45" fmla="*/ 12 h 127"/>
                <a:gd name="T46" fmla="*/ 5 w 59"/>
                <a:gd name="T47" fmla="*/ 14 h 127"/>
                <a:gd name="T48" fmla="*/ 5 w 59"/>
                <a:gd name="T49" fmla="*/ 16 h 127"/>
                <a:gd name="T50" fmla="*/ 5 w 59"/>
                <a:gd name="T51" fmla="*/ 18 h 127"/>
                <a:gd name="T52" fmla="*/ 5 w 59"/>
                <a:gd name="T53" fmla="*/ 18 h 127"/>
                <a:gd name="T54" fmla="*/ 8 w 59"/>
                <a:gd name="T55" fmla="*/ 18 h 127"/>
                <a:gd name="T56" fmla="*/ 7 w 59"/>
                <a:gd name="T57" fmla="*/ 17 h 127"/>
                <a:gd name="T58" fmla="*/ 6 w 59"/>
                <a:gd name="T59" fmla="*/ 14 h 127"/>
                <a:gd name="T60" fmla="*/ 6 w 59"/>
                <a:gd name="T61" fmla="*/ 12 h 127"/>
                <a:gd name="T62" fmla="*/ 6 w 59"/>
                <a:gd name="T63" fmla="*/ 10 h 127"/>
                <a:gd name="T64" fmla="*/ 8 w 59"/>
                <a:gd name="T65" fmla="*/ 9 h 127"/>
                <a:gd name="T66" fmla="*/ 10 w 59"/>
                <a:gd name="T67" fmla="*/ 5 h 127"/>
                <a:gd name="T68" fmla="*/ 5 w 59"/>
                <a:gd name="T69" fmla="*/ 9 h 127"/>
                <a:gd name="T70" fmla="*/ 5 w 59"/>
                <a:gd name="T71" fmla="*/ 8 h 127"/>
                <a:gd name="T72" fmla="*/ 5 w 59"/>
                <a:gd name="T73" fmla="*/ 5 h 127"/>
                <a:gd name="T74" fmla="*/ 5 w 59"/>
                <a:gd name="T75" fmla="*/ 9 h 127"/>
                <a:gd name="T76" fmla="*/ 7 w 59"/>
                <a:gd name="T77" fmla="*/ 7 h 127"/>
                <a:gd name="T78" fmla="*/ 7 w 59"/>
                <a:gd name="T79" fmla="*/ 8 h 127"/>
                <a:gd name="T80" fmla="*/ 6 w 59"/>
                <a:gd name="T81" fmla="*/ 7 h 127"/>
                <a:gd name="T82" fmla="*/ 6 w 59"/>
                <a:gd name="T83" fmla="*/ 5 h 127"/>
                <a:gd name="T84" fmla="*/ 8 w 59"/>
                <a:gd name="T85" fmla="*/ 6 h 1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" h="127">
                  <a:moveTo>
                    <a:pt x="55" y="34"/>
                  </a:moveTo>
                  <a:cubicBezTo>
                    <a:pt x="54" y="32"/>
                    <a:pt x="52" y="31"/>
                    <a:pt x="51" y="29"/>
                  </a:cubicBezTo>
                  <a:cubicBezTo>
                    <a:pt x="50" y="28"/>
                    <a:pt x="44" y="23"/>
                    <a:pt x="44" y="23"/>
                  </a:cubicBezTo>
                  <a:cubicBezTo>
                    <a:pt x="43" y="22"/>
                    <a:pt x="38" y="21"/>
                    <a:pt x="38" y="20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5" y="18"/>
                    <a:pt x="35" y="18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8" y="14"/>
                    <a:pt x="39" y="13"/>
                  </a:cubicBezTo>
                  <a:cubicBezTo>
                    <a:pt x="40" y="12"/>
                    <a:pt x="39" y="11"/>
                    <a:pt x="39" y="11"/>
                  </a:cubicBezTo>
                  <a:cubicBezTo>
                    <a:pt x="39" y="11"/>
                    <a:pt x="39" y="10"/>
                    <a:pt x="40" y="7"/>
                  </a:cubicBezTo>
                  <a:cubicBezTo>
                    <a:pt x="41" y="3"/>
                    <a:pt x="37" y="2"/>
                    <a:pt x="35" y="1"/>
                  </a:cubicBezTo>
                  <a:cubicBezTo>
                    <a:pt x="33" y="0"/>
                    <a:pt x="32" y="1"/>
                    <a:pt x="30" y="2"/>
                  </a:cubicBezTo>
                  <a:cubicBezTo>
                    <a:pt x="29" y="2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7" y="10"/>
                    <a:pt x="26" y="10"/>
                  </a:cubicBezTo>
                  <a:cubicBezTo>
                    <a:pt x="26" y="11"/>
                    <a:pt x="27" y="15"/>
                    <a:pt x="27" y="15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4" y="17"/>
                    <a:pt x="23" y="17"/>
                  </a:cubicBezTo>
                  <a:cubicBezTo>
                    <a:pt x="23" y="18"/>
                    <a:pt x="22" y="20"/>
                    <a:pt x="22" y="20"/>
                  </a:cubicBezTo>
                  <a:cubicBezTo>
                    <a:pt x="22" y="20"/>
                    <a:pt x="18" y="21"/>
                    <a:pt x="15" y="21"/>
                  </a:cubicBezTo>
                  <a:cubicBezTo>
                    <a:pt x="12" y="22"/>
                    <a:pt x="7" y="30"/>
                    <a:pt x="7" y="31"/>
                  </a:cubicBezTo>
                  <a:cubicBezTo>
                    <a:pt x="6" y="33"/>
                    <a:pt x="1" y="38"/>
                    <a:pt x="1" y="39"/>
                  </a:cubicBezTo>
                  <a:cubicBezTo>
                    <a:pt x="1" y="39"/>
                    <a:pt x="1" y="39"/>
                    <a:pt x="1" y="39"/>
                  </a:cubicBezTo>
                  <a:cubicBezTo>
                    <a:pt x="1" y="39"/>
                    <a:pt x="1" y="39"/>
                    <a:pt x="0" y="41"/>
                  </a:cubicBezTo>
                  <a:cubicBezTo>
                    <a:pt x="0" y="45"/>
                    <a:pt x="6" y="57"/>
                    <a:pt x="7" y="58"/>
                  </a:cubicBezTo>
                  <a:cubicBezTo>
                    <a:pt x="7" y="59"/>
                    <a:pt x="8" y="61"/>
                    <a:pt x="8" y="61"/>
                  </a:cubicBezTo>
                  <a:cubicBezTo>
                    <a:pt x="9" y="61"/>
                    <a:pt x="9" y="61"/>
                    <a:pt x="9" y="61"/>
                  </a:cubicBezTo>
                  <a:cubicBezTo>
                    <a:pt x="11" y="63"/>
                    <a:pt x="11" y="62"/>
                    <a:pt x="12" y="63"/>
                  </a:cubicBezTo>
                  <a:cubicBezTo>
                    <a:pt x="13" y="64"/>
                    <a:pt x="15" y="64"/>
                    <a:pt x="15" y="64"/>
                  </a:cubicBezTo>
                  <a:cubicBezTo>
                    <a:pt x="16" y="65"/>
                    <a:pt x="13" y="71"/>
                    <a:pt x="13" y="72"/>
                  </a:cubicBezTo>
                  <a:cubicBezTo>
                    <a:pt x="13" y="72"/>
                    <a:pt x="14" y="72"/>
                    <a:pt x="14" y="73"/>
                  </a:cubicBezTo>
                  <a:cubicBezTo>
                    <a:pt x="13" y="75"/>
                    <a:pt x="11" y="92"/>
                    <a:pt x="11" y="94"/>
                  </a:cubicBezTo>
                  <a:cubicBezTo>
                    <a:pt x="11" y="96"/>
                    <a:pt x="10" y="100"/>
                    <a:pt x="10" y="101"/>
                  </a:cubicBezTo>
                  <a:cubicBezTo>
                    <a:pt x="10" y="102"/>
                    <a:pt x="9" y="111"/>
                    <a:pt x="9" y="112"/>
                  </a:cubicBezTo>
                  <a:cubicBezTo>
                    <a:pt x="8" y="113"/>
                    <a:pt x="8" y="114"/>
                    <a:pt x="8" y="115"/>
                  </a:cubicBezTo>
                  <a:cubicBezTo>
                    <a:pt x="8" y="115"/>
                    <a:pt x="8" y="116"/>
                    <a:pt x="7" y="116"/>
                  </a:cubicBezTo>
                  <a:cubicBezTo>
                    <a:pt x="7" y="116"/>
                    <a:pt x="4" y="121"/>
                    <a:pt x="3" y="121"/>
                  </a:cubicBezTo>
                  <a:cubicBezTo>
                    <a:pt x="3" y="121"/>
                    <a:pt x="2" y="122"/>
                    <a:pt x="3" y="123"/>
                  </a:cubicBezTo>
                  <a:cubicBezTo>
                    <a:pt x="4" y="124"/>
                    <a:pt x="8" y="123"/>
                    <a:pt x="9" y="123"/>
                  </a:cubicBezTo>
                  <a:cubicBezTo>
                    <a:pt x="10" y="123"/>
                    <a:pt x="12" y="121"/>
                    <a:pt x="13" y="120"/>
                  </a:cubicBezTo>
                  <a:cubicBezTo>
                    <a:pt x="13" y="121"/>
                    <a:pt x="13" y="120"/>
                    <a:pt x="15" y="120"/>
                  </a:cubicBezTo>
                  <a:cubicBezTo>
                    <a:pt x="19" y="118"/>
                    <a:pt x="18" y="115"/>
                    <a:pt x="18" y="114"/>
                  </a:cubicBezTo>
                  <a:cubicBezTo>
                    <a:pt x="19" y="112"/>
                    <a:pt x="22" y="94"/>
                    <a:pt x="22" y="9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30" y="76"/>
                    <a:pt x="30" y="76"/>
                    <a:pt x="30" y="76"/>
                  </a:cubicBezTo>
                  <a:cubicBezTo>
                    <a:pt x="31" y="78"/>
                    <a:pt x="33" y="82"/>
                    <a:pt x="34" y="89"/>
                  </a:cubicBezTo>
                  <a:cubicBezTo>
                    <a:pt x="35" y="97"/>
                    <a:pt x="36" y="100"/>
                    <a:pt x="36" y="100"/>
                  </a:cubicBezTo>
                  <a:cubicBezTo>
                    <a:pt x="36" y="100"/>
                    <a:pt x="37" y="109"/>
                    <a:pt x="36" y="112"/>
                  </a:cubicBezTo>
                  <a:cubicBezTo>
                    <a:pt x="35" y="114"/>
                    <a:pt x="36" y="118"/>
                    <a:pt x="36" y="118"/>
                  </a:cubicBezTo>
                  <a:cubicBezTo>
                    <a:pt x="36" y="118"/>
                    <a:pt x="36" y="120"/>
                    <a:pt x="36" y="121"/>
                  </a:cubicBezTo>
                  <a:cubicBezTo>
                    <a:pt x="36" y="121"/>
                    <a:pt x="37" y="122"/>
                    <a:pt x="37" y="122"/>
                  </a:cubicBezTo>
                  <a:cubicBezTo>
                    <a:pt x="37" y="122"/>
                    <a:pt x="38" y="120"/>
                    <a:pt x="39" y="121"/>
                  </a:cubicBezTo>
                  <a:cubicBezTo>
                    <a:pt x="41" y="123"/>
                    <a:pt x="41" y="127"/>
                    <a:pt x="45" y="127"/>
                  </a:cubicBezTo>
                  <a:cubicBezTo>
                    <a:pt x="49" y="127"/>
                    <a:pt x="50" y="125"/>
                    <a:pt x="50" y="125"/>
                  </a:cubicBezTo>
                  <a:cubicBezTo>
                    <a:pt x="50" y="125"/>
                    <a:pt x="46" y="120"/>
                    <a:pt x="46" y="119"/>
                  </a:cubicBezTo>
                  <a:cubicBezTo>
                    <a:pt x="47" y="118"/>
                    <a:pt x="45" y="117"/>
                    <a:pt x="45" y="116"/>
                  </a:cubicBezTo>
                  <a:cubicBezTo>
                    <a:pt x="45" y="116"/>
                    <a:pt x="45" y="103"/>
                    <a:pt x="45" y="103"/>
                  </a:cubicBezTo>
                  <a:cubicBezTo>
                    <a:pt x="48" y="97"/>
                    <a:pt x="43" y="89"/>
                    <a:pt x="44" y="88"/>
                  </a:cubicBezTo>
                  <a:cubicBezTo>
                    <a:pt x="44" y="87"/>
                    <a:pt x="44" y="80"/>
                    <a:pt x="44" y="79"/>
                  </a:cubicBezTo>
                  <a:cubicBezTo>
                    <a:pt x="44" y="79"/>
                    <a:pt x="43" y="75"/>
                    <a:pt x="43" y="75"/>
                  </a:cubicBezTo>
                  <a:cubicBezTo>
                    <a:pt x="44" y="75"/>
                    <a:pt x="45" y="75"/>
                    <a:pt x="45" y="75"/>
                  </a:cubicBezTo>
                  <a:cubicBezTo>
                    <a:pt x="45" y="75"/>
                    <a:pt x="42" y="63"/>
                    <a:pt x="43" y="62"/>
                  </a:cubicBezTo>
                  <a:cubicBezTo>
                    <a:pt x="44" y="61"/>
                    <a:pt x="47" y="59"/>
                    <a:pt x="47" y="58"/>
                  </a:cubicBezTo>
                  <a:cubicBezTo>
                    <a:pt x="48" y="58"/>
                    <a:pt x="49" y="59"/>
                    <a:pt x="50" y="59"/>
                  </a:cubicBezTo>
                  <a:cubicBezTo>
                    <a:pt x="50" y="58"/>
                    <a:pt x="54" y="52"/>
                    <a:pt x="55" y="52"/>
                  </a:cubicBezTo>
                  <a:cubicBezTo>
                    <a:pt x="56" y="52"/>
                    <a:pt x="59" y="41"/>
                    <a:pt x="59" y="41"/>
                  </a:cubicBezTo>
                  <a:cubicBezTo>
                    <a:pt x="59" y="38"/>
                    <a:pt x="56" y="35"/>
                    <a:pt x="55" y="34"/>
                  </a:cubicBezTo>
                  <a:close/>
                  <a:moveTo>
                    <a:pt x="16" y="57"/>
                  </a:moveTo>
                  <a:cubicBezTo>
                    <a:pt x="15" y="57"/>
                    <a:pt x="12" y="56"/>
                    <a:pt x="12" y="56"/>
                  </a:cubicBezTo>
                  <a:cubicBezTo>
                    <a:pt x="12" y="56"/>
                    <a:pt x="14" y="56"/>
                    <a:pt x="14" y="55"/>
                  </a:cubicBezTo>
                  <a:cubicBezTo>
                    <a:pt x="13" y="53"/>
                    <a:pt x="9" y="45"/>
                    <a:pt x="9" y="44"/>
                  </a:cubicBezTo>
                  <a:cubicBezTo>
                    <a:pt x="8" y="43"/>
                    <a:pt x="11" y="40"/>
                    <a:pt x="11" y="39"/>
                  </a:cubicBezTo>
                  <a:cubicBezTo>
                    <a:pt x="13" y="36"/>
                    <a:pt x="15" y="34"/>
                    <a:pt x="15" y="34"/>
                  </a:cubicBezTo>
                  <a:cubicBezTo>
                    <a:pt x="17" y="39"/>
                    <a:pt x="16" y="56"/>
                    <a:pt x="16" y="57"/>
                  </a:cubicBezTo>
                  <a:close/>
                  <a:moveTo>
                    <a:pt x="50" y="45"/>
                  </a:moveTo>
                  <a:cubicBezTo>
                    <a:pt x="49" y="46"/>
                    <a:pt x="48" y="48"/>
                    <a:pt x="48" y="49"/>
                  </a:cubicBezTo>
                  <a:cubicBezTo>
                    <a:pt x="48" y="49"/>
                    <a:pt x="46" y="51"/>
                    <a:pt x="46" y="52"/>
                  </a:cubicBezTo>
                  <a:cubicBezTo>
                    <a:pt x="45" y="52"/>
                    <a:pt x="46" y="54"/>
                    <a:pt x="46" y="54"/>
                  </a:cubicBezTo>
                  <a:cubicBezTo>
                    <a:pt x="45" y="54"/>
                    <a:pt x="42" y="55"/>
                    <a:pt x="43" y="55"/>
                  </a:cubicBezTo>
                  <a:cubicBezTo>
                    <a:pt x="43" y="53"/>
                    <a:pt x="43" y="49"/>
                    <a:pt x="42" y="47"/>
                  </a:cubicBezTo>
                  <a:cubicBezTo>
                    <a:pt x="41" y="46"/>
                    <a:pt x="42" y="44"/>
                    <a:pt x="42" y="43"/>
                  </a:cubicBezTo>
                  <a:cubicBezTo>
                    <a:pt x="42" y="43"/>
                    <a:pt x="43" y="35"/>
                    <a:pt x="43" y="3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5"/>
                    <a:pt x="50" y="4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7" name="Freeform 161"/>
            <p:cNvSpPr>
              <a:spLocks noEditPoints="1"/>
            </p:cNvSpPr>
            <p:nvPr/>
          </p:nvSpPr>
          <p:spPr bwMode="auto">
            <a:xfrm>
              <a:off x="2597" y="2060"/>
              <a:ext cx="47" cy="118"/>
            </a:xfrm>
            <a:custGeom>
              <a:avLst/>
              <a:gdLst>
                <a:gd name="T0" fmla="*/ 6 w 51"/>
                <a:gd name="T1" fmla="*/ 16 h 129"/>
                <a:gd name="T2" fmla="*/ 6 w 51"/>
                <a:gd name="T3" fmla="*/ 12 h 129"/>
                <a:gd name="T4" fmla="*/ 6 w 51"/>
                <a:gd name="T5" fmla="*/ 11 h 129"/>
                <a:gd name="T6" fmla="*/ 6 w 51"/>
                <a:gd name="T7" fmla="*/ 8 h 129"/>
                <a:gd name="T8" fmla="*/ 6 w 51"/>
                <a:gd name="T9" fmla="*/ 5 h 129"/>
                <a:gd name="T10" fmla="*/ 6 w 51"/>
                <a:gd name="T11" fmla="*/ 5 h 129"/>
                <a:gd name="T12" fmla="*/ 6 w 51"/>
                <a:gd name="T13" fmla="*/ 1 h 129"/>
                <a:gd name="T14" fmla="*/ 6 w 51"/>
                <a:gd name="T15" fmla="*/ 1 h 129"/>
                <a:gd name="T16" fmla="*/ 6 w 51"/>
                <a:gd name="T17" fmla="*/ 4 h 129"/>
                <a:gd name="T18" fmla="*/ 6 w 51"/>
                <a:gd name="T19" fmla="*/ 5 h 129"/>
                <a:gd name="T20" fmla="*/ 6 w 51"/>
                <a:gd name="T21" fmla="*/ 5 h 129"/>
                <a:gd name="T22" fmla="*/ 6 w 51"/>
                <a:gd name="T23" fmla="*/ 5 h 129"/>
                <a:gd name="T24" fmla="*/ 6 w 51"/>
                <a:gd name="T25" fmla="*/ 5 h 129"/>
                <a:gd name="T26" fmla="*/ 6 w 51"/>
                <a:gd name="T27" fmla="*/ 5 h 129"/>
                <a:gd name="T28" fmla="*/ 6 w 51"/>
                <a:gd name="T29" fmla="*/ 5 h 129"/>
                <a:gd name="T30" fmla="*/ 6 w 51"/>
                <a:gd name="T31" fmla="*/ 5 h 129"/>
                <a:gd name="T32" fmla="*/ 6 w 51"/>
                <a:gd name="T33" fmla="*/ 10 h 129"/>
                <a:gd name="T34" fmla="*/ 6 w 51"/>
                <a:gd name="T35" fmla="*/ 16 h 129"/>
                <a:gd name="T36" fmla="*/ 6 w 51"/>
                <a:gd name="T37" fmla="*/ 19 h 129"/>
                <a:gd name="T38" fmla="*/ 6 w 51"/>
                <a:gd name="T39" fmla="*/ 19 h 129"/>
                <a:gd name="T40" fmla="*/ 6 w 51"/>
                <a:gd name="T41" fmla="*/ 20 h 129"/>
                <a:gd name="T42" fmla="*/ 6 w 51"/>
                <a:gd name="T43" fmla="*/ 19 h 129"/>
                <a:gd name="T44" fmla="*/ 6 w 51"/>
                <a:gd name="T45" fmla="*/ 17 h 129"/>
                <a:gd name="T46" fmla="*/ 6 w 51"/>
                <a:gd name="T47" fmla="*/ 18 h 129"/>
                <a:gd name="T48" fmla="*/ 6 w 51"/>
                <a:gd name="T49" fmla="*/ 16 h 129"/>
                <a:gd name="T50" fmla="*/ 6 w 51"/>
                <a:gd name="T51" fmla="*/ 14 h 129"/>
                <a:gd name="T52" fmla="*/ 6 w 51"/>
                <a:gd name="T53" fmla="*/ 13 h 129"/>
                <a:gd name="T54" fmla="*/ 6 w 51"/>
                <a:gd name="T55" fmla="*/ 14 h 129"/>
                <a:gd name="T56" fmla="*/ 6 w 51"/>
                <a:gd name="T57" fmla="*/ 5 h 129"/>
                <a:gd name="T58" fmla="*/ 6 w 51"/>
                <a:gd name="T59" fmla="*/ 5 h 129"/>
                <a:gd name="T60" fmla="*/ 6 w 51"/>
                <a:gd name="T61" fmla="*/ 5 h 129"/>
                <a:gd name="T62" fmla="*/ 6 w 51"/>
                <a:gd name="T63" fmla="*/ 12 h 129"/>
                <a:gd name="T64" fmla="*/ 6 w 51"/>
                <a:gd name="T65" fmla="*/ 13 h 129"/>
                <a:gd name="T66" fmla="*/ 6 w 51"/>
                <a:gd name="T67" fmla="*/ 12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129">
                  <a:moveTo>
                    <a:pt x="22" y="89"/>
                  </a:moveTo>
                  <a:cubicBezTo>
                    <a:pt x="22" y="90"/>
                    <a:pt x="28" y="101"/>
                    <a:pt x="31" y="101"/>
                  </a:cubicBezTo>
                  <a:cubicBezTo>
                    <a:pt x="34" y="102"/>
                    <a:pt x="51" y="85"/>
                    <a:pt x="51" y="82"/>
                  </a:cubicBezTo>
                  <a:cubicBezTo>
                    <a:pt x="51" y="80"/>
                    <a:pt x="40" y="73"/>
                    <a:pt x="39" y="73"/>
                  </a:cubicBezTo>
                  <a:cubicBezTo>
                    <a:pt x="38" y="73"/>
                    <a:pt x="36" y="76"/>
                    <a:pt x="36" y="76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6" y="67"/>
                    <a:pt x="24" y="65"/>
                  </a:cubicBezTo>
                  <a:cubicBezTo>
                    <a:pt x="24" y="63"/>
                    <a:pt x="25" y="53"/>
                    <a:pt x="26" y="52"/>
                  </a:cubicBezTo>
                  <a:cubicBezTo>
                    <a:pt x="27" y="49"/>
                    <a:pt x="24" y="40"/>
                    <a:pt x="27" y="33"/>
                  </a:cubicBezTo>
                  <a:cubicBezTo>
                    <a:pt x="28" y="32"/>
                    <a:pt x="26" y="28"/>
                    <a:pt x="28" y="27"/>
                  </a:cubicBezTo>
                  <a:cubicBezTo>
                    <a:pt x="30" y="25"/>
                    <a:pt x="28" y="23"/>
                    <a:pt x="28" y="23"/>
                  </a:cubicBezTo>
                  <a:cubicBezTo>
                    <a:pt x="28" y="23"/>
                    <a:pt x="25" y="25"/>
                    <a:pt x="27" y="19"/>
                  </a:cubicBezTo>
                  <a:cubicBezTo>
                    <a:pt x="28" y="12"/>
                    <a:pt x="26" y="11"/>
                    <a:pt x="26" y="11"/>
                  </a:cubicBezTo>
                  <a:cubicBezTo>
                    <a:pt x="26" y="3"/>
                    <a:pt x="20" y="1"/>
                    <a:pt x="19" y="1"/>
                  </a:cubicBezTo>
                  <a:cubicBezTo>
                    <a:pt x="19" y="0"/>
                    <a:pt x="17" y="1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3" y="1"/>
                    <a:pt x="11" y="2"/>
                    <a:pt x="10" y="2"/>
                  </a:cubicBezTo>
                  <a:cubicBezTo>
                    <a:pt x="9" y="2"/>
                    <a:pt x="9" y="4"/>
                    <a:pt x="9" y="4"/>
                  </a:cubicBezTo>
                  <a:cubicBezTo>
                    <a:pt x="9" y="4"/>
                    <a:pt x="9" y="5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9" y="8"/>
                    <a:pt x="10" y="8"/>
                    <a:pt x="9" y="9"/>
                  </a:cubicBezTo>
                  <a:cubicBezTo>
                    <a:pt x="9" y="11"/>
                    <a:pt x="7" y="13"/>
                    <a:pt x="7" y="13"/>
                  </a:cubicBezTo>
                  <a:cubicBezTo>
                    <a:pt x="7" y="13"/>
                    <a:pt x="9" y="13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7"/>
                    <a:pt x="10" y="17"/>
                  </a:cubicBezTo>
                  <a:cubicBezTo>
                    <a:pt x="10" y="19"/>
                    <a:pt x="13" y="17"/>
                    <a:pt x="14" y="18"/>
                  </a:cubicBezTo>
                  <a:cubicBezTo>
                    <a:pt x="15" y="18"/>
                    <a:pt x="12" y="21"/>
                    <a:pt x="12" y="22"/>
                  </a:cubicBezTo>
                  <a:cubicBezTo>
                    <a:pt x="12" y="27"/>
                    <a:pt x="14" y="26"/>
                    <a:pt x="13" y="27"/>
                  </a:cubicBezTo>
                  <a:cubicBezTo>
                    <a:pt x="11" y="30"/>
                    <a:pt x="8" y="35"/>
                    <a:pt x="8" y="37"/>
                  </a:cubicBezTo>
                  <a:cubicBezTo>
                    <a:pt x="8" y="40"/>
                    <a:pt x="9" y="43"/>
                    <a:pt x="9" y="46"/>
                  </a:cubicBezTo>
                  <a:cubicBezTo>
                    <a:pt x="8" y="52"/>
                    <a:pt x="10" y="60"/>
                    <a:pt x="8" y="63"/>
                  </a:cubicBezTo>
                  <a:cubicBezTo>
                    <a:pt x="5" y="65"/>
                    <a:pt x="0" y="85"/>
                    <a:pt x="0" y="87"/>
                  </a:cubicBezTo>
                  <a:cubicBezTo>
                    <a:pt x="0" y="90"/>
                    <a:pt x="9" y="98"/>
                    <a:pt x="9" y="99"/>
                  </a:cubicBezTo>
                  <a:cubicBezTo>
                    <a:pt x="9" y="100"/>
                    <a:pt x="11" y="118"/>
                    <a:pt x="11" y="120"/>
                  </a:cubicBezTo>
                  <a:cubicBezTo>
                    <a:pt x="11" y="123"/>
                    <a:pt x="10" y="125"/>
                    <a:pt x="8" y="125"/>
                  </a:cubicBezTo>
                  <a:cubicBezTo>
                    <a:pt x="7" y="125"/>
                    <a:pt x="4" y="126"/>
                    <a:pt x="6" y="127"/>
                  </a:cubicBezTo>
                  <a:cubicBezTo>
                    <a:pt x="17" y="129"/>
                    <a:pt x="15" y="126"/>
                    <a:pt x="16" y="126"/>
                  </a:cubicBezTo>
                  <a:cubicBezTo>
                    <a:pt x="16" y="126"/>
                    <a:pt x="20" y="125"/>
                    <a:pt x="20" y="125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7" y="123"/>
                    <a:pt x="27" y="118"/>
                    <a:pt x="26" y="117"/>
                  </a:cubicBezTo>
                  <a:cubicBezTo>
                    <a:pt x="26" y="116"/>
                    <a:pt x="28" y="114"/>
                    <a:pt x="28" y="114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2" y="117"/>
                    <a:pt x="33" y="116"/>
                    <a:pt x="33" y="116"/>
                  </a:cubicBezTo>
                  <a:cubicBezTo>
                    <a:pt x="31" y="114"/>
                    <a:pt x="30" y="111"/>
                    <a:pt x="30" y="110"/>
                  </a:cubicBezTo>
                  <a:cubicBezTo>
                    <a:pt x="30" y="110"/>
                    <a:pt x="32" y="108"/>
                    <a:pt x="32" y="107"/>
                  </a:cubicBezTo>
                  <a:cubicBezTo>
                    <a:pt x="29" y="102"/>
                    <a:pt x="26" y="106"/>
                    <a:pt x="23" y="101"/>
                  </a:cubicBezTo>
                  <a:cubicBezTo>
                    <a:pt x="21" y="99"/>
                    <a:pt x="21" y="94"/>
                    <a:pt x="21" y="88"/>
                  </a:cubicBezTo>
                  <a:cubicBezTo>
                    <a:pt x="20" y="84"/>
                    <a:pt x="20" y="81"/>
                    <a:pt x="19" y="81"/>
                  </a:cubicBezTo>
                  <a:cubicBezTo>
                    <a:pt x="19" y="80"/>
                    <a:pt x="21" y="78"/>
                    <a:pt x="21" y="76"/>
                  </a:cubicBezTo>
                  <a:cubicBezTo>
                    <a:pt x="21" y="75"/>
                    <a:pt x="22" y="75"/>
                    <a:pt x="23" y="75"/>
                  </a:cubicBezTo>
                  <a:cubicBezTo>
                    <a:pt x="24" y="75"/>
                    <a:pt x="27" y="85"/>
                    <a:pt x="27" y="85"/>
                  </a:cubicBezTo>
                  <a:cubicBezTo>
                    <a:pt x="27" y="85"/>
                    <a:pt x="22" y="87"/>
                    <a:pt x="22" y="89"/>
                  </a:cubicBezTo>
                  <a:close/>
                  <a:moveTo>
                    <a:pt x="24" y="22"/>
                  </a:moveTo>
                  <a:cubicBezTo>
                    <a:pt x="24" y="21"/>
                    <a:pt x="23" y="21"/>
                    <a:pt x="23" y="21"/>
                  </a:cubicBezTo>
                  <a:cubicBezTo>
                    <a:pt x="23" y="21"/>
                    <a:pt x="22" y="19"/>
                    <a:pt x="22" y="19"/>
                  </a:cubicBezTo>
                  <a:cubicBezTo>
                    <a:pt x="22" y="19"/>
                    <a:pt x="23" y="17"/>
                    <a:pt x="23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9"/>
                    <a:pt x="24" y="22"/>
                    <a:pt x="24" y="22"/>
                  </a:cubicBezTo>
                  <a:close/>
                  <a:moveTo>
                    <a:pt x="25" y="75"/>
                  </a:moveTo>
                  <a:cubicBezTo>
                    <a:pt x="25" y="75"/>
                    <a:pt x="27" y="72"/>
                    <a:pt x="27" y="72"/>
                  </a:cubicBezTo>
                  <a:cubicBezTo>
                    <a:pt x="27" y="71"/>
                    <a:pt x="35" y="78"/>
                    <a:pt x="35" y="78"/>
                  </a:cubicBezTo>
                  <a:cubicBezTo>
                    <a:pt x="28" y="85"/>
                    <a:pt x="28" y="85"/>
                    <a:pt x="28" y="85"/>
                  </a:cubicBezTo>
                  <a:lnTo>
                    <a:pt x="2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8" name="Freeform 162"/>
            <p:cNvSpPr>
              <a:spLocks/>
            </p:cNvSpPr>
            <p:nvPr/>
          </p:nvSpPr>
          <p:spPr bwMode="auto">
            <a:xfrm>
              <a:off x="3163" y="2118"/>
              <a:ext cx="58" cy="117"/>
            </a:xfrm>
            <a:custGeom>
              <a:avLst/>
              <a:gdLst>
                <a:gd name="T0" fmla="*/ 6 w 63"/>
                <a:gd name="T1" fmla="*/ 6 h 127"/>
                <a:gd name="T2" fmla="*/ 6 w 63"/>
                <a:gd name="T3" fmla="*/ 6 h 127"/>
                <a:gd name="T4" fmla="*/ 6 w 63"/>
                <a:gd name="T5" fmla="*/ 6 h 127"/>
                <a:gd name="T6" fmla="*/ 7 w 63"/>
                <a:gd name="T7" fmla="*/ 8 h 127"/>
                <a:gd name="T8" fmla="*/ 7 w 63"/>
                <a:gd name="T9" fmla="*/ 13 h 127"/>
                <a:gd name="T10" fmla="*/ 7 w 63"/>
                <a:gd name="T11" fmla="*/ 15 h 127"/>
                <a:gd name="T12" fmla="*/ 7 w 63"/>
                <a:gd name="T13" fmla="*/ 16 h 127"/>
                <a:gd name="T14" fmla="*/ 10 w 63"/>
                <a:gd name="T15" fmla="*/ 18 h 127"/>
                <a:gd name="T16" fmla="*/ 11 w 63"/>
                <a:gd name="T17" fmla="*/ 21 h 127"/>
                <a:gd name="T18" fmla="*/ 11 w 63"/>
                <a:gd name="T19" fmla="*/ 21 h 127"/>
                <a:gd name="T20" fmla="*/ 11 w 63"/>
                <a:gd name="T21" fmla="*/ 22 h 127"/>
                <a:gd name="T22" fmla="*/ 11 w 63"/>
                <a:gd name="T23" fmla="*/ 22 h 127"/>
                <a:gd name="T24" fmla="*/ 11 w 63"/>
                <a:gd name="T25" fmla="*/ 21 h 127"/>
                <a:gd name="T26" fmla="*/ 9 w 63"/>
                <a:gd name="T27" fmla="*/ 22 h 127"/>
                <a:gd name="T28" fmla="*/ 7 w 63"/>
                <a:gd name="T29" fmla="*/ 22 h 127"/>
                <a:gd name="T30" fmla="*/ 8 w 63"/>
                <a:gd name="T31" fmla="*/ 22 h 127"/>
                <a:gd name="T32" fmla="*/ 9 w 63"/>
                <a:gd name="T33" fmla="*/ 21 h 127"/>
                <a:gd name="T34" fmla="*/ 6 w 63"/>
                <a:gd name="T35" fmla="*/ 16 h 127"/>
                <a:gd name="T36" fmla="*/ 6 w 63"/>
                <a:gd name="T37" fmla="*/ 15 h 127"/>
                <a:gd name="T38" fmla="*/ 6 w 63"/>
                <a:gd name="T39" fmla="*/ 17 h 127"/>
                <a:gd name="T40" fmla="*/ 6 w 63"/>
                <a:gd name="T41" fmla="*/ 18 h 127"/>
                <a:gd name="T42" fmla="*/ 6 w 63"/>
                <a:gd name="T43" fmla="*/ 22 h 127"/>
                <a:gd name="T44" fmla="*/ 6 w 63"/>
                <a:gd name="T45" fmla="*/ 22 h 127"/>
                <a:gd name="T46" fmla="*/ 6 w 63"/>
                <a:gd name="T47" fmla="*/ 23 h 127"/>
                <a:gd name="T48" fmla="*/ 6 w 63"/>
                <a:gd name="T49" fmla="*/ 23 h 127"/>
                <a:gd name="T50" fmla="*/ 6 w 63"/>
                <a:gd name="T51" fmla="*/ 22 h 127"/>
                <a:gd name="T52" fmla="*/ 6 w 63"/>
                <a:gd name="T53" fmla="*/ 22 h 127"/>
                <a:gd name="T54" fmla="*/ 6 w 63"/>
                <a:gd name="T55" fmla="*/ 23 h 127"/>
                <a:gd name="T56" fmla="*/ 0 w 63"/>
                <a:gd name="T57" fmla="*/ 23 h 127"/>
                <a:gd name="T58" fmla="*/ 3 w 63"/>
                <a:gd name="T59" fmla="*/ 22 h 127"/>
                <a:gd name="T60" fmla="*/ 6 w 63"/>
                <a:gd name="T61" fmla="*/ 21 h 127"/>
                <a:gd name="T62" fmla="*/ 6 w 63"/>
                <a:gd name="T63" fmla="*/ 21 h 127"/>
                <a:gd name="T64" fmla="*/ 6 w 63"/>
                <a:gd name="T65" fmla="*/ 18 h 127"/>
                <a:gd name="T66" fmla="*/ 6 w 63"/>
                <a:gd name="T67" fmla="*/ 16 h 127"/>
                <a:gd name="T68" fmla="*/ 6 w 63"/>
                <a:gd name="T69" fmla="*/ 13 h 127"/>
                <a:gd name="T70" fmla="*/ 6 w 63"/>
                <a:gd name="T71" fmla="*/ 11 h 127"/>
                <a:gd name="T72" fmla="*/ 6 w 63"/>
                <a:gd name="T73" fmla="*/ 11 h 127"/>
                <a:gd name="T74" fmla="*/ 6 w 63"/>
                <a:gd name="T75" fmla="*/ 11 h 127"/>
                <a:gd name="T76" fmla="*/ 6 w 63"/>
                <a:gd name="T77" fmla="*/ 11 h 127"/>
                <a:gd name="T78" fmla="*/ 6 w 63"/>
                <a:gd name="T79" fmla="*/ 7 h 127"/>
                <a:gd name="T80" fmla="*/ 6 w 63"/>
                <a:gd name="T81" fmla="*/ 6 h 127"/>
                <a:gd name="T82" fmla="*/ 6 w 63"/>
                <a:gd name="T83" fmla="*/ 6 h 127"/>
                <a:gd name="T84" fmla="*/ 6 w 63"/>
                <a:gd name="T85" fmla="*/ 6 h 127"/>
                <a:gd name="T86" fmla="*/ 6 w 63"/>
                <a:gd name="T87" fmla="*/ 6 h 127"/>
                <a:gd name="T88" fmla="*/ 6 w 63"/>
                <a:gd name="T89" fmla="*/ 6 h 127"/>
                <a:gd name="T90" fmla="*/ 6 w 63"/>
                <a:gd name="T91" fmla="*/ 6 h 127"/>
                <a:gd name="T92" fmla="*/ 6 w 63"/>
                <a:gd name="T93" fmla="*/ 6 h 127"/>
                <a:gd name="T94" fmla="*/ 6 w 63"/>
                <a:gd name="T95" fmla="*/ 6 h 127"/>
                <a:gd name="T96" fmla="*/ 6 w 63"/>
                <a:gd name="T97" fmla="*/ 6 h 127"/>
                <a:gd name="T98" fmla="*/ 6 w 63"/>
                <a:gd name="T99" fmla="*/ 6 h 127"/>
                <a:gd name="T100" fmla="*/ 6 w 63"/>
                <a:gd name="T101" fmla="*/ 6 h 127"/>
                <a:gd name="T102" fmla="*/ 6 w 63"/>
                <a:gd name="T103" fmla="*/ 6 h 127"/>
                <a:gd name="T104" fmla="*/ 6 w 63"/>
                <a:gd name="T105" fmla="*/ 3 h 127"/>
                <a:gd name="T106" fmla="*/ 6 w 63"/>
                <a:gd name="T107" fmla="*/ 4 h 127"/>
                <a:gd name="T108" fmla="*/ 6 w 63"/>
                <a:gd name="T109" fmla="*/ 6 h 127"/>
                <a:gd name="T110" fmla="*/ 6 w 63"/>
                <a:gd name="T111" fmla="*/ 6 h 127"/>
                <a:gd name="T112" fmla="*/ 6 w 63"/>
                <a:gd name="T113" fmla="*/ 6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" h="127">
                  <a:moveTo>
                    <a:pt x="35" y="14"/>
                  </a:moveTo>
                  <a:cubicBezTo>
                    <a:pt x="35" y="14"/>
                    <a:pt x="32" y="18"/>
                    <a:pt x="36" y="21"/>
                  </a:cubicBezTo>
                  <a:cubicBezTo>
                    <a:pt x="38" y="22"/>
                    <a:pt x="38" y="21"/>
                    <a:pt x="40" y="23"/>
                  </a:cubicBezTo>
                  <a:cubicBezTo>
                    <a:pt x="42" y="26"/>
                    <a:pt x="46" y="44"/>
                    <a:pt x="43" y="44"/>
                  </a:cubicBezTo>
                  <a:cubicBezTo>
                    <a:pt x="39" y="45"/>
                    <a:pt x="44" y="60"/>
                    <a:pt x="44" y="65"/>
                  </a:cubicBezTo>
                  <a:cubicBezTo>
                    <a:pt x="43" y="69"/>
                    <a:pt x="43" y="73"/>
                    <a:pt x="45" y="78"/>
                  </a:cubicBezTo>
                  <a:cubicBezTo>
                    <a:pt x="45" y="81"/>
                    <a:pt x="45" y="86"/>
                    <a:pt x="45" y="86"/>
                  </a:cubicBezTo>
                  <a:cubicBezTo>
                    <a:pt x="48" y="90"/>
                    <a:pt x="52" y="96"/>
                    <a:pt x="55" y="104"/>
                  </a:cubicBezTo>
                  <a:cubicBezTo>
                    <a:pt x="56" y="107"/>
                    <a:pt x="63" y="119"/>
                    <a:pt x="63" y="119"/>
                  </a:cubicBezTo>
                  <a:cubicBezTo>
                    <a:pt x="63" y="119"/>
                    <a:pt x="62" y="121"/>
                    <a:pt x="61" y="121"/>
                  </a:cubicBezTo>
                  <a:cubicBezTo>
                    <a:pt x="60" y="121"/>
                    <a:pt x="61" y="125"/>
                    <a:pt x="61" y="125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9" y="121"/>
                    <a:pt x="59" y="121"/>
                    <a:pt x="59" y="121"/>
                  </a:cubicBezTo>
                  <a:cubicBezTo>
                    <a:pt x="59" y="121"/>
                    <a:pt x="56" y="121"/>
                    <a:pt x="53" y="124"/>
                  </a:cubicBezTo>
                  <a:cubicBezTo>
                    <a:pt x="51" y="127"/>
                    <a:pt x="43" y="124"/>
                    <a:pt x="43" y="124"/>
                  </a:cubicBezTo>
                  <a:cubicBezTo>
                    <a:pt x="43" y="123"/>
                    <a:pt x="44" y="123"/>
                    <a:pt x="47" y="122"/>
                  </a:cubicBezTo>
                  <a:cubicBezTo>
                    <a:pt x="48" y="122"/>
                    <a:pt x="50" y="120"/>
                    <a:pt x="50" y="119"/>
                  </a:cubicBezTo>
                  <a:cubicBezTo>
                    <a:pt x="51" y="117"/>
                    <a:pt x="43" y="105"/>
                    <a:pt x="37" y="89"/>
                  </a:cubicBezTo>
                  <a:cubicBezTo>
                    <a:pt x="36" y="86"/>
                    <a:pt x="33" y="83"/>
                    <a:pt x="32" y="80"/>
                  </a:cubicBezTo>
                  <a:cubicBezTo>
                    <a:pt x="32" y="79"/>
                    <a:pt x="26" y="89"/>
                    <a:pt x="25" y="91"/>
                  </a:cubicBezTo>
                  <a:cubicBezTo>
                    <a:pt x="25" y="92"/>
                    <a:pt x="25" y="97"/>
                    <a:pt x="24" y="102"/>
                  </a:cubicBezTo>
                  <a:cubicBezTo>
                    <a:pt x="23" y="112"/>
                    <a:pt x="22" y="123"/>
                    <a:pt x="22" y="123"/>
                  </a:cubicBezTo>
                  <a:cubicBezTo>
                    <a:pt x="21" y="123"/>
                    <a:pt x="19" y="124"/>
                    <a:pt x="19" y="124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7" y="126"/>
                    <a:pt x="17" y="126"/>
                    <a:pt x="17" y="126"/>
                  </a:cubicBezTo>
                  <a:cubicBezTo>
                    <a:pt x="17" y="123"/>
                    <a:pt x="17" y="123"/>
                    <a:pt x="17" y="123"/>
                  </a:cubicBezTo>
                  <a:cubicBezTo>
                    <a:pt x="17" y="123"/>
                    <a:pt x="14" y="123"/>
                    <a:pt x="14" y="123"/>
                  </a:cubicBezTo>
                  <a:cubicBezTo>
                    <a:pt x="14" y="123"/>
                    <a:pt x="12" y="126"/>
                    <a:pt x="10" y="126"/>
                  </a:cubicBezTo>
                  <a:cubicBezTo>
                    <a:pt x="7" y="126"/>
                    <a:pt x="0" y="127"/>
                    <a:pt x="0" y="126"/>
                  </a:cubicBezTo>
                  <a:cubicBezTo>
                    <a:pt x="0" y="125"/>
                    <a:pt x="1" y="125"/>
                    <a:pt x="3" y="124"/>
                  </a:cubicBezTo>
                  <a:cubicBezTo>
                    <a:pt x="5" y="124"/>
                    <a:pt x="7" y="122"/>
                    <a:pt x="8" y="121"/>
                  </a:cubicBezTo>
                  <a:cubicBezTo>
                    <a:pt x="9" y="121"/>
                    <a:pt x="8" y="121"/>
                    <a:pt x="8" y="120"/>
                  </a:cubicBezTo>
                  <a:cubicBezTo>
                    <a:pt x="11" y="108"/>
                    <a:pt x="12" y="108"/>
                    <a:pt x="13" y="104"/>
                  </a:cubicBezTo>
                  <a:cubicBezTo>
                    <a:pt x="15" y="94"/>
                    <a:pt x="15" y="89"/>
                    <a:pt x="15" y="87"/>
                  </a:cubicBezTo>
                  <a:cubicBezTo>
                    <a:pt x="16" y="86"/>
                    <a:pt x="22" y="68"/>
                    <a:pt x="23" y="67"/>
                  </a:cubicBezTo>
                  <a:cubicBezTo>
                    <a:pt x="23" y="65"/>
                    <a:pt x="22" y="57"/>
                    <a:pt x="22" y="57"/>
                  </a:cubicBezTo>
                  <a:cubicBezTo>
                    <a:pt x="22" y="57"/>
                    <a:pt x="21" y="57"/>
                    <a:pt x="20" y="56"/>
                  </a:cubicBezTo>
                  <a:cubicBezTo>
                    <a:pt x="19" y="55"/>
                    <a:pt x="19" y="57"/>
                    <a:pt x="18" y="55"/>
                  </a:cubicBezTo>
                  <a:cubicBezTo>
                    <a:pt x="17" y="54"/>
                    <a:pt x="15" y="56"/>
                    <a:pt x="14" y="55"/>
                  </a:cubicBezTo>
                  <a:cubicBezTo>
                    <a:pt x="13" y="53"/>
                    <a:pt x="13" y="40"/>
                    <a:pt x="14" y="40"/>
                  </a:cubicBezTo>
                  <a:cubicBezTo>
                    <a:pt x="14" y="39"/>
                    <a:pt x="21" y="38"/>
                    <a:pt x="22" y="38"/>
                  </a:cubicBezTo>
                  <a:cubicBezTo>
                    <a:pt x="22" y="38"/>
                    <a:pt x="22" y="36"/>
                    <a:pt x="24" y="33"/>
                  </a:cubicBezTo>
                  <a:cubicBezTo>
                    <a:pt x="26" y="30"/>
                    <a:pt x="26" y="26"/>
                    <a:pt x="27" y="23"/>
                  </a:cubicBezTo>
                  <a:cubicBezTo>
                    <a:pt x="29" y="21"/>
                    <a:pt x="28" y="18"/>
                    <a:pt x="28" y="18"/>
                  </a:cubicBezTo>
                  <a:cubicBezTo>
                    <a:pt x="28" y="18"/>
                    <a:pt x="25" y="18"/>
                    <a:pt x="24" y="18"/>
                  </a:cubicBezTo>
                  <a:cubicBezTo>
                    <a:pt x="24" y="18"/>
                    <a:pt x="24" y="17"/>
                    <a:pt x="24" y="16"/>
                  </a:cubicBezTo>
                  <a:cubicBezTo>
                    <a:pt x="24" y="16"/>
                    <a:pt x="23" y="15"/>
                    <a:pt x="23" y="15"/>
                  </a:cubicBezTo>
                  <a:cubicBezTo>
                    <a:pt x="23" y="15"/>
                    <a:pt x="24" y="15"/>
                    <a:pt x="23" y="15"/>
                  </a:cubicBezTo>
                  <a:cubicBezTo>
                    <a:pt x="23" y="14"/>
                    <a:pt x="23" y="15"/>
                    <a:pt x="23" y="14"/>
                  </a:cubicBezTo>
                  <a:cubicBezTo>
                    <a:pt x="23" y="14"/>
                    <a:pt x="24" y="13"/>
                    <a:pt x="24" y="13"/>
                  </a:cubicBezTo>
                  <a:cubicBezTo>
                    <a:pt x="24" y="13"/>
                    <a:pt x="24" y="13"/>
                    <a:pt x="23" y="13"/>
                  </a:cubicBezTo>
                  <a:cubicBezTo>
                    <a:pt x="22" y="13"/>
                    <a:pt x="24" y="11"/>
                    <a:pt x="24" y="10"/>
                  </a:cubicBezTo>
                  <a:cubicBezTo>
                    <a:pt x="24" y="10"/>
                    <a:pt x="24" y="4"/>
                    <a:pt x="26" y="3"/>
                  </a:cubicBezTo>
                  <a:cubicBezTo>
                    <a:pt x="28" y="1"/>
                    <a:pt x="32" y="0"/>
                    <a:pt x="36" y="4"/>
                  </a:cubicBezTo>
                  <a:cubicBezTo>
                    <a:pt x="39" y="7"/>
                    <a:pt x="37" y="8"/>
                    <a:pt x="37" y="8"/>
                  </a:cubicBezTo>
                  <a:cubicBezTo>
                    <a:pt x="37" y="8"/>
                    <a:pt x="40" y="9"/>
                    <a:pt x="40" y="11"/>
                  </a:cubicBezTo>
                  <a:cubicBezTo>
                    <a:pt x="40" y="12"/>
                    <a:pt x="40" y="14"/>
                    <a:pt x="35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59" name="Freeform 163"/>
            <p:cNvSpPr>
              <a:spLocks noEditPoints="1"/>
            </p:cNvSpPr>
            <p:nvPr/>
          </p:nvSpPr>
          <p:spPr bwMode="auto">
            <a:xfrm>
              <a:off x="2518" y="1846"/>
              <a:ext cx="75" cy="118"/>
            </a:xfrm>
            <a:custGeom>
              <a:avLst/>
              <a:gdLst>
                <a:gd name="T0" fmla="*/ 13 w 82"/>
                <a:gd name="T1" fmla="*/ 17 h 129"/>
                <a:gd name="T2" fmla="*/ 11 w 82"/>
                <a:gd name="T3" fmla="*/ 14 h 129"/>
                <a:gd name="T4" fmla="*/ 11 w 82"/>
                <a:gd name="T5" fmla="*/ 10 h 129"/>
                <a:gd name="T6" fmla="*/ 12 w 82"/>
                <a:gd name="T7" fmla="*/ 5 h 129"/>
                <a:gd name="T8" fmla="*/ 10 w 82"/>
                <a:gd name="T9" fmla="*/ 5 h 129"/>
                <a:gd name="T10" fmla="*/ 9 w 82"/>
                <a:gd name="T11" fmla="*/ 2 h 129"/>
                <a:gd name="T12" fmla="*/ 7 w 82"/>
                <a:gd name="T13" fmla="*/ 4 h 129"/>
                <a:gd name="T14" fmla="*/ 6 w 82"/>
                <a:gd name="T15" fmla="*/ 5 h 129"/>
                <a:gd name="T16" fmla="*/ 7 w 82"/>
                <a:gd name="T17" fmla="*/ 5 h 129"/>
                <a:gd name="T18" fmla="*/ 7 w 82"/>
                <a:gd name="T19" fmla="*/ 5 h 129"/>
                <a:gd name="T20" fmla="*/ 8 w 82"/>
                <a:gd name="T21" fmla="*/ 5 h 129"/>
                <a:gd name="T22" fmla="*/ 5 w 82"/>
                <a:gd name="T23" fmla="*/ 6 h 129"/>
                <a:gd name="T24" fmla="*/ 5 w 82"/>
                <a:gd name="T25" fmla="*/ 10 h 129"/>
                <a:gd name="T26" fmla="*/ 5 w 82"/>
                <a:gd name="T27" fmla="*/ 10 h 129"/>
                <a:gd name="T28" fmla="*/ 5 w 82"/>
                <a:gd name="T29" fmla="*/ 10 h 129"/>
                <a:gd name="T30" fmla="*/ 5 w 82"/>
                <a:gd name="T31" fmla="*/ 14 h 129"/>
                <a:gd name="T32" fmla="*/ 5 w 82"/>
                <a:gd name="T33" fmla="*/ 12 h 129"/>
                <a:gd name="T34" fmla="*/ 5 w 82"/>
                <a:gd name="T35" fmla="*/ 10 h 129"/>
                <a:gd name="T36" fmla="*/ 7 w 82"/>
                <a:gd name="T37" fmla="*/ 7 h 129"/>
                <a:gd name="T38" fmla="*/ 8 w 82"/>
                <a:gd name="T39" fmla="*/ 11 h 129"/>
                <a:gd name="T40" fmla="*/ 5 w 82"/>
                <a:gd name="T41" fmla="*/ 14 h 129"/>
                <a:gd name="T42" fmla="*/ 5 w 82"/>
                <a:gd name="T43" fmla="*/ 19 h 129"/>
                <a:gd name="T44" fmla="*/ 5 w 82"/>
                <a:gd name="T45" fmla="*/ 19 h 129"/>
                <a:gd name="T46" fmla="*/ 5 w 82"/>
                <a:gd name="T47" fmla="*/ 20 h 129"/>
                <a:gd name="T48" fmla="*/ 5 w 82"/>
                <a:gd name="T49" fmla="*/ 20 h 129"/>
                <a:gd name="T50" fmla="*/ 5 w 82"/>
                <a:gd name="T51" fmla="*/ 19 h 129"/>
                <a:gd name="T52" fmla="*/ 6 w 82"/>
                <a:gd name="T53" fmla="*/ 16 h 129"/>
                <a:gd name="T54" fmla="*/ 8 w 82"/>
                <a:gd name="T55" fmla="*/ 14 h 129"/>
                <a:gd name="T56" fmla="*/ 11 w 82"/>
                <a:gd name="T57" fmla="*/ 15 h 129"/>
                <a:gd name="T58" fmla="*/ 12 w 82"/>
                <a:gd name="T59" fmla="*/ 19 h 129"/>
                <a:gd name="T60" fmla="*/ 10 w 82"/>
                <a:gd name="T61" fmla="*/ 19 h 129"/>
                <a:gd name="T62" fmla="*/ 12 w 82"/>
                <a:gd name="T63" fmla="*/ 20 h 129"/>
                <a:gd name="T64" fmla="*/ 13 w 82"/>
                <a:gd name="T65" fmla="*/ 20 h 129"/>
                <a:gd name="T66" fmla="*/ 13 w 82"/>
                <a:gd name="T67" fmla="*/ 19 h 129"/>
                <a:gd name="T68" fmla="*/ 5 w 82"/>
                <a:gd name="T69" fmla="*/ 12 h 129"/>
                <a:gd name="T70" fmla="*/ 5 w 82"/>
                <a:gd name="T71" fmla="*/ 11 h 129"/>
                <a:gd name="T72" fmla="*/ 5 w 82"/>
                <a:gd name="T73" fmla="*/ 12 h 129"/>
                <a:gd name="T74" fmla="*/ 9 w 82"/>
                <a:gd name="T75" fmla="*/ 5 h 129"/>
                <a:gd name="T76" fmla="*/ 9 w 82"/>
                <a:gd name="T77" fmla="*/ 5 h 1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2" h="129">
                  <a:moveTo>
                    <a:pt x="77" y="116"/>
                  </a:moveTo>
                  <a:cubicBezTo>
                    <a:pt x="77" y="115"/>
                    <a:pt x="76" y="111"/>
                    <a:pt x="76" y="109"/>
                  </a:cubicBezTo>
                  <a:cubicBezTo>
                    <a:pt x="76" y="106"/>
                    <a:pt x="75" y="99"/>
                    <a:pt x="73" y="96"/>
                  </a:cubicBezTo>
                  <a:cubicBezTo>
                    <a:pt x="71" y="92"/>
                    <a:pt x="68" y="91"/>
                    <a:pt x="69" y="84"/>
                  </a:cubicBezTo>
                  <a:cubicBezTo>
                    <a:pt x="69" y="82"/>
                    <a:pt x="67" y="79"/>
                    <a:pt x="67" y="78"/>
                  </a:cubicBezTo>
                  <a:cubicBezTo>
                    <a:pt x="69" y="72"/>
                    <a:pt x="70" y="62"/>
                    <a:pt x="69" y="59"/>
                  </a:cubicBezTo>
                  <a:cubicBezTo>
                    <a:pt x="67" y="55"/>
                    <a:pt x="68" y="49"/>
                    <a:pt x="68" y="49"/>
                  </a:cubicBezTo>
                  <a:cubicBezTo>
                    <a:pt x="68" y="49"/>
                    <a:pt x="71" y="45"/>
                    <a:pt x="71" y="40"/>
                  </a:cubicBezTo>
                  <a:cubicBezTo>
                    <a:pt x="71" y="35"/>
                    <a:pt x="64" y="27"/>
                    <a:pt x="64" y="25"/>
                  </a:cubicBezTo>
                  <a:cubicBezTo>
                    <a:pt x="63" y="16"/>
                    <a:pt x="61" y="19"/>
                    <a:pt x="61" y="17"/>
                  </a:cubicBezTo>
                  <a:cubicBezTo>
                    <a:pt x="62" y="14"/>
                    <a:pt x="60" y="13"/>
                    <a:pt x="60" y="12"/>
                  </a:cubicBezTo>
                  <a:cubicBezTo>
                    <a:pt x="62" y="6"/>
                    <a:pt x="58" y="3"/>
                    <a:pt x="58" y="2"/>
                  </a:cubicBezTo>
                  <a:cubicBezTo>
                    <a:pt x="57" y="2"/>
                    <a:pt x="57" y="2"/>
                    <a:pt x="55" y="1"/>
                  </a:cubicBezTo>
                  <a:cubicBezTo>
                    <a:pt x="52" y="0"/>
                    <a:pt x="48" y="2"/>
                    <a:pt x="46" y="4"/>
                  </a:cubicBezTo>
                  <a:cubicBezTo>
                    <a:pt x="45" y="5"/>
                    <a:pt x="46" y="9"/>
                    <a:pt x="46" y="9"/>
                  </a:cubicBezTo>
                  <a:cubicBezTo>
                    <a:pt x="45" y="11"/>
                    <a:pt x="45" y="11"/>
                    <a:pt x="44" y="12"/>
                  </a:cubicBezTo>
                  <a:cubicBezTo>
                    <a:pt x="43" y="13"/>
                    <a:pt x="45" y="13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45" y="15"/>
                    <a:pt x="45" y="15"/>
                    <a:pt x="46" y="15"/>
                  </a:cubicBezTo>
                  <a:cubicBezTo>
                    <a:pt x="46" y="16"/>
                    <a:pt x="46" y="17"/>
                    <a:pt x="46" y="17"/>
                  </a:cubicBezTo>
                  <a:cubicBezTo>
                    <a:pt x="47" y="18"/>
                    <a:pt x="49" y="17"/>
                    <a:pt x="49" y="17"/>
                  </a:cubicBezTo>
                  <a:cubicBezTo>
                    <a:pt x="49" y="17"/>
                    <a:pt x="52" y="17"/>
                    <a:pt x="49" y="23"/>
                  </a:cubicBezTo>
                  <a:cubicBezTo>
                    <a:pt x="46" y="30"/>
                    <a:pt x="46" y="30"/>
                    <a:pt x="45" y="33"/>
                  </a:cubicBezTo>
                  <a:cubicBezTo>
                    <a:pt x="44" y="35"/>
                    <a:pt x="43" y="37"/>
                    <a:pt x="40" y="43"/>
                  </a:cubicBezTo>
                  <a:cubicBezTo>
                    <a:pt x="40" y="44"/>
                    <a:pt x="31" y="54"/>
                    <a:pt x="29" y="55"/>
                  </a:cubicBezTo>
                  <a:cubicBezTo>
                    <a:pt x="26" y="57"/>
                    <a:pt x="26" y="58"/>
                    <a:pt x="26" y="59"/>
                  </a:cubicBezTo>
                  <a:cubicBezTo>
                    <a:pt x="25" y="59"/>
                    <a:pt x="20" y="62"/>
                    <a:pt x="19" y="62"/>
                  </a:cubicBezTo>
                  <a:cubicBezTo>
                    <a:pt x="19" y="62"/>
                    <a:pt x="18" y="63"/>
                    <a:pt x="18" y="63"/>
                  </a:cubicBezTo>
                  <a:cubicBezTo>
                    <a:pt x="17" y="63"/>
                    <a:pt x="15" y="63"/>
                    <a:pt x="14" y="63"/>
                  </a:cubicBezTo>
                  <a:cubicBezTo>
                    <a:pt x="14" y="63"/>
                    <a:pt x="12" y="60"/>
                    <a:pt x="11" y="61"/>
                  </a:cubicBezTo>
                  <a:cubicBezTo>
                    <a:pt x="10" y="61"/>
                    <a:pt x="0" y="73"/>
                    <a:pt x="1" y="74"/>
                  </a:cubicBezTo>
                  <a:cubicBezTo>
                    <a:pt x="1" y="76"/>
                    <a:pt x="16" y="88"/>
                    <a:pt x="16" y="88"/>
                  </a:cubicBezTo>
                  <a:cubicBezTo>
                    <a:pt x="17" y="88"/>
                    <a:pt x="28" y="74"/>
                    <a:pt x="28" y="74"/>
                  </a:cubicBezTo>
                  <a:cubicBezTo>
                    <a:pt x="28" y="74"/>
                    <a:pt x="25" y="71"/>
                    <a:pt x="25" y="71"/>
                  </a:cubicBezTo>
                  <a:cubicBezTo>
                    <a:pt x="26" y="68"/>
                    <a:pt x="24" y="67"/>
                    <a:pt x="25" y="66"/>
                  </a:cubicBezTo>
                  <a:cubicBezTo>
                    <a:pt x="25" y="64"/>
                    <a:pt x="30" y="60"/>
                    <a:pt x="30" y="60"/>
                  </a:cubicBezTo>
                  <a:cubicBezTo>
                    <a:pt x="30" y="60"/>
                    <a:pt x="31" y="61"/>
                    <a:pt x="32" y="60"/>
                  </a:cubicBezTo>
                  <a:cubicBezTo>
                    <a:pt x="34" y="57"/>
                    <a:pt x="46" y="46"/>
                    <a:pt x="46" y="46"/>
                  </a:cubicBezTo>
                  <a:cubicBezTo>
                    <a:pt x="46" y="46"/>
                    <a:pt x="47" y="60"/>
                    <a:pt x="47" y="63"/>
                  </a:cubicBezTo>
                  <a:cubicBezTo>
                    <a:pt x="47" y="66"/>
                    <a:pt x="49" y="65"/>
                    <a:pt x="50" y="65"/>
                  </a:cubicBezTo>
                  <a:cubicBezTo>
                    <a:pt x="50" y="66"/>
                    <a:pt x="50" y="67"/>
                    <a:pt x="50" y="67"/>
                  </a:cubicBezTo>
                  <a:cubicBezTo>
                    <a:pt x="49" y="68"/>
                    <a:pt x="40" y="86"/>
                    <a:pt x="39" y="88"/>
                  </a:cubicBezTo>
                  <a:cubicBezTo>
                    <a:pt x="37" y="91"/>
                    <a:pt x="38" y="95"/>
                    <a:pt x="38" y="96"/>
                  </a:cubicBezTo>
                  <a:cubicBezTo>
                    <a:pt x="36" y="100"/>
                    <a:pt x="32" y="113"/>
                    <a:pt x="30" y="119"/>
                  </a:cubicBezTo>
                  <a:cubicBezTo>
                    <a:pt x="30" y="120"/>
                    <a:pt x="27" y="122"/>
                    <a:pt x="26" y="124"/>
                  </a:cubicBezTo>
                  <a:cubicBezTo>
                    <a:pt x="24" y="126"/>
                    <a:pt x="18" y="125"/>
                    <a:pt x="18" y="126"/>
                  </a:cubicBezTo>
                  <a:cubicBezTo>
                    <a:pt x="18" y="127"/>
                    <a:pt x="26" y="129"/>
                    <a:pt x="28" y="129"/>
                  </a:cubicBezTo>
                  <a:cubicBezTo>
                    <a:pt x="29" y="129"/>
                    <a:pt x="30" y="128"/>
                    <a:pt x="31" y="127"/>
                  </a:cubicBezTo>
                  <a:cubicBezTo>
                    <a:pt x="32" y="126"/>
                    <a:pt x="35" y="125"/>
                    <a:pt x="35" y="12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40" y="121"/>
                    <a:pt x="36" y="119"/>
                    <a:pt x="36" y="118"/>
                  </a:cubicBezTo>
                  <a:cubicBezTo>
                    <a:pt x="36" y="117"/>
                    <a:pt x="38" y="111"/>
                    <a:pt x="41" y="107"/>
                  </a:cubicBezTo>
                  <a:cubicBezTo>
                    <a:pt x="43" y="103"/>
                    <a:pt x="43" y="97"/>
                    <a:pt x="44" y="94"/>
                  </a:cubicBezTo>
                  <a:cubicBezTo>
                    <a:pt x="44" y="92"/>
                    <a:pt x="49" y="87"/>
                    <a:pt x="49" y="87"/>
                  </a:cubicBezTo>
                  <a:cubicBezTo>
                    <a:pt x="49" y="87"/>
                    <a:pt x="61" y="87"/>
                    <a:pt x="61" y="87"/>
                  </a:cubicBezTo>
                  <a:cubicBezTo>
                    <a:pt x="63" y="93"/>
                    <a:pt x="66" y="95"/>
                    <a:pt x="66" y="97"/>
                  </a:cubicBezTo>
                  <a:cubicBezTo>
                    <a:pt x="67" y="99"/>
                    <a:pt x="68" y="104"/>
                    <a:pt x="71" y="110"/>
                  </a:cubicBezTo>
                  <a:cubicBezTo>
                    <a:pt x="73" y="114"/>
                    <a:pt x="72" y="121"/>
                    <a:pt x="72" y="121"/>
                  </a:cubicBezTo>
                  <a:cubicBezTo>
                    <a:pt x="70" y="122"/>
                    <a:pt x="69" y="124"/>
                    <a:pt x="68" y="125"/>
                  </a:cubicBezTo>
                  <a:cubicBezTo>
                    <a:pt x="65" y="127"/>
                    <a:pt x="64" y="125"/>
                    <a:pt x="62" y="126"/>
                  </a:cubicBezTo>
                  <a:cubicBezTo>
                    <a:pt x="60" y="127"/>
                    <a:pt x="69" y="129"/>
                    <a:pt x="71" y="129"/>
                  </a:cubicBezTo>
                  <a:cubicBezTo>
                    <a:pt x="72" y="128"/>
                    <a:pt x="73" y="127"/>
                    <a:pt x="74" y="127"/>
                  </a:cubicBezTo>
                  <a:cubicBezTo>
                    <a:pt x="75" y="125"/>
                    <a:pt x="77" y="125"/>
                    <a:pt x="77" y="125"/>
                  </a:cubicBezTo>
                  <a:cubicBezTo>
                    <a:pt x="77" y="125"/>
                    <a:pt x="77" y="128"/>
                    <a:pt x="77" y="128"/>
                  </a:cubicBezTo>
                  <a:cubicBezTo>
                    <a:pt x="77" y="129"/>
                    <a:pt x="78" y="128"/>
                    <a:pt x="78" y="128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2" y="122"/>
                    <a:pt x="77" y="117"/>
                    <a:pt x="77" y="116"/>
                  </a:cubicBezTo>
                  <a:close/>
                  <a:moveTo>
                    <a:pt x="24" y="70"/>
                  </a:moveTo>
                  <a:cubicBezTo>
                    <a:pt x="24" y="70"/>
                    <a:pt x="15" y="64"/>
                    <a:pt x="15" y="64"/>
                  </a:cubicBezTo>
                  <a:cubicBezTo>
                    <a:pt x="15" y="64"/>
                    <a:pt x="18" y="64"/>
                    <a:pt x="19" y="64"/>
                  </a:cubicBezTo>
                  <a:cubicBezTo>
                    <a:pt x="20" y="66"/>
                    <a:pt x="22" y="67"/>
                    <a:pt x="23" y="67"/>
                  </a:cubicBezTo>
                  <a:cubicBezTo>
                    <a:pt x="25" y="68"/>
                    <a:pt x="24" y="70"/>
                    <a:pt x="24" y="70"/>
                  </a:cubicBezTo>
                  <a:close/>
                  <a:moveTo>
                    <a:pt x="57" y="18"/>
                  </a:moveTo>
                  <a:cubicBezTo>
                    <a:pt x="55" y="16"/>
                    <a:pt x="56" y="14"/>
                    <a:pt x="56" y="14"/>
                  </a:cubicBezTo>
                  <a:cubicBezTo>
                    <a:pt x="57" y="14"/>
                    <a:pt x="58" y="16"/>
                    <a:pt x="58" y="16"/>
                  </a:cubicBezTo>
                  <a:lnTo>
                    <a:pt x="57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0" name="Freeform 164"/>
            <p:cNvSpPr>
              <a:spLocks noEditPoints="1"/>
            </p:cNvSpPr>
            <p:nvPr/>
          </p:nvSpPr>
          <p:spPr bwMode="auto">
            <a:xfrm>
              <a:off x="2571" y="1927"/>
              <a:ext cx="45" cy="141"/>
            </a:xfrm>
            <a:custGeom>
              <a:avLst/>
              <a:gdLst>
                <a:gd name="T0" fmla="*/ 5 w 50"/>
                <a:gd name="T1" fmla="*/ 12 h 154"/>
                <a:gd name="T2" fmla="*/ 5 w 50"/>
                <a:gd name="T3" fmla="*/ 10 h 154"/>
                <a:gd name="T4" fmla="*/ 5 w 50"/>
                <a:gd name="T5" fmla="*/ 7 h 154"/>
                <a:gd name="T6" fmla="*/ 5 w 50"/>
                <a:gd name="T7" fmla="*/ 5 h 154"/>
                <a:gd name="T8" fmla="*/ 5 w 50"/>
                <a:gd name="T9" fmla="*/ 5 h 154"/>
                <a:gd name="T10" fmla="*/ 5 w 50"/>
                <a:gd name="T11" fmla="*/ 5 h 154"/>
                <a:gd name="T12" fmla="*/ 5 w 50"/>
                <a:gd name="T13" fmla="*/ 5 h 154"/>
                <a:gd name="T14" fmla="*/ 5 w 50"/>
                <a:gd name="T15" fmla="*/ 5 h 154"/>
                <a:gd name="T16" fmla="*/ 5 w 50"/>
                <a:gd name="T17" fmla="*/ 5 h 154"/>
                <a:gd name="T18" fmla="*/ 5 w 50"/>
                <a:gd name="T19" fmla="*/ 5 h 154"/>
                <a:gd name="T20" fmla="*/ 5 w 50"/>
                <a:gd name="T21" fmla="*/ 1 h 154"/>
                <a:gd name="T22" fmla="*/ 5 w 50"/>
                <a:gd name="T23" fmla="*/ 1 h 154"/>
                <a:gd name="T24" fmla="*/ 5 w 50"/>
                <a:gd name="T25" fmla="*/ 5 h 154"/>
                <a:gd name="T26" fmla="*/ 5 w 50"/>
                <a:gd name="T27" fmla="*/ 5 h 154"/>
                <a:gd name="T28" fmla="*/ 2 w 50"/>
                <a:gd name="T29" fmla="*/ 5 h 154"/>
                <a:gd name="T30" fmla="*/ 0 w 50"/>
                <a:gd name="T31" fmla="*/ 10 h 154"/>
                <a:gd name="T32" fmla="*/ 1 w 50"/>
                <a:gd name="T33" fmla="*/ 13 h 154"/>
                <a:gd name="T34" fmla="*/ 2 w 50"/>
                <a:gd name="T35" fmla="*/ 14 h 154"/>
                <a:gd name="T36" fmla="*/ 5 w 50"/>
                <a:gd name="T37" fmla="*/ 14 h 154"/>
                <a:gd name="T38" fmla="*/ 5 w 50"/>
                <a:gd name="T39" fmla="*/ 14 h 154"/>
                <a:gd name="T40" fmla="*/ 5 w 50"/>
                <a:gd name="T41" fmla="*/ 14 h 154"/>
                <a:gd name="T42" fmla="*/ 5 w 50"/>
                <a:gd name="T43" fmla="*/ 11 h 154"/>
                <a:gd name="T44" fmla="*/ 5 w 50"/>
                <a:gd name="T45" fmla="*/ 8 h 154"/>
                <a:gd name="T46" fmla="*/ 5 w 50"/>
                <a:gd name="T47" fmla="*/ 10 h 154"/>
                <a:gd name="T48" fmla="*/ 5 w 50"/>
                <a:gd name="T49" fmla="*/ 15 h 154"/>
                <a:gd name="T50" fmla="*/ 5 w 50"/>
                <a:gd name="T51" fmla="*/ 19 h 154"/>
                <a:gd name="T52" fmla="*/ 5 w 50"/>
                <a:gd name="T53" fmla="*/ 23 h 154"/>
                <a:gd name="T54" fmla="*/ 5 w 50"/>
                <a:gd name="T55" fmla="*/ 25 h 154"/>
                <a:gd name="T56" fmla="*/ 5 w 50"/>
                <a:gd name="T57" fmla="*/ 23 h 154"/>
                <a:gd name="T58" fmla="*/ 5 w 50"/>
                <a:gd name="T59" fmla="*/ 22 h 154"/>
                <a:gd name="T60" fmla="*/ 5 w 50"/>
                <a:gd name="T61" fmla="*/ 19 h 154"/>
                <a:gd name="T62" fmla="*/ 5 w 50"/>
                <a:gd name="T63" fmla="*/ 14 h 154"/>
                <a:gd name="T64" fmla="*/ 5 w 50"/>
                <a:gd name="T65" fmla="*/ 19 h 154"/>
                <a:gd name="T66" fmla="*/ 5 w 50"/>
                <a:gd name="T67" fmla="*/ 21 h 154"/>
                <a:gd name="T68" fmla="*/ 5 w 50"/>
                <a:gd name="T69" fmla="*/ 23 h 154"/>
                <a:gd name="T70" fmla="*/ 5 w 50"/>
                <a:gd name="T71" fmla="*/ 25 h 154"/>
                <a:gd name="T72" fmla="*/ 5 w 50"/>
                <a:gd name="T73" fmla="*/ 21 h 154"/>
                <a:gd name="T74" fmla="*/ 5 w 50"/>
                <a:gd name="T75" fmla="*/ 17 h 154"/>
                <a:gd name="T76" fmla="*/ 5 w 50"/>
                <a:gd name="T77" fmla="*/ 16 h 154"/>
                <a:gd name="T78" fmla="*/ 5 w 50"/>
                <a:gd name="T79" fmla="*/ 13 h 154"/>
                <a:gd name="T80" fmla="*/ 5 w 50"/>
                <a:gd name="T81" fmla="*/ 14 h 154"/>
                <a:gd name="T82" fmla="*/ 5 w 50"/>
                <a:gd name="T83" fmla="*/ 14 h 154"/>
                <a:gd name="T84" fmla="*/ 5 w 50"/>
                <a:gd name="T85" fmla="*/ 14 h 154"/>
                <a:gd name="T86" fmla="*/ 5 w 50"/>
                <a:gd name="T87" fmla="*/ 13 h 154"/>
                <a:gd name="T88" fmla="*/ 5 w 50"/>
                <a:gd name="T89" fmla="*/ 14 h 1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0" h="154">
                  <a:moveTo>
                    <a:pt x="49" y="77"/>
                  </a:moveTo>
                  <a:cubicBezTo>
                    <a:pt x="49" y="74"/>
                    <a:pt x="48" y="73"/>
                    <a:pt x="48" y="72"/>
                  </a:cubicBezTo>
                  <a:cubicBezTo>
                    <a:pt x="48" y="68"/>
                    <a:pt x="46" y="69"/>
                    <a:pt x="47" y="66"/>
                  </a:cubicBezTo>
                  <a:cubicBezTo>
                    <a:pt x="47" y="61"/>
                    <a:pt x="45" y="60"/>
                    <a:pt x="45" y="60"/>
                  </a:cubicBezTo>
                  <a:cubicBezTo>
                    <a:pt x="46" y="57"/>
                    <a:pt x="45" y="56"/>
                    <a:pt x="45" y="53"/>
                  </a:cubicBezTo>
                  <a:cubicBezTo>
                    <a:pt x="45" y="50"/>
                    <a:pt x="44" y="48"/>
                    <a:pt x="44" y="47"/>
                  </a:cubicBezTo>
                  <a:cubicBezTo>
                    <a:pt x="44" y="46"/>
                    <a:pt x="41" y="37"/>
                    <a:pt x="41" y="36"/>
                  </a:cubicBezTo>
                  <a:cubicBezTo>
                    <a:pt x="40" y="34"/>
                    <a:pt x="39" y="31"/>
                    <a:pt x="38" y="29"/>
                  </a:cubicBezTo>
                  <a:cubicBezTo>
                    <a:pt x="37" y="27"/>
                    <a:pt x="32" y="26"/>
                    <a:pt x="31" y="26"/>
                  </a:cubicBezTo>
                  <a:cubicBezTo>
                    <a:pt x="30" y="25"/>
                    <a:pt x="29" y="23"/>
                    <a:pt x="28" y="22"/>
                  </a:cubicBezTo>
                  <a:cubicBezTo>
                    <a:pt x="28" y="20"/>
                    <a:pt x="29" y="20"/>
                    <a:pt x="31" y="19"/>
                  </a:cubicBezTo>
                  <a:cubicBezTo>
                    <a:pt x="33" y="19"/>
                    <a:pt x="33" y="19"/>
                    <a:pt x="34" y="18"/>
                  </a:cubicBezTo>
                  <a:cubicBezTo>
                    <a:pt x="34" y="18"/>
                    <a:pt x="34" y="17"/>
                    <a:pt x="34" y="16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4"/>
                    <a:pt x="34" y="14"/>
                  </a:cubicBezTo>
                  <a:cubicBezTo>
                    <a:pt x="34" y="14"/>
                    <a:pt x="33" y="13"/>
                    <a:pt x="34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4" y="10"/>
                    <a:pt x="33" y="9"/>
                  </a:cubicBezTo>
                  <a:cubicBezTo>
                    <a:pt x="33" y="8"/>
                    <a:pt x="33" y="7"/>
                    <a:pt x="33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2" y="2"/>
                    <a:pt x="31" y="1"/>
                    <a:pt x="30" y="1"/>
                  </a:cubicBezTo>
                  <a:cubicBezTo>
                    <a:pt x="30" y="1"/>
                    <a:pt x="28" y="1"/>
                    <a:pt x="27" y="1"/>
                  </a:cubicBezTo>
                  <a:cubicBezTo>
                    <a:pt x="26" y="0"/>
                    <a:pt x="25" y="1"/>
                    <a:pt x="23" y="1"/>
                  </a:cubicBezTo>
                  <a:cubicBezTo>
                    <a:pt x="21" y="0"/>
                    <a:pt x="19" y="2"/>
                    <a:pt x="17" y="3"/>
                  </a:cubicBezTo>
                  <a:cubicBezTo>
                    <a:pt x="16" y="4"/>
                    <a:pt x="13" y="12"/>
                    <a:pt x="12" y="13"/>
                  </a:cubicBezTo>
                  <a:cubicBezTo>
                    <a:pt x="11" y="14"/>
                    <a:pt x="11" y="20"/>
                    <a:pt x="10" y="21"/>
                  </a:cubicBezTo>
                  <a:cubicBezTo>
                    <a:pt x="10" y="21"/>
                    <a:pt x="8" y="23"/>
                    <a:pt x="7" y="24"/>
                  </a:cubicBezTo>
                  <a:cubicBezTo>
                    <a:pt x="7" y="25"/>
                    <a:pt x="5" y="24"/>
                    <a:pt x="4" y="28"/>
                  </a:cubicBezTo>
                  <a:cubicBezTo>
                    <a:pt x="2" y="31"/>
                    <a:pt x="4" y="30"/>
                    <a:pt x="2" y="36"/>
                  </a:cubicBezTo>
                  <a:cubicBezTo>
                    <a:pt x="1" y="41"/>
                    <a:pt x="2" y="48"/>
                    <a:pt x="1" y="52"/>
                  </a:cubicBezTo>
                  <a:cubicBezTo>
                    <a:pt x="0" y="56"/>
                    <a:pt x="0" y="58"/>
                    <a:pt x="0" y="62"/>
                  </a:cubicBezTo>
                  <a:cubicBezTo>
                    <a:pt x="0" y="67"/>
                    <a:pt x="0" y="68"/>
                    <a:pt x="0" y="71"/>
                  </a:cubicBezTo>
                  <a:cubicBezTo>
                    <a:pt x="0" y="72"/>
                    <a:pt x="0" y="78"/>
                    <a:pt x="1" y="80"/>
                  </a:cubicBezTo>
                  <a:cubicBezTo>
                    <a:pt x="2" y="81"/>
                    <a:pt x="1" y="83"/>
                    <a:pt x="1" y="83"/>
                  </a:cubicBezTo>
                  <a:cubicBezTo>
                    <a:pt x="2" y="84"/>
                    <a:pt x="2" y="85"/>
                    <a:pt x="2" y="85"/>
                  </a:cubicBezTo>
                  <a:cubicBezTo>
                    <a:pt x="2" y="88"/>
                    <a:pt x="4" y="88"/>
                    <a:pt x="5" y="89"/>
                  </a:cubicBezTo>
                  <a:cubicBezTo>
                    <a:pt x="8" y="91"/>
                    <a:pt x="8" y="90"/>
                    <a:pt x="8" y="89"/>
                  </a:cubicBezTo>
                  <a:cubicBezTo>
                    <a:pt x="8" y="88"/>
                    <a:pt x="7" y="83"/>
                    <a:pt x="8" y="85"/>
                  </a:cubicBezTo>
                  <a:cubicBezTo>
                    <a:pt x="9" y="88"/>
                    <a:pt x="10" y="87"/>
                    <a:pt x="9" y="87"/>
                  </a:cubicBezTo>
                  <a:cubicBezTo>
                    <a:pt x="9" y="86"/>
                    <a:pt x="9" y="84"/>
                    <a:pt x="9" y="84"/>
                  </a:cubicBezTo>
                  <a:cubicBezTo>
                    <a:pt x="9" y="84"/>
                    <a:pt x="8" y="82"/>
                    <a:pt x="8" y="82"/>
                  </a:cubicBezTo>
                  <a:cubicBezTo>
                    <a:pt x="8" y="80"/>
                    <a:pt x="6" y="73"/>
                    <a:pt x="6" y="71"/>
                  </a:cubicBezTo>
                  <a:cubicBezTo>
                    <a:pt x="6" y="70"/>
                    <a:pt x="6" y="66"/>
                    <a:pt x="7" y="64"/>
                  </a:cubicBezTo>
                  <a:cubicBezTo>
                    <a:pt x="8" y="62"/>
                    <a:pt x="7" y="58"/>
                    <a:pt x="7" y="57"/>
                  </a:cubicBezTo>
                  <a:cubicBezTo>
                    <a:pt x="7" y="56"/>
                    <a:pt x="9" y="48"/>
                    <a:pt x="9" y="49"/>
                  </a:cubicBezTo>
                  <a:cubicBezTo>
                    <a:pt x="10" y="52"/>
                    <a:pt x="12" y="55"/>
                    <a:pt x="12" y="55"/>
                  </a:cubicBezTo>
                  <a:cubicBezTo>
                    <a:pt x="11" y="56"/>
                    <a:pt x="12" y="57"/>
                    <a:pt x="11" y="60"/>
                  </a:cubicBezTo>
                  <a:cubicBezTo>
                    <a:pt x="10" y="63"/>
                    <a:pt x="10" y="75"/>
                    <a:pt x="10" y="77"/>
                  </a:cubicBezTo>
                  <a:cubicBezTo>
                    <a:pt x="9" y="80"/>
                    <a:pt x="11" y="94"/>
                    <a:pt x="11" y="96"/>
                  </a:cubicBezTo>
                  <a:cubicBezTo>
                    <a:pt x="11" y="97"/>
                    <a:pt x="12" y="110"/>
                    <a:pt x="12" y="112"/>
                  </a:cubicBezTo>
                  <a:cubicBezTo>
                    <a:pt x="11" y="115"/>
                    <a:pt x="11" y="119"/>
                    <a:pt x="11" y="120"/>
                  </a:cubicBezTo>
                  <a:cubicBezTo>
                    <a:pt x="9" y="125"/>
                    <a:pt x="11" y="129"/>
                    <a:pt x="10" y="133"/>
                  </a:cubicBezTo>
                  <a:cubicBezTo>
                    <a:pt x="10" y="136"/>
                    <a:pt x="11" y="144"/>
                    <a:pt x="11" y="145"/>
                  </a:cubicBezTo>
                  <a:cubicBezTo>
                    <a:pt x="11" y="145"/>
                    <a:pt x="10" y="147"/>
                    <a:pt x="10" y="148"/>
                  </a:cubicBezTo>
                  <a:cubicBezTo>
                    <a:pt x="10" y="148"/>
                    <a:pt x="12" y="154"/>
                    <a:pt x="14" y="153"/>
                  </a:cubicBezTo>
                  <a:cubicBezTo>
                    <a:pt x="16" y="153"/>
                    <a:pt x="18" y="148"/>
                    <a:pt x="18" y="148"/>
                  </a:cubicBezTo>
                  <a:cubicBezTo>
                    <a:pt x="18" y="147"/>
                    <a:pt x="17" y="144"/>
                    <a:pt x="18" y="143"/>
                  </a:cubicBezTo>
                  <a:cubicBezTo>
                    <a:pt x="19" y="143"/>
                    <a:pt x="19" y="142"/>
                    <a:pt x="19" y="141"/>
                  </a:cubicBezTo>
                  <a:cubicBezTo>
                    <a:pt x="19" y="141"/>
                    <a:pt x="18" y="140"/>
                    <a:pt x="20" y="138"/>
                  </a:cubicBezTo>
                  <a:cubicBezTo>
                    <a:pt x="22" y="137"/>
                    <a:pt x="20" y="134"/>
                    <a:pt x="20" y="133"/>
                  </a:cubicBezTo>
                  <a:cubicBezTo>
                    <a:pt x="20" y="132"/>
                    <a:pt x="21" y="127"/>
                    <a:pt x="20" y="121"/>
                  </a:cubicBezTo>
                  <a:cubicBezTo>
                    <a:pt x="19" y="116"/>
                    <a:pt x="21" y="105"/>
                    <a:pt x="22" y="105"/>
                  </a:cubicBezTo>
                  <a:cubicBezTo>
                    <a:pt x="24" y="98"/>
                    <a:pt x="27" y="82"/>
                    <a:pt x="27" y="85"/>
                  </a:cubicBezTo>
                  <a:cubicBezTo>
                    <a:pt x="29" y="99"/>
                    <a:pt x="31" y="106"/>
                    <a:pt x="32" y="111"/>
                  </a:cubicBezTo>
                  <a:cubicBezTo>
                    <a:pt x="32" y="112"/>
                    <a:pt x="32" y="122"/>
                    <a:pt x="32" y="122"/>
                  </a:cubicBezTo>
                  <a:cubicBezTo>
                    <a:pt x="32" y="122"/>
                    <a:pt x="31" y="123"/>
                    <a:pt x="32" y="124"/>
                  </a:cubicBezTo>
                  <a:cubicBezTo>
                    <a:pt x="32" y="126"/>
                    <a:pt x="33" y="134"/>
                    <a:pt x="33" y="136"/>
                  </a:cubicBezTo>
                  <a:cubicBezTo>
                    <a:pt x="33" y="138"/>
                    <a:pt x="34" y="138"/>
                    <a:pt x="33" y="138"/>
                  </a:cubicBezTo>
                  <a:cubicBezTo>
                    <a:pt x="33" y="138"/>
                    <a:pt x="34" y="141"/>
                    <a:pt x="34" y="141"/>
                  </a:cubicBezTo>
                  <a:cubicBezTo>
                    <a:pt x="34" y="142"/>
                    <a:pt x="36" y="141"/>
                    <a:pt x="36" y="146"/>
                  </a:cubicBezTo>
                  <a:cubicBezTo>
                    <a:pt x="36" y="151"/>
                    <a:pt x="41" y="154"/>
                    <a:pt x="42" y="153"/>
                  </a:cubicBezTo>
                  <a:cubicBezTo>
                    <a:pt x="46" y="148"/>
                    <a:pt x="41" y="144"/>
                    <a:pt x="42" y="140"/>
                  </a:cubicBezTo>
                  <a:cubicBezTo>
                    <a:pt x="42" y="138"/>
                    <a:pt x="43" y="137"/>
                    <a:pt x="44" y="135"/>
                  </a:cubicBezTo>
                  <a:cubicBezTo>
                    <a:pt x="44" y="134"/>
                    <a:pt x="42" y="125"/>
                    <a:pt x="42" y="123"/>
                  </a:cubicBezTo>
                  <a:cubicBezTo>
                    <a:pt x="43" y="121"/>
                    <a:pt x="41" y="114"/>
                    <a:pt x="41" y="113"/>
                  </a:cubicBezTo>
                  <a:cubicBezTo>
                    <a:pt x="42" y="110"/>
                    <a:pt x="41" y="107"/>
                    <a:pt x="41" y="106"/>
                  </a:cubicBezTo>
                  <a:cubicBezTo>
                    <a:pt x="41" y="106"/>
                    <a:pt x="40" y="103"/>
                    <a:pt x="40" y="102"/>
                  </a:cubicBezTo>
                  <a:cubicBezTo>
                    <a:pt x="42" y="97"/>
                    <a:pt x="40" y="80"/>
                    <a:pt x="40" y="79"/>
                  </a:cubicBezTo>
                  <a:cubicBezTo>
                    <a:pt x="41" y="77"/>
                    <a:pt x="40" y="74"/>
                    <a:pt x="41" y="75"/>
                  </a:cubicBezTo>
                  <a:cubicBezTo>
                    <a:pt x="41" y="75"/>
                    <a:pt x="41" y="78"/>
                    <a:pt x="42" y="79"/>
                  </a:cubicBezTo>
                  <a:cubicBezTo>
                    <a:pt x="42" y="80"/>
                    <a:pt x="41" y="81"/>
                    <a:pt x="41" y="82"/>
                  </a:cubicBezTo>
                  <a:cubicBezTo>
                    <a:pt x="41" y="83"/>
                    <a:pt x="42" y="83"/>
                    <a:pt x="42" y="83"/>
                  </a:cubicBezTo>
                  <a:cubicBezTo>
                    <a:pt x="42" y="87"/>
                    <a:pt x="43" y="88"/>
                    <a:pt x="43" y="89"/>
                  </a:cubicBezTo>
                  <a:cubicBezTo>
                    <a:pt x="42" y="90"/>
                    <a:pt x="43" y="90"/>
                    <a:pt x="43" y="90"/>
                  </a:cubicBezTo>
                  <a:cubicBezTo>
                    <a:pt x="46" y="88"/>
                    <a:pt x="46" y="89"/>
                    <a:pt x="47" y="88"/>
                  </a:cubicBezTo>
                  <a:cubicBezTo>
                    <a:pt x="50" y="84"/>
                    <a:pt x="48" y="83"/>
                    <a:pt x="49" y="82"/>
                  </a:cubicBezTo>
                  <a:cubicBezTo>
                    <a:pt x="50" y="81"/>
                    <a:pt x="49" y="78"/>
                    <a:pt x="49" y="77"/>
                  </a:cubicBezTo>
                  <a:close/>
                  <a:moveTo>
                    <a:pt x="44" y="88"/>
                  </a:moveTo>
                  <a:cubicBezTo>
                    <a:pt x="44" y="90"/>
                    <a:pt x="44" y="84"/>
                    <a:pt x="44" y="84"/>
                  </a:cubicBezTo>
                  <a:cubicBezTo>
                    <a:pt x="44" y="84"/>
                    <a:pt x="46" y="86"/>
                    <a:pt x="44" y="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1" name="Freeform 165"/>
            <p:cNvSpPr>
              <a:spLocks noEditPoints="1"/>
            </p:cNvSpPr>
            <p:nvPr/>
          </p:nvSpPr>
          <p:spPr bwMode="auto">
            <a:xfrm>
              <a:off x="3200" y="2232"/>
              <a:ext cx="42" cy="123"/>
            </a:xfrm>
            <a:custGeom>
              <a:avLst/>
              <a:gdLst>
                <a:gd name="T0" fmla="*/ 6 w 46"/>
                <a:gd name="T1" fmla="*/ 6 h 134"/>
                <a:gd name="T2" fmla="*/ 5 w 46"/>
                <a:gd name="T3" fmla="*/ 6 h 134"/>
                <a:gd name="T4" fmla="*/ 5 w 46"/>
                <a:gd name="T5" fmla="*/ 6 h 134"/>
                <a:gd name="T6" fmla="*/ 5 w 46"/>
                <a:gd name="T7" fmla="*/ 6 h 134"/>
                <a:gd name="T8" fmla="*/ 5 w 46"/>
                <a:gd name="T9" fmla="*/ 3 h 134"/>
                <a:gd name="T10" fmla="*/ 5 w 46"/>
                <a:gd name="T11" fmla="*/ 1 h 134"/>
                <a:gd name="T12" fmla="*/ 5 w 46"/>
                <a:gd name="T13" fmla="*/ 2 h 134"/>
                <a:gd name="T14" fmla="*/ 5 w 46"/>
                <a:gd name="T15" fmla="*/ 5 h 134"/>
                <a:gd name="T16" fmla="*/ 5 w 46"/>
                <a:gd name="T17" fmla="*/ 6 h 134"/>
                <a:gd name="T18" fmla="*/ 5 w 46"/>
                <a:gd name="T19" fmla="*/ 6 h 134"/>
                <a:gd name="T20" fmla="*/ 5 w 46"/>
                <a:gd name="T21" fmla="*/ 6 h 134"/>
                <a:gd name="T22" fmla="*/ 5 w 46"/>
                <a:gd name="T23" fmla="*/ 6 h 134"/>
                <a:gd name="T24" fmla="*/ 5 w 46"/>
                <a:gd name="T25" fmla="*/ 6 h 134"/>
                <a:gd name="T26" fmla="*/ 5 w 46"/>
                <a:gd name="T27" fmla="*/ 8 h 134"/>
                <a:gd name="T28" fmla="*/ 5 w 46"/>
                <a:gd name="T29" fmla="*/ 10 h 134"/>
                <a:gd name="T30" fmla="*/ 5 w 46"/>
                <a:gd name="T31" fmla="*/ 11 h 134"/>
                <a:gd name="T32" fmla="*/ 5 w 46"/>
                <a:gd name="T33" fmla="*/ 12 h 134"/>
                <a:gd name="T34" fmla="*/ 5 w 46"/>
                <a:gd name="T35" fmla="*/ 16 h 134"/>
                <a:gd name="T36" fmla="*/ 5 w 46"/>
                <a:gd name="T37" fmla="*/ 20 h 134"/>
                <a:gd name="T38" fmla="*/ 1 w 46"/>
                <a:gd name="T39" fmla="*/ 20 h 134"/>
                <a:gd name="T40" fmla="*/ 5 w 46"/>
                <a:gd name="T41" fmla="*/ 20 h 134"/>
                <a:gd name="T42" fmla="*/ 5 w 46"/>
                <a:gd name="T43" fmla="*/ 18 h 134"/>
                <a:gd name="T44" fmla="*/ 5 w 46"/>
                <a:gd name="T45" fmla="*/ 15 h 134"/>
                <a:gd name="T46" fmla="*/ 5 w 46"/>
                <a:gd name="T47" fmla="*/ 15 h 134"/>
                <a:gd name="T48" fmla="*/ 5 w 46"/>
                <a:gd name="T49" fmla="*/ 16 h 134"/>
                <a:gd name="T50" fmla="*/ 5 w 46"/>
                <a:gd name="T51" fmla="*/ 18 h 134"/>
                <a:gd name="T52" fmla="*/ 5 w 46"/>
                <a:gd name="T53" fmla="*/ 22 h 134"/>
                <a:gd name="T54" fmla="*/ 5 w 46"/>
                <a:gd name="T55" fmla="*/ 22 h 134"/>
                <a:gd name="T56" fmla="*/ 5 w 46"/>
                <a:gd name="T57" fmla="*/ 21 h 134"/>
                <a:gd name="T58" fmla="*/ 5 w 46"/>
                <a:gd name="T59" fmla="*/ 17 h 134"/>
                <a:gd name="T60" fmla="*/ 5 w 46"/>
                <a:gd name="T61" fmla="*/ 13 h 134"/>
                <a:gd name="T62" fmla="*/ 5 w 46"/>
                <a:gd name="T63" fmla="*/ 12 h 134"/>
                <a:gd name="T64" fmla="*/ 6 w 46"/>
                <a:gd name="T65" fmla="*/ 11 h 134"/>
                <a:gd name="T66" fmla="*/ 6 w 46"/>
                <a:gd name="T67" fmla="*/ 10 h 134"/>
                <a:gd name="T68" fmla="*/ 6 w 46"/>
                <a:gd name="T69" fmla="*/ 7 h 134"/>
                <a:gd name="T70" fmla="*/ 5 w 46"/>
                <a:gd name="T71" fmla="*/ 10 h 134"/>
                <a:gd name="T72" fmla="*/ 5 w 46"/>
                <a:gd name="T73" fmla="*/ 8 h 134"/>
                <a:gd name="T74" fmla="*/ 5 w 46"/>
                <a:gd name="T75" fmla="*/ 10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4">
                  <a:moveTo>
                    <a:pt x="45" y="45"/>
                  </a:moveTo>
                  <a:cubicBezTo>
                    <a:pt x="44" y="38"/>
                    <a:pt x="43" y="38"/>
                    <a:pt x="43" y="37"/>
                  </a:cubicBezTo>
                  <a:cubicBezTo>
                    <a:pt x="42" y="30"/>
                    <a:pt x="40" y="26"/>
                    <a:pt x="36" y="25"/>
                  </a:cubicBezTo>
                  <a:cubicBezTo>
                    <a:pt x="33" y="24"/>
                    <a:pt x="31" y="22"/>
                    <a:pt x="31" y="22"/>
                  </a:cubicBezTo>
                  <a:cubicBezTo>
                    <a:pt x="29" y="18"/>
                    <a:pt x="29" y="20"/>
                    <a:pt x="29" y="19"/>
                  </a:cubicBezTo>
                  <a:cubicBezTo>
                    <a:pt x="29" y="18"/>
                    <a:pt x="28" y="16"/>
                    <a:pt x="28" y="15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29" y="13"/>
                    <a:pt x="29" y="10"/>
                    <a:pt x="29" y="10"/>
                  </a:cubicBezTo>
                  <a:cubicBezTo>
                    <a:pt x="29" y="10"/>
                    <a:pt x="29" y="10"/>
                    <a:pt x="29" y="8"/>
                  </a:cubicBezTo>
                  <a:cubicBezTo>
                    <a:pt x="29" y="6"/>
                    <a:pt x="28" y="4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7" y="2"/>
                    <a:pt x="24" y="1"/>
                    <a:pt x="24" y="1"/>
                  </a:cubicBezTo>
                  <a:cubicBezTo>
                    <a:pt x="23" y="0"/>
                    <a:pt x="22" y="2"/>
                    <a:pt x="22" y="1"/>
                  </a:cubicBezTo>
                  <a:cubicBezTo>
                    <a:pt x="20" y="0"/>
                    <a:pt x="20" y="2"/>
                    <a:pt x="19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7" y="3"/>
                    <a:pt x="17" y="5"/>
                    <a:pt x="17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5" y="9"/>
                    <a:pt x="17" y="10"/>
                    <a:pt x="17" y="10"/>
                  </a:cubicBezTo>
                  <a:cubicBezTo>
                    <a:pt x="17" y="10"/>
                    <a:pt x="18" y="12"/>
                    <a:pt x="17" y="12"/>
                  </a:cubicBezTo>
                  <a:cubicBezTo>
                    <a:pt x="17" y="12"/>
                    <a:pt x="18" y="15"/>
                    <a:pt x="19" y="15"/>
                  </a:cubicBezTo>
                  <a:cubicBezTo>
                    <a:pt x="20" y="16"/>
                    <a:pt x="20" y="20"/>
                    <a:pt x="20" y="20"/>
                  </a:cubicBezTo>
                  <a:cubicBezTo>
                    <a:pt x="19" y="20"/>
                    <a:pt x="19" y="21"/>
                    <a:pt x="19" y="21"/>
                  </a:cubicBezTo>
                  <a:cubicBezTo>
                    <a:pt x="18" y="22"/>
                    <a:pt x="17" y="24"/>
                    <a:pt x="16" y="24"/>
                  </a:cubicBezTo>
                  <a:cubicBezTo>
                    <a:pt x="16" y="24"/>
                    <a:pt x="14" y="25"/>
                    <a:pt x="14" y="25"/>
                  </a:cubicBezTo>
                  <a:cubicBezTo>
                    <a:pt x="14" y="25"/>
                    <a:pt x="13" y="26"/>
                    <a:pt x="12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8" y="29"/>
                    <a:pt x="7" y="39"/>
                    <a:pt x="6" y="43"/>
                  </a:cubicBezTo>
                  <a:cubicBezTo>
                    <a:pt x="5" y="48"/>
                    <a:pt x="6" y="46"/>
                    <a:pt x="6" y="48"/>
                  </a:cubicBezTo>
                  <a:cubicBezTo>
                    <a:pt x="6" y="50"/>
                    <a:pt x="7" y="55"/>
                    <a:pt x="7" y="55"/>
                  </a:cubicBezTo>
                  <a:cubicBezTo>
                    <a:pt x="6" y="55"/>
                    <a:pt x="6" y="57"/>
                    <a:pt x="6" y="57"/>
                  </a:cubicBezTo>
                  <a:cubicBezTo>
                    <a:pt x="6" y="57"/>
                    <a:pt x="5" y="58"/>
                    <a:pt x="5" y="59"/>
                  </a:cubicBezTo>
                  <a:cubicBezTo>
                    <a:pt x="6" y="59"/>
                    <a:pt x="7" y="59"/>
                    <a:pt x="7" y="60"/>
                  </a:cubicBezTo>
                  <a:cubicBezTo>
                    <a:pt x="7" y="61"/>
                    <a:pt x="8" y="61"/>
                    <a:pt x="8" y="61"/>
                  </a:cubicBezTo>
                  <a:cubicBezTo>
                    <a:pt x="8" y="61"/>
                    <a:pt x="8" y="63"/>
                    <a:pt x="9" y="64"/>
                  </a:cubicBezTo>
                  <a:cubicBezTo>
                    <a:pt x="10" y="67"/>
                    <a:pt x="8" y="74"/>
                    <a:pt x="9" y="75"/>
                  </a:cubicBezTo>
                  <a:cubicBezTo>
                    <a:pt x="9" y="76"/>
                    <a:pt x="11" y="91"/>
                    <a:pt x="11" y="91"/>
                  </a:cubicBezTo>
                  <a:cubicBezTo>
                    <a:pt x="10" y="92"/>
                    <a:pt x="11" y="93"/>
                    <a:pt x="10" y="95"/>
                  </a:cubicBezTo>
                  <a:cubicBezTo>
                    <a:pt x="9" y="98"/>
                    <a:pt x="9" y="119"/>
                    <a:pt x="8" y="119"/>
                  </a:cubicBezTo>
                  <a:cubicBezTo>
                    <a:pt x="8" y="120"/>
                    <a:pt x="3" y="122"/>
                    <a:pt x="2" y="122"/>
                  </a:cubicBezTo>
                  <a:cubicBezTo>
                    <a:pt x="1" y="123"/>
                    <a:pt x="0" y="122"/>
                    <a:pt x="1" y="124"/>
                  </a:cubicBezTo>
                  <a:cubicBezTo>
                    <a:pt x="2" y="126"/>
                    <a:pt x="9" y="125"/>
                    <a:pt x="10" y="124"/>
                  </a:cubicBezTo>
                  <a:cubicBezTo>
                    <a:pt x="11" y="123"/>
                    <a:pt x="13" y="122"/>
                    <a:pt x="14" y="122"/>
                  </a:cubicBezTo>
                  <a:cubicBezTo>
                    <a:pt x="14" y="123"/>
                    <a:pt x="19" y="122"/>
                    <a:pt x="19" y="121"/>
                  </a:cubicBezTo>
                  <a:cubicBezTo>
                    <a:pt x="19" y="120"/>
                    <a:pt x="17" y="115"/>
                    <a:pt x="18" y="113"/>
                  </a:cubicBezTo>
                  <a:cubicBezTo>
                    <a:pt x="22" y="95"/>
                    <a:pt x="19" y="94"/>
                    <a:pt x="20" y="94"/>
                  </a:cubicBezTo>
                  <a:cubicBezTo>
                    <a:pt x="21" y="93"/>
                    <a:pt x="21" y="88"/>
                    <a:pt x="21" y="85"/>
                  </a:cubicBezTo>
                  <a:cubicBezTo>
                    <a:pt x="22" y="81"/>
                    <a:pt x="23" y="78"/>
                    <a:pt x="23" y="78"/>
                  </a:cubicBezTo>
                  <a:cubicBezTo>
                    <a:pt x="23" y="78"/>
                    <a:pt x="25" y="81"/>
                    <a:pt x="25" y="83"/>
                  </a:cubicBezTo>
                  <a:cubicBezTo>
                    <a:pt x="26" y="86"/>
                    <a:pt x="27" y="90"/>
                    <a:pt x="27" y="92"/>
                  </a:cubicBezTo>
                  <a:cubicBezTo>
                    <a:pt x="27" y="94"/>
                    <a:pt x="28" y="95"/>
                    <a:pt x="29" y="97"/>
                  </a:cubicBezTo>
                  <a:cubicBezTo>
                    <a:pt x="29" y="98"/>
                    <a:pt x="30" y="98"/>
                    <a:pt x="30" y="99"/>
                  </a:cubicBezTo>
                  <a:cubicBezTo>
                    <a:pt x="29" y="104"/>
                    <a:pt x="30" y="103"/>
                    <a:pt x="30" y="108"/>
                  </a:cubicBezTo>
                  <a:cubicBezTo>
                    <a:pt x="30" y="118"/>
                    <a:pt x="32" y="122"/>
                    <a:pt x="32" y="124"/>
                  </a:cubicBezTo>
                  <a:cubicBezTo>
                    <a:pt x="32" y="124"/>
                    <a:pt x="31" y="127"/>
                    <a:pt x="33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9"/>
                    <a:pt x="34" y="131"/>
                    <a:pt x="35" y="132"/>
                  </a:cubicBezTo>
                  <a:cubicBezTo>
                    <a:pt x="37" y="134"/>
                    <a:pt x="44" y="134"/>
                    <a:pt x="42" y="130"/>
                  </a:cubicBezTo>
                  <a:cubicBezTo>
                    <a:pt x="40" y="127"/>
                    <a:pt x="40" y="125"/>
                    <a:pt x="40" y="125"/>
                  </a:cubicBezTo>
                  <a:cubicBezTo>
                    <a:pt x="40" y="101"/>
                    <a:pt x="38" y="106"/>
                    <a:pt x="38" y="104"/>
                  </a:cubicBezTo>
                  <a:cubicBezTo>
                    <a:pt x="39" y="102"/>
                    <a:pt x="39" y="99"/>
                    <a:pt x="39" y="98"/>
                  </a:cubicBezTo>
                  <a:cubicBezTo>
                    <a:pt x="38" y="96"/>
                    <a:pt x="38" y="94"/>
                    <a:pt x="38" y="93"/>
                  </a:cubicBezTo>
                  <a:cubicBezTo>
                    <a:pt x="41" y="79"/>
                    <a:pt x="37" y="77"/>
                    <a:pt x="38" y="75"/>
                  </a:cubicBezTo>
                  <a:cubicBezTo>
                    <a:pt x="39" y="73"/>
                    <a:pt x="37" y="69"/>
                    <a:pt x="37" y="68"/>
                  </a:cubicBezTo>
                  <a:cubicBezTo>
                    <a:pt x="37" y="68"/>
                    <a:pt x="38" y="65"/>
                    <a:pt x="39" y="65"/>
                  </a:cubicBezTo>
                  <a:cubicBezTo>
                    <a:pt x="40" y="66"/>
                    <a:pt x="40" y="63"/>
                    <a:pt x="40" y="63"/>
                  </a:cubicBezTo>
                  <a:cubicBezTo>
                    <a:pt x="41" y="63"/>
                    <a:pt x="43" y="62"/>
                    <a:pt x="43" y="61"/>
                  </a:cubicBezTo>
                  <a:cubicBezTo>
                    <a:pt x="43" y="61"/>
                    <a:pt x="43" y="59"/>
                    <a:pt x="43" y="59"/>
                  </a:cubicBezTo>
                  <a:cubicBezTo>
                    <a:pt x="44" y="59"/>
                    <a:pt x="44" y="57"/>
                    <a:pt x="44" y="57"/>
                  </a:cubicBezTo>
                  <a:cubicBezTo>
                    <a:pt x="43" y="56"/>
                    <a:pt x="44" y="54"/>
                    <a:pt x="44" y="54"/>
                  </a:cubicBezTo>
                  <a:cubicBezTo>
                    <a:pt x="44" y="54"/>
                    <a:pt x="46" y="53"/>
                    <a:pt x="45" y="45"/>
                  </a:cubicBezTo>
                  <a:close/>
                  <a:moveTo>
                    <a:pt x="37" y="56"/>
                  </a:moveTo>
                  <a:cubicBezTo>
                    <a:pt x="36" y="59"/>
                    <a:pt x="36" y="57"/>
                    <a:pt x="36" y="57"/>
                  </a:cubicBezTo>
                  <a:cubicBezTo>
                    <a:pt x="36" y="57"/>
                    <a:pt x="37" y="54"/>
                    <a:pt x="35" y="53"/>
                  </a:cubicBezTo>
                  <a:cubicBezTo>
                    <a:pt x="35" y="52"/>
                    <a:pt x="36" y="49"/>
                    <a:pt x="36" y="49"/>
                  </a:cubicBezTo>
                  <a:cubicBezTo>
                    <a:pt x="36" y="49"/>
                    <a:pt x="37" y="44"/>
                    <a:pt x="37" y="44"/>
                  </a:cubicBezTo>
                  <a:cubicBezTo>
                    <a:pt x="37" y="44"/>
                    <a:pt x="39" y="52"/>
                    <a:pt x="37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2" name="Freeform 166"/>
            <p:cNvSpPr>
              <a:spLocks noEditPoints="1"/>
            </p:cNvSpPr>
            <p:nvPr/>
          </p:nvSpPr>
          <p:spPr bwMode="auto">
            <a:xfrm>
              <a:off x="2648" y="2092"/>
              <a:ext cx="44" cy="127"/>
            </a:xfrm>
            <a:custGeom>
              <a:avLst/>
              <a:gdLst>
                <a:gd name="T0" fmla="*/ 6 w 48"/>
                <a:gd name="T1" fmla="*/ 18 h 139"/>
                <a:gd name="T2" fmla="*/ 6 w 48"/>
                <a:gd name="T3" fmla="*/ 14 h 139"/>
                <a:gd name="T4" fmla="*/ 6 w 48"/>
                <a:gd name="T5" fmla="*/ 10 h 139"/>
                <a:gd name="T6" fmla="*/ 6 w 48"/>
                <a:gd name="T7" fmla="*/ 10 h 139"/>
                <a:gd name="T8" fmla="*/ 6 w 48"/>
                <a:gd name="T9" fmla="*/ 9 h 139"/>
                <a:gd name="T10" fmla="*/ 6 w 48"/>
                <a:gd name="T11" fmla="*/ 7 h 139"/>
                <a:gd name="T12" fmla="*/ 6 w 48"/>
                <a:gd name="T13" fmla="*/ 5 h 139"/>
                <a:gd name="T14" fmla="*/ 6 w 48"/>
                <a:gd name="T15" fmla="*/ 5 h 139"/>
                <a:gd name="T16" fmla="*/ 6 w 48"/>
                <a:gd name="T17" fmla="*/ 5 h 139"/>
                <a:gd name="T18" fmla="*/ 6 w 48"/>
                <a:gd name="T19" fmla="*/ 5 h 139"/>
                <a:gd name="T20" fmla="*/ 6 w 48"/>
                <a:gd name="T21" fmla="*/ 5 h 139"/>
                <a:gd name="T22" fmla="*/ 6 w 48"/>
                <a:gd name="T23" fmla="*/ 5 h 139"/>
                <a:gd name="T24" fmla="*/ 6 w 48"/>
                <a:gd name="T25" fmla="*/ 2 h 139"/>
                <a:gd name="T26" fmla="*/ 6 w 48"/>
                <a:gd name="T27" fmla="*/ 1 h 139"/>
                <a:gd name="T28" fmla="*/ 6 w 48"/>
                <a:gd name="T29" fmla="*/ 3 h 139"/>
                <a:gd name="T30" fmla="*/ 6 w 48"/>
                <a:gd name="T31" fmla="*/ 5 h 139"/>
                <a:gd name="T32" fmla="*/ 6 w 48"/>
                <a:gd name="T33" fmla="*/ 5 h 139"/>
                <a:gd name="T34" fmla="*/ 6 w 48"/>
                <a:gd name="T35" fmla="*/ 5 h 139"/>
                <a:gd name="T36" fmla="*/ 3 w 48"/>
                <a:gd name="T37" fmla="*/ 5 h 139"/>
                <a:gd name="T38" fmla="*/ 2 w 48"/>
                <a:gd name="T39" fmla="*/ 9 h 139"/>
                <a:gd name="T40" fmla="*/ 3 w 48"/>
                <a:gd name="T41" fmla="*/ 9 h 139"/>
                <a:gd name="T42" fmla="*/ 6 w 48"/>
                <a:gd name="T43" fmla="*/ 10 h 139"/>
                <a:gd name="T44" fmla="*/ 6 w 48"/>
                <a:gd name="T45" fmla="*/ 11 h 139"/>
                <a:gd name="T46" fmla="*/ 6 w 48"/>
                <a:gd name="T47" fmla="*/ 15 h 139"/>
                <a:gd name="T48" fmla="*/ 6 w 48"/>
                <a:gd name="T49" fmla="*/ 16 h 139"/>
                <a:gd name="T50" fmla="*/ 4 w 48"/>
                <a:gd name="T51" fmla="*/ 20 h 139"/>
                <a:gd name="T52" fmla="*/ 6 w 48"/>
                <a:gd name="T53" fmla="*/ 20 h 139"/>
                <a:gd name="T54" fmla="*/ 6 w 48"/>
                <a:gd name="T55" fmla="*/ 20 h 139"/>
                <a:gd name="T56" fmla="*/ 6 w 48"/>
                <a:gd name="T57" fmla="*/ 15 h 139"/>
                <a:gd name="T58" fmla="*/ 6 w 48"/>
                <a:gd name="T59" fmla="*/ 14 h 139"/>
                <a:gd name="T60" fmla="*/ 6 w 48"/>
                <a:gd name="T61" fmla="*/ 13 h 139"/>
                <a:gd name="T62" fmla="*/ 6 w 48"/>
                <a:gd name="T63" fmla="*/ 15 h 139"/>
                <a:gd name="T64" fmla="*/ 6 w 48"/>
                <a:gd name="T65" fmla="*/ 18 h 139"/>
                <a:gd name="T66" fmla="*/ 6 w 48"/>
                <a:gd name="T67" fmla="*/ 20 h 139"/>
                <a:gd name="T68" fmla="*/ 8 w 48"/>
                <a:gd name="T69" fmla="*/ 19 h 139"/>
                <a:gd name="T70" fmla="*/ 6 w 48"/>
                <a:gd name="T71" fmla="*/ 9 h 139"/>
                <a:gd name="T72" fmla="*/ 6 w 48"/>
                <a:gd name="T73" fmla="*/ 6 h 139"/>
                <a:gd name="T74" fmla="*/ 6 w 48"/>
                <a:gd name="T75" fmla="*/ 8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" h="139">
                  <a:moveTo>
                    <a:pt x="46" y="126"/>
                  </a:moveTo>
                  <a:cubicBezTo>
                    <a:pt x="44" y="126"/>
                    <a:pt x="40" y="125"/>
                    <a:pt x="39" y="124"/>
                  </a:cubicBezTo>
                  <a:cubicBezTo>
                    <a:pt x="39" y="123"/>
                    <a:pt x="38" y="101"/>
                    <a:pt x="37" y="98"/>
                  </a:cubicBezTo>
                  <a:cubicBezTo>
                    <a:pt x="36" y="97"/>
                    <a:pt x="37" y="95"/>
                    <a:pt x="36" y="94"/>
                  </a:cubicBezTo>
                  <a:cubicBezTo>
                    <a:pt x="36" y="94"/>
                    <a:pt x="39" y="78"/>
                    <a:pt x="39" y="78"/>
                  </a:cubicBezTo>
                  <a:cubicBezTo>
                    <a:pt x="39" y="77"/>
                    <a:pt x="37" y="69"/>
                    <a:pt x="39" y="66"/>
                  </a:cubicBezTo>
                  <a:cubicBezTo>
                    <a:pt x="40" y="65"/>
                    <a:pt x="39" y="63"/>
                    <a:pt x="39" y="63"/>
                  </a:cubicBezTo>
                  <a:cubicBezTo>
                    <a:pt x="39" y="63"/>
                    <a:pt x="41" y="63"/>
                    <a:pt x="41" y="62"/>
                  </a:cubicBezTo>
                  <a:cubicBezTo>
                    <a:pt x="41" y="61"/>
                    <a:pt x="41" y="61"/>
                    <a:pt x="42" y="61"/>
                  </a:cubicBezTo>
                  <a:cubicBezTo>
                    <a:pt x="42" y="60"/>
                    <a:pt x="41" y="59"/>
                    <a:pt x="41" y="59"/>
                  </a:cubicBezTo>
                  <a:cubicBezTo>
                    <a:pt x="41" y="59"/>
                    <a:pt x="41" y="57"/>
                    <a:pt x="41" y="57"/>
                  </a:cubicBezTo>
                  <a:cubicBezTo>
                    <a:pt x="40" y="57"/>
                    <a:pt x="42" y="51"/>
                    <a:pt x="41" y="50"/>
                  </a:cubicBezTo>
                  <a:cubicBezTo>
                    <a:pt x="41" y="48"/>
                    <a:pt x="42" y="49"/>
                    <a:pt x="41" y="45"/>
                  </a:cubicBezTo>
                  <a:cubicBezTo>
                    <a:pt x="40" y="40"/>
                    <a:pt x="39" y="30"/>
                    <a:pt x="37" y="28"/>
                  </a:cubicBezTo>
                  <a:cubicBezTo>
                    <a:pt x="36" y="28"/>
                    <a:pt x="36" y="27"/>
                    <a:pt x="36" y="27"/>
                  </a:cubicBezTo>
                  <a:cubicBezTo>
                    <a:pt x="34" y="27"/>
                    <a:pt x="33" y="26"/>
                    <a:pt x="33" y="26"/>
                  </a:cubicBezTo>
                  <a:cubicBezTo>
                    <a:pt x="33" y="26"/>
                    <a:pt x="32" y="24"/>
                    <a:pt x="31" y="25"/>
                  </a:cubicBezTo>
                  <a:cubicBezTo>
                    <a:pt x="30" y="25"/>
                    <a:pt x="29" y="22"/>
                    <a:pt x="28" y="22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1"/>
                    <a:pt x="27" y="16"/>
                    <a:pt x="28" y="16"/>
                  </a:cubicBezTo>
                  <a:cubicBezTo>
                    <a:pt x="29" y="15"/>
                    <a:pt x="30" y="12"/>
                    <a:pt x="30" y="12"/>
                  </a:cubicBezTo>
                  <a:cubicBezTo>
                    <a:pt x="29" y="12"/>
                    <a:pt x="30" y="10"/>
                    <a:pt x="30" y="10"/>
                  </a:cubicBezTo>
                  <a:cubicBezTo>
                    <a:pt x="30" y="10"/>
                    <a:pt x="32" y="9"/>
                    <a:pt x="31" y="7"/>
                  </a:cubicBezTo>
                  <a:cubicBezTo>
                    <a:pt x="31" y="6"/>
                    <a:pt x="31" y="6"/>
                    <a:pt x="30" y="5"/>
                  </a:cubicBezTo>
                  <a:cubicBezTo>
                    <a:pt x="30" y="5"/>
                    <a:pt x="30" y="3"/>
                    <a:pt x="29" y="3"/>
                  </a:cubicBezTo>
                  <a:cubicBezTo>
                    <a:pt x="29" y="3"/>
                    <a:pt x="29" y="2"/>
                    <a:pt x="28" y="2"/>
                  </a:cubicBezTo>
                  <a:cubicBezTo>
                    <a:pt x="26" y="2"/>
                    <a:pt x="27" y="0"/>
                    <a:pt x="25" y="1"/>
                  </a:cubicBezTo>
                  <a:cubicBezTo>
                    <a:pt x="24" y="2"/>
                    <a:pt x="24" y="0"/>
                    <a:pt x="23" y="1"/>
                  </a:cubicBezTo>
                  <a:cubicBezTo>
                    <a:pt x="22" y="1"/>
                    <a:pt x="20" y="2"/>
                    <a:pt x="20" y="2"/>
                  </a:cubicBezTo>
                  <a:cubicBezTo>
                    <a:pt x="20" y="2"/>
                    <a:pt x="19" y="3"/>
                    <a:pt x="19" y="3"/>
                  </a:cubicBezTo>
                  <a:cubicBezTo>
                    <a:pt x="19" y="4"/>
                    <a:pt x="17" y="6"/>
                    <a:pt x="18" y="8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7" y="10"/>
                    <a:pt x="17" y="13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7"/>
                    <a:pt x="18" y="19"/>
                    <a:pt x="18" y="19"/>
                  </a:cubicBezTo>
                  <a:cubicBezTo>
                    <a:pt x="18" y="20"/>
                    <a:pt x="17" y="19"/>
                    <a:pt x="16" y="22"/>
                  </a:cubicBezTo>
                  <a:cubicBezTo>
                    <a:pt x="16" y="22"/>
                    <a:pt x="13" y="25"/>
                    <a:pt x="10" y="26"/>
                  </a:cubicBezTo>
                  <a:cubicBezTo>
                    <a:pt x="7" y="27"/>
                    <a:pt x="4" y="31"/>
                    <a:pt x="3" y="38"/>
                  </a:cubicBezTo>
                  <a:cubicBezTo>
                    <a:pt x="3" y="39"/>
                    <a:pt x="2" y="40"/>
                    <a:pt x="1" y="47"/>
                  </a:cubicBezTo>
                  <a:cubicBezTo>
                    <a:pt x="0" y="55"/>
                    <a:pt x="2" y="56"/>
                    <a:pt x="2" y="56"/>
                  </a:cubicBezTo>
                  <a:cubicBezTo>
                    <a:pt x="2" y="56"/>
                    <a:pt x="3" y="58"/>
                    <a:pt x="2" y="59"/>
                  </a:cubicBezTo>
                  <a:cubicBezTo>
                    <a:pt x="2" y="59"/>
                    <a:pt x="2" y="60"/>
                    <a:pt x="3" y="60"/>
                  </a:cubicBezTo>
                  <a:cubicBezTo>
                    <a:pt x="3" y="60"/>
                    <a:pt x="3" y="63"/>
                    <a:pt x="3" y="63"/>
                  </a:cubicBezTo>
                  <a:cubicBezTo>
                    <a:pt x="3" y="64"/>
                    <a:pt x="6" y="65"/>
                    <a:pt x="6" y="65"/>
                  </a:cubicBezTo>
                  <a:cubicBezTo>
                    <a:pt x="7" y="65"/>
                    <a:pt x="6" y="68"/>
                    <a:pt x="8" y="68"/>
                  </a:cubicBezTo>
                  <a:cubicBezTo>
                    <a:pt x="8" y="68"/>
                    <a:pt x="9" y="70"/>
                    <a:pt x="9" y="70"/>
                  </a:cubicBezTo>
                  <a:cubicBezTo>
                    <a:pt x="9" y="71"/>
                    <a:pt x="7" y="76"/>
                    <a:pt x="8" y="78"/>
                  </a:cubicBezTo>
                  <a:cubicBezTo>
                    <a:pt x="9" y="79"/>
                    <a:pt x="6" y="81"/>
                    <a:pt x="8" y="96"/>
                  </a:cubicBezTo>
                  <a:cubicBezTo>
                    <a:pt x="9" y="97"/>
                    <a:pt x="8" y="100"/>
                    <a:pt x="7" y="102"/>
                  </a:cubicBezTo>
                  <a:cubicBezTo>
                    <a:pt x="7" y="103"/>
                    <a:pt x="7" y="105"/>
                    <a:pt x="8" y="108"/>
                  </a:cubicBezTo>
                  <a:cubicBezTo>
                    <a:pt x="8" y="109"/>
                    <a:pt x="7" y="104"/>
                    <a:pt x="6" y="129"/>
                  </a:cubicBezTo>
                  <a:cubicBezTo>
                    <a:pt x="6" y="129"/>
                    <a:pt x="6" y="131"/>
                    <a:pt x="4" y="135"/>
                  </a:cubicBezTo>
                  <a:cubicBezTo>
                    <a:pt x="2" y="139"/>
                    <a:pt x="9" y="139"/>
                    <a:pt x="11" y="136"/>
                  </a:cubicBezTo>
                  <a:cubicBezTo>
                    <a:pt x="12" y="136"/>
                    <a:pt x="12" y="133"/>
                    <a:pt x="12" y="132"/>
                  </a:cubicBezTo>
                  <a:cubicBezTo>
                    <a:pt x="12" y="131"/>
                    <a:pt x="12" y="131"/>
                    <a:pt x="13" y="131"/>
                  </a:cubicBezTo>
                  <a:cubicBezTo>
                    <a:pt x="15" y="131"/>
                    <a:pt x="14" y="129"/>
                    <a:pt x="14" y="129"/>
                  </a:cubicBezTo>
                  <a:cubicBezTo>
                    <a:pt x="15" y="126"/>
                    <a:pt x="17" y="122"/>
                    <a:pt x="17" y="112"/>
                  </a:cubicBezTo>
                  <a:cubicBezTo>
                    <a:pt x="17" y="107"/>
                    <a:pt x="17" y="107"/>
                    <a:pt x="17" y="102"/>
                  </a:cubicBezTo>
                  <a:cubicBezTo>
                    <a:pt x="17" y="102"/>
                    <a:pt x="18" y="101"/>
                    <a:pt x="18" y="100"/>
                  </a:cubicBezTo>
                  <a:cubicBezTo>
                    <a:pt x="18" y="98"/>
                    <a:pt x="19" y="97"/>
                    <a:pt x="19" y="95"/>
                  </a:cubicBezTo>
                  <a:cubicBezTo>
                    <a:pt x="20" y="93"/>
                    <a:pt x="21" y="89"/>
                    <a:pt x="21" y="86"/>
                  </a:cubicBezTo>
                  <a:cubicBezTo>
                    <a:pt x="22" y="83"/>
                    <a:pt x="24" y="81"/>
                    <a:pt x="24" y="81"/>
                  </a:cubicBezTo>
                  <a:cubicBezTo>
                    <a:pt x="24" y="81"/>
                    <a:pt x="25" y="83"/>
                    <a:pt x="25" y="88"/>
                  </a:cubicBezTo>
                  <a:cubicBezTo>
                    <a:pt x="26" y="91"/>
                    <a:pt x="26" y="96"/>
                    <a:pt x="27" y="97"/>
                  </a:cubicBezTo>
                  <a:cubicBezTo>
                    <a:pt x="28" y="97"/>
                    <a:pt x="25" y="99"/>
                    <a:pt x="29" y="117"/>
                  </a:cubicBezTo>
                  <a:cubicBezTo>
                    <a:pt x="30" y="119"/>
                    <a:pt x="28" y="124"/>
                    <a:pt x="28" y="125"/>
                  </a:cubicBezTo>
                  <a:cubicBezTo>
                    <a:pt x="28" y="126"/>
                    <a:pt x="33" y="127"/>
                    <a:pt x="34" y="126"/>
                  </a:cubicBezTo>
                  <a:cubicBezTo>
                    <a:pt x="34" y="126"/>
                    <a:pt x="37" y="128"/>
                    <a:pt x="37" y="128"/>
                  </a:cubicBezTo>
                  <a:cubicBezTo>
                    <a:pt x="38" y="129"/>
                    <a:pt x="46" y="130"/>
                    <a:pt x="47" y="128"/>
                  </a:cubicBezTo>
                  <a:cubicBezTo>
                    <a:pt x="48" y="126"/>
                    <a:pt x="47" y="127"/>
                    <a:pt x="46" y="126"/>
                  </a:cubicBezTo>
                  <a:close/>
                  <a:moveTo>
                    <a:pt x="11" y="54"/>
                  </a:moveTo>
                  <a:cubicBezTo>
                    <a:pt x="9" y="56"/>
                    <a:pt x="10" y="59"/>
                    <a:pt x="10" y="59"/>
                  </a:cubicBezTo>
                  <a:cubicBezTo>
                    <a:pt x="10" y="59"/>
                    <a:pt x="10" y="61"/>
                    <a:pt x="9" y="58"/>
                  </a:cubicBezTo>
                  <a:cubicBezTo>
                    <a:pt x="8" y="54"/>
                    <a:pt x="9" y="45"/>
                    <a:pt x="9" y="45"/>
                  </a:cubicBezTo>
                  <a:cubicBezTo>
                    <a:pt x="9" y="46"/>
                    <a:pt x="11" y="50"/>
                    <a:pt x="11" y="50"/>
                  </a:cubicBezTo>
                  <a:cubicBezTo>
                    <a:pt x="11" y="50"/>
                    <a:pt x="12" y="53"/>
                    <a:pt x="11" y="5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3" name="Freeform 167"/>
            <p:cNvSpPr>
              <a:spLocks/>
            </p:cNvSpPr>
            <p:nvPr/>
          </p:nvSpPr>
          <p:spPr bwMode="auto">
            <a:xfrm>
              <a:off x="3253" y="2039"/>
              <a:ext cx="55" cy="117"/>
            </a:xfrm>
            <a:custGeom>
              <a:avLst/>
              <a:gdLst>
                <a:gd name="T0" fmla="*/ 6 w 60"/>
                <a:gd name="T1" fmla="*/ 5 h 128"/>
                <a:gd name="T2" fmla="*/ 6 w 60"/>
                <a:gd name="T3" fmla="*/ 5 h 128"/>
                <a:gd name="T4" fmla="*/ 6 w 60"/>
                <a:gd name="T5" fmla="*/ 5 h 128"/>
                <a:gd name="T6" fmla="*/ 6 w 60"/>
                <a:gd name="T7" fmla="*/ 5 h 128"/>
                <a:gd name="T8" fmla="*/ 6 w 60"/>
                <a:gd name="T9" fmla="*/ 1 h 128"/>
                <a:gd name="T10" fmla="*/ 6 w 60"/>
                <a:gd name="T11" fmla="*/ 5 h 128"/>
                <a:gd name="T12" fmla="*/ 6 w 60"/>
                <a:gd name="T13" fmla="*/ 5 h 128"/>
                <a:gd name="T14" fmla="*/ 6 w 60"/>
                <a:gd name="T15" fmla="*/ 5 h 128"/>
                <a:gd name="T16" fmla="*/ 6 w 60"/>
                <a:gd name="T17" fmla="*/ 8 h 128"/>
                <a:gd name="T18" fmla="*/ 6 w 60"/>
                <a:gd name="T19" fmla="*/ 9 h 128"/>
                <a:gd name="T20" fmla="*/ 6 w 60"/>
                <a:gd name="T21" fmla="*/ 11 h 128"/>
                <a:gd name="T22" fmla="*/ 6 w 60"/>
                <a:gd name="T23" fmla="*/ 13 h 128"/>
                <a:gd name="T24" fmla="*/ 6 w 60"/>
                <a:gd name="T25" fmla="*/ 14 h 128"/>
                <a:gd name="T26" fmla="*/ 6 w 60"/>
                <a:gd name="T27" fmla="*/ 15 h 128"/>
                <a:gd name="T28" fmla="*/ 2 w 60"/>
                <a:gd name="T29" fmla="*/ 18 h 128"/>
                <a:gd name="T30" fmla="*/ 5 w 60"/>
                <a:gd name="T31" fmla="*/ 19 h 128"/>
                <a:gd name="T32" fmla="*/ 6 w 60"/>
                <a:gd name="T33" fmla="*/ 19 h 128"/>
                <a:gd name="T34" fmla="*/ 6 w 60"/>
                <a:gd name="T35" fmla="*/ 18 h 128"/>
                <a:gd name="T36" fmla="*/ 6 w 60"/>
                <a:gd name="T37" fmla="*/ 16 h 128"/>
                <a:gd name="T38" fmla="*/ 6 w 60"/>
                <a:gd name="T39" fmla="*/ 15 h 128"/>
                <a:gd name="T40" fmla="*/ 6 w 60"/>
                <a:gd name="T41" fmla="*/ 16 h 128"/>
                <a:gd name="T42" fmla="*/ 6 w 60"/>
                <a:gd name="T43" fmla="*/ 18 h 128"/>
                <a:gd name="T44" fmla="*/ 8 w 60"/>
                <a:gd name="T45" fmla="*/ 19 h 128"/>
                <a:gd name="T46" fmla="*/ 9 w 60"/>
                <a:gd name="T47" fmla="*/ 18 h 128"/>
                <a:gd name="T48" fmla="*/ 9 w 60"/>
                <a:gd name="T49" fmla="*/ 18 h 128"/>
                <a:gd name="T50" fmla="*/ 6 w 60"/>
                <a:gd name="T51" fmla="*/ 14 h 128"/>
                <a:gd name="T52" fmla="*/ 6 w 60"/>
                <a:gd name="T53" fmla="*/ 11 h 128"/>
                <a:gd name="T54" fmla="*/ 8 w 60"/>
                <a:gd name="T55" fmla="*/ 11 h 128"/>
                <a:gd name="T56" fmla="*/ 9 w 60"/>
                <a:gd name="T57" fmla="*/ 10 h 128"/>
                <a:gd name="T58" fmla="*/ 7 w 60"/>
                <a:gd name="T59" fmla="*/ 10 h 128"/>
                <a:gd name="T60" fmla="*/ 6 w 60"/>
                <a:gd name="T61" fmla="*/ 8 h 128"/>
                <a:gd name="T62" fmla="*/ 6 w 60"/>
                <a:gd name="T63" fmla="*/ 5 h 1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128">
                  <a:moveTo>
                    <a:pt x="35" y="26"/>
                  </a:moveTo>
                  <a:cubicBezTo>
                    <a:pt x="34" y="25"/>
                    <a:pt x="34" y="22"/>
                    <a:pt x="33" y="21"/>
                  </a:cubicBezTo>
                  <a:cubicBezTo>
                    <a:pt x="33" y="21"/>
                    <a:pt x="36" y="17"/>
                    <a:pt x="36" y="16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6" y="10"/>
                    <a:pt x="35" y="10"/>
                  </a:cubicBezTo>
                  <a:cubicBezTo>
                    <a:pt x="35" y="9"/>
                    <a:pt x="35" y="7"/>
                    <a:pt x="35" y="6"/>
                  </a:cubicBezTo>
                  <a:cubicBezTo>
                    <a:pt x="35" y="6"/>
                    <a:pt x="36" y="6"/>
                    <a:pt x="35" y="5"/>
                  </a:cubicBezTo>
                  <a:cubicBezTo>
                    <a:pt x="35" y="4"/>
                    <a:pt x="31" y="1"/>
                    <a:pt x="29" y="1"/>
                  </a:cubicBezTo>
                  <a:cubicBezTo>
                    <a:pt x="28" y="1"/>
                    <a:pt x="26" y="0"/>
                    <a:pt x="24" y="1"/>
                  </a:cubicBezTo>
                  <a:cubicBezTo>
                    <a:pt x="22" y="2"/>
                    <a:pt x="19" y="7"/>
                    <a:pt x="19" y="8"/>
                  </a:cubicBezTo>
                  <a:cubicBezTo>
                    <a:pt x="19" y="9"/>
                    <a:pt x="19" y="11"/>
                    <a:pt x="20" y="12"/>
                  </a:cubicBezTo>
                  <a:cubicBezTo>
                    <a:pt x="21" y="13"/>
                    <a:pt x="20" y="14"/>
                    <a:pt x="22" y="17"/>
                  </a:cubicBezTo>
                  <a:cubicBezTo>
                    <a:pt x="24" y="19"/>
                    <a:pt x="22" y="20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3"/>
                    <a:pt x="14" y="24"/>
                    <a:pt x="10" y="35"/>
                  </a:cubicBezTo>
                  <a:cubicBezTo>
                    <a:pt x="9" y="39"/>
                    <a:pt x="9" y="44"/>
                    <a:pt x="9" y="45"/>
                  </a:cubicBezTo>
                  <a:cubicBezTo>
                    <a:pt x="8" y="47"/>
                    <a:pt x="7" y="50"/>
                    <a:pt x="8" y="52"/>
                  </a:cubicBezTo>
                  <a:cubicBezTo>
                    <a:pt x="9" y="53"/>
                    <a:pt x="7" y="54"/>
                    <a:pt x="7" y="54"/>
                  </a:cubicBezTo>
                  <a:cubicBezTo>
                    <a:pt x="8" y="55"/>
                    <a:pt x="12" y="56"/>
                    <a:pt x="12" y="58"/>
                  </a:cubicBezTo>
                  <a:cubicBezTo>
                    <a:pt x="13" y="59"/>
                    <a:pt x="12" y="65"/>
                    <a:pt x="14" y="68"/>
                  </a:cubicBezTo>
                  <a:cubicBezTo>
                    <a:pt x="14" y="68"/>
                    <a:pt x="17" y="68"/>
                    <a:pt x="17" y="68"/>
                  </a:cubicBezTo>
                  <a:cubicBezTo>
                    <a:pt x="17" y="68"/>
                    <a:pt x="20" y="77"/>
                    <a:pt x="21" y="77"/>
                  </a:cubicBezTo>
                  <a:cubicBezTo>
                    <a:pt x="21" y="78"/>
                    <a:pt x="19" y="82"/>
                    <a:pt x="18" y="82"/>
                  </a:cubicBezTo>
                  <a:cubicBezTo>
                    <a:pt x="17" y="82"/>
                    <a:pt x="18" y="85"/>
                    <a:pt x="18" y="85"/>
                  </a:cubicBezTo>
                  <a:cubicBezTo>
                    <a:pt x="18" y="85"/>
                    <a:pt x="17" y="85"/>
                    <a:pt x="16" y="86"/>
                  </a:cubicBezTo>
                  <a:cubicBezTo>
                    <a:pt x="16" y="86"/>
                    <a:pt x="11" y="98"/>
                    <a:pt x="11" y="99"/>
                  </a:cubicBezTo>
                  <a:cubicBezTo>
                    <a:pt x="11" y="100"/>
                    <a:pt x="10" y="100"/>
                    <a:pt x="9" y="101"/>
                  </a:cubicBezTo>
                  <a:cubicBezTo>
                    <a:pt x="7" y="109"/>
                    <a:pt x="0" y="118"/>
                    <a:pt x="0" y="119"/>
                  </a:cubicBezTo>
                  <a:cubicBezTo>
                    <a:pt x="1" y="119"/>
                    <a:pt x="2" y="119"/>
                    <a:pt x="2" y="119"/>
                  </a:cubicBezTo>
                  <a:cubicBezTo>
                    <a:pt x="2" y="119"/>
                    <a:pt x="1" y="122"/>
                    <a:pt x="1" y="123"/>
                  </a:cubicBezTo>
                  <a:cubicBezTo>
                    <a:pt x="1" y="123"/>
                    <a:pt x="4" y="125"/>
                    <a:pt x="5" y="124"/>
                  </a:cubicBezTo>
                  <a:cubicBezTo>
                    <a:pt x="6" y="123"/>
                    <a:pt x="10" y="126"/>
                    <a:pt x="11" y="126"/>
                  </a:cubicBezTo>
                  <a:cubicBezTo>
                    <a:pt x="12" y="127"/>
                    <a:pt x="19" y="128"/>
                    <a:pt x="20" y="126"/>
                  </a:cubicBezTo>
                  <a:cubicBezTo>
                    <a:pt x="21" y="125"/>
                    <a:pt x="19" y="124"/>
                    <a:pt x="17" y="123"/>
                  </a:cubicBezTo>
                  <a:cubicBezTo>
                    <a:pt x="15" y="123"/>
                    <a:pt x="14" y="121"/>
                    <a:pt x="12" y="120"/>
                  </a:cubicBezTo>
                  <a:cubicBezTo>
                    <a:pt x="10" y="120"/>
                    <a:pt x="15" y="116"/>
                    <a:pt x="15" y="113"/>
                  </a:cubicBezTo>
                  <a:cubicBezTo>
                    <a:pt x="15" y="110"/>
                    <a:pt x="16" y="116"/>
                    <a:pt x="19" y="104"/>
                  </a:cubicBezTo>
                  <a:cubicBezTo>
                    <a:pt x="20" y="102"/>
                    <a:pt x="24" y="98"/>
                    <a:pt x="25" y="98"/>
                  </a:cubicBezTo>
                  <a:cubicBezTo>
                    <a:pt x="26" y="97"/>
                    <a:pt x="28" y="94"/>
                    <a:pt x="27" y="94"/>
                  </a:cubicBezTo>
                  <a:cubicBezTo>
                    <a:pt x="27" y="93"/>
                    <a:pt x="32" y="103"/>
                    <a:pt x="33" y="104"/>
                  </a:cubicBezTo>
                  <a:cubicBezTo>
                    <a:pt x="33" y="105"/>
                    <a:pt x="32" y="106"/>
                    <a:pt x="34" y="108"/>
                  </a:cubicBezTo>
                  <a:cubicBezTo>
                    <a:pt x="36" y="112"/>
                    <a:pt x="38" y="118"/>
                    <a:pt x="38" y="120"/>
                  </a:cubicBezTo>
                  <a:cubicBezTo>
                    <a:pt x="38" y="121"/>
                    <a:pt x="39" y="124"/>
                    <a:pt x="41" y="123"/>
                  </a:cubicBezTo>
                  <a:cubicBezTo>
                    <a:pt x="42" y="122"/>
                    <a:pt x="42" y="128"/>
                    <a:pt x="43" y="128"/>
                  </a:cubicBezTo>
                  <a:cubicBezTo>
                    <a:pt x="44" y="128"/>
                    <a:pt x="48" y="127"/>
                    <a:pt x="47" y="126"/>
                  </a:cubicBezTo>
                  <a:cubicBezTo>
                    <a:pt x="47" y="125"/>
                    <a:pt x="60" y="123"/>
                    <a:pt x="59" y="120"/>
                  </a:cubicBezTo>
                  <a:cubicBezTo>
                    <a:pt x="59" y="119"/>
                    <a:pt x="56" y="120"/>
                    <a:pt x="53" y="120"/>
                  </a:cubicBezTo>
                  <a:cubicBezTo>
                    <a:pt x="51" y="120"/>
                    <a:pt x="50" y="120"/>
                    <a:pt x="49" y="120"/>
                  </a:cubicBezTo>
                  <a:cubicBezTo>
                    <a:pt x="48" y="119"/>
                    <a:pt x="50" y="117"/>
                    <a:pt x="50" y="116"/>
                  </a:cubicBezTo>
                  <a:cubicBezTo>
                    <a:pt x="50" y="115"/>
                    <a:pt x="47" y="108"/>
                    <a:pt x="46" y="108"/>
                  </a:cubicBezTo>
                  <a:cubicBezTo>
                    <a:pt x="46" y="108"/>
                    <a:pt x="40" y="90"/>
                    <a:pt x="39" y="89"/>
                  </a:cubicBezTo>
                  <a:cubicBezTo>
                    <a:pt x="37" y="87"/>
                    <a:pt x="37" y="79"/>
                    <a:pt x="38" y="74"/>
                  </a:cubicBezTo>
                  <a:cubicBezTo>
                    <a:pt x="38" y="73"/>
                    <a:pt x="40" y="74"/>
                    <a:pt x="40" y="68"/>
                  </a:cubicBezTo>
                  <a:cubicBezTo>
                    <a:pt x="39" y="66"/>
                    <a:pt x="42" y="65"/>
                    <a:pt x="42" y="64"/>
                  </a:cubicBezTo>
                  <a:cubicBezTo>
                    <a:pt x="42" y="63"/>
                    <a:pt x="45" y="66"/>
                    <a:pt x="46" y="66"/>
                  </a:cubicBezTo>
                  <a:cubicBezTo>
                    <a:pt x="47" y="67"/>
                    <a:pt x="47" y="67"/>
                    <a:pt x="48" y="69"/>
                  </a:cubicBezTo>
                  <a:cubicBezTo>
                    <a:pt x="48" y="70"/>
                    <a:pt x="51" y="66"/>
                    <a:pt x="51" y="65"/>
                  </a:cubicBezTo>
                  <a:cubicBezTo>
                    <a:pt x="51" y="65"/>
                    <a:pt x="49" y="63"/>
                    <a:pt x="49" y="63"/>
                  </a:cubicBezTo>
                  <a:cubicBezTo>
                    <a:pt x="49" y="63"/>
                    <a:pt x="47" y="61"/>
                    <a:pt x="45" y="61"/>
                  </a:cubicBezTo>
                  <a:cubicBezTo>
                    <a:pt x="44" y="61"/>
                    <a:pt x="42" y="57"/>
                    <a:pt x="41" y="57"/>
                  </a:cubicBezTo>
                  <a:cubicBezTo>
                    <a:pt x="39" y="57"/>
                    <a:pt x="39" y="51"/>
                    <a:pt x="38" y="50"/>
                  </a:cubicBezTo>
                  <a:cubicBezTo>
                    <a:pt x="37" y="49"/>
                    <a:pt x="39" y="42"/>
                    <a:pt x="38" y="39"/>
                  </a:cubicBezTo>
                  <a:cubicBezTo>
                    <a:pt x="37" y="35"/>
                    <a:pt x="40" y="30"/>
                    <a:pt x="3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4" name="Freeform 168"/>
            <p:cNvSpPr>
              <a:spLocks/>
            </p:cNvSpPr>
            <p:nvPr/>
          </p:nvSpPr>
          <p:spPr bwMode="auto">
            <a:xfrm>
              <a:off x="2647" y="1923"/>
              <a:ext cx="56" cy="119"/>
            </a:xfrm>
            <a:custGeom>
              <a:avLst/>
              <a:gdLst>
                <a:gd name="T0" fmla="*/ 6 w 61"/>
                <a:gd name="T1" fmla="*/ 5 h 130"/>
                <a:gd name="T2" fmla="*/ 6 w 61"/>
                <a:gd name="T3" fmla="*/ 5 h 130"/>
                <a:gd name="T4" fmla="*/ 6 w 61"/>
                <a:gd name="T5" fmla="*/ 5 h 130"/>
                <a:gd name="T6" fmla="*/ 6 w 61"/>
                <a:gd name="T7" fmla="*/ 5 h 130"/>
                <a:gd name="T8" fmla="*/ 6 w 61"/>
                <a:gd name="T9" fmla="*/ 2 h 130"/>
                <a:gd name="T10" fmla="*/ 6 w 61"/>
                <a:gd name="T11" fmla="*/ 5 h 130"/>
                <a:gd name="T12" fmla="*/ 6 w 61"/>
                <a:gd name="T13" fmla="*/ 5 h 130"/>
                <a:gd name="T14" fmla="*/ 9 w 61"/>
                <a:gd name="T15" fmla="*/ 5 h 130"/>
                <a:gd name="T16" fmla="*/ 9 w 61"/>
                <a:gd name="T17" fmla="*/ 9 h 130"/>
                <a:gd name="T18" fmla="*/ 8 w 61"/>
                <a:gd name="T19" fmla="*/ 10 h 130"/>
                <a:gd name="T20" fmla="*/ 7 w 61"/>
                <a:gd name="T21" fmla="*/ 12 h 130"/>
                <a:gd name="T22" fmla="*/ 7 w 61"/>
                <a:gd name="T23" fmla="*/ 14 h 130"/>
                <a:gd name="T24" fmla="*/ 7 w 61"/>
                <a:gd name="T25" fmla="*/ 14 h 130"/>
                <a:gd name="T26" fmla="*/ 9 w 61"/>
                <a:gd name="T27" fmla="*/ 16 h 130"/>
                <a:gd name="T28" fmla="*/ 11 w 61"/>
                <a:gd name="T29" fmla="*/ 19 h 130"/>
                <a:gd name="T30" fmla="*/ 10 w 61"/>
                <a:gd name="T31" fmla="*/ 20 h 130"/>
                <a:gd name="T32" fmla="*/ 6 w 61"/>
                <a:gd name="T33" fmla="*/ 21 h 130"/>
                <a:gd name="T34" fmla="*/ 8 w 61"/>
                <a:gd name="T35" fmla="*/ 19 h 130"/>
                <a:gd name="T36" fmla="*/ 6 w 61"/>
                <a:gd name="T37" fmla="*/ 16 h 130"/>
                <a:gd name="T38" fmla="*/ 6 w 61"/>
                <a:gd name="T39" fmla="*/ 15 h 130"/>
                <a:gd name="T40" fmla="*/ 6 w 61"/>
                <a:gd name="T41" fmla="*/ 17 h 130"/>
                <a:gd name="T42" fmla="*/ 6 w 61"/>
                <a:gd name="T43" fmla="*/ 19 h 130"/>
                <a:gd name="T44" fmla="*/ 6 w 61"/>
                <a:gd name="T45" fmla="*/ 21 h 130"/>
                <a:gd name="T46" fmla="*/ 6 w 61"/>
                <a:gd name="T47" fmla="*/ 19 h 130"/>
                <a:gd name="T48" fmla="*/ 6 w 61"/>
                <a:gd name="T49" fmla="*/ 19 h 130"/>
                <a:gd name="T50" fmla="*/ 6 w 61"/>
                <a:gd name="T51" fmla="*/ 15 h 130"/>
                <a:gd name="T52" fmla="*/ 6 w 61"/>
                <a:gd name="T53" fmla="*/ 12 h 130"/>
                <a:gd name="T54" fmla="*/ 6 w 61"/>
                <a:gd name="T55" fmla="*/ 11 h 130"/>
                <a:gd name="T56" fmla="*/ 6 w 61"/>
                <a:gd name="T57" fmla="*/ 11 h 130"/>
                <a:gd name="T58" fmla="*/ 6 w 61"/>
                <a:gd name="T59" fmla="*/ 11 h 130"/>
                <a:gd name="T60" fmla="*/ 6 w 61"/>
                <a:gd name="T61" fmla="*/ 8 h 130"/>
                <a:gd name="T62" fmla="*/ 6 w 61"/>
                <a:gd name="T63" fmla="*/ 5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0">
                  <a:moveTo>
                    <a:pt x="25" y="27"/>
                  </a:moveTo>
                  <a:cubicBezTo>
                    <a:pt x="26" y="26"/>
                    <a:pt x="27" y="23"/>
                    <a:pt x="28" y="22"/>
                  </a:cubicBezTo>
                  <a:cubicBezTo>
                    <a:pt x="28" y="22"/>
                    <a:pt x="25" y="18"/>
                    <a:pt x="25" y="17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5" y="14"/>
                    <a:pt x="25" y="12"/>
                    <a:pt x="25" y="12"/>
                  </a:cubicBezTo>
                  <a:cubicBezTo>
                    <a:pt x="25" y="12"/>
                    <a:pt x="25" y="11"/>
                    <a:pt x="25" y="10"/>
                  </a:cubicBezTo>
                  <a:cubicBezTo>
                    <a:pt x="26" y="10"/>
                    <a:pt x="25" y="7"/>
                    <a:pt x="25" y="7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6" y="5"/>
                    <a:pt x="30" y="2"/>
                    <a:pt x="31" y="2"/>
                  </a:cubicBezTo>
                  <a:cubicBezTo>
                    <a:pt x="33" y="2"/>
                    <a:pt x="35" y="0"/>
                    <a:pt x="37" y="2"/>
                  </a:cubicBezTo>
                  <a:cubicBezTo>
                    <a:pt x="39" y="3"/>
                    <a:pt x="41" y="8"/>
                    <a:pt x="41" y="9"/>
                  </a:cubicBezTo>
                  <a:cubicBezTo>
                    <a:pt x="41" y="9"/>
                    <a:pt x="41" y="12"/>
                    <a:pt x="40" y="13"/>
                  </a:cubicBezTo>
                  <a:cubicBezTo>
                    <a:pt x="40" y="14"/>
                    <a:pt x="41" y="15"/>
                    <a:pt x="39" y="18"/>
                  </a:cubicBezTo>
                  <a:cubicBezTo>
                    <a:pt x="37" y="20"/>
                    <a:pt x="39" y="20"/>
                    <a:pt x="39" y="21"/>
                  </a:cubicBezTo>
                  <a:cubicBezTo>
                    <a:pt x="40" y="21"/>
                    <a:pt x="41" y="22"/>
                    <a:pt x="41" y="23"/>
                  </a:cubicBezTo>
                  <a:cubicBezTo>
                    <a:pt x="41" y="23"/>
                    <a:pt x="47" y="25"/>
                    <a:pt x="50" y="37"/>
                  </a:cubicBezTo>
                  <a:cubicBezTo>
                    <a:pt x="51" y="40"/>
                    <a:pt x="51" y="45"/>
                    <a:pt x="52" y="46"/>
                  </a:cubicBezTo>
                  <a:cubicBezTo>
                    <a:pt x="53" y="48"/>
                    <a:pt x="54" y="51"/>
                    <a:pt x="53" y="53"/>
                  </a:cubicBezTo>
                  <a:cubicBezTo>
                    <a:pt x="52" y="54"/>
                    <a:pt x="54" y="55"/>
                    <a:pt x="53" y="56"/>
                  </a:cubicBezTo>
                  <a:cubicBezTo>
                    <a:pt x="53" y="57"/>
                    <a:pt x="49" y="58"/>
                    <a:pt x="48" y="59"/>
                  </a:cubicBezTo>
                  <a:cubicBezTo>
                    <a:pt x="48" y="60"/>
                    <a:pt x="49" y="67"/>
                    <a:pt x="47" y="69"/>
                  </a:cubicBezTo>
                  <a:cubicBezTo>
                    <a:pt x="46" y="70"/>
                    <a:pt x="44" y="70"/>
                    <a:pt x="44" y="70"/>
                  </a:cubicBezTo>
                  <a:cubicBezTo>
                    <a:pt x="44" y="70"/>
                    <a:pt x="41" y="78"/>
                    <a:pt x="40" y="79"/>
                  </a:cubicBezTo>
                  <a:cubicBezTo>
                    <a:pt x="39" y="79"/>
                    <a:pt x="42" y="83"/>
                    <a:pt x="43" y="83"/>
                  </a:cubicBezTo>
                  <a:cubicBezTo>
                    <a:pt x="43" y="84"/>
                    <a:pt x="43" y="86"/>
                    <a:pt x="43" y="86"/>
                  </a:cubicBezTo>
                  <a:cubicBezTo>
                    <a:pt x="43" y="86"/>
                    <a:pt x="44" y="87"/>
                    <a:pt x="44" y="87"/>
                  </a:cubicBezTo>
                  <a:cubicBezTo>
                    <a:pt x="45" y="88"/>
                    <a:pt x="50" y="100"/>
                    <a:pt x="50" y="101"/>
                  </a:cubicBezTo>
                  <a:cubicBezTo>
                    <a:pt x="50" y="101"/>
                    <a:pt x="51" y="102"/>
                    <a:pt x="51" y="103"/>
                  </a:cubicBezTo>
                  <a:cubicBezTo>
                    <a:pt x="54" y="111"/>
                    <a:pt x="61" y="120"/>
                    <a:pt x="60" y="121"/>
                  </a:cubicBezTo>
                  <a:cubicBezTo>
                    <a:pt x="60" y="121"/>
                    <a:pt x="59" y="121"/>
                    <a:pt x="59" y="121"/>
                  </a:cubicBezTo>
                  <a:cubicBezTo>
                    <a:pt x="59" y="121"/>
                    <a:pt x="60" y="124"/>
                    <a:pt x="60" y="125"/>
                  </a:cubicBezTo>
                  <a:cubicBezTo>
                    <a:pt x="60" y="126"/>
                    <a:pt x="57" y="127"/>
                    <a:pt x="56" y="126"/>
                  </a:cubicBezTo>
                  <a:cubicBezTo>
                    <a:pt x="55" y="125"/>
                    <a:pt x="51" y="128"/>
                    <a:pt x="50" y="129"/>
                  </a:cubicBezTo>
                  <a:cubicBezTo>
                    <a:pt x="49" y="129"/>
                    <a:pt x="42" y="130"/>
                    <a:pt x="41" y="129"/>
                  </a:cubicBezTo>
                  <a:cubicBezTo>
                    <a:pt x="40" y="127"/>
                    <a:pt x="41" y="126"/>
                    <a:pt x="43" y="126"/>
                  </a:cubicBezTo>
                  <a:cubicBezTo>
                    <a:pt x="45" y="125"/>
                    <a:pt x="46" y="123"/>
                    <a:pt x="48" y="122"/>
                  </a:cubicBezTo>
                  <a:cubicBezTo>
                    <a:pt x="50" y="122"/>
                    <a:pt x="46" y="118"/>
                    <a:pt x="46" y="115"/>
                  </a:cubicBezTo>
                  <a:cubicBezTo>
                    <a:pt x="45" y="112"/>
                    <a:pt x="45" y="118"/>
                    <a:pt x="41" y="106"/>
                  </a:cubicBezTo>
                  <a:cubicBezTo>
                    <a:pt x="40" y="104"/>
                    <a:pt x="36" y="100"/>
                    <a:pt x="36" y="100"/>
                  </a:cubicBezTo>
                  <a:cubicBezTo>
                    <a:pt x="35" y="99"/>
                    <a:pt x="33" y="96"/>
                    <a:pt x="33" y="95"/>
                  </a:cubicBezTo>
                  <a:cubicBezTo>
                    <a:pt x="33" y="95"/>
                    <a:pt x="28" y="105"/>
                    <a:pt x="28" y="106"/>
                  </a:cubicBezTo>
                  <a:cubicBezTo>
                    <a:pt x="28" y="107"/>
                    <a:pt x="28" y="108"/>
                    <a:pt x="27" y="110"/>
                  </a:cubicBezTo>
                  <a:cubicBezTo>
                    <a:pt x="24" y="114"/>
                    <a:pt x="22" y="120"/>
                    <a:pt x="22" y="122"/>
                  </a:cubicBezTo>
                  <a:cubicBezTo>
                    <a:pt x="22" y="123"/>
                    <a:pt x="21" y="126"/>
                    <a:pt x="20" y="125"/>
                  </a:cubicBezTo>
                  <a:cubicBezTo>
                    <a:pt x="18" y="124"/>
                    <a:pt x="18" y="130"/>
                    <a:pt x="17" y="130"/>
                  </a:cubicBezTo>
                  <a:cubicBezTo>
                    <a:pt x="16" y="130"/>
                    <a:pt x="12" y="129"/>
                    <a:pt x="13" y="128"/>
                  </a:cubicBezTo>
                  <a:cubicBezTo>
                    <a:pt x="13" y="127"/>
                    <a:pt x="0" y="126"/>
                    <a:pt x="1" y="122"/>
                  </a:cubicBezTo>
                  <a:cubicBezTo>
                    <a:pt x="1" y="121"/>
                    <a:pt x="4" y="123"/>
                    <a:pt x="7" y="122"/>
                  </a:cubicBezTo>
                  <a:cubicBezTo>
                    <a:pt x="9" y="122"/>
                    <a:pt x="11" y="122"/>
                    <a:pt x="11" y="122"/>
                  </a:cubicBezTo>
                  <a:cubicBezTo>
                    <a:pt x="12" y="121"/>
                    <a:pt x="10" y="119"/>
                    <a:pt x="10" y="118"/>
                  </a:cubicBezTo>
                  <a:cubicBezTo>
                    <a:pt x="10" y="117"/>
                    <a:pt x="13" y="110"/>
                    <a:pt x="14" y="110"/>
                  </a:cubicBezTo>
                  <a:cubicBezTo>
                    <a:pt x="15" y="110"/>
                    <a:pt x="20" y="92"/>
                    <a:pt x="22" y="90"/>
                  </a:cubicBezTo>
                  <a:cubicBezTo>
                    <a:pt x="23" y="89"/>
                    <a:pt x="23" y="81"/>
                    <a:pt x="22" y="76"/>
                  </a:cubicBezTo>
                  <a:cubicBezTo>
                    <a:pt x="22" y="75"/>
                    <a:pt x="20" y="75"/>
                    <a:pt x="21" y="69"/>
                  </a:cubicBezTo>
                  <a:cubicBezTo>
                    <a:pt x="21" y="68"/>
                    <a:pt x="19" y="67"/>
                    <a:pt x="19" y="66"/>
                  </a:cubicBezTo>
                  <a:cubicBezTo>
                    <a:pt x="19" y="64"/>
                    <a:pt x="15" y="68"/>
                    <a:pt x="15" y="68"/>
                  </a:cubicBezTo>
                  <a:cubicBezTo>
                    <a:pt x="14" y="68"/>
                    <a:pt x="13" y="69"/>
                    <a:pt x="13" y="70"/>
                  </a:cubicBezTo>
                  <a:cubicBezTo>
                    <a:pt x="12" y="72"/>
                    <a:pt x="9" y="68"/>
                    <a:pt x="9" y="67"/>
                  </a:cubicBezTo>
                  <a:cubicBezTo>
                    <a:pt x="9" y="66"/>
                    <a:pt x="11" y="64"/>
                    <a:pt x="11" y="64"/>
                  </a:cubicBezTo>
                  <a:cubicBezTo>
                    <a:pt x="11" y="64"/>
                    <a:pt x="13" y="63"/>
                    <a:pt x="15" y="63"/>
                  </a:cubicBezTo>
                  <a:cubicBezTo>
                    <a:pt x="17" y="63"/>
                    <a:pt x="18" y="59"/>
                    <a:pt x="20" y="58"/>
                  </a:cubicBezTo>
                  <a:cubicBezTo>
                    <a:pt x="21" y="58"/>
                    <a:pt x="22" y="52"/>
                    <a:pt x="22" y="51"/>
                  </a:cubicBezTo>
                  <a:cubicBezTo>
                    <a:pt x="23" y="50"/>
                    <a:pt x="21" y="43"/>
                    <a:pt x="22" y="40"/>
                  </a:cubicBezTo>
                  <a:cubicBezTo>
                    <a:pt x="24" y="37"/>
                    <a:pt x="20" y="31"/>
                    <a:pt x="25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5" name="Freeform 169"/>
            <p:cNvSpPr>
              <a:spLocks noEditPoints="1"/>
            </p:cNvSpPr>
            <p:nvPr/>
          </p:nvSpPr>
          <p:spPr bwMode="auto">
            <a:xfrm>
              <a:off x="3265" y="2137"/>
              <a:ext cx="43" cy="134"/>
            </a:xfrm>
            <a:custGeom>
              <a:avLst/>
              <a:gdLst>
                <a:gd name="T0" fmla="*/ 6 w 47"/>
                <a:gd name="T1" fmla="*/ 7 h 147"/>
                <a:gd name="T2" fmla="*/ 6 w 47"/>
                <a:gd name="T3" fmla="*/ 6 h 147"/>
                <a:gd name="T4" fmla="*/ 5 w 47"/>
                <a:gd name="T5" fmla="*/ 5 h 147"/>
                <a:gd name="T6" fmla="*/ 5 w 47"/>
                <a:gd name="T7" fmla="*/ 5 h 147"/>
                <a:gd name="T8" fmla="*/ 5 w 47"/>
                <a:gd name="T9" fmla="*/ 5 h 147"/>
                <a:gd name="T10" fmla="*/ 5 w 47"/>
                <a:gd name="T11" fmla="*/ 5 h 147"/>
                <a:gd name="T12" fmla="*/ 5 w 47"/>
                <a:gd name="T13" fmla="*/ 5 h 147"/>
                <a:gd name="T14" fmla="*/ 5 w 47"/>
                <a:gd name="T15" fmla="*/ 5 h 147"/>
                <a:gd name="T16" fmla="*/ 5 w 47"/>
                <a:gd name="T17" fmla="*/ 4 h 147"/>
                <a:gd name="T18" fmla="*/ 5 w 47"/>
                <a:gd name="T19" fmla="*/ 5 h 147"/>
                <a:gd name="T20" fmla="*/ 5 w 47"/>
                <a:gd name="T21" fmla="*/ 5 h 147"/>
                <a:gd name="T22" fmla="*/ 5 w 47"/>
                <a:gd name="T23" fmla="*/ 5 h 147"/>
                <a:gd name="T24" fmla="*/ 5 w 47"/>
                <a:gd name="T25" fmla="*/ 5 h 147"/>
                <a:gd name="T26" fmla="*/ 5 w 47"/>
                <a:gd name="T27" fmla="*/ 5 h 147"/>
                <a:gd name="T28" fmla="*/ 5 w 47"/>
                <a:gd name="T29" fmla="*/ 5 h 147"/>
                <a:gd name="T30" fmla="*/ 3 w 47"/>
                <a:gd name="T31" fmla="*/ 10 h 147"/>
                <a:gd name="T32" fmla="*/ 5 w 47"/>
                <a:gd name="T33" fmla="*/ 12 h 147"/>
                <a:gd name="T34" fmla="*/ 5 w 47"/>
                <a:gd name="T35" fmla="*/ 12 h 147"/>
                <a:gd name="T36" fmla="*/ 5 w 47"/>
                <a:gd name="T37" fmla="*/ 11 h 147"/>
                <a:gd name="T38" fmla="*/ 5 w 47"/>
                <a:gd name="T39" fmla="*/ 11 h 147"/>
                <a:gd name="T40" fmla="*/ 5 w 47"/>
                <a:gd name="T41" fmla="*/ 11 h 147"/>
                <a:gd name="T42" fmla="*/ 5 w 47"/>
                <a:gd name="T43" fmla="*/ 11 h 147"/>
                <a:gd name="T44" fmla="*/ 5 w 47"/>
                <a:gd name="T45" fmla="*/ 10 h 147"/>
                <a:gd name="T46" fmla="*/ 5 w 47"/>
                <a:gd name="T47" fmla="*/ 14 h 147"/>
                <a:gd name="T48" fmla="*/ 5 w 47"/>
                <a:gd name="T49" fmla="*/ 14 h 147"/>
                <a:gd name="T50" fmla="*/ 5 w 47"/>
                <a:gd name="T51" fmla="*/ 15 h 147"/>
                <a:gd name="T52" fmla="*/ 5 w 47"/>
                <a:gd name="T53" fmla="*/ 18 h 147"/>
                <a:gd name="T54" fmla="*/ 5 w 47"/>
                <a:gd name="T55" fmla="*/ 20 h 147"/>
                <a:gd name="T56" fmla="*/ 5 w 47"/>
                <a:gd name="T57" fmla="*/ 20 h 147"/>
                <a:gd name="T58" fmla="*/ 5 w 47"/>
                <a:gd name="T59" fmla="*/ 20 h 147"/>
                <a:gd name="T60" fmla="*/ 5 w 47"/>
                <a:gd name="T61" fmla="*/ 20 h 147"/>
                <a:gd name="T62" fmla="*/ 5 w 47"/>
                <a:gd name="T63" fmla="*/ 18 h 147"/>
                <a:gd name="T64" fmla="*/ 5 w 47"/>
                <a:gd name="T65" fmla="*/ 18 h 147"/>
                <a:gd name="T66" fmla="*/ 5 w 47"/>
                <a:gd name="T67" fmla="*/ 15 h 147"/>
                <a:gd name="T68" fmla="*/ 5 w 47"/>
                <a:gd name="T69" fmla="*/ 14 h 147"/>
                <a:gd name="T70" fmla="*/ 5 w 47"/>
                <a:gd name="T71" fmla="*/ 16 h 147"/>
                <a:gd name="T72" fmla="*/ 5 w 47"/>
                <a:gd name="T73" fmla="*/ 19 h 147"/>
                <a:gd name="T74" fmla="*/ 5 w 47"/>
                <a:gd name="T75" fmla="*/ 20 h 147"/>
                <a:gd name="T76" fmla="*/ 5 w 47"/>
                <a:gd name="T77" fmla="*/ 18 h 147"/>
                <a:gd name="T78" fmla="*/ 5 w 47"/>
                <a:gd name="T79" fmla="*/ 17 h 147"/>
                <a:gd name="T80" fmla="*/ 5 w 47"/>
                <a:gd name="T81" fmla="*/ 16 h 147"/>
                <a:gd name="T82" fmla="*/ 5 w 47"/>
                <a:gd name="T83" fmla="*/ 14 h 147"/>
                <a:gd name="T84" fmla="*/ 5 w 47"/>
                <a:gd name="T85" fmla="*/ 14 h 147"/>
                <a:gd name="T86" fmla="*/ 5 w 47"/>
                <a:gd name="T87" fmla="*/ 12 h 147"/>
                <a:gd name="T88" fmla="*/ 5 w 47"/>
                <a:gd name="T89" fmla="*/ 10 h 147"/>
                <a:gd name="T90" fmla="*/ 5 w 47"/>
                <a:gd name="T91" fmla="*/ 10 h 147"/>
                <a:gd name="T92" fmla="*/ 6 w 47"/>
                <a:gd name="T93" fmla="*/ 10 h 147"/>
                <a:gd name="T94" fmla="*/ 6 w 47"/>
                <a:gd name="T95" fmla="*/ 7 h 147"/>
                <a:gd name="T96" fmla="*/ 5 w 47"/>
                <a:gd name="T97" fmla="*/ 8 h 147"/>
                <a:gd name="T98" fmla="*/ 5 w 47"/>
                <a:gd name="T99" fmla="*/ 7 h 147"/>
                <a:gd name="T100" fmla="*/ 5 w 47"/>
                <a:gd name="T101" fmla="*/ 5 h 147"/>
                <a:gd name="T102" fmla="*/ 5 w 47"/>
                <a:gd name="T103" fmla="*/ 8 h 1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" h="147">
                  <a:moveTo>
                    <a:pt x="41" y="52"/>
                  </a:moveTo>
                  <a:cubicBezTo>
                    <a:pt x="41" y="51"/>
                    <a:pt x="43" y="49"/>
                    <a:pt x="43" y="47"/>
                  </a:cubicBezTo>
                  <a:cubicBezTo>
                    <a:pt x="42" y="43"/>
                    <a:pt x="40" y="32"/>
                    <a:pt x="40" y="28"/>
                  </a:cubicBezTo>
                  <a:cubicBezTo>
                    <a:pt x="40" y="26"/>
                    <a:pt x="40" y="25"/>
                    <a:pt x="37" y="25"/>
                  </a:cubicBezTo>
                  <a:cubicBezTo>
                    <a:pt x="35" y="25"/>
                    <a:pt x="36" y="23"/>
                    <a:pt x="28" y="21"/>
                  </a:cubicBezTo>
                  <a:cubicBezTo>
                    <a:pt x="28" y="21"/>
                    <a:pt x="28" y="19"/>
                    <a:pt x="28" y="19"/>
                  </a:cubicBezTo>
                  <a:cubicBezTo>
                    <a:pt x="28" y="19"/>
                    <a:pt x="29" y="20"/>
                    <a:pt x="32" y="18"/>
                  </a:cubicBezTo>
                  <a:cubicBezTo>
                    <a:pt x="32" y="18"/>
                    <a:pt x="30" y="13"/>
                    <a:pt x="28" y="5"/>
                  </a:cubicBezTo>
                  <a:cubicBezTo>
                    <a:pt x="27" y="0"/>
                    <a:pt x="20" y="1"/>
                    <a:pt x="18" y="4"/>
                  </a:cubicBezTo>
                  <a:cubicBezTo>
                    <a:pt x="15" y="9"/>
                    <a:pt x="15" y="19"/>
                    <a:pt x="14" y="19"/>
                  </a:cubicBezTo>
                  <a:cubicBezTo>
                    <a:pt x="14" y="19"/>
                    <a:pt x="19" y="18"/>
                    <a:pt x="19" y="19"/>
                  </a:cubicBezTo>
                  <a:cubicBezTo>
                    <a:pt x="19" y="20"/>
                    <a:pt x="19" y="21"/>
                    <a:pt x="19" y="21"/>
                  </a:cubicBezTo>
                  <a:cubicBezTo>
                    <a:pt x="16" y="22"/>
                    <a:pt x="13" y="23"/>
                    <a:pt x="11" y="24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6" y="36"/>
                    <a:pt x="5" y="42"/>
                    <a:pt x="6" y="44"/>
                  </a:cubicBezTo>
                  <a:cubicBezTo>
                    <a:pt x="6" y="44"/>
                    <a:pt x="3" y="57"/>
                    <a:pt x="3" y="68"/>
                  </a:cubicBezTo>
                  <a:cubicBezTo>
                    <a:pt x="0" y="77"/>
                    <a:pt x="3" y="79"/>
                    <a:pt x="5" y="81"/>
                  </a:cubicBezTo>
                  <a:cubicBezTo>
                    <a:pt x="5" y="81"/>
                    <a:pt x="7" y="81"/>
                    <a:pt x="5" y="78"/>
                  </a:cubicBezTo>
                  <a:cubicBezTo>
                    <a:pt x="3" y="76"/>
                    <a:pt x="4" y="75"/>
                    <a:pt x="5" y="74"/>
                  </a:cubicBezTo>
                  <a:cubicBezTo>
                    <a:pt x="5" y="73"/>
                    <a:pt x="5" y="77"/>
                    <a:pt x="5" y="77"/>
                  </a:cubicBezTo>
                  <a:cubicBezTo>
                    <a:pt x="5" y="78"/>
                    <a:pt x="5" y="79"/>
                    <a:pt x="6" y="77"/>
                  </a:cubicBezTo>
                  <a:cubicBezTo>
                    <a:pt x="7" y="76"/>
                    <a:pt x="7" y="75"/>
                    <a:pt x="7" y="73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8" y="95"/>
                    <a:pt x="6" y="98"/>
                  </a:cubicBezTo>
                  <a:cubicBezTo>
                    <a:pt x="5" y="99"/>
                    <a:pt x="11" y="97"/>
                    <a:pt x="15" y="99"/>
                  </a:cubicBezTo>
                  <a:cubicBezTo>
                    <a:pt x="15" y="100"/>
                    <a:pt x="15" y="103"/>
                    <a:pt x="15" y="104"/>
                  </a:cubicBezTo>
                  <a:cubicBezTo>
                    <a:pt x="14" y="105"/>
                    <a:pt x="12" y="107"/>
                    <a:pt x="18" y="128"/>
                  </a:cubicBezTo>
                  <a:cubicBezTo>
                    <a:pt x="19" y="133"/>
                    <a:pt x="18" y="136"/>
                    <a:pt x="18" y="138"/>
                  </a:cubicBezTo>
                  <a:cubicBezTo>
                    <a:pt x="18" y="138"/>
                    <a:pt x="16" y="143"/>
                    <a:pt x="18" y="144"/>
                  </a:cubicBezTo>
                  <a:cubicBezTo>
                    <a:pt x="19" y="145"/>
                    <a:pt x="20" y="147"/>
                    <a:pt x="23" y="144"/>
                  </a:cubicBezTo>
                  <a:cubicBezTo>
                    <a:pt x="25" y="143"/>
                    <a:pt x="24" y="142"/>
                    <a:pt x="23" y="139"/>
                  </a:cubicBezTo>
                  <a:cubicBezTo>
                    <a:pt x="23" y="136"/>
                    <a:pt x="23" y="132"/>
                    <a:pt x="22" y="131"/>
                  </a:cubicBezTo>
                  <a:cubicBezTo>
                    <a:pt x="22" y="130"/>
                    <a:pt x="22" y="129"/>
                    <a:pt x="22" y="127"/>
                  </a:cubicBezTo>
                  <a:cubicBezTo>
                    <a:pt x="21" y="123"/>
                    <a:pt x="23" y="115"/>
                    <a:pt x="23" y="112"/>
                  </a:cubicBezTo>
                  <a:cubicBezTo>
                    <a:pt x="21" y="105"/>
                    <a:pt x="23" y="101"/>
                    <a:pt x="23" y="100"/>
                  </a:cubicBezTo>
                  <a:cubicBezTo>
                    <a:pt x="24" y="99"/>
                    <a:pt x="23" y="109"/>
                    <a:pt x="27" y="115"/>
                  </a:cubicBezTo>
                  <a:cubicBezTo>
                    <a:pt x="28" y="117"/>
                    <a:pt x="28" y="130"/>
                    <a:pt x="28" y="132"/>
                  </a:cubicBezTo>
                  <a:cubicBezTo>
                    <a:pt x="28" y="132"/>
                    <a:pt x="31" y="138"/>
                    <a:pt x="32" y="138"/>
                  </a:cubicBezTo>
                  <a:cubicBezTo>
                    <a:pt x="33" y="138"/>
                    <a:pt x="35" y="131"/>
                    <a:pt x="35" y="130"/>
                  </a:cubicBezTo>
                  <a:cubicBezTo>
                    <a:pt x="35" y="128"/>
                    <a:pt x="33" y="125"/>
                    <a:pt x="32" y="123"/>
                  </a:cubicBezTo>
                  <a:cubicBezTo>
                    <a:pt x="32" y="121"/>
                    <a:pt x="32" y="119"/>
                    <a:pt x="32" y="116"/>
                  </a:cubicBezTo>
                  <a:cubicBezTo>
                    <a:pt x="32" y="111"/>
                    <a:pt x="33" y="106"/>
                    <a:pt x="31" y="101"/>
                  </a:cubicBezTo>
                  <a:cubicBezTo>
                    <a:pt x="35" y="101"/>
                    <a:pt x="35" y="101"/>
                    <a:pt x="35" y="101"/>
                  </a:cubicBezTo>
                  <a:cubicBezTo>
                    <a:pt x="35" y="101"/>
                    <a:pt x="35" y="89"/>
                    <a:pt x="34" y="85"/>
                  </a:cubicBezTo>
                  <a:cubicBezTo>
                    <a:pt x="33" y="80"/>
                    <a:pt x="37" y="74"/>
                    <a:pt x="36" y="67"/>
                  </a:cubicBezTo>
                  <a:cubicBezTo>
                    <a:pt x="36" y="65"/>
                    <a:pt x="36" y="68"/>
                    <a:pt x="39" y="67"/>
                  </a:cubicBezTo>
                  <a:cubicBezTo>
                    <a:pt x="40" y="66"/>
                    <a:pt x="41" y="66"/>
                    <a:pt x="42" y="65"/>
                  </a:cubicBezTo>
                  <a:cubicBezTo>
                    <a:pt x="47" y="61"/>
                    <a:pt x="41" y="52"/>
                    <a:pt x="41" y="52"/>
                  </a:cubicBezTo>
                  <a:close/>
                  <a:moveTo>
                    <a:pt x="10" y="56"/>
                  </a:moveTo>
                  <a:cubicBezTo>
                    <a:pt x="11" y="54"/>
                    <a:pt x="11" y="51"/>
                    <a:pt x="11" y="50"/>
                  </a:cubicBezTo>
                  <a:cubicBezTo>
                    <a:pt x="12" y="47"/>
                    <a:pt x="12" y="47"/>
                    <a:pt x="12" y="43"/>
                  </a:cubicBezTo>
                  <a:cubicBezTo>
                    <a:pt x="15" y="51"/>
                    <a:pt x="10" y="57"/>
                    <a:pt x="10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6" name="Freeform 170"/>
            <p:cNvSpPr>
              <a:spLocks/>
            </p:cNvSpPr>
            <p:nvPr/>
          </p:nvSpPr>
          <p:spPr bwMode="auto">
            <a:xfrm>
              <a:off x="3157" y="2291"/>
              <a:ext cx="45" cy="131"/>
            </a:xfrm>
            <a:custGeom>
              <a:avLst/>
              <a:gdLst>
                <a:gd name="T0" fmla="*/ 6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5 h 143"/>
                <a:gd name="T10" fmla="*/ 6 w 49"/>
                <a:gd name="T11" fmla="*/ 5 h 143"/>
                <a:gd name="T12" fmla="*/ 6 w 49"/>
                <a:gd name="T13" fmla="*/ 5 h 143"/>
                <a:gd name="T14" fmla="*/ 4 w 49"/>
                <a:gd name="T15" fmla="*/ 6 h 143"/>
                <a:gd name="T16" fmla="*/ 1 w 49"/>
                <a:gd name="T17" fmla="*/ 8 h 143"/>
                <a:gd name="T18" fmla="*/ 6 w 49"/>
                <a:gd name="T19" fmla="*/ 10 h 143"/>
                <a:gd name="T20" fmla="*/ 5 w 49"/>
                <a:gd name="T21" fmla="*/ 13 h 143"/>
                <a:gd name="T22" fmla="*/ 6 w 49"/>
                <a:gd name="T23" fmla="*/ 13 h 143"/>
                <a:gd name="T24" fmla="*/ 6 w 49"/>
                <a:gd name="T25" fmla="*/ 16 h 143"/>
                <a:gd name="T26" fmla="*/ 6 w 49"/>
                <a:gd name="T27" fmla="*/ 21 h 143"/>
                <a:gd name="T28" fmla="*/ 6 w 49"/>
                <a:gd name="T29" fmla="*/ 21 h 143"/>
                <a:gd name="T30" fmla="*/ 6 w 49"/>
                <a:gd name="T31" fmla="*/ 21 h 143"/>
                <a:gd name="T32" fmla="*/ 4 w 49"/>
                <a:gd name="T33" fmla="*/ 23 h 143"/>
                <a:gd name="T34" fmla="*/ 6 w 49"/>
                <a:gd name="T35" fmla="*/ 23 h 143"/>
                <a:gd name="T36" fmla="*/ 6 w 49"/>
                <a:gd name="T37" fmla="*/ 22 h 143"/>
                <a:gd name="T38" fmla="*/ 6 w 49"/>
                <a:gd name="T39" fmla="*/ 22 h 143"/>
                <a:gd name="T40" fmla="*/ 6 w 49"/>
                <a:gd name="T41" fmla="*/ 22 h 143"/>
                <a:gd name="T42" fmla="*/ 6 w 49"/>
                <a:gd name="T43" fmla="*/ 21 h 143"/>
                <a:gd name="T44" fmla="*/ 6 w 49"/>
                <a:gd name="T45" fmla="*/ 21 h 143"/>
                <a:gd name="T46" fmla="*/ 6 w 49"/>
                <a:gd name="T47" fmla="*/ 21 h 143"/>
                <a:gd name="T48" fmla="*/ 6 w 49"/>
                <a:gd name="T49" fmla="*/ 16 h 143"/>
                <a:gd name="T50" fmla="*/ 6 w 49"/>
                <a:gd name="T51" fmla="*/ 14 h 143"/>
                <a:gd name="T52" fmla="*/ 6 w 49"/>
                <a:gd name="T53" fmla="*/ 16 h 143"/>
                <a:gd name="T54" fmla="*/ 6 w 49"/>
                <a:gd name="T55" fmla="*/ 19 h 143"/>
                <a:gd name="T56" fmla="*/ 6 w 49"/>
                <a:gd name="T57" fmla="*/ 21 h 143"/>
                <a:gd name="T58" fmla="*/ 6 w 49"/>
                <a:gd name="T59" fmla="*/ 21 h 143"/>
                <a:gd name="T60" fmla="*/ 6 w 49"/>
                <a:gd name="T61" fmla="*/ 22 h 143"/>
                <a:gd name="T62" fmla="*/ 6 w 49"/>
                <a:gd name="T63" fmla="*/ 23 h 143"/>
                <a:gd name="T64" fmla="*/ 6 w 49"/>
                <a:gd name="T65" fmla="*/ 23 h 143"/>
                <a:gd name="T66" fmla="*/ 6 w 49"/>
                <a:gd name="T67" fmla="*/ 21 h 143"/>
                <a:gd name="T68" fmla="*/ 6 w 49"/>
                <a:gd name="T69" fmla="*/ 21 h 143"/>
                <a:gd name="T70" fmla="*/ 6 w 49"/>
                <a:gd name="T71" fmla="*/ 19 h 143"/>
                <a:gd name="T72" fmla="*/ 6 w 49"/>
                <a:gd name="T73" fmla="*/ 17 h 143"/>
                <a:gd name="T74" fmla="*/ 6 w 49"/>
                <a:gd name="T75" fmla="*/ 14 h 143"/>
                <a:gd name="T76" fmla="*/ 6 w 49"/>
                <a:gd name="T77" fmla="*/ 14 h 143"/>
                <a:gd name="T78" fmla="*/ 6 w 49"/>
                <a:gd name="T79" fmla="*/ 13 h 143"/>
                <a:gd name="T80" fmla="*/ 6 w 49"/>
                <a:gd name="T81" fmla="*/ 10 h 143"/>
                <a:gd name="T82" fmla="*/ 8 w 49"/>
                <a:gd name="T83" fmla="*/ 9 h 143"/>
                <a:gd name="T84" fmla="*/ 8 w 49"/>
                <a:gd name="T85" fmla="*/ 8 h 143"/>
                <a:gd name="T86" fmla="*/ 8 w 49"/>
                <a:gd name="T87" fmla="*/ 8 h 143"/>
                <a:gd name="T88" fmla="*/ 8 w 49"/>
                <a:gd name="T89" fmla="*/ 7 h 143"/>
                <a:gd name="T90" fmla="*/ 8 w 49"/>
                <a:gd name="T91" fmla="*/ 6 h 143"/>
                <a:gd name="T92" fmla="*/ 7 w 49"/>
                <a:gd name="T93" fmla="*/ 5 h 143"/>
                <a:gd name="T94" fmla="*/ 7 w 49"/>
                <a:gd name="T95" fmla="*/ 5 h 143"/>
                <a:gd name="T96" fmla="*/ 6 w 49"/>
                <a:gd name="T97" fmla="*/ 5 h 143"/>
                <a:gd name="T98" fmla="*/ 6 w 49"/>
                <a:gd name="T99" fmla="*/ 5 h 143"/>
                <a:gd name="T100" fmla="*/ 6 w 49"/>
                <a:gd name="T101" fmla="*/ 5 h 143"/>
                <a:gd name="T102" fmla="*/ 6 w 49"/>
                <a:gd name="T103" fmla="*/ 5 h 143"/>
                <a:gd name="T104" fmla="*/ 6 w 49"/>
                <a:gd name="T105" fmla="*/ 5 h 143"/>
                <a:gd name="T106" fmla="*/ 6 w 49"/>
                <a:gd name="T107" fmla="*/ 5 h 143"/>
                <a:gd name="T108" fmla="*/ 6 w 49"/>
                <a:gd name="T109" fmla="*/ 3 h 143"/>
                <a:gd name="T110" fmla="*/ 6 w 49"/>
                <a:gd name="T111" fmla="*/ 1 h 143"/>
                <a:gd name="T112" fmla="*/ 6 w 49"/>
                <a:gd name="T113" fmla="*/ 0 h 143"/>
                <a:gd name="T114" fmla="*/ 6 w 49"/>
                <a:gd name="T115" fmla="*/ 0 h 143"/>
                <a:gd name="T116" fmla="*/ 6 w 49"/>
                <a:gd name="T117" fmla="*/ 0 h 143"/>
                <a:gd name="T118" fmla="*/ 6 w 49"/>
                <a:gd name="T119" fmla="*/ 1 h 143"/>
                <a:gd name="T120" fmla="*/ 6 w 49"/>
                <a:gd name="T121" fmla="*/ 1 h 143"/>
                <a:gd name="T122" fmla="*/ 6 w 49"/>
                <a:gd name="T123" fmla="*/ 5 h 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9" h="143">
                  <a:moveTo>
                    <a:pt x="19" y="5"/>
                  </a:moveTo>
                  <a:cubicBezTo>
                    <a:pt x="19" y="5"/>
                    <a:pt x="18" y="13"/>
                    <a:pt x="20" y="15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6" y="34"/>
                    <a:pt x="6" y="35"/>
                  </a:cubicBezTo>
                  <a:cubicBezTo>
                    <a:pt x="5" y="36"/>
                    <a:pt x="4" y="41"/>
                    <a:pt x="4" y="42"/>
                  </a:cubicBezTo>
                  <a:cubicBezTo>
                    <a:pt x="4" y="44"/>
                    <a:pt x="0" y="47"/>
                    <a:pt x="1" y="49"/>
                  </a:cubicBezTo>
                  <a:cubicBezTo>
                    <a:pt x="1" y="51"/>
                    <a:pt x="7" y="58"/>
                    <a:pt x="9" y="58"/>
                  </a:cubicBezTo>
                  <a:cubicBezTo>
                    <a:pt x="11" y="58"/>
                    <a:pt x="4" y="77"/>
                    <a:pt x="5" y="78"/>
                  </a:cubicBezTo>
                  <a:cubicBezTo>
                    <a:pt x="6" y="79"/>
                    <a:pt x="8" y="78"/>
                    <a:pt x="8" y="78"/>
                  </a:cubicBezTo>
                  <a:cubicBezTo>
                    <a:pt x="8" y="78"/>
                    <a:pt x="8" y="96"/>
                    <a:pt x="9" y="98"/>
                  </a:cubicBezTo>
                  <a:cubicBezTo>
                    <a:pt x="10" y="101"/>
                    <a:pt x="9" y="128"/>
                    <a:pt x="9" y="129"/>
                  </a:cubicBezTo>
                  <a:cubicBezTo>
                    <a:pt x="10" y="130"/>
                    <a:pt x="11" y="131"/>
                    <a:pt x="11" y="131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11" y="132"/>
                    <a:pt x="4" y="137"/>
                    <a:pt x="4" y="139"/>
                  </a:cubicBezTo>
                  <a:cubicBezTo>
                    <a:pt x="5" y="140"/>
                    <a:pt x="7" y="142"/>
                    <a:pt x="9" y="141"/>
                  </a:cubicBezTo>
                  <a:cubicBezTo>
                    <a:pt x="11" y="140"/>
                    <a:pt x="15" y="136"/>
                    <a:pt x="16" y="136"/>
                  </a:cubicBezTo>
                  <a:cubicBezTo>
                    <a:pt x="17" y="136"/>
                    <a:pt x="17" y="136"/>
                    <a:pt x="17" y="136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7"/>
                    <a:pt x="19" y="107"/>
                    <a:pt x="21" y="103"/>
                  </a:cubicBezTo>
                  <a:cubicBezTo>
                    <a:pt x="21" y="101"/>
                    <a:pt x="22" y="84"/>
                    <a:pt x="23" y="84"/>
                  </a:cubicBezTo>
                  <a:cubicBezTo>
                    <a:pt x="23" y="84"/>
                    <a:pt x="24" y="101"/>
                    <a:pt x="24" y="103"/>
                  </a:cubicBezTo>
                  <a:cubicBezTo>
                    <a:pt x="25" y="105"/>
                    <a:pt x="25" y="118"/>
                    <a:pt x="24" y="120"/>
                  </a:cubicBezTo>
                  <a:cubicBezTo>
                    <a:pt x="24" y="122"/>
                    <a:pt x="21" y="126"/>
                    <a:pt x="21" y="127"/>
                  </a:cubicBezTo>
                  <a:cubicBezTo>
                    <a:pt x="21" y="129"/>
                    <a:pt x="22" y="132"/>
                    <a:pt x="22" y="132"/>
                  </a:cubicBezTo>
                  <a:cubicBezTo>
                    <a:pt x="22" y="132"/>
                    <a:pt x="22" y="135"/>
                    <a:pt x="23" y="136"/>
                  </a:cubicBezTo>
                  <a:cubicBezTo>
                    <a:pt x="23" y="137"/>
                    <a:pt x="28" y="141"/>
                    <a:pt x="29" y="142"/>
                  </a:cubicBezTo>
                  <a:cubicBezTo>
                    <a:pt x="30" y="143"/>
                    <a:pt x="34" y="142"/>
                    <a:pt x="34" y="141"/>
                  </a:cubicBezTo>
                  <a:cubicBezTo>
                    <a:pt x="35" y="140"/>
                    <a:pt x="30" y="135"/>
                    <a:pt x="30" y="135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130"/>
                    <a:pt x="33" y="125"/>
                    <a:pt x="32" y="124"/>
                  </a:cubicBezTo>
                  <a:cubicBezTo>
                    <a:pt x="32" y="122"/>
                    <a:pt x="34" y="117"/>
                    <a:pt x="34" y="114"/>
                  </a:cubicBezTo>
                  <a:cubicBezTo>
                    <a:pt x="34" y="112"/>
                    <a:pt x="36" y="90"/>
                    <a:pt x="37" y="88"/>
                  </a:cubicBezTo>
                  <a:cubicBezTo>
                    <a:pt x="38" y="85"/>
                    <a:pt x="37" y="82"/>
                    <a:pt x="37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9" y="50"/>
                    <a:pt x="48" y="49"/>
                  </a:cubicBezTo>
                  <a:cubicBezTo>
                    <a:pt x="47" y="48"/>
                    <a:pt x="48" y="45"/>
                    <a:pt x="48" y="45"/>
                  </a:cubicBezTo>
                  <a:cubicBezTo>
                    <a:pt x="48" y="45"/>
                    <a:pt x="47" y="43"/>
                    <a:pt x="47" y="41"/>
                  </a:cubicBezTo>
                  <a:cubicBezTo>
                    <a:pt x="47" y="40"/>
                    <a:pt x="45" y="40"/>
                    <a:pt x="45" y="36"/>
                  </a:cubicBezTo>
                  <a:cubicBezTo>
                    <a:pt x="45" y="32"/>
                    <a:pt x="44" y="28"/>
                    <a:pt x="44" y="28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2" y="17"/>
                    <a:pt x="32" y="16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4" y="14"/>
                    <a:pt x="34" y="10"/>
                    <a:pt x="34" y="9"/>
                  </a:cubicBezTo>
                  <a:cubicBezTo>
                    <a:pt x="34" y="8"/>
                    <a:pt x="33" y="3"/>
                    <a:pt x="32" y="3"/>
                  </a:cubicBezTo>
                  <a:cubicBezTo>
                    <a:pt x="31" y="2"/>
                    <a:pt x="30" y="0"/>
                    <a:pt x="29" y="1"/>
                  </a:cubicBezTo>
                  <a:cubicBezTo>
                    <a:pt x="28" y="2"/>
                    <a:pt x="28" y="0"/>
                    <a:pt x="27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0"/>
                    <a:pt x="24" y="1"/>
                  </a:cubicBezTo>
                  <a:cubicBezTo>
                    <a:pt x="22" y="2"/>
                    <a:pt x="20" y="2"/>
                    <a:pt x="1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7" name="Freeform 171"/>
            <p:cNvSpPr>
              <a:spLocks/>
            </p:cNvSpPr>
            <p:nvPr/>
          </p:nvSpPr>
          <p:spPr bwMode="auto">
            <a:xfrm>
              <a:off x="2561" y="2133"/>
              <a:ext cx="44" cy="127"/>
            </a:xfrm>
            <a:custGeom>
              <a:avLst/>
              <a:gdLst>
                <a:gd name="T0" fmla="*/ 6 w 48"/>
                <a:gd name="T1" fmla="*/ 5 h 139"/>
                <a:gd name="T2" fmla="*/ 6 w 48"/>
                <a:gd name="T3" fmla="*/ 5 h 139"/>
                <a:gd name="T4" fmla="*/ 6 w 48"/>
                <a:gd name="T5" fmla="*/ 5 h 139"/>
                <a:gd name="T6" fmla="*/ 6 w 48"/>
                <a:gd name="T7" fmla="*/ 5 h 139"/>
                <a:gd name="T8" fmla="*/ 6 w 48"/>
                <a:gd name="T9" fmla="*/ 5 h 139"/>
                <a:gd name="T10" fmla="*/ 6 w 48"/>
                <a:gd name="T11" fmla="*/ 5 h 139"/>
                <a:gd name="T12" fmla="*/ 6 w 48"/>
                <a:gd name="T13" fmla="*/ 5 h 139"/>
                <a:gd name="T14" fmla="*/ 3 w 48"/>
                <a:gd name="T15" fmla="*/ 5 h 139"/>
                <a:gd name="T16" fmla="*/ 1 w 48"/>
                <a:gd name="T17" fmla="*/ 7 h 139"/>
                <a:gd name="T18" fmla="*/ 6 w 48"/>
                <a:gd name="T19" fmla="*/ 9 h 139"/>
                <a:gd name="T20" fmla="*/ 6 w 48"/>
                <a:gd name="T21" fmla="*/ 12 h 139"/>
                <a:gd name="T22" fmla="*/ 6 w 48"/>
                <a:gd name="T23" fmla="*/ 12 h 139"/>
                <a:gd name="T24" fmla="*/ 6 w 48"/>
                <a:gd name="T25" fmla="*/ 15 h 139"/>
                <a:gd name="T26" fmla="*/ 6 w 48"/>
                <a:gd name="T27" fmla="*/ 19 h 139"/>
                <a:gd name="T28" fmla="*/ 6 w 48"/>
                <a:gd name="T29" fmla="*/ 20 h 139"/>
                <a:gd name="T30" fmla="*/ 6 w 48"/>
                <a:gd name="T31" fmla="*/ 20 h 139"/>
                <a:gd name="T32" fmla="*/ 5 w 48"/>
                <a:gd name="T33" fmla="*/ 20 h 139"/>
                <a:gd name="T34" fmla="*/ 6 w 48"/>
                <a:gd name="T35" fmla="*/ 20 h 139"/>
                <a:gd name="T36" fmla="*/ 6 w 48"/>
                <a:gd name="T37" fmla="*/ 20 h 139"/>
                <a:gd name="T38" fmla="*/ 6 w 48"/>
                <a:gd name="T39" fmla="*/ 20 h 139"/>
                <a:gd name="T40" fmla="*/ 6 w 48"/>
                <a:gd name="T41" fmla="*/ 20 h 139"/>
                <a:gd name="T42" fmla="*/ 6 w 48"/>
                <a:gd name="T43" fmla="*/ 20 h 139"/>
                <a:gd name="T44" fmla="*/ 6 w 48"/>
                <a:gd name="T45" fmla="*/ 19 h 139"/>
                <a:gd name="T46" fmla="*/ 6 w 48"/>
                <a:gd name="T47" fmla="*/ 18 h 139"/>
                <a:gd name="T48" fmla="*/ 6 w 48"/>
                <a:gd name="T49" fmla="*/ 15 h 139"/>
                <a:gd name="T50" fmla="*/ 6 w 48"/>
                <a:gd name="T51" fmla="*/ 13 h 139"/>
                <a:gd name="T52" fmla="*/ 6 w 48"/>
                <a:gd name="T53" fmla="*/ 15 h 139"/>
                <a:gd name="T54" fmla="*/ 6 w 48"/>
                <a:gd name="T55" fmla="*/ 18 h 139"/>
                <a:gd name="T56" fmla="*/ 6 w 48"/>
                <a:gd name="T57" fmla="*/ 18 h 139"/>
                <a:gd name="T58" fmla="*/ 6 w 48"/>
                <a:gd name="T59" fmla="*/ 20 h 139"/>
                <a:gd name="T60" fmla="*/ 6 w 48"/>
                <a:gd name="T61" fmla="*/ 20 h 139"/>
                <a:gd name="T62" fmla="*/ 6 w 48"/>
                <a:gd name="T63" fmla="*/ 21 h 139"/>
                <a:gd name="T64" fmla="*/ 6 w 48"/>
                <a:gd name="T65" fmla="*/ 20 h 139"/>
                <a:gd name="T66" fmla="*/ 6 w 48"/>
                <a:gd name="T67" fmla="*/ 20 h 139"/>
                <a:gd name="T68" fmla="*/ 6 w 48"/>
                <a:gd name="T69" fmla="*/ 19 h 139"/>
                <a:gd name="T70" fmla="*/ 6 w 48"/>
                <a:gd name="T71" fmla="*/ 18 h 139"/>
                <a:gd name="T72" fmla="*/ 6 w 48"/>
                <a:gd name="T73" fmla="*/ 16 h 139"/>
                <a:gd name="T74" fmla="*/ 6 w 48"/>
                <a:gd name="T75" fmla="*/ 13 h 139"/>
                <a:gd name="T76" fmla="*/ 6 w 48"/>
                <a:gd name="T77" fmla="*/ 12 h 139"/>
                <a:gd name="T78" fmla="*/ 6 w 48"/>
                <a:gd name="T79" fmla="*/ 12 h 139"/>
                <a:gd name="T80" fmla="*/ 6 w 48"/>
                <a:gd name="T81" fmla="*/ 9 h 139"/>
                <a:gd name="T82" fmla="*/ 8 w 48"/>
                <a:gd name="T83" fmla="*/ 8 h 139"/>
                <a:gd name="T84" fmla="*/ 8 w 48"/>
                <a:gd name="T85" fmla="*/ 7 h 139"/>
                <a:gd name="T86" fmla="*/ 8 w 48"/>
                <a:gd name="T87" fmla="*/ 7 h 139"/>
                <a:gd name="T88" fmla="*/ 8 w 48"/>
                <a:gd name="T89" fmla="*/ 6 h 139"/>
                <a:gd name="T90" fmla="*/ 7 w 48"/>
                <a:gd name="T91" fmla="*/ 5 h 139"/>
                <a:gd name="T92" fmla="*/ 7 w 48"/>
                <a:gd name="T93" fmla="*/ 5 h 139"/>
                <a:gd name="T94" fmla="*/ 7 w 48"/>
                <a:gd name="T95" fmla="*/ 5 h 139"/>
                <a:gd name="T96" fmla="*/ 6 w 48"/>
                <a:gd name="T97" fmla="*/ 5 h 139"/>
                <a:gd name="T98" fmla="*/ 6 w 48"/>
                <a:gd name="T99" fmla="*/ 5 h 139"/>
                <a:gd name="T100" fmla="*/ 6 w 48"/>
                <a:gd name="T101" fmla="*/ 5 h 139"/>
                <a:gd name="T102" fmla="*/ 6 w 48"/>
                <a:gd name="T103" fmla="*/ 5 h 139"/>
                <a:gd name="T104" fmla="*/ 6 w 48"/>
                <a:gd name="T105" fmla="*/ 5 h 139"/>
                <a:gd name="T106" fmla="*/ 6 w 48"/>
                <a:gd name="T107" fmla="*/ 5 h 139"/>
                <a:gd name="T108" fmla="*/ 6 w 48"/>
                <a:gd name="T109" fmla="*/ 3 h 139"/>
                <a:gd name="T110" fmla="*/ 6 w 48"/>
                <a:gd name="T111" fmla="*/ 1 h 139"/>
                <a:gd name="T112" fmla="*/ 6 w 48"/>
                <a:gd name="T113" fmla="*/ 0 h 139"/>
                <a:gd name="T114" fmla="*/ 6 w 48"/>
                <a:gd name="T115" fmla="*/ 0 h 139"/>
                <a:gd name="T116" fmla="*/ 6 w 48"/>
                <a:gd name="T117" fmla="*/ 0 h 139"/>
                <a:gd name="T118" fmla="*/ 6 w 48"/>
                <a:gd name="T119" fmla="*/ 1 h 139"/>
                <a:gd name="T120" fmla="*/ 6 w 48"/>
                <a:gd name="T121" fmla="*/ 1 h 139"/>
                <a:gd name="T122" fmla="*/ 6 w 48"/>
                <a:gd name="T123" fmla="*/ 5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" h="139">
                  <a:moveTo>
                    <a:pt x="18" y="5"/>
                  </a:moveTo>
                  <a:cubicBezTo>
                    <a:pt x="18" y="5"/>
                    <a:pt x="17" y="13"/>
                    <a:pt x="19" y="15"/>
                  </a:cubicBezTo>
                  <a:cubicBezTo>
                    <a:pt x="21" y="17"/>
                    <a:pt x="20" y="18"/>
                    <a:pt x="20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3"/>
                    <a:pt x="6" y="34"/>
                  </a:cubicBezTo>
                  <a:cubicBezTo>
                    <a:pt x="5" y="35"/>
                    <a:pt x="3" y="40"/>
                    <a:pt x="3" y="41"/>
                  </a:cubicBezTo>
                  <a:cubicBezTo>
                    <a:pt x="3" y="43"/>
                    <a:pt x="0" y="46"/>
                    <a:pt x="1" y="48"/>
                  </a:cubicBezTo>
                  <a:cubicBezTo>
                    <a:pt x="1" y="50"/>
                    <a:pt x="7" y="57"/>
                    <a:pt x="9" y="57"/>
                  </a:cubicBezTo>
                  <a:cubicBezTo>
                    <a:pt x="11" y="56"/>
                    <a:pt x="5" y="76"/>
                    <a:pt x="6" y="76"/>
                  </a:cubicBezTo>
                  <a:cubicBezTo>
                    <a:pt x="6" y="77"/>
                    <a:pt x="9" y="77"/>
                    <a:pt x="9" y="77"/>
                  </a:cubicBezTo>
                  <a:cubicBezTo>
                    <a:pt x="9" y="77"/>
                    <a:pt x="9" y="94"/>
                    <a:pt x="9" y="96"/>
                  </a:cubicBezTo>
                  <a:cubicBezTo>
                    <a:pt x="10" y="98"/>
                    <a:pt x="10" y="125"/>
                    <a:pt x="10" y="126"/>
                  </a:cubicBezTo>
                  <a:cubicBezTo>
                    <a:pt x="11" y="127"/>
                    <a:pt x="11" y="128"/>
                    <a:pt x="11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1" y="129"/>
                    <a:pt x="5" y="134"/>
                    <a:pt x="5" y="135"/>
                  </a:cubicBezTo>
                  <a:cubicBezTo>
                    <a:pt x="6" y="136"/>
                    <a:pt x="8" y="138"/>
                    <a:pt x="10" y="137"/>
                  </a:cubicBezTo>
                  <a:cubicBezTo>
                    <a:pt x="12" y="137"/>
                    <a:pt x="16" y="133"/>
                    <a:pt x="17" y="133"/>
                  </a:cubicBezTo>
                  <a:cubicBezTo>
                    <a:pt x="17" y="132"/>
                    <a:pt x="18" y="132"/>
                    <a:pt x="18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19" y="104"/>
                    <a:pt x="21" y="100"/>
                  </a:cubicBezTo>
                  <a:cubicBezTo>
                    <a:pt x="22" y="98"/>
                    <a:pt x="22" y="82"/>
                    <a:pt x="22" y="82"/>
                  </a:cubicBezTo>
                  <a:cubicBezTo>
                    <a:pt x="23" y="82"/>
                    <a:pt x="24" y="99"/>
                    <a:pt x="24" y="101"/>
                  </a:cubicBezTo>
                  <a:cubicBezTo>
                    <a:pt x="25" y="103"/>
                    <a:pt x="25" y="115"/>
                    <a:pt x="25" y="117"/>
                  </a:cubicBezTo>
                  <a:cubicBezTo>
                    <a:pt x="24" y="119"/>
                    <a:pt x="22" y="122"/>
                    <a:pt x="22" y="124"/>
                  </a:cubicBezTo>
                  <a:cubicBezTo>
                    <a:pt x="22" y="126"/>
                    <a:pt x="23" y="129"/>
                    <a:pt x="23" y="129"/>
                  </a:cubicBezTo>
                  <a:cubicBezTo>
                    <a:pt x="23" y="129"/>
                    <a:pt x="23" y="132"/>
                    <a:pt x="23" y="132"/>
                  </a:cubicBezTo>
                  <a:cubicBezTo>
                    <a:pt x="24" y="133"/>
                    <a:pt x="29" y="138"/>
                    <a:pt x="30" y="138"/>
                  </a:cubicBezTo>
                  <a:cubicBezTo>
                    <a:pt x="31" y="139"/>
                    <a:pt x="34" y="138"/>
                    <a:pt x="35" y="137"/>
                  </a:cubicBezTo>
                  <a:cubicBezTo>
                    <a:pt x="35" y="136"/>
                    <a:pt x="30" y="131"/>
                    <a:pt x="30" y="131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26"/>
                    <a:pt x="33" y="122"/>
                    <a:pt x="33" y="121"/>
                  </a:cubicBezTo>
                  <a:cubicBezTo>
                    <a:pt x="32" y="119"/>
                    <a:pt x="34" y="114"/>
                    <a:pt x="34" y="111"/>
                  </a:cubicBezTo>
                  <a:cubicBezTo>
                    <a:pt x="34" y="109"/>
                    <a:pt x="35" y="88"/>
                    <a:pt x="36" y="85"/>
                  </a:cubicBezTo>
                  <a:cubicBezTo>
                    <a:pt x="37" y="82"/>
                    <a:pt x="37" y="79"/>
                    <a:pt x="37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8" y="48"/>
                    <a:pt x="47" y="48"/>
                  </a:cubicBezTo>
                  <a:cubicBezTo>
                    <a:pt x="46" y="47"/>
                    <a:pt x="46" y="44"/>
                    <a:pt x="46" y="44"/>
                  </a:cubicBezTo>
                  <a:cubicBezTo>
                    <a:pt x="46" y="44"/>
                    <a:pt x="45" y="42"/>
                    <a:pt x="45" y="40"/>
                  </a:cubicBezTo>
                  <a:cubicBezTo>
                    <a:pt x="45" y="38"/>
                    <a:pt x="44" y="38"/>
                    <a:pt x="44" y="35"/>
                  </a:cubicBezTo>
                  <a:cubicBezTo>
                    <a:pt x="44" y="31"/>
                    <a:pt x="43" y="27"/>
                    <a:pt x="43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1" y="16"/>
                    <a:pt x="31" y="15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0"/>
                    <a:pt x="33" y="9"/>
                  </a:cubicBezTo>
                  <a:cubicBezTo>
                    <a:pt x="32" y="7"/>
                    <a:pt x="32" y="3"/>
                    <a:pt x="31" y="3"/>
                  </a:cubicBezTo>
                  <a:cubicBezTo>
                    <a:pt x="30" y="2"/>
                    <a:pt x="29" y="1"/>
                    <a:pt x="28" y="1"/>
                  </a:cubicBezTo>
                  <a:cubicBezTo>
                    <a:pt x="27" y="2"/>
                    <a:pt x="27" y="0"/>
                    <a:pt x="26" y="0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1" y="2"/>
                    <a:pt x="19" y="3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8" name="Freeform 172"/>
            <p:cNvSpPr>
              <a:spLocks/>
            </p:cNvSpPr>
            <p:nvPr/>
          </p:nvSpPr>
          <p:spPr bwMode="auto">
            <a:xfrm>
              <a:off x="3217" y="2193"/>
              <a:ext cx="51" cy="108"/>
            </a:xfrm>
            <a:custGeom>
              <a:avLst/>
              <a:gdLst>
                <a:gd name="T0" fmla="*/ 6 w 55"/>
                <a:gd name="T1" fmla="*/ 5 h 118"/>
                <a:gd name="T2" fmla="*/ 6 w 55"/>
                <a:gd name="T3" fmla="*/ 5 h 118"/>
                <a:gd name="T4" fmla="*/ 6 w 55"/>
                <a:gd name="T5" fmla="*/ 5 h 118"/>
                <a:gd name="T6" fmla="*/ 6 w 55"/>
                <a:gd name="T7" fmla="*/ 4 h 118"/>
                <a:gd name="T8" fmla="*/ 6 w 55"/>
                <a:gd name="T9" fmla="*/ 1 h 118"/>
                <a:gd name="T10" fmla="*/ 6 w 55"/>
                <a:gd name="T11" fmla="*/ 5 h 118"/>
                <a:gd name="T12" fmla="*/ 6 w 55"/>
                <a:gd name="T13" fmla="*/ 5 h 118"/>
                <a:gd name="T14" fmla="*/ 6 w 55"/>
                <a:gd name="T15" fmla="*/ 5 h 118"/>
                <a:gd name="T16" fmla="*/ 6 w 55"/>
                <a:gd name="T17" fmla="*/ 7 h 118"/>
                <a:gd name="T18" fmla="*/ 6 w 55"/>
                <a:gd name="T19" fmla="*/ 9 h 118"/>
                <a:gd name="T20" fmla="*/ 6 w 55"/>
                <a:gd name="T21" fmla="*/ 10 h 118"/>
                <a:gd name="T22" fmla="*/ 6 w 55"/>
                <a:gd name="T23" fmla="*/ 13 h 118"/>
                <a:gd name="T24" fmla="*/ 6 w 55"/>
                <a:gd name="T25" fmla="*/ 13 h 118"/>
                <a:gd name="T26" fmla="*/ 6 w 55"/>
                <a:gd name="T27" fmla="*/ 15 h 118"/>
                <a:gd name="T28" fmla="*/ 1 w 55"/>
                <a:gd name="T29" fmla="*/ 17 h 118"/>
                <a:gd name="T30" fmla="*/ 4 w 55"/>
                <a:gd name="T31" fmla="*/ 17 h 118"/>
                <a:gd name="T32" fmla="*/ 6 w 55"/>
                <a:gd name="T33" fmla="*/ 18 h 118"/>
                <a:gd name="T34" fmla="*/ 6 w 55"/>
                <a:gd name="T35" fmla="*/ 17 h 118"/>
                <a:gd name="T36" fmla="*/ 6 w 55"/>
                <a:gd name="T37" fmla="*/ 15 h 118"/>
                <a:gd name="T38" fmla="*/ 6 w 55"/>
                <a:gd name="T39" fmla="*/ 14 h 118"/>
                <a:gd name="T40" fmla="*/ 6 w 55"/>
                <a:gd name="T41" fmla="*/ 16 h 118"/>
                <a:gd name="T42" fmla="*/ 7 w 55"/>
                <a:gd name="T43" fmla="*/ 17 h 118"/>
                <a:gd name="T44" fmla="*/ 9 w 55"/>
                <a:gd name="T45" fmla="*/ 18 h 118"/>
                <a:gd name="T46" fmla="*/ 10 w 55"/>
                <a:gd name="T47" fmla="*/ 17 h 118"/>
                <a:gd name="T48" fmla="*/ 9 w 55"/>
                <a:gd name="T49" fmla="*/ 16 h 118"/>
                <a:gd name="T50" fmla="*/ 6 w 55"/>
                <a:gd name="T51" fmla="*/ 13 h 118"/>
                <a:gd name="T52" fmla="*/ 6 w 55"/>
                <a:gd name="T53" fmla="*/ 10 h 118"/>
                <a:gd name="T54" fmla="*/ 8 w 55"/>
                <a:gd name="T55" fmla="*/ 10 h 118"/>
                <a:gd name="T56" fmla="*/ 10 w 55"/>
                <a:gd name="T57" fmla="*/ 10 h 118"/>
                <a:gd name="T58" fmla="*/ 8 w 55"/>
                <a:gd name="T59" fmla="*/ 9 h 118"/>
                <a:gd name="T60" fmla="*/ 6 w 55"/>
                <a:gd name="T61" fmla="*/ 7 h 118"/>
                <a:gd name="T62" fmla="*/ 6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32" y="24"/>
                  </a:moveTo>
                  <a:cubicBezTo>
                    <a:pt x="31" y="23"/>
                    <a:pt x="30" y="21"/>
                    <a:pt x="29" y="19"/>
                  </a:cubicBezTo>
                  <a:cubicBezTo>
                    <a:pt x="29" y="19"/>
                    <a:pt x="32" y="15"/>
                    <a:pt x="32" y="15"/>
                  </a:cubicBezTo>
                  <a:cubicBezTo>
                    <a:pt x="32" y="14"/>
                    <a:pt x="32" y="14"/>
                    <a:pt x="32" y="13"/>
                  </a:cubicBezTo>
                  <a:cubicBezTo>
                    <a:pt x="32" y="12"/>
                    <a:pt x="32" y="11"/>
                    <a:pt x="32" y="11"/>
                  </a:cubicBezTo>
                  <a:cubicBezTo>
                    <a:pt x="32" y="11"/>
                    <a:pt x="32" y="9"/>
                    <a:pt x="32" y="9"/>
                  </a:cubicBezTo>
                  <a:cubicBezTo>
                    <a:pt x="31" y="8"/>
                    <a:pt x="32" y="6"/>
                    <a:pt x="32" y="6"/>
                  </a:cubicBezTo>
                  <a:cubicBezTo>
                    <a:pt x="32" y="5"/>
                    <a:pt x="32" y="5"/>
                    <a:pt x="32" y="4"/>
                  </a:cubicBezTo>
                  <a:cubicBezTo>
                    <a:pt x="31" y="4"/>
                    <a:pt x="28" y="1"/>
                    <a:pt x="26" y="1"/>
                  </a:cubicBezTo>
                  <a:cubicBezTo>
                    <a:pt x="25" y="1"/>
                    <a:pt x="23" y="0"/>
                    <a:pt x="21" y="1"/>
                  </a:cubicBezTo>
                  <a:cubicBezTo>
                    <a:pt x="20" y="2"/>
                    <a:pt x="17" y="7"/>
                    <a:pt x="17" y="7"/>
                  </a:cubicBezTo>
                  <a:cubicBezTo>
                    <a:pt x="17" y="8"/>
                    <a:pt x="17" y="10"/>
                    <a:pt x="18" y="11"/>
                  </a:cubicBezTo>
                  <a:cubicBezTo>
                    <a:pt x="19" y="12"/>
                    <a:pt x="18" y="13"/>
                    <a:pt x="19" y="15"/>
                  </a:cubicBezTo>
                  <a:cubicBezTo>
                    <a:pt x="21" y="18"/>
                    <a:pt x="19" y="18"/>
                    <a:pt x="19" y="18"/>
                  </a:cubicBezTo>
                  <a:cubicBezTo>
                    <a:pt x="18" y="18"/>
                    <a:pt x="17" y="20"/>
                    <a:pt x="17" y="20"/>
                  </a:cubicBezTo>
                  <a:cubicBezTo>
                    <a:pt x="17" y="21"/>
                    <a:pt x="12" y="22"/>
                    <a:pt x="9" y="33"/>
                  </a:cubicBezTo>
                  <a:cubicBezTo>
                    <a:pt x="8" y="36"/>
                    <a:pt x="8" y="40"/>
                    <a:pt x="7" y="41"/>
                  </a:cubicBezTo>
                  <a:cubicBezTo>
                    <a:pt x="7" y="43"/>
                    <a:pt x="6" y="46"/>
                    <a:pt x="7" y="47"/>
                  </a:cubicBezTo>
                  <a:cubicBezTo>
                    <a:pt x="7" y="49"/>
                    <a:pt x="6" y="49"/>
                    <a:pt x="6" y="50"/>
                  </a:cubicBezTo>
                  <a:cubicBezTo>
                    <a:pt x="7" y="51"/>
                    <a:pt x="10" y="52"/>
                    <a:pt x="11" y="53"/>
                  </a:cubicBezTo>
                  <a:cubicBezTo>
                    <a:pt x="11" y="54"/>
                    <a:pt x="10" y="60"/>
                    <a:pt x="12" y="62"/>
                  </a:cubicBezTo>
                  <a:cubicBezTo>
                    <a:pt x="13" y="63"/>
                    <a:pt x="15" y="62"/>
                    <a:pt x="15" y="62"/>
                  </a:cubicBezTo>
                  <a:cubicBezTo>
                    <a:pt x="15" y="62"/>
                    <a:pt x="18" y="70"/>
                    <a:pt x="18" y="71"/>
                  </a:cubicBezTo>
                  <a:cubicBezTo>
                    <a:pt x="19" y="71"/>
                    <a:pt x="16" y="75"/>
                    <a:pt x="16" y="75"/>
                  </a:cubicBezTo>
                  <a:cubicBezTo>
                    <a:pt x="15" y="75"/>
                    <a:pt x="16" y="77"/>
                    <a:pt x="16" y="77"/>
                  </a:cubicBezTo>
                  <a:cubicBezTo>
                    <a:pt x="16" y="77"/>
                    <a:pt x="15" y="78"/>
                    <a:pt x="14" y="79"/>
                  </a:cubicBezTo>
                  <a:cubicBezTo>
                    <a:pt x="14" y="79"/>
                    <a:pt x="10" y="90"/>
                    <a:pt x="9" y="91"/>
                  </a:cubicBezTo>
                  <a:cubicBezTo>
                    <a:pt x="9" y="91"/>
                    <a:pt x="8" y="91"/>
                    <a:pt x="8" y="93"/>
                  </a:cubicBezTo>
                  <a:cubicBezTo>
                    <a:pt x="6" y="100"/>
                    <a:pt x="0" y="108"/>
                    <a:pt x="0" y="109"/>
                  </a:cubicBezTo>
                  <a:cubicBezTo>
                    <a:pt x="0" y="109"/>
                    <a:pt x="1" y="109"/>
                    <a:pt x="1" y="109"/>
                  </a:cubicBezTo>
                  <a:cubicBezTo>
                    <a:pt x="1" y="109"/>
                    <a:pt x="0" y="112"/>
                    <a:pt x="0" y="112"/>
                  </a:cubicBezTo>
                  <a:cubicBezTo>
                    <a:pt x="0" y="113"/>
                    <a:pt x="3" y="114"/>
                    <a:pt x="4" y="113"/>
                  </a:cubicBezTo>
                  <a:cubicBezTo>
                    <a:pt x="5" y="113"/>
                    <a:pt x="8" y="116"/>
                    <a:pt x="9" y="116"/>
                  </a:cubicBezTo>
                  <a:cubicBezTo>
                    <a:pt x="10" y="116"/>
                    <a:pt x="16" y="117"/>
                    <a:pt x="18" y="116"/>
                  </a:cubicBezTo>
                  <a:cubicBezTo>
                    <a:pt x="19" y="115"/>
                    <a:pt x="17" y="113"/>
                    <a:pt x="15" y="113"/>
                  </a:cubicBezTo>
                  <a:cubicBezTo>
                    <a:pt x="13" y="113"/>
                    <a:pt x="13" y="111"/>
                    <a:pt x="11" y="110"/>
                  </a:cubicBezTo>
                  <a:cubicBezTo>
                    <a:pt x="9" y="110"/>
                    <a:pt x="13" y="106"/>
                    <a:pt x="13" y="104"/>
                  </a:cubicBezTo>
                  <a:cubicBezTo>
                    <a:pt x="14" y="101"/>
                    <a:pt x="14" y="107"/>
                    <a:pt x="17" y="96"/>
                  </a:cubicBezTo>
                  <a:cubicBezTo>
                    <a:pt x="18" y="93"/>
                    <a:pt x="22" y="90"/>
                    <a:pt x="22" y="90"/>
                  </a:cubicBezTo>
                  <a:cubicBezTo>
                    <a:pt x="23" y="89"/>
                    <a:pt x="25" y="86"/>
                    <a:pt x="24" y="86"/>
                  </a:cubicBezTo>
                  <a:cubicBezTo>
                    <a:pt x="24" y="85"/>
                    <a:pt x="29" y="95"/>
                    <a:pt x="29" y="96"/>
                  </a:cubicBezTo>
                  <a:cubicBezTo>
                    <a:pt x="29" y="96"/>
                    <a:pt x="29" y="97"/>
                    <a:pt x="30" y="99"/>
                  </a:cubicBezTo>
                  <a:cubicBezTo>
                    <a:pt x="32" y="102"/>
                    <a:pt x="34" y="108"/>
                    <a:pt x="34" y="110"/>
                  </a:cubicBezTo>
                  <a:cubicBezTo>
                    <a:pt x="34" y="111"/>
                    <a:pt x="35" y="113"/>
                    <a:pt x="37" y="113"/>
                  </a:cubicBezTo>
                  <a:cubicBezTo>
                    <a:pt x="38" y="112"/>
                    <a:pt x="38" y="117"/>
                    <a:pt x="39" y="117"/>
                  </a:cubicBezTo>
                  <a:cubicBezTo>
                    <a:pt x="40" y="118"/>
                    <a:pt x="43" y="117"/>
                    <a:pt x="43" y="115"/>
                  </a:cubicBezTo>
                  <a:cubicBezTo>
                    <a:pt x="42" y="115"/>
                    <a:pt x="55" y="113"/>
                    <a:pt x="54" y="110"/>
                  </a:cubicBezTo>
                  <a:cubicBezTo>
                    <a:pt x="53" y="109"/>
                    <a:pt x="51" y="110"/>
                    <a:pt x="48" y="110"/>
                  </a:cubicBezTo>
                  <a:cubicBezTo>
                    <a:pt x="46" y="110"/>
                    <a:pt x="45" y="110"/>
                    <a:pt x="45" y="110"/>
                  </a:cubicBezTo>
                  <a:cubicBezTo>
                    <a:pt x="44" y="109"/>
                    <a:pt x="45" y="107"/>
                    <a:pt x="45" y="106"/>
                  </a:cubicBezTo>
                  <a:cubicBezTo>
                    <a:pt x="45" y="106"/>
                    <a:pt x="43" y="99"/>
                    <a:pt x="42" y="99"/>
                  </a:cubicBezTo>
                  <a:cubicBezTo>
                    <a:pt x="41" y="99"/>
                    <a:pt x="36" y="83"/>
                    <a:pt x="35" y="81"/>
                  </a:cubicBezTo>
                  <a:cubicBezTo>
                    <a:pt x="34" y="80"/>
                    <a:pt x="34" y="73"/>
                    <a:pt x="34" y="68"/>
                  </a:cubicBezTo>
                  <a:cubicBezTo>
                    <a:pt x="34" y="67"/>
                    <a:pt x="36" y="68"/>
                    <a:pt x="36" y="62"/>
                  </a:cubicBezTo>
                  <a:cubicBezTo>
                    <a:pt x="35" y="61"/>
                    <a:pt x="37" y="60"/>
                    <a:pt x="37" y="59"/>
                  </a:cubicBezTo>
                  <a:cubicBezTo>
                    <a:pt x="37" y="58"/>
                    <a:pt x="41" y="61"/>
                    <a:pt x="41" y="61"/>
                  </a:cubicBezTo>
                  <a:cubicBezTo>
                    <a:pt x="42" y="61"/>
                    <a:pt x="42" y="62"/>
                    <a:pt x="43" y="63"/>
                  </a:cubicBezTo>
                  <a:cubicBezTo>
                    <a:pt x="44" y="64"/>
                    <a:pt x="47" y="61"/>
                    <a:pt x="46" y="60"/>
                  </a:cubicBezTo>
                  <a:cubicBezTo>
                    <a:pt x="46" y="59"/>
                    <a:pt x="45" y="57"/>
                    <a:pt x="45" y="57"/>
                  </a:cubicBezTo>
                  <a:cubicBezTo>
                    <a:pt x="45" y="57"/>
                    <a:pt x="42" y="56"/>
                    <a:pt x="41" y="56"/>
                  </a:cubicBezTo>
                  <a:cubicBezTo>
                    <a:pt x="39" y="56"/>
                    <a:pt x="38" y="52"/>
                    <a:pt x="37" y="52"/>
                  </a:cubicBezTo>
                  <a:cubicBezTo>
                    <a:pt x="35" y="52"/>
                    <a:pt x="35" y="46"/>
                    <a:pt x="34" y="45"/>
                  </a:cubicBezTo>
                  <a:cubicBezTo>
                    <a:pt x="33" y="45"/>
                    <a:pt x="35" y="39"/>
                    <a:pt x="34" y="35"/>
                  </a:cubicBezTo>
                  <a:cubicBezTo>
                    <a:pt x="33" y="33"/>
                    <a:pt x="36" y="28"/>
                    <a:pt x="32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69" name="Freeform 173"/>
            <p:cNvSpPr>
              <a:spLocks noEditPoints="1"/>
            </p:cNvSpPr>
            <p:nvPr/>
          </p:nvSpPr>
          <p:spPr bwMode="auto">
            <a:xfrm>
              <a:off x="2283" y="1909"/>
              <a:ext cx="60" cy="126"/>
            </a:xfrm>
            <a:custGeom>
              <a:avLst/>
              <a:gdLst>
                <a:gd name="T0" fmla="*/ 11 w 65"/>
                <a:gd name="T1" fmla="*/ 19 h 138"/>
                <a:gd name="T2" fmla="*/ 11 w 65"/>
                <a:gd name="T3" fmla="*/ 18 h 138"/>
                <a:gd name="T4" fmla="*/ 10 w 65"/>
                <a:gd name="T5" fmla="*/ 15 h 138"/>
                <a:gd name="T6" fmla="*/ 9 w 65"/>
                <a:gd name="T7" fmla="*/ 12 h 138"/>
                <a:gd name="T8" fmla="*/ 10 w 65"/>
                <a:gd name="T9" fmla="*/ 11 h 138"/>
                <a:gd name="T10" fmla="*/ 11 w 65"/>
                <a:gd name="T11" fmla="*/ 10 h 138"/>
                <a:gd name="T12" fmla="*/ 12 w 65"/>
                <a:gd name="T13" fmla="*/ 6 h 138"/>
                <a:gd name="T14" fmla="*/ 12 w 65"/>
                <a:gd name="T15" fmla="*/ 5 h 138"/>
                <a:gd name="T16" fmla="*/ 9 w 65"/>
                <a:gd name="T17" fmla="*/ 5 h 138"/>
                <a:gd name="T18" fmla="*/ 6 w 65"/>
                <a:gd name="T19" fmla="*/ 5 h 138"/>
                <a:gd name="T20" fmla="*/ 6 w 65"/>
                <a:gd name="T21" fmla="*/ 5 h 138"/>
                <a:gd name="T22" fmla="*/ 6 w 65"/>
                <a:gd name="T23" fmla="*/ 5 h 138"/>
                <a:gd name="T24" fmla="*/ 6 w 65"/>
                <a:gd name="T25" fmla="*/ 5 h 138"/>
                <a:gd name="T26" fmla="*/ 6 w 65"/>
                <a:gd name="T27" fmla="*/ 0 h 138"/>
                <a:gd name="T28" fmla="*/ 6 w 65"/>
                <a:gd name="T29" fmla="*/ 5 h 138"/>
                <a:gd name="T30" fmla="*/ 6 w 65"/>
                <a:gd name="T31" fmla="*/ 5 h 138"/>
                <a:gd name="T32" fmla="*/ 6 w 65"/>
                <a:gd name="T33" fmla="*/ 5 h 138"/>
                <a:gd name="T34" fmla="*/ 6 w 65"/>
                <a:gd name="T35" fmla="*/ 5 h 138"/>
                <a:gd name="T36" fmla="*/ 5 w 65"/>
                <a:gd name="T37" fmla="*/ 5 h 138"/>
                <a:gd name="T38" fmla="*/ 4 w 65"/>
                <a:gd name="T39" fmla="*/ 9 h 138"/>
                <a:gd name="T40" fmla="*/ 6 w 65"/>
                <a:gd name="T41" fmla="*/ 10 h 138"/>
                <a:gd name="T42" fmla="*/ 6 w 65"/>
                <a:gd name="T43" fmla="*/ 13 h 138"/>
                <a:gd name="T44" fmla="*/ 6 w 65"/>
                <a:gd name="T45" fmla="*/ 13 h 138"/>
                <a:gd name="T46" fmla="*/ 6 w 65"/>
                <a:gd name="T47" fmla="*/ 16 h 138"/>
                <a:gd name="T48" fmla="*/ 6 w 65"/>
                <a:gd name="T49" fmla="*/ 20 h 138"/>
                <a:gd name="T50" fmla="*/ 6 w 65"/>
                <a:gd name="T51" fmla="*/ 21 h 138"/>
                <a:gd name="T52" fmla="*/ 6 w 65"/>
                <a:gd name="T53" fmla="*/ 20 h 138"/>
                <a:gd name="T54" fmla="*/ 6 w 65"/>
                <a:gd name="T55" fmla="*/ 19 h 138"/>
                <a:gd name="T56" fmla="*/ 6 w 65"/>
                <a:gd name="T57" fmla="*/ 16 h 138"/>
                <a:gd name="T58" fmla="*/ 6 w 65"/>
                <a:gd name="T59" fmla="*/ 13 h 138"/>
                <a:gd name="T60" fmla="*/ 6 w 65"/>
                <a:gd name="T61" fmla="*/ 14 h 138"/>
                <a:gd name="T62" fmla="*/ 8 w 65"/>
                <a:gd name="T63" fmla="*/ 18 h 138"/>
                <a:gd name="T64" fmla="*/ 10 w 65"/>
                <a:gd name="T65" fmla="*/ 20 h 138"/>
                <a:gd name="T66" fmla="*/ 12 w 65"/>
                <a:gd name="T67" fmla="*/ 20 h 138"/>
                <a:gd name="T68" fmla="*/ 6 w 65"/>
                <a:gd name="T69" fmla="*/ 8 h 138"/>
                <a:gd name="T70" fmla="*/ 6 w 65"/>
                <a:gd name="T71" fmla="*/ 9 h 138"/>
                <a:gd name="T72" fmla="*/ 6 w 65"/>
                <a:gd name="T73" fmla="*/ 8 h 138"/>
                <a:gd name="T74" fmla="*/ 6 w 65"/>
                <a:gd name="T75" fmla="*/ 6 h 138"/>
                <a:gd name="T76" fmla="*/ 6 w 65"/>
                <a:gd name="T77" fmla="*/ 7 h 138"/>
                <a:gd name="T78" fmla="*/ 9 w 65"/>
                <a:gd name="T79" fmla="*/ 10 h 138"/>
                <a:gd name="T80" fmla="*/ 10 w 65"/>
                <a:gd name="T81" fmla="*/ 5 h 138"/>
                <a:gd name="T82" fmla="*/ 9 w 65"/>
                <a:gd name="T83" fmla="*/ 9 h 138"/>
                <a:gd name="T84" fmla="*/ 9 w 65"/>
                <a:gd name="T85" fmla="*/ 10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5" h="138">
                  <a:moveTo>
                    <a:pt x="61" y="131"/>
                  </a:moveTo>
                  <a:cubicBezTo>
                    <a:pt x="60" y="131"/>
                    <a:pt x="57" y="126"/>
                    <a:pt x="57" y="126"/>
                  </a:cubicBezTo>
                  <a:cubicBezTo>
                    <a:pt x="56" y="126"/>
                    <a:pt x="56" y="125"/>
                    <a:pt x="56" y="124"/>
                  </a:cubicBezTo>
                  <a:cubicBezTo>
                    <a:pt x="56" y="124"/>
                    <a:pt x="55" y="122"/>
                    <a:pt x="55" y="121"/>
                  </a:cubicBezTo>
                  <a:cubicBezTo>
                    <a:pt x="55" y="120"/>
                    <a:pt x="54" y="110"/>
                    <a:pt x="54" y="109"/>
                  </a:cubicBezTo>
                  <a:cubicBezTo>
                    <a:pt x="54" y="108"/>
                    <a:pt x="53" y="104"/>
                    <a:pt x="52" y="102"/>
                  </a:cubicBezTo>
                  <a:cubicBezTo>
                    <a:pt x="52" y="100"/>
                    <a:pt x="50" y="81"/>
                    <a:pt x="49" y="79"/>
                  </a:cubicBezTo>
                  <a:cubicBezTo>
                    <a:pt x="49" y="78"/>
                    <a:pt x="50" y="78"/>
                    <a:pt x="50" y="77"/>
                  </a:cubicBezTo>
                  <a:cubicBezTo>
                    <a:pt x="50" y="77"/>
                    <a:pt x="47" y="70"/>
                    <a:pt x="48" y="70"/>
                  </a:cubicBezTo>
                  <a:cubicBezTo>
                    <a:pt x="48" y="69"/>
                    <a:pt x="50" y="70"/>
                    <a:pt x="51" y="68"/>
                  </a:cubicBezTo>
                  <a:cubicBezTo>
                    <a:pt x="52" y="67"/>
                    <a:pt x="53" y="68"/>
                    <a:pt x="54" y="66"/>
                  </a:cubicBezTo>
                  <a:cubicBezTo>
                    <a:pt x="55" y="65"/>
                    <a:pt x="55" y="66"/>
                    <a:pt x="56" y="66"/>
                  </a:cubicBezTo>
                  <a:cubicBezTo>
                    <a:pt x="56" y="66"/>
                    <a:pt x="57" y="63"/>
                    <a:pt x="57" y="62"/>
                  </a:cubicBezTo>
                  <a:cubicBezTo>
                    <a:pt x="57" y="62"/>
                    <a:pt x="65" y="48"/>
                    <a:pt x="64" y="44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2"/>
                    <a:pt x="64" y="41"/>
                  </a:cubicBezTo>
                  <a:cubicBezTo>
                    <a:pt x="63" y="41"/>
                    <a:pt x="58" y="35"/>
                    <a:pt x="57" y="33"/>
                  </a:cubicBezTo>
                  <a:cubicBezTo>
                    <a:pt x="56" y="31"/>
                    <a:pt x="52" y="23"/>
                    <a:pt x="48" y="23"/>
                  </a:cubicBezTo>
                  <a:cubicBezTo>
                    <a:pt x="45" y="22"/>
                    <a:pt x="40" y="21"/>
                    <a:pt x="40" y="21"/>
                  </a:cubicBezTo>
                  <a:cubicBezTo>
                    <a:pt x="40" y="21"/>
                    <a:pt x="40" y="18"/>
                    <a:pt x="39" y="18"/>
                  </a:cubicBezTo>
                  <a:cubicBezTo>
                    <a:pt x="38" y="18"/>
                    <a:pt x="36" y="18"/>
                    <a:pt x="36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6" y="11"/>
                    <a:pt x="36" y="10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2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4" y="1"/>
                    <a:pt x="20" y="2"/>
                    <a:pt x="21" y="6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2" y="11"/>
                    <a:pt x="21" y="12"/>
                    <a:pt x="22" y="13"/>
                  </a:cubicBezTo>
                  <a:cubicBezTo>
                    <a:pt x="23" y="15"/>
                    <a:pt x="25" y="15"/>
                    <a:pt x="25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5" y="18"/>
                    <a:pt x="24" y="19"/>
                  </a:cubicBezTo>
                  <a:cubicBezTo>
                    <a:pt x="24" y="20"/>
                    <a:pt x="23" y="21"/>
                    <a:pt x="23" y="21"/>
                  </a:cubicBezTo>
                  <a:cubicBezTo>
                    <a:pt x="23" y="22"/>
                    <a:pt x="18" y="24"/>
                    <a:pt x="17" y="24"/>
                  </a:cubicBezTo>
                  <a:cubicBezTo>
                    <a:pt x="16" y="25"/>
                    <a:pt x="9" y="29"/>
                    <a:pt x="8" y="31"/>
                  </a:cubicBezTo>
                  <a:cubicBezTo>
                    <a:pt x="7" y="33"/>
                    <a:pt x="6" y="35"/>
                    <a:pt x="5" y="36"/>
                  </a:cubicBezTo>
                  <a:cubicBezTo>
                    <a:pt x="3" y="38"/>
                    <a:pt x="0" y="41"/>
                    <a:pt x="0" y="44"/>
                  </a:cubicBezTo>
                  <a:cubicBezTo>
                    <a:pt x="0" y="44"/>
                    <a:pt x="3" y="55"/>
                    <a:pt x="4" y="56"/>
                  </a:cubicBezTo>
                  <a:cubicBezTo>
                    <a:pt x="6" y="56"/>
                    <a:pt x="9" y="63"/>
                    <a:pt x="10" y="63"/>
                  </a:cubicBezTo>
                  <a:cubicBezTo>
                    <a:pt x="11" y="63"/>
                    <a:pt x="12" y="63"/>
                    <a:pt x="13" y="63"/>
                  </a:cubicBezTo>
                  <a:cubicBezTo>
                    <a:pt x="13" y="63"/>
                    <a:pt x="16" y="65"/>
                    <a:pt x="18" y="67"/>
                  </a:cubicBezTo>
                  <a:cubicBezTo>
                    <a:pt x="18" y="68"/>
                    <a:pt x="16" y="81"/>
                    <a:pt x="16" y="81"/>
                  </a:cubicBezTo>
                  <a:cubicBezTo>
                    <a:pt x="16" y="81"/>
                    <a:pt x="17" y="81"/>
                    <a:pt x="17" y="81"/>
                  </a:cubicBezTo>
                  <a:cubicBezTo>
                    <a:pt x="17" y="81"/>
                    <a:pt x="17" y="85"/>
                    <a:pt x="16" y="86"/>
                  </a:cubicBezTo>
                  <a:cubicBezTo>
                    <a:pt x="16" y="86"/>
                    <a:pt x="16" y="94"/>
                    <a:pt x="17" y="95"/>
                  </a:cubicBezTo>
                  <a:cubicBezTo>
                    <a:pt x="17" y="97"/>
                    <a:pt x="12" y="105"/>
                    <a:pt x="15" y="112"/>
                  </a:cubicBezTo>
                  <a:cubicBezTo>
                    <a:pt x="15" y="112"/>
                    <a:pt x="15" y="125"/>
                    <a:pt x="15" y="126"/>
                  </a:cubicBezTo>
                  <a:cubicBezTo>
                    <a:pt x="16" y="127"/>
                    <a:pt x="13" y="128"/>
                    <a:pt x="14" y="130"/>
                  </a:cubicBezTo>
                  <a:cubicBezTo>
                    <a:pt x="15" y="131"/>
                    <a:pt x="10" y="135"/>
                    <a:pt x="10" y="135"/>
                  </a:cubicBezTo>
                  <a:cubicBezTo>
                    <a:pt x="10" y="135"/>
                    <a:pt x="11" y="138"/>
                    <a:pt x="15" y="138"/>
                  </a:cubicBezTo>
                  <a:cubicBezTo>
                    <a:pt x="20" y="138"/>
                    <a:pt x="20" y="134"/>
                    <a:pt x="21" y="132"/>
                  </a:cubicBezTo>
                  <a:cubicBezTo>
                    <a:pt x="23" y="130"/>
                    <a:pt x="23" y="132"/>
                    <a:pt x="23" y="132"/>
                  </a:cubicBezTo>
                  <a:cubicBezTo>
                    <a:pt x="23" y="132"/>
                    <a:pt x="25" y="131"/>
                    <a:pt x="25" y="131"/>
                  </a:cubicBezTo>
                  <a:cubicBezTo>
                    <a:pt x="25" y="131"/>
                    <a:pt x="25" y="128"/>
                    <a:pt x="25" y="128"/>
                  </a:cubicBezTo>
                  <a:cubicBezTo>
                    <a:pt x="25" y="128"/>
                    <a:pt x="26" y="124"/>
                    <a:pt x="25" y="121"/>
                  </a:cubicBezTo>
                  <a:cubicBezTo>
                    <a:pt x="24" y="118"/>
                    <a:pt x="25" y="108"/>
                    <a:pt x="25" y="108"/>
                  </a:cubicBezTo>
                  <a:cubicBezTo>
                    <a:pt x="25" y="108"/>
                    <a:pt x="26" y="105"/>
                    <a:pt x="27" y="97"/>
                  </a:cubicBezTo>
                  <a:cubicBezTo>
                    <a:pt x="28" y="88"/>
                    <a:pt x="30" y="85"/>
                    <a:pt x="31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4" y="122"/>
                    <a:pt x="44" y="123"/>
                  </a:cubicBezTo>
                  <a:cubicBezTo>
                    <a:pt x="45" y="125"/>
                    <a:pt x="43" y="128"/>
                    <a:pt x="48" y="130"/>
                  </a:cubicBezTo>
                  <a:cubicBezTo>
                    <a:pt x="50" y="131"/>
                    <a:pt x="50" y="131"/>
                    <a:pt x="51" y="131"/>
                  </a:cubicBezTo>
                  <a:cubicBezTo>
                    <a:pt x="52" y="132"/>
                    <a:pt x="53" y="133"/>
                    <a:pt x="54" y="134"/>
                  </a:cubicBezTo>
                  <a:cubicBezTo>
                    <a:pt x="56" y="134"/>
                    <a:pt x="60" y="135"/>
                    <a:pt x="61" y="134"/>
                  </a:cubicBezTo>
                  <a:cubicBezTo>
                    <a:pt x="62" y="132"/>
                    <a:pt x="62" y="131"/>
                    <a:pt x="61" y="131"/>
                  </a:cubicBezTo>
                  <a:close/>
                  <a:moveTo>
                    <a:pt x="19" y="51"/>
                  </a:moveTo>
                  <a:cubicBezTo>
                    <a:pt x="18" y="52"/>
                    <a:pt x="17" y="57"/>
                    <a:pt x="18" y="59"/>
                  </a:cubicBezTo>
                  <a:cubicBezTo>
                    <a:pt x="18" y="60"/>
                    <a:pt x="15" y="58"/>
                    <a:pt x="14" y="58"/>
                  </a:cubicBezTo>
                  <a:cubicBezTo>
                    <a:pt x="14" y="58"/>
                    <a:pt x="15" y="56"/>
                    <a:pt x="15" y="56"/>
                  </a:cubicBezTo>
                  <a:cubicBezTo>
                    <a:pt x="14" y="55"/>
                    <a:pt x="12" y="53"/>
                    <a:pt x="12" y="52"/>
                  </a:cubicBezTo>
                  <a:cubicBezTo>
                    <a:pt x="12" y="52"/>
                    <a:pt x="11" y="49"/>
                    <a:pt x="10" y="48"/>
                  </a:cubicBezTo>
                  <a:cubicBezTo>
                    <a:pt x="9" y="48"/>
                    <a:pt x="9" y="45"/>
                    <a:pt x="9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lose/>
                  <a:moveTo>
                    <a:pt x="47" y="61"/>
                  </a:moveTo>
                  <a:cubicBezTo>
                    <a:pt x="47" y="61"/>
                    <a:pt x="45" y="42"/>
                    <a:pt x="48" y="37"/>
                  </a:cubicBezTo>
                  <a:cubicBezTo>
                    <a:pt x="48" y="37"/>
                    <a:pt x="50" y="38"/>
                    <a:pt x="52" y="42"/>
                  </a:cubicBezTo>
                  <a:cubicBezTo>
                    <a:pt x="52" y="43"/>
                    <a:pt x="55" y="46"/>
                    <a:pt x="55" y="47"/>
                  </a:cubicBezTo>
                  <a:cubicBezTo>
                    <a:pt x="55" y="48"/>
                    <a:pt x="50" y="57"/>
                    <a:pt x="50" y="59"/>
                  </a:cubicBezTo>
                  <a:cubicBezTo>
                    <a:pt x="49" y="60"/>
                    <a:pt x="51" y="60"/>
                    <a:pt x="51" y="60"/>
                  </a:cubicBezTo>
                  <a:cubicBezTo>
                    <a:pt x="51" y="60"/>
                    <a:pt x="48" y="62"/>
                    <a:pt x="47" y="6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0" name="Freeform 174"/>
            <p:cNvSpPr>
              <a:spLocks noEditPoints="1"/>
            </p:cNvSpPr>
            <p:nvPr/>
          </p:nvSpPr>
          <p:spPr bwMode="auto">
            <a:xfrm>
              <a:off x="2013" y="1801"/>
              <a:ext cx="36" cy="112"/>
            </a:xfrm>
            <a:custGeom>
              <a:avLst/>
              <a:gdLst>
                <a:gd name="T0" fmla="*/ 6 w 39"/>
                <a:gd name="T1" fmla="*/ 5 h 123"/>
                <a:gd name="T2" fmla="*/ 6 w 39"/>
                <a:gd name="T3" fmla="*/ 5 h 123"/>
                <a:gd name="T4" fmla="*/ 6 w 39"/>
                <a:gd name="T5" fmla="*/ 5 h 123"/>
                <a:gd name="T6" fmla="*/ 6 w 39"/>
                <a:gd name="T7" fmla="*/ 5 h 123"/>
                <a:gd name="T8" fmla="*/ 6 w 39"/>
                <a:gd name="T9" fmla="*/ 5 h 123"/>
                <a:gd name="T10" fmla="*/ 6 w 39"/>
                <a:gd name="T11" fmla="*/ 5 h 123"/>
                <a:gd name="T12" fmla="*/ 6 w 39"/>
                <a:gd name="T13" fmla="*/ 5 h 123"/>
                <a:gd name="T14" fmla="*/ 6 w 39"/>
                <a:gd name="T15" fmla="*/ 4 h 123"/>
                <a:gd name="T16" fmla="*/ 6 w 39"/>
                <a:gd name="T17" fmla="*/ 3 h 123"/>
                <a:gd name="T18" fmla="*/ 6 w 39"/>
                <a:gd name="T19" fmla="*/ 5 h 123"/>
                <a:gd name="T20" fmla="*/ 6 w 39"/>
                <a:gd name="T21" fmla="*/ 5 h 123"/>
                <a:gd name="T22" fmla="*/ 6 w 39"/>
                <a:gd name="T23" fmla="*/ 5 h 123"/>
                <a:gd name="T24" fmla="*/ 6 w 39"/>
                <a:gd name="T25" fmla="*/ 5 h 123"/>
                <a:gd name="T26" fmla="*/ 6 w 39"/>
                <a:gd name="T27" fmla="*/ 5 h 123"/>
                <a:gd name="T28" fmla="*/ 4 w 39"/>
                <a:gd name="T29" fmla="*/ 5 h 123"/>
                <a:gd name="T30" fmla="*/ 2 w 39"/>
                <a:gd name="T31" fmla="*/ 8 h 123"/>
                <a:gd name="T32" fmla="*/ 4 w 39"/>
                <a:gd name="T33" fmla="*/ 10 h 123"/>
                <a:gd name="T34" fmla="*/ 3 w 39"/>
                <a:gd name="T35" fmla="*/ 9 h 123"/>
                <a:gd name="T36" fmla="*/ 3 w 39"/>
                <a:gd name="T37" fmla="*/ 9 h 123"/>
                <a:gd name="T38" fmla="*/ 3 w 39"/>
                <a:gd name="T39" fmla="*/ 9 h 123"/>
                <a:gd name="T40" fmla="*/ 4 w 39"/>
                <a:gd name="T41" fmla="*/ 9 h 123"/>
                <a:gd name="T42" fmla="*/ 5 w 39"/>
                <a:gd name="T43" fmla="*/ 9 h 123"/>
                <a:gd name="T44" fmla="*/ 6 w 39"/>
                <a:gd name="T45" fmla="*/ 8 h 123"/>
                <a:gd name="T46" fmla="*/ 5 w 39"/>
                <a:gd name="T47" fmla="*/ 12 h 123"/>
                <a:gd name="T48" fmla="*/ 6 w 39"/>
                <a:gd name="T49" fmla="*/ 12 h 123"/>
                <a:gd name="T50" fmla="*/ 6 w 39"/>
                <a:gd name="T51" fmla="*/ 13 h 123"/>
                <a:gd name="T52" fmla="*/ 6 w 39"/>
                <a:gd name="T53" fmla="*/ 15 h 123"/>
                <a:gd name="T54" fmla="*/ 6 w 39"/>
                <a:gd name="T55" fmla="*/ 16 h 123"/>
                <a:gd name="T56" fmla="*/ 6 w 39"/>
                <a:gd name="T57" fmla="*/ 16 h 123"/>
                <a:gd name="T58" fmla="*/ 6 w 39"/>
                <a:gd name="T59" fmla="*/ 16 h 123"/>
                <a:gd name="T60" fmla="*/ 6 w 39"/>
                <a:gd name="T61" fmla="*/ 16 h 123"/>
                <a:gd name="T62" fmla="*/ 6 w 39"/>
                <a:gd name="T63" fmla="*/ 15 h 123"/>
                <a:gd name="T64" fmla="*/ 6 w 39"/>
                <a:gd name="T65" fmla="*/ 15 h 123"/>
                <a:gd name="T66" fmla="*/ 6 w 39"/>
                <a:gd name="T67" fmla="*/ 13 h 123"/>
                <a:gd name="T68" fmla="*/ 6 w 39"/>
                <a:gd name="T69" fmla="*/ 12 h 123"/>
                <a:gd name="T70" fmla="*/ 6 w 39"/>
                <a:gd name="T71" fmla="*/ 14 h 123"/>
                <a:gd name="T72" fmla="*/ 6 w 39"/>
                <a:gd name="T73" fmla="*/ 15 h 123"/>
                <a:gd name="T74" fmla="*/ 6 w 39"/>
                <a:gd name="T75" fmla="*/ 16 h 123"/>
                <a:gd name="T76" fmla="*/ 6 w 39"/>
                <a:gd name="T77" fmla="*/ 15 h 123"/>
                <a:gd name="T78" fmla="*/ 6 w 39"/>
                <a:gd name="T79" fmla="*/ 14 h 123"/>
                <a:gd name="T80" fmla="*/ 6 w 39"/>
                <a:gd name="T81" fmla="*/ 14 h 123"/>
                <a:gd name="T82" fmla="*/ 6 w 39"/>
                <a:gd name="T83" fmla="*/ 12 h 123"/>
                <a:gd name="T84" fmla="*/ 6 w 39"/>
                <a:gd name="T85" fmla="*/ 12 h 123"/>
                <a:gd name="T86" fmla="*/ 6 w 39"/>
                <a:gd name="T87" fmla="*/ 10 h 123"/>
                <a:gd name="T88" fmla="*/ 6 w 39"/>
                <a:gd name="T89" fmla="*/ 8 h 123"/>
                <a:gd name="T90" fmla="*/ 6 w 39"/>
                <a:gd name="T91" fmla="*/ 8 h 123"/>
                <a:gd name="T92" fmla="*/ 6 w 39"/>
                <a:gd name="T93" fmla="*/ 7 h 123"/>
                <a:gd name="T94" fmla="*/ 6 w 39"/>
                <a:gd name="T95" fmla="*/ 5 h 123"/>
                <a:gd name="T96" fmla="*/ 6 w 39"/>
                <a:gd name="T97" fmla="*/ 6 h 123"/>
                <a:gd name="T98" fmla="*/ 6 w 39"/>
                <a:gd name="T99" fmla="*/ 5 h 123"/>
                <a:gd name="T100" fmla="*/ 6 w 39"/>
                <a:gd name="T101" fmla="*/ 5 h 123"/>
                <a:gd name="T102" fmla="*/ 6 w 39"/>
                <a:gd name="T103" fmla="*/ 6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9" h="123">
                  <a:moveTo>
                    <a:pt x="34" y="43"/>
                  </a:moveTo>
                  <a:cubicBezTo>
                    <a:pt x="33" y="43"/>
                    <a:pt x="36" y="41"/>
                    <a:pt x="35" y="40"/>
                  </a:cubicBezTo>
                  <a:cubicBezTo>
                    <a:pt x="34" y="36"/>
                    <a:pt x="33" y="27"/>
                    <a:pt x="33" y="23"/>
                  </a:cubicBezTo>
                  <a:cubicBezTo>
                    <a:pt x="33" y="22"/>
                    <a:pt x="32" y="21"/>
                    <a:pt x="31" y="21"/>
                  </a:cubicBezTo>
                  <a:cubicBezTo>
                    <a:pt x="29" y="21"/>
                    <a:pt x="29" y="19"/>
                    <a:pt x="23" y="17"/>
                  </a:cubicBezTo>
                  <a:cubicBezTo>
                    <a:pt x="22" y="17"/>
                    <a:pt x="22" y="15"/>
                    <a:pt x="22" y="15"/>
                  </a:cubicBezTo>
                  <a:cubicBezTo>
                    <a:pt x="22" y="15"/>
                    <a:pt x="23" y="16"/>
                    <a:pt x="26" y="15"/>
                  </a:cubicBezTo>
                  <a:cubicBezTo>
                    <a:pt x="26" y="15"/>
                    <a:pt x="25" y="11"/>
                    <a:pt x="23" y="4"/>
                  </a:cubicBezTo>
                  <a:cubicBezTo>
                    <a:pt x="22" y="0"/>
                    <a:pt x="16" y="1"/>
                    <a:pt x="14" y="3"/>
                  </a:cubicBezTo>
                  <a:cubicBezTo>
                    <a:pt x="12" y="7"/>
                    <a:pt x="12" y="16"/>
                    <a:pt x="11" y="16"/>
                  </a:cubicBezTo>
                  <a:cubicBezTo>
                    <a:pt x="11" y="16"/>
                    <a:pt x="15" y="15"/>
                    <a:pt x="15" y="16"/>
                  </a:cubicBezTo>
                  <a:cubicBezTo>
                    <a:pt x="16" y="17"/>
                    <a:pt x="15" y="17"/>
                    <a:pt x="15" y="17"/>
                  </a:cubicBezTo>
                  <a:cubicBezTo>
                    <a:pt x="13" y="18"/>
                    <a:pt x="10" y="19"/>
                    <a:pt x="9" y="20"/>
                  </a:cubicBezTo>
                  <a:cubicBezTo>
                    <a:pt x="6" y="20"/>
                    <a:pt x="6" y="21"/>
                    <a:pt x="6" y="22"/>
                  </a:cubicBezTo>
                  <a:cubicBezTo>
                    <a:pt x="4" y="30"/>
                    <a:pt x="3" y="35"/>
                    <a:pt x="4" y="37"/>
                  </a:cubicBezTo>
                  <a:cubicBezTo>
                    <a:pt x="4" y="37"/>
                    <a:pt x="2" y="48"/>
                    <a:pt x="2" y="57"/>
                  </a:cubicBezTo>
                  <a:cubicBezTo>
                    <a:pt x="0" y="64"/>
                    <a:pt x="2" y="66"/>
                    <a:pt x="4" y="67"/>
                  </a:cubicBezTo>
                  <a:cubicBezTo>
                    <a:pt x="4" y="67"/>
                    <a:pt x="5" y="68"/>
                    <a:pt x="3" y="65"/>
                  </a:cubicBezTo>
                  <a:cubicBezTo>
                    <a:pt x="2" y="64"/>
                    <a:pt x="3" y="62"/>
                    <a:pt x="3" y="62"/>
                  </a:cubicBezTo>
                  <a:cubicBezTo>
                    <a:pt x="4" y="61"/>
                    <a:pt x="3" y="64"/>
                    <a:pt x="3" y="65"/>
                  </a:cubicBezTo>
                  <a:cubicBezTo>
                    <a:pt x="3" y="65"/>
                    <a:pt x="4" y="66"/>
                    <a:pt x="4" y="65"/>
                  </a:cubicBezTo>
                  <a:cubicBezTo>
                    <a:pt x="5" y="63"/>
                    <a:pt x="5" y="62"/>
                    <a:pt x="5" y="61"/>
                  </a:cubicBezTo>
                  <a:cubicBezTo>
                    <a:pt x="5" y="59"/>
                    <a:pt x="6" y="59"/>
                    <a:pt x="6" y="59"/>
                  </a:cubicBezTo>
                  <a:cubicBezTo>
                    <a:pt x="6" y="59"/>
                    <a:pt x="6" y="79"/>
                    <a:pt x="5" y="81"/>
                  </a:cubicBezTo>
                  <a:cubicBezTo>
                    <a:pt x="4" y="83"/>
                    <a:pt x="9" y="81"/>
                    <a:pt x="12" y="83"/>
                  </a:cubicBezTo>
                  <a:cubicBezTo>
                    <a:pt x="12" y="83"/>
                    <a:pt x="12" y="86"/>
                    <a:pt x="12" y="87"/>
                  </a:cubicBezTo>
                  <a:cubicBezTo>
                    <a:pt x="12" y="87"/>
                    <a:pt x="9" y="89"/>
                    <a:pt x="14" y="106"/>
                  </a:cubicBezTo>
                  <a:cubicBezTo>
                    <a:pt x="15" y="111"/>
                    <a:pt x="15" y="113"/>
                    <a:pt x="15" y="115"/>
                  </a:cubicBezTo>
                  <a:cubicBezTo>
                    <a:pt x="15" y="115"/>
                    <a:pt x="13" y="120"/>
                    <a:pt x="14" y="120"/>
                  </a:cubicBezTo>
                  <a:cubicBezTo>
                    <a:pt x="15" y="121"/>
                    <a:pt x="16" y="123"/>
                    <a:pt x="19" y="120"/>
                  </a:cubicBezTo>
                  <a:cubicBezTo>
                    <a:pt x="20" y="119"/>
                    <a:pt x="19" y="118"/>
                    <a:pt x="19" y="116"/>
                  </a:cubicBezTo>
                  <a:cubicBezTo>
                    <a:pt x="18" y="114"/>
                    <a:pt x="18" y="110"/>
                    <a:pt x="18" y="109"/>
                  </a:cubicBezTo>
                  <a:cubicBezTo>
                    <a:pt x="17" y="108"/>
                    <a:pt x="18" y="107"/>
                    <a:pt x="18" y="106"/>
                  </a:cubicBezTo>
                  <a:cubicBezTo>
                    <a:pt x="17" y="103"/>
                    <a:pt x="19" y="96"/>
                    <a:pt x="18" y="94"/>
                  </a:cubicBezTo>
                  <a:cubicBezTo>
                    <a:pt x="17" y="88"/>
                    <a:pt x="19" y="85"/>
                    <a:pt x="19" y="84"/>
                  </a:cubicBezTo>
                  <a:cubicBezTo>
                    <a:pt x="19" y="83"/>
                    <a:pt x="18" y="91"/>
                    <a:pt x="22" y="96"/>
                  </a:cubicBezTo>
                  <a:cubicBezTo>
                    <a:pt x="23" y="98"/>
                    <a:pt x="23" y="108"/>
                    <a:pt x="23" y="110"/>
                  </a:cubicBezTo>
                  <a:cubicBezTo>
                    <a:pt x="23" y="110"/>
                    <a:pt x="25" y="115"/>
                    <a:pt x="26" y="115"/>
                  </a:cubicBezTo>
                  <a:cubicBezTo>
                    <a:pt x="27" y="115"/>
                    <a:pt x="28" y="110"/>
                    <a:pt x="28" y="109"/>
                  </a:cubicBezTo>
                  <a:cubicBezTo>
                    <a:pt x="28" y="107"/>
                    <a:pt x="27" y="104"/>
                    <a:pt x="27" y="102"/>
                  </a:cubicBezTo>
                  <a:cubicBezTo>
                    <a:pt x="26" y="101"/>
                    <a:pt x="26" y="99"/>
                    <a:pt x="26" y="97"/>
                  </a:cubicBezTo>
                  <a:cubicBezTo>
                    <a:pt x="26" y="93"/>
                    <a:pt x="27" y="89"/>
                    <a:pt x="25" y="84"/>
                  </a:cubicBezTo>
                  <a:cubicBezTo>
                    <a:pt x="28" y="84"/>
                    <a:pt x="28" y="84"/>
                    <a:pt x="28" y="84"/>
                  </a:cubicBezTo>
                  <a:cubicBezTo>
                    <a:pt x="28" y="84"/>
                    <a:pt x="28" y="75"/>
                    <a:pt x="28" y="71"/>
                  </a:cubicBezTo>
                  <a:cubicBezTo>
                    <a:pt x="27" y="67"/>
                    <a:pt x="30" y="62"/>
                    <a:pt x="29" y="56"/>
                  </a:cubicBezTo>
                  <a:cubicBezTo>
                    <a:pt x="29" y="54"/>
                    <a:pt x="30" y="57"/>
                    <a:pt x="32" y="56"/>
                  </a:cubicBezTo>
                  <a:cubicBezTo>
                    <a:pt x="33" y="55"/>
                    <a:pt x="34" y="55"/>
                    <a:pt x="35" y="54"/>
                  </a:cubicBezTo>
                  <a:cubicBezTo>
                    <a:pt x="39" y="51"/>
                    <a:pt x="34" y="44"/>
                    <a:pt x="34" y="43"/>
                  </a:cubicBezTo>
                  <a:close/>
                  <a:moveTo>
                    <a:pt x="8" y="47"/>
                  </a:moveTo>
                  <a:cubicBezTo>
                    <a:pt x="9" y="45"/>
                    <a:pt x="9" y="43"/>
                    <a:pt x="9" y="42"/>
                  </a:cubicBezTo>
                  <a:cubicBezTo>
                    <a:pt x="9" y="39"/>
                    <a:pt x="9" y="39"/>
                    <a:pt x="10" y="36"/>
                  </a:cubicBezTo>
                  <a:cubicBezTo>
                    <a:pt x="12" y="42"/>
                    <a:pt x="8" y="48"/>
                    <a:pt x="8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1" name="Freeform 175"/>
            <p:cNvSpPr>
              <a:spLocks noEditPoints="1"/>
            </p:cNvSpPr>
            <p:nvPr/>
          </p:nvSpPr>
          <p:spPr bwMode="auto">
            <a:xfrm>
              <a:off x="1966" y="1999"/>
              <a:ext cx="40" cy="119"/>
            </a:xfrm>
            <a:custGeom>
              <a:avLst/>
              <a:gdLst>
                <a:gd name="T0" fmla="*/ 5 w 44"/>
                <a:gd name="T1" fmla="*/ 5 h 130"/>
                <a:gd name="T2" fmla="*/ 5 w 44"/>
                <a:gd name="T3" fmla="*/ 5 h 130"/>
                <a:gd name="T4" fmla="*/ 5 w 44"/>
                <a:gd name="T5" fmla="*/ 5 h 130"/>
                <a:gd name="T6" fmla="*/ 5 w 44"/>
                <a:gd name="T7" fmla="*/ 5 h 130"/>
                <a:gd name="T8" fmla="*/ 5 w 44"/>
                <a:gd name="T9" fmla="*/ 3 h 130"/>
                <a:gd name="T10" fmla="*/ 5 w 44"/>
                <a:gd name="T11" fmla="*/ 1 h 130"/>
                <a:gd name="T12" fmla="*/ 5 w 44"/>
                <a:gd name="T13" fmla="*/ 2 h 130"/>
                <a:gd name="T14" fmla="*/ 5 w 44"/>
                <a:gd name="T15" fmla="*/ 5 h 130"/>
                <a:gd name="T16" fmla="*/ 5 w 44"/>
                <a:gd name="T17" fmla="*/ 5 h 130"/>
                <a:gd name="T18" fmla="*/ 5 w 44"/>
                <a:gd name="T19" fmla="*/ 5 h 130"/>
                <a:gd name="T20" fmla="*/ 5 w 44"/>
                <a:gd name="T21" fmla="*/ 5 h 130"/>
                <a:gd name="T22" fmla="*/ 5 w 44"/>
                <a:gd name="T23" fmla="*/ 5 h 130"/>
                <a:gd name="T24" fmla="*/ 5 w 44"/>
                <a:gd name="T25" fmla="*/ 5 h 130"/>
                <a:gd name="T26" fmla="*/ 5 w 44"/>
                <a:gd name="T27" fmla="*/ 7 h 130"/>
                <a:gd name="T28" fmla="*/ 5 w 44"/>
                <a:gd name="T29" fmla="*/ 9 h 130"/>
                <a:gd name="T30" fmla="*/ 5 w 44"/>
                <a:gd name="T31" fmla="*/ 10 h 130"/>
                <a:gd name="T32" fmla="*/ 5 w 44"/>
                <a:gd name="T33" fmla="*/ 10 h 130"/>
                <a:gd name="T34" fmla="*/ 5 w 44"/>
                <a:gd name="T35" fmla="*/ 14 h 130"/>
                <a:gd name="T36" fmla="*/ 5 w 44"/>
                <a:gd name="T37" fmla="*/ 18 h 130"/>
                <a:gd name="T38" fmla="*/ 1 w 44"/>
                <a:gd name="T39" fmla="*/ 19 h 130"/>
                <a:gd name="T40" fmla="*/ 5 w 44"/>
                <a:gd name="T41" fmla="*/ 19 h 130"/>
                <a:gd name="T42" fmla="*/ 5 w 44"/>
                <a:gd name="T43" fmla="*/ 17 h 130"/>
                <a:gd name="T44" fmla="*/ 5 w 44"/>
                <a:gd name="T45" fmla="*/ 14 h 130"/>
                <a:gd name="T46" fmla="*/ 5 w 44"/>
                <a:gd name="T47" fmla="*/ 13 h 130"/>
                <a:gd name="T48" fmla="*/ 5 w 44"/>
                <a:gd name="T49" fmla="*/ 15 h 130"/>
                <a:gd name="T50" fmla="*/ 5 w 44"/>
                <a:gd name="T51" fmla="*/ 16 h 130"/>
                <a:gd name="T52" fmla="*/ 5 w 44"/>
                <a:gd name="T53" fmla="*/ 19 h 130"/>
                <a:gd name="T54" fmla="*/ 5 w 44"/>
                <a:gd name="T55" fmla="*/ 21 h 130"/>
                <a:gd name="T56" fmla="*/ 5 w 44"/>
                <a:gd name="T57" fmla="*/ 19 h 130"/>
                <a:gd name="T58" fmla="*/ 5 w 44"/>
                <a:gd name="T59" fmla="*/ 15 h 130"/>
                <a:gd name="T60" fmla="*/ 5 w 44"/>
                <a:gd name="T61" fmla="*/ 12 h 130"/>
                <a:gd name="T62" fmla="*/ 5 w 44"/>
                <a:gd name="T63" fmla="*/ 11 h 130"/>
                <a:gd name="T64" fmla="*/ 5 w 44"/>
                <a:gd name="T65" fmla="*/ 10 h 130"/>
                <a:gd name="T66" fmla="*/ 5 w 44"/>
                <a:gd name="T67" fmla="*/ 9 h 130"/>
                <a:gd name="T68" fmla="*/ 5 w 44"/>
                <a:gd name="T69" fmla="*/ 6 h 130"/>
                <a:gd name="T70" fmla="*/ 5 w 44"/>
                <a:gd name="T71" fmla="*/ 9 h 130"/>
                <a:gd name="T72" fmla="*/ 5 w 44"/>
                <a:gd name="T73" fmla="*/ 7 h 130"/>
                <a:gd name="T74" fmla="*/ 5 w 44"/>
                <a:gd name="T75" fmla="*/ 9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0">
                  <a:moveTo>
                    <a:pt x="43" y="44"/>
                  </a:moveTo>
                  <a:cubicBezTo>
                    <a:pt x="43" y="37"/>
                    <a:pt x="42" y="37"/>
                    <a:pt x="42" y="36"/>
                  </a:cubicBezTo>
                  <a:cubicBezTo>
                    <a:pt x="41" y="30"/>
                    <a:pt x="38" y="26"/>
                    <a:pt x="35" y="25"/>
                  </a:cubicBezTo>
                  <a:cubicBezTo>
                    <a:pt x="32" y="24"/>
                    <a:pt x="30" y="21"/>
                    <a:pt x="30" y="21"/>
                  </a:cubicBezTo>
                  <a:cubicBezTo>
                    <a:pt x="28" y="18"/>
                    <a:pt x="27" y="19"/>
                    <a:pt x="27" y="18"/>
                  </a:cubicBezTo>
                  <a:cubicBezTo>
                    <a:pt x="27" y="18"/>
                    <a:pt x="27" y="16"/>
                    <a:pt x="27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cubicBezTo>
                    <a:pt x="27" y="10"/>
                    <a:pt x="27" y="9"/>
                    <a:pt x="28" y="7"/>
                  </a:cubicBezTo>
                  <a:cubicBezTo>
                    <a:pt x="28" y="6"/>
                    <a:pt x="27" y="4"/>
                    <a:pt x="27" y="3"/>
                  </a:cubicBezTo>
                  <a:cubicBezTo>
                    <a:pt x="27" y="3"/>
                    <a:pt x="25" y="2"/>
                    <a:pt x="25" y="2"/>
                  </a:cubicBezTo>
                  <a:cubicBezTo>
                    <a:pt x="25" y="2"/>
                    <a:pt x="23" y="1"/>
                    <a:pt x="23" y="1"/>
                  </a:cubicBezTo>
                  <a:cubicBezTo>
                    <a:pt x="22" y="1"/>
                    <a:pt x="21" y="2"/>
                    <a:pt x="21" y="1"/>
                  </a:cubicBezTo>
                  <a:cubicBezTo>
                    <a:pt x="19" y="0"/>
                    <a:pt x="19" y="3"/>
                    <a:pt x="18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4" y="9"/>
                    <a:pt x="16" y="10"/>
                    <a:pt x="16" y="10"/>
                  </a:cubicBezTo>
                  <a:cubicBezTo>
                    <a:pt x="16" y="10"/>
                    <a:pt x="17" y="11"/>
                    <a:pt x="16" y="12"/>
                  </a:cubicBezTo>
                  <a:cubicBezTo>
                    <a:pt x="16" y="12"/>
                    <a:pt x="17" y="15"/>
                    <a:pt x="18" y="15"/>
                  </a:cubicBezTo>
                  <a:cubicBezTo>
                    <a:pt x="19" y="16"/>
                    <a:pt x="19" y="20"/>
                    <a:pt x="19" y="20"/>
                  </a:cubicBezTo>
                  <a:cubicBezTo>
                    <a:pt x="18" y="20"/>
                    <a:pt x="18" y="20"/>
                    <a:pt x="18" y="21"/>
                  </a:cubicBezTo>
                  <a:cubicBezTo>
                    <a:pt x="17" y="21"/>
                    <a:pt x="16" y="23"/>
                    <a:pt x="15" y="23"/>
                  </a:cubicBezTo>
                  <a:cubicBezTo>
                    <a:pt x="15" y="23"/>
                    <a:pt x="13" y="24"/>
                    <a:pt x="13" y="24"/>
                  </a:cubicBezTo>
                  <a:cubicBezTo>
                    <a:pt x="13" y="24"/>
                    <a:pt x="12" y="25"/>
                    <a:pt x="11" y="25"/>
                  </a:cubicBezTo>
                  <a:cubicBezTo>
                    <a:pt x="10" y="26"/>
                    <a:pt x="10" y="26"/>
                    <a:pt x="10" y="27"/>
                  </a:cubicBezTo>
                  <a:cubicBezTo>
                    <a:pt x="7" y="28"/>
                    <a:pt x="6" y="38"/>
                    <a:pt x="6" y="42"/>
                  </a:cubicBezTo>
                  <a:cubicBezTo>
                    <a:pt x="5" y="46"/>
                    <a:pt x="6" y="45"/>
                    <a:pt x="6" y="47"/>
                  </a:cubicBezTo>
                  <a:cubicBezTo>
                    <a:pt x="5" y="48"/>
                    <a:pt x="6" y="54"/>
                    <a:pt x="6" y="54"/>
                  </a:cubicBezTo>
                  <a:cubicBezTo>
                    <a:pt x="6" y="54"/>
                    <a:pt x="6" y="55"/>
                    <a:pt x="6" y="55"/>
                  </a:cubicBezTo>
                  <a:cubicBezTo>
                    <a:pt x="6" y="55"/>
                    <a:pt x="5" y="56"/>
                    <a:pt x="5" y="57"/>
                  </a:cubicBezTo>
                  <a:cubicBezTo>
                    <a:pt x="5" y="58"/>
                    <a:pt x="6" y="57"/>
                    <a:pt x="6" y="58"/>
                  </a:cubicBezTo>
                  <a:cubicBezTo>
                    <a:pt x="6" y="59"/>
                    <a:pt x="7" y="59"/>
                    <a:pt x="7" y="59"/>
                  </a:cubicBezTo>
                  <a:cubicBezTo>
                    <a:pt x="7" y="59"/>
                    <a:pt x="7" y="61"/>
                    <a:pt x="8" y="62"/>
                  </a:cubicBezTo>
                  <a:cubicBezTo>
                    <a:pt x="10" y="65"/>
                    <a:pt x="8" y="72"/>
                    <a:pt x="8" y="73"/>
                  </a:cubicBezTo>
                  <a:cubicBezTo>
                    <a:pt x="8" y="73"/>
                    <a:pt x="10" y="88"/>
                    <a:pt x="10" y="88"/>
                  </a:cubicBezTo>
                  <a:cubicBezTo>
                    <a:pt x="10" y="89"/>
                    <a:pt x="10" y="91"/>
                    <a:pt x="10" y="92"/>
                  </a:cubicBezTo>
                  <a:cubicBezTo>
                    <a:pt x="9" y="95"/>
                    <a:pt x="8" y="115"/>
                    <a:pt x="8" y="116"/>
                  </a:cubicBezTo>
                  <a:cubicBezTo>
                    <a:pt x="7" y="117"/>
                    <a:pt x="3" y="118"/>
                    <a:pt x="1" y="118"/>
                  </a:cubicBezTo>
                  <a:cubicBezTo>
                    <a:pt x="0" y="119"/>
                    <a:pt x="0" y="118"/>
                    <a:pt x="1" y="120"/>
                  </a:cubicBezTo>
                  <a:cubicBezTo>
                    <a:pt x="1" y="122"/>
                    <a:pt x="9" y="121"/>
                    <a:pt x="9" y="120"/>
                  </a:cubicBezTo>
                  <a:cubicBezTo>
                    <a:pt x="10" y="120"/>
                    <a:pt x="13" y="118"/>
                    <a:pt x="13" y="118"/>
                  </a:cubicBezTo>
                  <a:cubicBezTo>
                    <a:pt x="13" y="119"/>
                    <a:pt x="18" y="118"/>
                    <a:pt x="18" y="117"/>
                  </a:cubicBezTo>
                  <a:cubicBezTo>
                    <a:pt x="18" y="116"/>
                    <a:pt x="16" y="111"/>
                    <a:pt x="17" y="110"/>
                  </a:cubicBezTo>
                  <a:cubicBezTo>
                    <a:pt x="21" y="92"/>
                    <a:pt x="18" y="91"/>
                    <a:pt x="19" y="91"/>
                  </a:cubicBezTo>
                  <a:cubicBezTo>
                    <a:pt x="20" y="90"/>
                    <a:pt x="20" y="85"/>
                    <a:pt x="20" y="83"/>
                  </a:cubicBezTo>
                  <a:cubicBezTo>
                    <a:pt x="21" y="78"/>
                    <a:pt x="22" y="76"/>
                    <a:pt x="22" y="76"/>
                  </a:cubicBezTo>
                  <a:cubicBezTo>
                    <a:pt x="22" y="76"/>
                    <a:pt x="23" y="78"/>
                    <a:pt x="24" y="81"/>
                  </a:cubicBezTo>
                  <a:cubicBezTo>
                    <a:pt x="25" y="84"/>
                    <a:pt x="26" y="87"/>
                    <a:pt x="26" y="89"/>
                  </a:cubicBezTo>
                  <a:cubicBezTo>
                    <a:pt x="26" y="91"/>
                    <a:pt x="27" y="92"/>
                    <a:pt x="28" y="94"/>
                  </a:cubicBezTo>
                  <a:cubicBezTo>
                    <a:pt x="28" y="95"/>
                    <a:pt x="29" y="95"/>
                    <a:pt x="28" y="96"/>
                  </a:cubicBezTo>
                  <a:cubicBezTo>
                    <a:pt x="28" y="101"/>
                    <a:pt x="29" y="100"/>
                    <a:pt x="29" y="105"/>
                  </a:cubicBezTo>
                  <a:cubicBezTo>
                    <a:pt x="28" y="115"/>
                    <a:pt x="30" y="118"/>
                    <a:pt x="31" y="120"/>
                  </a:cubicBezTo>
                  <a:cubicBezTo>
                    <a:pt x="31" y="121"/>
                    <a:pt x="30" y="123"/>
                    <a:pt x="32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5"/>
                    <a:pt x="33" y="127"/>
                    <a:pt x="34" y="128"/>
                  </a:cubicBezTo>
                  <a:cubicBezTo>
                    <a:pt x="36" y="130"/>
                    <a:pt x="43" y="130"/>
                    <a:pt x="40" y="126"/>
                  </a:cubicBezTo>
                  <a:cubicBezTo>
                    <a:pt x="38" y="123"/>
                    <a:pt x="39" y="121"/>
                    <a:pt x="39" y="121"/>
                  </a:cubicBezTo>
                  <a:cubicBezTo>
                    <a:pt x="38" y="98"/>
                    <a:pt x="37" y="102"/>
                    <a:pt x="37" y="101"/>
                  </a:cubicBezTo>
                  <a:cubicBezTo>
                    <a:pt x="37" y="99"/>
                    <a:pt x="37" y="96"/>
                    <a:pt x="37" y="95"/>
                  </a:cubicBezTo>
                  <a:cubicBezTo>
                    <a:pt x="37" y="93"/>
                    <a:pt x="36" y="91"/>
                    <a:pt x="36" y="90"/>
                  </a:cubicBezTo>
                  <a:cubicBezTo>
                    <a:pt x="39" y="76"/>
                    <a:pt x="36" y="74"/>
                    <a:pt x="36" y="73"/>
                  </a:cubicBezTo>
                  <a:cubicBezTo>
                    <a:pt x="37" y="71"/>
                    <a:pt x="36" y="66"/>
                    <a:pt x="36" y="66"/>
                  </a:cubicBezTo>
                  <a:cubicBezTo>
                    <a:pt x="36" y="66"/>
                    <a:pt x="37" y="63"/>
                    <a:pt x="37" y="63"/>
                  </a:cubicBezTo>
                  <a:cubicBezTo>
                    <a:pt x="39" y="64"/>
                    <a:pt x="38" y="61"/>
                    <a:pt x="39" y="61"/>
                  </a:cubicBezTo>
                  <a:cubicBezTo>
                    <a:pt x="39" y="61"/>
                    <a:pt x="41" y="60"/>
                    <a:pt x="42" y="59"/>
                  </a:cubicBezTo>
                  <a:cubicBezTo>
                    <a:pt x="42" y="59"/>
                    <a:pt x="41" y="57"/>
                    <a:pt x="42" y="57"/>
                  </a:cubicBezTo>
                  <a:cubicBezTo>
                    <a:pt x="42" y="57"/>
                    <a:pt x="42" y="55"/>
                    <a:pt x="42" y="55"/>
                  </a:cubicBezTo>
                  <a:cubicBezTo>
                    <a:pt x="42" y="54"/>
                    <a:pt x="42" y="52"/>
                    <a:pt x="42" y="52"/>
                  </a:cubicBezTo>
                  <a:cubicBezTo>
                    <a:pt x="42" y="52"/>
                    <a:pt x="44" y="51"/>
                    <a:pt x="43" y="44"/>
                  </a:cubicBezTo>
                  <a:close/>
                  <a:moveTo>
                    <a:pt x="36" y="54"/>
                  </a:moveTo>
                  <a:cubicBezTo>
                    <a:pt x="34" y="57"/>
                    <a:pt x="35" y="55"/>
                    <a:pt x="35" y="55"/>
                  </a:cubicBezTo>
                  <a:cubicBezTo>
                    <a:pt x="35" y="55"/>
                    <a:pt x="35" y="53"/>
                    <a:pt x="34" y="51"/>
                  </a:cubicBezTo>
                  <a:cubicBezTo>
                    <a:pt x="33" y="50"/>
                    <a:pt x="34" y="47"/>
                    <a:pt x="34" y="47"/>
                  </a:cubicBezTo>
                  <a:cubicBezTo>
                    <a:pt x="34" y="47"/>
                    <a:pt x="35" y="43"/>
                    <a:pt x="36" y="42"/>
                  </a:cubicBezTo>
                  <a:cubicBezTo>
                    <a:pt x="36" y="42"/>
                    <a:pt x="37" y="51"/>
                    <a:pt x="36" y="5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2" name="Freeform 176"/>
            <p:cNvSpPr>
              <a:spLocks noEditPoints="1"/>
            </p:cNvSpPr>
            <p:nvPr/>
          </p:nvSpPr>
          <p:spPr bwMode="auto">
            <a:xfrm>
              <a:off x="1898" y="2092"/>
              <a:ext cx="54" cy="115"/>
            </a:xfrm>
            <a:custGeom>
              <a:avLst/>
              <a:gdLst>
                <a:gd name="T0" fmla="*/ 8 w 59"/>
                <a:gd name="T1" fmla="*/ 5 h 126"/>
                <a:gd name="T2" fmla="*/ 5 w 59"/>
                <a:gd name="T3" fmla="*/ 5 h 126"/>
                <a:gd name="T4" fmla="*/ 5 w 59"/>
                <a:gd name="T5" fmla="*/ 5 h 126"/>
                <a:gd name="T6" fmla="*/ 5 w 59"/>
                <a:gd name="T7" fmla="*/ 5 h 126"/>
                <a:gd name="T8" fmla="*/ 5 w 59"/>
                <a:gd name="T9" fmla="*/ 5 h 126"/>
                <a:gd name="T10" fmla="*/ 5 w 59"/>
                <a:gd name="T11" fmla="*/ 1 h 126"/>
                <a:gd name="T12" fmla="*/ 5 w 59"/>
                <a:gd name="T13" fmla="*/ 5 h 126"/>
                <a:gd name="T14" fmla="*/ 5 w 59"/>
                <a:gd name="T15" fmla="*/ 5 h 126"/>
                <a:gd name="T16" fmla="*/ 5 w 59"/>
                <a:gd name="T17" fmla="*/ 5 h 126"/>
                <a:gd name="T18" fmla="*/ 5 w 59"/>
                <a:gd name="T19" fmla="*/ 5 h 126"/>
                <a:gd name="T20" fmla="*/ 5 w 59"/>
                <a:gd name="T21" fmla="*/ 5 h 126"/>
                <a:gd name="T22" fmla="*/ 1 w 59"/>
                <a:gd name="T23" fmla="*/ 5 h 126"/>
                <a:gd name="T24" fmla="*/ 5 w 59"/>
                <a:gd name="T25" fmla="*/ 9 h 126"/>
                <a:gd name="T26" fmla="*/ 5 w 59"/>
                <a:gd name="T27" fmla="*/ 10 h 126"/>
                <a:gd name="T28" fmla="*/ 5 w 59"/>
                <a:gd name="T29" fmla="*/ 10 h 126"/>
                <a:gd name="T30" fmla="*/ 5 w 59"/>
                <a:gd name="T31" fmla="*/ 12 h 126"/>
                <a:gd name="T32" fmla="*/ 5 w 59"/>
                <a:gd name="T33" fmla="*/ 15 h 126"/>
                <a:gd name="T34" fmla="*/ 5 w 59"/>
                <a:gd name="T35" fmla="*/ 16 h 126"/>
                <a:gd name="T36" fmla="*/ 3 w 59"/>
                <a:gd name="T37" fmla="*/ 18 h 126"/>
                <a:gd name="T38" fmla="*/ 5 w 59"/>
                <a:gd name="T39" fmla="*/ 18 h 126"/>
                <a:gd name="T40" fmla="*/ 5 w 59"/>
                <a:gd name="T41" fmla="*/ 17 h 126"/>
                <a:gd name="T42" fmla="*/ 5 w 59"/>
                <a:gd name="T43" fmla="*/ 14 h 126"/>
                <a:gd name="T44" fmla="*/ 5 w 59"/>
                <a:gd name="T45" fmla="*/ 12 h 126"/>
                <a:gd name="T46" fmla="*/ 5 w 59"/>
                <a:gd name="T47" fmla="*/ 14 h 126"/>
                <a:gd name="T48" fmla="*/ 5 w 59"/>
                <a:gd name="T49" fmla="*/ 16 h 126"/>
                <a:gd name="T50" fmla="*/ 5 w 59"/>
                <a:gd name="T51" fmla="*/ 18 h 126"/>
                <a:gd name="T52" fmla="*/ 5 w 59"/>
                <a:gd name="T53" fmla="*/ 18 h 126"/>
                <a:gd name="T54" fmla="*/ 8 w 59"/>
                <a:gd name="T55" fmla="*/ 18 h 126"/>
                <a:gd name="T56" fmla="*/ 7 w 59"/>
                <a:gd name="T57" fmla="*/ 17 h 126"/>
                <a:gd name="T58" fmla="*/ 6 w 59"/>
                <a:gd name="T59" fmla="*/ 13 h 126"/>
                <a:gd name="T60" fmla="*/ 6 w 59"/>
                <a:gd name="T61" fmla="*/ 12 h 126"/>
                <a:gd name="T62" fmla="*/ 6 w 59"/>
                <a:gd name="T63" fmla="*/ 10 h 126"/>
                <a:gd name="T64" fmla="*/ 8 w 59"/>
                <a:gd name="T65" fmla="*/ 9 h 126"/>
                <a:gd name="T66" fmla="*/ 10 w 59"/>
                <a:gd name="T67" fmla="*/ 5 h 126"/>
                <a:gd name="T68" fmla="*/ 5 w 59"/>
                <a:gd name="T69" fmla="*/ 9 h 126"/>
                <a:gd name="T70" fmla="*/ 5 w 59"/>
                <a:gd name="T71" fmla="*/ 8 h 126"/>
                <a:gd name="T72" fmla="*/ 5 w 59"/>
                <a:gd name="T73" fmla="*/ 5 h 126"/>
                <a:gd name="T74" fmla="*/ 5 w 59"/>
                <a:gd name="T75" fmla="*/ 9 h 126"/>
                <a:gd name="T76" fmla="*/ 7 w 59"/>
                <a:gd name="T77" fmla="*/ 7 h 126"/>
                <a:gd name="T78" fmla="*/ 7 w 59"/>
                <a:gd name="T79" fmla="*/ 8 h 126"/>
                <a:gd name="T80" fmla="*/ 6 w 59"/>
                <a:gd name="T81" fmla="*/ 7 h 126"/>
                <a:gd name="T82" fmla="*/ 6 w 59"/>
                <a:gd name="T83" fmla="*/ 5 h 126"/>
                <a:gd name="T84" fmla="*/ 8 w 59"/>
                <a:gd name="T85" fmla="*/ 6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" h="126">
                  <a:moveTo>
                    <a:pt x="55" y="33"/>
                  </a:moveTo>
                  <a:cubicBezTo>
                    <a:pt x="54" y="32"/>
                    <a:pt x="52" y="30"/>
                    <a:pt x="51" y="29"/>
                  </a:cubicBezTo>
                  <a:cubicBezTo>
                    <a:pt x="51" y="27"/>
                    <a:pt x="44" y="23"/>
                    <a:pt x="44" y="22"/>
                  </a:cubicBezTo>
                  <a:cubicBezTo>
                    <a:pt x="43" y="22"/>
                    <a:pt x="38" y="20"/>
                    <a:pt x="38" y="20"/>
                  </a:cubicBezTo>
                  <a:cubicBezTo>
                    <a:pt x="38" y="19"/>
                    <a:pt x="37" y="19"/>
                    <a:pt x="37" y="18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8" y="14"/>
                    <a:pt x="39" y="12"/>
                  </a:cubicBezTo>
                  <a:cubicBezTo>
                    <a:pt x="40" y="11"/>
                    <a:pt x="39" y="10"/>
                    <a:pt x="39" y="10"/>
                  </a:cubicBezTo>
                  <a:cubicBezTo>
                    <a:pt x="39" y="10"/>
                    <a:pt x="40" y="10"/>
                    <a:pt x="40" y="6"/>
                  </a:cubicBezTo>
                  <a:cubicBezTo>
                    <a:pt x="41" y="2"/>
                    <a:pt x="37" y="1"/>
                    <a:pt x="35" y="0"/>
                  </a:cubicBezTo>
                  <a:cubicBezTo>
                    <a:pt x="33" y="0"/>
                    <a:pt x="32" y="1"/>
                    <a:pt x="30" y="1"/>
                  </a:cubicBezTo>
                  <a:cubicBezTo>
                    <a:pt x="29" y="2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6" y="10"/>
                  </a:cubicBezTo>
                  <a:cubicBezTo>
                    <a:pt x="26" y="10"/>
                    <a:pt x="27" y="15"/>
                    <a:pt x="27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4" y="17"/>
                    <a:pt x="23" y="17"/>
                  </a:cubicBezTo>
                  <a:cubicBezTo>
                    <a:pt x="23" y="17"/>
                    <a:pt x="22" y="19"/>
                    <a:pt x="22" y="19"/>
                  </a:cubicBezTo>
                  <a:cubicBezTo>
                    <a:pt x="22" y="19"/>
                    <a:pt x="18" y="20"/>
                    <a:pt x="15" y="21"/>
                  </a:cubicBezTo>
                  <a:cubicBezTo>
                    <a:pt x="12" y="22"/>
                    <a:pt x="8" y="29"/>
                    <a:pt x="7" y="31"/>
                  </a:cubicBezTo>
                  <a:cubicBezTo>
                    <a:pt x="6" y="32"/>
                    <a:pt x="1" y="38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9"/>
                    <a:pt x="0" y="41"/>
                  </a:cubicBezTo>
                  <a:cubicBezTo>
                    <a:pt x="0" y="44"/>
                    <a:pt x="6" y="57"/>
                    <a:pt x="7" y="57"/>
                  </a:cubicBezTo>
                  <a:cubicBezTo>
                    <a:pt x="7" y="58"/>
                    <a:pt x="8" y="60"/>
                    <a:pt x="8" y="60"/>
                  </a:cubicBezTo>
                  <a:cubicBezTo>
                    <a:pt x="9" y="61"/>
                    <a:pt x="9" y="60"/>
                    <a:pt x="9" y="61"/>
                  </a:cubicBezTo>
                  <a:cubicBezTo>
                    <a:pt x="11" y="62"/>
                    <a:pt x="11" y="62"/>
                    <a:pt x="12" y="63"/>
                  </a:cubicBezTo>
                  <a:cubicBezTo>
                    <a:pt x="13" y="64"/>
                    <a:pt x="15" y="63"/>
                    <a:pt x="15" y="64"/>
                  </a:cubicBezTo>
                  <a:cubicBezTo>
                    <a:pt x="16" y="65"/>
                    <a:pt x="13" y="70"/>
                    <a:pt x="13" y="71"/>
                  </a:cubicBezTo>
                  <a:cubicBezTo>
                    <a:pt x="13" y="72"/>
                    <a:pt x="14" y="72"/>
                    <a:pt x="14" y="73"/>
                  </a:cubicBezTo>
                  <a:cubicBezTo>
                    <a:pt x="13" y="74"/>
                    <a:pt x="11" y="92"/>
                    <a:pt x="11" y="93"/>
                  </a:cubicBezTo>
                  <a:cubicBezTo>
                    <a:pt x="11" y="95"/>
                    <a:pt x="10" y="99"/>
                    <a:pt x="10" y="100"/>
                  </a:cubicBezTo>
                  <a:cubicBezTo>
                    <a:pt x="10" y="101"/>
                    <a:pt x="9" y="110"/>
                    <a:pt x="9" y="111"/>
                  </a:cubicBezTo>
                  <a:cubicBezTo>
                    <a:pt x="8" y="112"/>
                    <a:pt x="8" y="113"/>
                    <a:pt x="8" y="114"/>
                  </a:cubicBezTo>
                  <a:cubicBezTo>
                    <a:pt x="8" y="115"/>
                    <a:pt x="8" y="116"/>
                    <a:pt x="7" y="116"/>
                  </a:cubicBezTo>
                  <a:cubicBezTo>
                    <a:pt x="7" y="116"/>
                    <a:pt x="4" y="120"/>
                    <a:pt x="3" y="120"/>
                  </a:cubicBezTo>
                  <a:cubicBezTo>
                    <a:pt x="3" y="120"/>
                    <a:pt x="2" y="121"/>
                    <a:pt x="3" y="122"/>
                  </a:cubicBezTo>
                  <a:cubicBezTo>
                    <a:pt x="4" y="123"/>
                    <a:pt x="8" y="123"/>
                    <a:pt x="9" y="122"/>
                  </a:cubicBezTo>
                  <a:cubicBezTo>
                    <a:pt x="10" y="122"/>
                    <a:pt x="12" y="121"/>
                    <a:pt x="13" y="120"/>
                  </a:cubicBezTo>
                  <a:cubicBezTo>
                    <a:pt x="13" y="120"/>
                    <a:pt x="13" y="120"/>
                    <a:pt x="15" y="119"/>
                  </a:cubicBezTo>
                  <a:cubicBezTo>
                    <a:pt x="19" y="118"/>
                    <a:pt x="18" y="114"/>
                    <a:pt x="18" y="113"/>
                  </a:cubicBezTo>
                  <a:cubicBezTo>
                    <a:pt x="19" y="112"/>
                    <a:pt x="22" y="94"/>
                    <a:pt x="22" y="94"/>
                  </a:cubicBezTo>
                  <a:cubicBezTo>
                    <a:pt x="25" y="84"/>
                    <a:pt x="25" y="84"/>
                    <a:pt x="25" y="84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31" y="75"/>
                    <a:pt x="31" y="75"/>
                    <a:pt x="31" y="75"/>
                  </a:cubicBezTo>
                  <a:cubicBezTo>
                    <a:pt x="31" y="78"/>
                    <a:pt x="33" y="81"/>
                    <a:pt x="34" y="89"/>
                  </a:cubicBezTo>
                  <a:cubicBezTo>
                    <a:pt x="35" y="96"/>
                    <a:pt x="36" y="99"/>
                    <a:pt x="36" y="99"/>
                  </a:cubicBezTo>
                  <a:cubicBezTo>
                    <a:pt x="36" y="99"/>
                    <a:pt x="37" y="108"/>
                    <a:pt x="36" y="111"/>
                  </a:cubicBezTo>
                  <a:cubicBezTo>
                    <a:pt x="35" y="114"/>
                    <a:pt x="36" y="118"/>
                    <a:pt x="36" y="118"/>
                  </a:cubicBezTo>
                  <a:cubicBezTo>
                    <a:pt x="36" y="118"/>
                    <a:pt x="36" y="120"/>
                    <a:pt x="36" y="120"/>
                  </a:cubicBezTo>
                  <a:cubicBezTo>
                    <a:pt x="36" y="120"/>
                    <a:pt x="38" y="121"/>
                    <a:pt x="38" y="121"/>
                  </a:cubicBezTo>
                  <a:cubicBezTo>
                    <a:pt x="38" y="121"/>
                    <a:pt x="38" y="119"/>
                    <a:pt x="39" y="121"/>
                  </a:cubicBezTo>
                  <a:cubicBezTo>
                    <a:pt x="41" y="122"/>
                    <a:pt x="41" y="126"/>
                    <a:pt x="45" y="126"/>
                  </a:cubicBezTo>
                  <a:cubicBezTo>
                    <a:pt x="49" y="126"/>
                    <a:pt x="50" y="124"/>
                    <a:pt x="50" y="124"/>
                  </a:cubicBezTo>
                  <a:cubicBezTo>
                    <a:pt x="50" y="124"/>
                    <a:pt x="46" y="120"/>
                    <a:pt x="46" y="119"/>
                  </a:cubicBezTo>
                  <a:cubicBezTo>
                    <a:pt x="47" y="118"/>
                    <a:pt x="45" y="116"/>
                    <a:pt x="45" y="116"/>
                  </a:cubicBezTo>
                  <a:cubicBezTo>
                    <a:pt x="45" y="115"/>
                    <a:pt x="45" y="103"/>
                    <a:pt x="45" y="103"/>
                  </a:cubicBezTo>
                  <a:cubicBezTo>
                    <a:pt x="48" y="96"/>
                    <a:pt x="43" y="89"/>
                    <a:pt x="44" y="87"/>
                  </a:cubicBezTo>
                  <a:cubicBezTo>
                    <a:pt x="44" y="86"/>
                    <a:pt x="44" y="79"/>
                    <a:pt x="44" y="79"/>
                  </a:cubicBezTo>
                  <a:cubicBezTo>
                    <a:pt x="44" y="78"/>
                    <a:pt x="43" y="75"/>
                    <a:pt x="43" y="74"/>
                  </a:cubicBezTo>
                  <a:cubicBezTo>
                    <a:pt x="44" y="74"/>
                    <a:pt x="45" y="74"/>
                    <a:pt x="45" y="74"/>
                  </a:cubicBezTo>
                  <a:cubicBezTo>
                    <a:pt x="45" y="74"/>
                    <a:pt x="42" y="62"/>
                    <a:pt x="43" y="62"/>
                  </a:cubicBezTo>
                  <a:cubicBezTo>
                    <a:pt x="44" y="60"/>
                    <a:pt x="47" y="58"/>
                    <a:pt x="47" y="58"/>
                  </a:cubicBezTo>
                  <a:cubicBezTo>
                    <a:pt x="48" y="58"/>
                    <a:pt x="49" y="58"/>
                    <a:pt x="50" y="58"/>
                  </a:cubicBezTo>
                  <a:cubicBezTo>
                    <a:pt x="50" y="58"/>
                    <a:pt x="54" y="52"/>
                    <a:pt x="55" y="51"/>
                  </a:cubicBezTo>
                  <a:cubicBezTo>
                    <a:pt x="56" y="51"/>
                    <a:pt x="59" y="41"/>
                    <a:pt x="59" y="41"/>
                  </a:cubicBezTo>
                  <a:cubicBezTo>
                    <a:pt x="59" y="38"/>
                    <a:pt x="56" y="35"/>
                    <a:pt x="55" y="33"/>
                  </a:cubicBezTo>
                  <a:close/>
                  <a:moveTo>
                    <a:pt x="16" y="56"/>
                  </a:moveTo>
                  <a:cubicBezTo>
                    <a:pt x="15" y="57"/>
                    <a:pt x="12" y="55"/>
                    <a:pt x="12" y="55"/>
                  </a:cubicBezTo>
                  <a:cubicBezTo>
                    <a:pt x="12" y="55"/>
                    <a:pt x="14" y="56"/>
                    <a:pt x="14" y="54"/>
                  </a:cubicBezTo>
                  <a:cubicBezTo>
                    <a:pt x="13" y="53"/>
                    <a:pt x="9" y="45"/>
                    <a:pt x="9" y="43"/>
                  </a:cubicBezTo>
                  <a:cubicBezTo>
                    <a:pt x="9" y="42"/>
                    <a:pt x="11" y="39"/>
                    <a:pt x="11" y="38"/>
                  </a:cubicBezTo>
                  <a:cubicBezTo>
                    <a:pt x="13" y="35"/>
                    <a:pt x="15" y="34"/>
                    <a:pt x="15" y="34"/>
                  </a:cubicBezTo>
                  <a:cubicBezTo>
                    <a:pt x="17" y="39"/>
                    <a:pt x="16" y="56"/>
                    <a:pt x="16" y="56"/>
                  </a:cubicBezTo>
                  <a:close/>
                  <a:moveTo>
                    <a:pt x="50" y="45"/>
                  </a:moveTo>
                  <a:cubicBezTo>
                    <a:pt x="49" y="45"/>
                    <a:pt x="48" y="48"/>
                    <a:pt x="48" y="48"/>
                  </a:cubicBezTo>
                  <a:cubicBezTo>
                    <a:pt x="48" y="48"/>
                    <a:pt x="46" y="51"/>
                    <a:pt x="46" y="51"/>
                  </a:cubicBezTo>
                  <a:cubicBezTo>
                    <a:pt x="45" y="52"/>
                    <a:pt x="46" y="54"/>
                    <a:pt x="46" y="54"/>
                  </a:cubicBezTo>
                  <a:cubicBezTo>
                    <a:pt x="45" y="53"/>
                    <a:pt x="43" y="55"/>
                    <a:pt x="43" y="54"/>
                  </a:cubicBezTo>
                  <a:cubicBezTo>
                    <a:pt x="43" y="52"/>
                    <a:pt x="43" y="48"/>
                    <a:pt x="42" y="47"/>
                  </a:cubicBezTo>
                  <a:cubicBezTo>
                    <a:pt x="42" y="46"/>
                    <a:pt x="42" y="44"/>
                    <a:pt x="42" y="43"/>
                  </a:cubicBezTo>
                  <a:cubicBezTo>
                    <a:pt x="42" y="42"/>
                    <a:pt x="43" y="35"/>
                    <a:pt x="43" y="3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4"/>
                    <a:pt x="50" y="4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3" name="Freeform 177"/>
            <p:cNvSpPr>
              <a:spLocks noEditPoints="1"/>
            </p:cNvSpPr>
            <p:nvPr/>
          </p:nvSpPr>
          <p:spPr bwMode="auto">
            <a:xfrm>
              <a:off x="1911" y="1959"/>
              <a:ext cx="47" cy="119"/>
            </a:xfrm>
            <a:custGeom>
              <a:avLst/>
              <a:gdLst>
                <a:gd name="T0" fmla="*/ 6 w 51"/>
                <a:gd name="T1" fmla="*/ 16 h 130"/>
                <a:gd name="T2" fmla="*/ 7 w 51"/>
                <a:gd name="T3" fmla="*/ 12 h 130"/>
                <a:gd name="T4" fmla="*/ 6 w 51"/>
                <a:gd name="T5" fmla="*/ 12 h 130"/>
                <a:gd name="T6" fmla="*/ 6 w 51"/>
                <a:gd name="T7" fmla="*/ 8 h 130"/>
                <a:gd name="T8" fmla="*/ 6 w 51"/>
                <a:gd name="T9" fmla="*/ 5 h 130"/>
                <a:gd name="T10" fmla="*/ 6 w 51"/>
                <a:gd name="T11" fmla="*/ 5 h 130"/>
                <a:gd name="T12" fmla="*/ 6 w 51"/>
                <a:gd name="T13" fmla="*/ 1 h 130"/>
                <a:gd name="T14" fmla="*/ 6 w 51"/>
                <a:gd name="T15" fmla="*/ 1 h 130"/>
                <a:gd name="T16" fmla="*/ 6 w 51"/>
                <a:gd name="T17" fmla="*/ 4 h 130"/>
                <a:gd name="T18" fmla="*/ 6 w 51"/>
                <a:gd name="T19" fmla="*/ 5 h 130"/>
                <a:gd name="T20" fmla="*/ 6 w 51"/>
                <a:gd name="T21" fmla="*/ 5 h 130"/>
                <a:gd name="T22" fmla="*/ 6 w 51"/>
                <a:gd name="T23" fmla="*/ 5 h 130"/>
                <a:gd name="T24" fmla="*/ 6 w 51"/>
                <a:gd name="T25" fmla="*/ 5 h 130"/>
                <a:gd name="T26" fmla="*/ 6 w 51"/>
                <a:gd name="T27" fmla="*/ 5 h 130"/>
                <a:gd name="T28" fmla="*/ 6 w 51"/>
                <a:gd name="T29" fmla="*/ 5 h 130"/>
                <a:gd name="T30" fmla="*/ 6 w 51"/>
                <a:gd name="T31" fmla="*/ 5 h 130"/>
                <a:gd name="T32" fmla="*/ 6 w 51"/>
                <a:gd name="T33" fmla="*/ 11 h 130"/>
                <a:gd name="T34" fmla="*/ 6 w 51"/>
                <a:gd name="T35" fmla="*/ 16 h 130"/>
                <a:gd name="T36" fmla="*/ 6 w 51"/>
                <a:gd name="T37" fmla="*/ 20 h 130"/>
                <a:gd name="T38" fmla="*/ 6 w 51"/>
                <a:gd name="T39" fmla="*/ 20 h 130"/>
                <a:gd name="T40" fmla="*/ 6 w 51"/>
                <a:gd name="T41" fmla="*/ 21 h 130"/>
                <a:gd name="T42" fmla="*/ 6 w 51"/>
                <a:gd name="T43" fmla="*/ 19 h 130"/>
                <a:gd name="T44" fmla="*/ 6 w 51"/>
                <a:gd name="T45" fmla="*/ 17 h 130"/>
                <a:gd name="T46" fmla="*/ 6 w 51"/>
                <a:gd name="T47" fmla="*/ 18 h 130"/>
                <a:gd name="T48" fmla="*/ 6 w 51"/>
                <a:gd name="T49" fmla="*/ 17 h 130"/>
                <a:gd name="T50" fmla="*/ 6 w 51"/>
                <a:gd name="T51" fmla="*/ 14 h 130"/>
                <a:gd name="T52" fmla="*/ 6 w 51"/>
                <a:gd name="T53" fmla="*/ 13 h 130"/>
                <a:gd name="T54" fmla="*/ 6 w 51"/>
                <a:gd name="T55" fmla="*/ 14 h 130"/>
                <a:gd name="T56" fmla="*/ 6 w 51"/>
                <a:gd name="T57" fmla="*/ 5 h 130"/>
                <a:gd name="T58" fmla="*/ 6 w 51"/>
                <a:gd name="T59" fmla="*/ 5 h 130"/>
                <a:gd name="T60" fmla="*/ 6 w 51"/>
                <a:gd name="T61" fmla="*/ 5 h 130"/>
                <a:gd name="T62" fmla="*/ 6 w 51"/>
                <a:gd name="T63" fmla="*/ 13 h 130"/>
                <a:gd name="T64" fmla="*/ 6 w 51"/>
                <a:gd name="T65" fmla="*/ 13 h 130"/>
                <a:gd name="T66" fmla="*/ 6 w 51"/>
                <a:gd name="T67" fmla="*/ 13 h 13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130">
                  <a:moveTo>
                    <a:pt x="22" y="89"/>
                  </a:moveTo>
                  <a:cubicBezTo>
                    <a:pt x="22" y="90"/>
                    <a:pt x="28" y="101"/>
                    <a:pt x="31" y="102"/>
                  </a:cubicBezTo>
                  <a:cubicBezTo>
                    <a:pt x="35" y="102"/>
                    <a:pt x="51" y="85"/>
                    <a:pt x="51" y="83"/>
                  </a:cubicBezTo>
                  <a:cubicBezTo>
                    <a:pt x="51" y="80"/>
                    <a:pt x="40" y="73"/>
                    <a:pt x="40" y="73"/>
                  </a:cubicBezTo>
                  <a:cubicBezTo>
                    <a:pt x="39" y="73"/>
                    <a:pt x="36" y="76"/>
                    <a:pt x="36" y="76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8"/>
                    <a:pt x="25" y="65"/>
                  </a:cubicBezTo>
                  <a:cubicBezTo>
                    <a:pt x="24" y="64"/>
                    <a:pt x="25" y="54"/>
                    <a:pt x="26" y="52"/>
                  </a:cubicBezTo>
                  <a:cubicBezTo>
                    <a:pt x="27" y="50"/>
                    <a:pt x="25" y="40"/>
                    <a:pt x="27" y="33"/>
                  </a:cubicBezTo>
                  <a:cubicBezTo>
                    <a:pt x="28" y="33"/>
                    <a:pt x="26" y="28"/>
                    <a:pt x="28" y="27"/>
                  </a:cubicBezTo>
                  <a:cubicBezTo>
                    <a:pt x="30" y="26"/>
                    <a:pt x="28" y="24"/>
                    <a:pt x="28" y="24"/>
                  </a:cubicBezTo>
                  <a:cubicBezTo>
                    <a:pt x="28" y="24"/>
                    <a:pt x="25" y="26"/>
                    <a:pt x="27" y="19"/>
                  </a:cubicBezTo>
                  <a:cubicBezTo>
                    <a:pt x="29" y="12"/>
                    <a:pt x="26" y="12"/>
                    <a:pt x="26" y="12"/>
                  </a:cubicBezTo>
                  <a:cubicBezTo>
                    <a:pt x="26" y="3"/>
                    <a:pt x="21" y="1"/>
                    <a:pt x="20" y="1"/>
                  </a:cubicBezTo>
                  <a:cubicBezTo>
                    <a:pt x="19" y="0"/>
                    <a:pt x="17" y="1"/>
                    <a:pt x="17" y="1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3" y="1"/>
                    <a:pt x="11" y="2"/>
                    <a:pt x="10" y="2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9" y="9"/>
                    <a:pt x="10" y="9"/>
                    <a:pt x="10" y="10"/>
                  </a:cubicBezTo>
                  <a:cubicBezTo>
                    <a:pt x="10" y="11"/>
                    <a:pt x="7" y="13"/>
                    <a:pt x="7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10" y="19"/>
                    <a:pt x="13" y="18"/>
                    <a:pt x="14" y="18"/>
                  </a:cubicBezTo>
                  <a:cubicBezTo>
                    <a:pt x="15" y="19"/>
                    <a:pt x="13" y="22"/>
                    <a:pt x="13" y="23"/>
                  </a:cubicBezTo>
                  <a:cubicBezTo>
                    <a:pt x="12" y="27"/>
                    <a:pt x="14" y="26"/>
                    <a:pt x="13" y="27"/>
                  </a:cubicBezTo>
                  <a:cubicBezTo>
                    <a:pt x="11" y="30"/>
                    <a:pt x="8" y="35"/>
                    <a:pt x="8" y="37"/>
                  </a:cubicBezTo>
                  <a:cubicBezTo>
                    <a:pt x="8" y="40"/>
                    <a:pt x="9" y="43"/>
                    <a:pt x="9" y="47"/>
                  </a:cubicBezTo>
                  <a:cubicBezTo>
                    <a:pt x="8" y="52"/>
                    <a:pt x="10" y="61"/>
                    <a:pt x="8" y="63"/>
                  </a:cubicBezTo>
                  <a:cubicBezTo>
                    <a:pt x="5" y="66"/>
                    <a:pt x="0" y="86"/>
                    <a:pt x="0" y="88"/>
                  </a:cubicBezTo>
                  <a:cubicBezTo>
                    <a:pt x="0" y="90"/>
                    <a:pt x="10" y="99"/>
                    <a:pt x="10" y="100"/>
                  </a:cubicBezTo>
                  <a:cubicBezTo>
                    <a:pt x="10" y="101"/>
                    <a:pt x="11" y="118"/>
                    <a:pt x="11" y="121"/>
                  </a:cubicBezTo>
                  <a:cubicBezTo>
                    <a:pt x="11" y="123"/>
                    <a:pt x="10" y="126"/>
                    <a:pt x="8" y="126"/>
                  </a:cubicBezTo>
                  <a:cubicBezTo>
                    <a:pt x="8" y="126"/>
                    <a:pt x="4" y="127"/>
                    <a:pt x="6" y="127"/>
                  </a:cubicBezTo>
                  <a:cubicBezTo>
                    <a:pt x="17" y="130"/>
                    <a:pt x="16" y="126"/>
                    <a:pt x="16" y="126"/>
                  </a:cubicBezTo>
                  <a:cubicBezTo>
                    <a:pt x="16" y="126"/>
                    <a:pt x="20" y="126"/>
                    <a:pt x="20" y="126"/>
                  </a:cubicBezTo>
                  <a:cubicBezTo>
                    <a:pt x="21" y="128"/>
                    <a:pt x="21" y="128"/>
                    <a:pt x="21" y="12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7" y="123"/>
                    <a:pt x="27" y="119"/>
                    <a:pt x="27" y="118"/>
                  </a:cubicBezTo>
                  <a:cubicBezTo>
                    <a:pt x="26" y="117"/>
                    <a:pt x="29" y="114"/>
                    <a:pt x="29" y="114"/>
                  </a:cubicBezTo>
                  <a:cubicBezTo>
                    <a:pt x="32" y="117"/>
                    <a:pt x="32" y="117"/>
                    <a:pt x="32" y="117"/>
                  </a:cubicBezTo>
                  <a:cubicBezTo>
                    <a:pt x="32" y="117"/>
                    <a:pt x="33" y="117"/>
                    <a:pt x="33" y="116"/>
                  </a:cubicBezTo>
                  <a:cubicBezTo>
                    <a:pt x="31" y="115"/>
                    <a:pt x="31" y="112"/>
                    <a:pt x="31" y="111"/>
                  </a:cubicBezTo>
                  <a:cubicBezTo>
                    <a:pt x="31" y="110"/>
                    <a:pt x="32" y="109"/>
                    <a:pt x="32" y="108"/>
                  </a:cubicBezTo>
                  <a:cubicBezTo>
                    <a:pt x="29" y="103"/>
                    <a:pt x="26" y="106"/>
                    <a:pt x="23" y="102"/>
                  </a:cubicBezTo>
                  <a:cubicBezTo>
                    <a:pt x="21" y="99"/>
                    <a:pt x="22" y="94"/>
                    <a:pt x="21" y="89"/>
                  </a:cubicBezTo>
                  <a:cubicBezTo>
                    <a:pt x="21" y="85"/>
                    <a:pt x="20" y="81"/>
                    <a:pt x="20" y="81"/>
                  </a:cubicBezTo>
                  <a:cubicBezTo>
                    <a:pt x="19" y="80"/>
                    <a:pt x="21" y="79"/>
                    <a:pt x="21" y="76"/>
                  </a:cubicBezTo>
                  <a:cubicBezTo>
                    <a:pt x="21" y="76"/>
                    <a:pt x="22" y="75"/>
                    <a:pt x="23" y="76"/>
                  </a:cubicBezTo>
                  <a:cubicBezTo>
                    <a:pt x="24" y="76"/>
                    <a:pt x="27" y="86"/>
                    <a:pt x="27" y="86"/>
                  </a:cubicBezTo>
                  <a:cubicBezTo>
                    <a:pt x="27" y="86"/>
                    <a:pt x="22" y="88"/>
                    <a:pt x="22" y="89"/>
                  </a:cubicBezTo>
                  <a:close/>
                  <a:moveTo>
                    <a:pt x="24" y="22"/>
                  </a:moveTo>
                  <a:cubicBezTo>
                    <a:pt x="24" y="22"/>
                    <a:pt x="23" y="22"/>
                    <a:pt x="23" y="21"/>
                  </a:cubicBezTo>
                  <a:cubicBezTo>
                    <a:pt x="23" y="21"/>
                    <a:pt x="22" y="19"/>
                    <a:pt x="22" y="19"/>
                  </a:cubicBezTo>
                  <a:cubicBezTo>
                    <a:pt x="23" y="19"/>
                    <a:pt x="23" y="17"/>
                    <a:pt x="23" y="17"/>
                  </a:cubicBezTo>
                  <a:cubicBezTo>
                    <a:pt x="23" y="17"/>
                    <a:pt x="24" y="18"/>
                    <a:pt x="24" y="18"/>
                  </a:cubicBezTo>
                  <a:cubicBezTo>
                    <a:pt x="23" y="19"/>
                    <a:pt x="24" y="22"/>
                    <a:pt x="24" y="22"/>
                  </a:cubicBezTo>
                  <a:close/>
                  <a:moveTo>
                    <a:pt x="25" y="75"/>
                  </a:moveTo>
                  <a:cubicBezTo>
                    <a:pt x="25" y="75"/>
                    <a:pt x="27" y="73"/>
                    <a:pt x="27" y="72"/>
                  </a:cubicBezTo>
                  <a:cubicBezTo>
                    <a:pt x="27" y="72"/>
                    <a:pt x="35" y="78"/>
                    <a:pt x="35" y="78"/>
                  </a:cubicBezTo>
                  <a:cubicBezTo>
                    <a:pt x="28" y="85"/>
                    <a:pt x="28" y="85"/>
                    <a:pt x="28" y="85"/>
                  </a:cubicBezTo>
                  <a:lnTo>
                    <a:pt x="25" y="75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4" name="Freeform 178"/>
            <p:cNvSpPr>
              <a:spLocks/>
            </p:cNvSpPr>
            <p:nvPr/>
          </p:nvSpPr>
          <p:spPr bwMode="auto">
            <a:xfrm>
              <a:off x="2240" y="2095"/>
              <a:ext cx="59" cy="116"/>
            </a:xfrm>
            <a:custGeom>
              <a:avLst/>
              <a:gdLst>
                <a:gd name="T0" fmla="*/ 6 w 64"/>
                <a:gd name="T1" fmla="*/ 5 h 127"/>
                <a:gd name="T2" fmla="*/ 6 w 64"/>
                <a:gd name="T3" fmla="*/ 5 h 127"/>
                <a:gd name="T4" fmla="*/ 7 w 64"/>
                <a:gd name="T5" fmla="*/ 5 h 127"/>
                <a:gd name="T6" fmla="*/ 8 w 64"/>
                <a:gd name="T7" fmla="*/ 6 h 127"/>
                <a:gd name="T8" fmla="*/ 8 w 64"/>
                <a:gd name="T9" fmla="*/ 10 h 127"/>
                <a:gd name="T10" fmla="*/ 8 w 64"/>
                <a:gd name="T11" fmla="*/ 12 h 127"/>
                <a:gd name="T12" fmla="*/ 8 w 64"/>
                <a:gd name="T13" fmla="*/ 13 h 127"/>
                <a:gd name="T14" fmla="*/ 11 w 64"/>
                <a:gd name="T15" fmla="*/ 15 h 127"/>
                <a:gd name="T16" fmla="*/ 12 w 64"/>
                <a:gd name="T17" fmla="*/ 18 h 127"/>
                <a:gd name="T18" fmla="*/ 12 w 64"/>
                <a:gd name="T19" fmla="*/ 18 h 127"/>
                <a:gd name="T20" fmla="*/ 12 w 64"/>
                <a:gd name="T21" fmla="*/ 18 h 127"/>
                <a:gd name="T22" fmla="*/ 12 w 64"/>
                <a:gd name="T23" fmla="*/ 18 h 127"/>
                <a:gd name="T24" fmla="*/ 12 w 64"/>
                <a:gd name="T25" fmla="*/ 18 h 127"/>
                <a:gd name="T26" fmla="*/ 10 w 64"/>
                <a:gd name="T27" fmla="*/ 18 h 127"/>
                <a:gd name="T28" fmla="*/ 8 w 64"/>
                <a:gd name="T29" fmla="*/ 18 h 127"/>
                <a:gd name="T30" fmla="*/ 9 w 64"/>
                <a:gd name="T31" fmla="*/ 18 h 127"/>
                <a:gd name="T32" fmla="*/ 10 w 64"/>
                <a:gd name="T33" fmla="*/ 18 h 127"/>
                <a:gd name="T34" fmla="*/ 6 w 64"/>
                <a:gd name="T35" fmla="*/ 14 h 127"/>
                <a:gd name="T36" fmla="*/ 6 w 64"/>
                <a:gd name="T37" fmla="*/ 13 h 127"/>
                <a:gd name="T38" fmla="*/ 6 w 64"/>
                <a:gd name="T39" fmla="*/ 14 h 127"/>
                <a:gd name="T40" fmla="*/ 6 w 64"/>
                <a:gd name="T41" fmla="*/ 15 h 127"/>
                <a:gd name="T42" fmla="*/ 6 w 64"/>
                <a:gd name="T43" fmla="*/ 18 h 127"/>
                <a:gd name="T44" fmla="*/ 6 w 64"/>
                <a:gd name="T45" fmla="*/ 18 h 127"/>
                <a:gd name="T46" fmla="*/ 6 w 64"/>
                <a:gd name="T47" fmla="*/ 19 h 127"/>
                <a:gd name="T48" fmla="*/ 6 w 64"/>
                <a:gd name="T49" fmla="*/ 19 h 127"/>
                <a:gd name="T50" fmla="*/ 6 w 64"/>
                <a:gd name="T51" fmla="*/ 18 h 127"/>
                <a:gd name="T52" fmla="*/ 6 w 64"/>
                <a:gd name="T53" fmla="*/ 18 h 127"/>
                <a:gd name="T54" fmla="*/ 6 w 64"/>
                <a:gd name="T55" fmla="*/ 19 h 127"/>
                <a:gd name="T56" fmla="*/ 0 w 64"/>
                <a:gd name="T57" fmla="*/ 19 h 127"/>
                <a:gd name="T58" fmla="*/ 4 w 64"/>
                <a:gd name="T59" fmla="*/ 18 h 127"/>
                <a:gd name="T60" fmla="*/ 6 w 64"/>
                <a:gd name="T61" fmla="*/ 18 h 127"/>
                <a:gd name="T62" fmla="*/ 6 w 64"/>
                <a:gd name="T63" fmla="*/ 18 h 127"/>
                <a:gd name="T64" fmla="*/ 6 w 64"/>
                <a:gd name="T65" fmla="*/ 15 h 127"/>
                <a:gd name="T66" fmla="*/ 6 w 64"/>
                <a:gd name="T67" fmla="*/ 13 h 127"/>
                <a:gd name="T68" fmla="*/ 6 w 64"/>
                <a:gd name="T69" fmla="*/ 11 h 127"/>
                <a:gd name="T70" fmla="*/ 6 w 64"/>
                <a:gd name="T71" fmla="*/ 9 h 127"/>
                <a:gd name="T72" fmla="*/ 6 w 64"/>
                <a:gd name="T73" fmla="*/ 9 h 127"/>
                <a:gd name="T74" fmla="*/ 6 w 64"/>
                <a:gd name="T75" fmla="*/ 9 h 127"/>
                <a:gd name="T76" fmla="*/ 6 w 64"/>
                <a:gd name="T77" fmla="*/ 8 h 127"/>
                <a:gd name="T78" fmla="*/ 6 w 64"/>
                <a:gd name="T79" fmla="*/ 5 h 127"/>
                <a:gd name="T80" fmla="*/ 6 w 64"/>
                <a:gd name="T81" fmla="*/ 5 h 127"/>
                <a:gd name="T82" fmla="*/ 6 w 64"/>
                <a:gd name="T83" fmla="*/ 5 h 127"/>
                <a:gd name="T84" fmla="*/ 6 w 64"/>
                <a:gd name="T85" fmla="*/ 5 h 127"/>
                <a:gd name="T86" fmla="*/ 6 w 64"/>
                <a:gd name="T87" fmla="*/ 5 h 127"/>
                <a:gd name="T88" fmla="*/ 6 w 64"/>
                <a:gd name="T89" fmla="*/ 5 h 127"/>
                <a:gd name="T90" fmla="*/ 6 w 64"/>
                <a:gd name="T91" fmla="*/ 5 h 127"/>
                <a:gd name="T92" fmla="*/ 6 w 64"/>
                <a:gd name="T93" fmla="*/ 5 h 127"/>
                <a:gd name="T94" fmla="*/ 6 w 64"/>
                <a:gd name="T95" fmla="*/ 5 h 127"/>
                <a:gd name="T96" fmla="*/ 6 w 64"/>
                <a:gd name="T97" fmla="*/ 5 h 127"/>
                <a:gd name="T98" fmla="*/ 6 w 64"/>
                <a:gd name="T99" fmla="*/ 5 h 127"/>
                <a:gd name="T100" fmla="*/ 6 w 64"/>
                <a:gd name="T101" fmla="*/ 5 h 127"/>
                <a:gd name="T102" fmla="*/ 6 w 64"/>
                <a:gd name="T103" fmla="*/ 5 h 127"/>
                <a:gd name="T104" fmla="*/ 6 w 64"/>
                <a:gd name="T105" fmla="*/ 3 h 127"/>
                <a:gd name="T106" fmla="*/ 6 w 64"/>
                <a:gd name="T107" fmla="*/ 4 h 127"/>
                <a:gd name="T108" fmla="*/ 6 w 64"/>
                <a:gd name="T109" fmla="*/ 5 h 127"/>
                <a:gd name="T110" fmla="*/ 7 w 64"/>
                <a:gd name="T111" fmla="*/ 5 h 127"/>
                <a:gd name="T112" fmla="*/ 6 w 64"/>
                <a:gd name="T113" fmla="*/ 5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" h="127">
                  <a:moveTo>
                    <a:pt x="35" y="14"/>
                  </a:moveTo>
                  <a:cubicBezTo>
                    <a:pt x="35" y="14"/>
                    <a:pt x="33" y="19"/>
                    <a:pt x="37" y="21"/>
                  </a:cubicBezTo>
                  <a:cubicBezTo>
                    <a:pt x="39" y="22"/>
                    <a:pt x="39" y="22"/>
                    <a:pt x="40" y="24"/>
                  </a:cubicBezTo>
                  <a:cubicBezTo>
                    <a:pt x="42" y="26"/>
                    <a:pt x="47" y="44"/>
                    <a:pt x="44" y="45"/>
                  </a:cubicBezTo>
                  <a:cubicBezTo>
                    <a:pt x="39" y="45"/>
                    <a:pt x="45" y="60"/>
                    <a:pt x="44" y="65"/>
                  </a:cubicBezTo>
                  <a:cubicBezTo>
                    <a:pt x="44" y="69"/>
                    <a:pt x="44" y="73"/>
                    <a:pt x="45" y="78"/>
                  </a:cubicBezTo>
                  <a:cubicBezTo>
                    <a:pt x="46" y="81"/>
                    <a:pt x="45" y="86"/>
                    <a:pt x="46" y="87"/>
                  </a:cubicBezTo>
                  <a:cubicBezTo>
                    <a:pt x="49" y="90"/>
                    <a:pt x="53" y="97"/>
                    <a:pt x="56" y="104"/>
                  </a:cubicBezTo>
                  <a:cubicBezTo>
                    <a:pt x="57" y="107"/>
                    <a:pt x="64" y="119"/>
                    <a:pt x="64" y="119"/>
                  </a:cubicBezTo>
                  <a:cubicBezTo>
                    <a:pt x="64" y="119"/>
                    <a:pt x="62" y="121"/>
                    <a:pt x="62" y="121"/>
                  </a:cubicBezTo>
                  <a:cubicBezTo>
                    <a:pt x="61" y="121"/>
                    <a:pt x="62" y="126"/>
                    <a:pt x="62" y="12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1"/>
                    <a:pt x="57" y="121"/>
                    <a:pt x="54" y="124"/>
                  </a:cubicBezTo>
                  <a:cubicBezTo>
                    <a:pt x="52" y="127"/>
                    <a:pt x="44" y="125"/>
                    <a:pt x="44" y="124"/>
                  </a:cubicBezTo>
                  <a:cubicBezTo>
                    <a:pt x="44" y="124"/>
                    <a:pt x="45" y="123"/>
                    <a:pt x="48" y="122"/>
                  </a:cubicBezTo>
                  <a:cubicBezTo>
                    <a:pt x="49" y="122"/>
                    <a:pt x="51" y="120"/>
                    <a:pt x="51" y="119"/>
                  </a:cubicBezTo>
                  <a:cubicBezTo>
                    <a:pt x="52" y="117"/>
                    <a:pt x="43" y="105"/>
                    <a:pt x="37" y="90"/>
                  </a:cubicBezTo>
                  <a:cubicBezTo>
                    <a:pt x="36" y="87"/>
                    <a:pt x="34" y="83"/>
                    <a:pt x="33" y="80"/>
                  </a:cubicBezTo>
                  <a:cubicBezTo>
                    <a:pt x="33" y="79"/>
                    <a:pt x="27" y="90"/>
                    <a:pt x="26" y="91"/>
                  </a:cubicBezTo>
                  <a:cubicBezTo>
                    <a:pt x="26" y="92"/>
                    <a:pt x="26" y="97"/>
                    <a:pt x="25" y="102"/>
                  </a:cubicBezTo>
                  <a:cubicBezTo>
                    <a:pt x="23" y="112"/>
                    <a:pt x="23" y="123"/>
                    <a:pt x="23" y="123"/>
                  </a:cubicBezTo>
                  <a:cubicBezTo>
                    <a:pt x="22" y="123"/>
                    <a:pt x="20" y="124"/>
                    <a:pt x="20" y="124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5" y="123"/>
                    <a:pt x="15" y="123"/>
                  </a:cubicBezTo>
                  <a:cubicBezTo>
                    <a:pt x="15" y="123"/>
                    <a:pt x="12" y="126"/>
                    <a:pt x="10" y="127"/>
                  </a:cubicBezTo>
                  <a:cubicBezTo>
                    <a:pt x="7" y="127"/>
                    <a:pt x="0" y="127"/>
                    <a:pt x="0" y="126"/>
                  </a:cubicBezTo>
                  <a:cubicBezTo>
                    <a:pt x="0" y="125"/>
                    <a:pt x="1" y="126"/>
                    <a:pt x="4" y="125"/>
                  </a:cubicBezTo>
                  <a:cubicBezTo>
                    <a:pt x="5" y="124"/>
                    <a:pt x="8" y="123"/>
                    <a:pt x="9" y="121"/>
                  </a:cubicBezTo>
                  <a:cubicBezTo>
                    <a:pt x="9" y="121"/>
                    <a:pt x="9" y="121"/>
                    <a:pt x="9" y="120"/>
                  </a:cubicBezTo>
                  <a:cubicBezTo>
                    <a:pt x="12" y="108"/>
                    <a:pt x="12" y="109"/>
                    <a:pt x="13" y="104"/>
                  </a:cubicBezTo>
                  <a:cubicBezTo>
                    <a:pt x="16" y="95"/>
                    <a:pt x="16" y="89"/>
                    <a:pt x="16" y="87"/>
                  </a:cubicBezTo>
                  <a:cubicBezTo>
                    <a:pt x="17" y="86"/>
                    <a:pt x="23" y="69"/>
                    <a:pt x="23" y="67"/>
                  </a:cubicBezTo>
                  <a:cubicBezTo>
                    <a:pt x="24" y="65"/>
                    <a:pt x="23" y="57"/>
                    <a:pt x="23" y="57"/>
                  </a:cubicBezTo>
                  <a:cubicBezTo>
                    <a:pt x="23" y="57"/>
                    <a:pt x="22" y="57"/>
                    <a:pt x="21" y="56"/>
                  </a:cubicBezTo>
                  <a:cubicBezTo>
                    <a:pt x="20" y="55"/>
                    <a:pt x="20" y="57"/>
                    <a:pt x="19" y="56"/>
                  </a:cubicBezTo>
                  <a:cubicBezTo>
                    <a:pt x="18" y="55"/>
                    <a:pt x="16" y="56"/>
                    <a:pt x="15" y="55"/>
                  </a:cubicBezTo>
                  <a:cubicBezTo>
                    <a:pt x="14" y="53"/>
                    <a:pt x="14" y="41"/>
                    <a:pt x="14" y="40"/>
                  </a:cubicBezTo>
                  <a:cubicBezTo>
                    <a:pt x="15" y="40"/>
                    <a:pt x="22" y="39"/>
                    <a:pt x="23" y="39"/>
                  </a:cubicBezTo>
                  <a:cubicBezTo>
                    <a:pt x="23" y="39"/>
                    <a:pt x="23" y="36"/>
                    <a:pt x="25" y="33"/>
                  </a:cubicBezTo>
                  <a:cubicBezTo>
                    <a:pt x="27" y="31"/>
                    <a:pt x="26" y="26"/>
                    <a:pt x="28" y="23"/>
                  </a:cubicBezTo>
                  <a:cubicBezTo>
                    <a:pt x="30" y="21"/>
                    <a:pt x="28" y="18"/>
                    <a:pt x="28" y="18"/>
                  </a:cubicBezTo>
                  <a:cubicBezTo>
                    <a:pt x="28" y="18"/>
                    <a:pt x="25" y="19"/>
                    <a:pt x="25" y="18"/>
                  </a:cubicBezTo>
                  <a:cubicBezTo>
                    <a:pt x="25" y="18"/>
                    <a:pt x="25" y="17"/>
                    <a:pt x="25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5" y="14"/>
                    <a:pt x="25" y="14"/>
                  </a:cubicBezTo>
                  <a:cubicBezTo>
                    <a:pt x="25" y="14"/>
                    <a:pt x="24" y="14"/>
                    <a:pt x="23" y="13"/>
                  </a:cubicBezTo>
                  <a:cubicBezTo>
                    <a:pt x="22" y="13"/>
                    <a:pt x="24" y="11"/>
                    <a:pt x="24" y="11"/>
                  </a:cubicBezTo>
                  <a:cubicBezTo>
                    <a:pt x="25" y="10"/>
                    <a:pt x="24" y="5"/>
                    <a:pt x="27" y="3"/>
                  </a:cubicBezTo>
                  <a:cubicBezTo>
                    <a:pt x="29" y="2"/>
                    <a:pt x="33" y="0"/>
                    <a:pt x="36" y="4"/>
                  </a:cubicBezTo>
                  <a:cubicBezTo>
                    <a:pt x="39" y="7"/>
                    <a:pt x="38" y="8"/>
                    <a:pt x="38" y="8"/>
                  </a:cubicBezTo>
                  <a:cubicBezTo>
                    <a:pt x="38" y="8"/>
                    <a:pt x="41" y="9"/>
                    <a:pt x="41" y="11"/>
                  </a:cubicBezTo>
                  <a:cubicBezTo>
                    <a:pt x="40" y="13"/>
                    <a:pt x="40" y="15"/>
                    <a:pt x="35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5" name="Freeform 179"/>
            <p:cNvSpPr>
              <a:spLocks noEditPoints="1"/>
            </p:cNvSpPr>
            <p:nvPr/>
          </p:nvSpPr>
          <p:spPr bwMode="auto">
            <a:xfrm>
              <a:off x="1899" y="1822"/>
              <a:ext cx="75" cy="119"/>
            </a:xfrm>
            <a:custGeom>
              <a:avLst/>
              <a:gdLst>
                <a:gd name="T0" fmla="*/ 13 w 82"/>
                <a:gd name="T1" fmla="*/ 17 h 130"/>
                <a:gd name="T2" fmla="*/ 11 w 82"/>
                <a:gd name="T3" fmla="*/ 14 h 130"/>
                <a:gd name="T4" fmla="*/ 11 w 82"/>
                <a:gd name="T5" fmla="*/ 10 h 130"/>
                <a:gd name="T6" fmla="*/ 12 w 82"/>
                <a:gd name="T7" fmla="*/ 5 h 130"/>
                <a:gd name="T8" fmla="*/ 10 w 82"/>
                <a:gd name="T9" fmla="*/ 5 h 130"/>
                <a:gd name="T10" fmla="*/ 9 w 82"/>
                <a:gd name="T11" fmla="*/ 3 h 130"/>
                <a:gd name="T12" fmla="*/ 7 w 82"/>
                <a:gd name="T13" fmla="*/ 5 h 130"/>
                <a:gd name="T14" fmla="*/ 6 w 82"/>
                <a:gd name="T15" fmla="*/ 5 h 130"/>
                <a:gd name="T16" fmla="*/ 7 w 82"/>
                <a:gd name="T17" fmla="*/ 5 h 130"/>
                <a:gd name="T18" fmla="*/ 7 w 82"/>
                <a:gd name="T19" fmla="*/ 5 h 130"/>
                <a:gd name="T20" fmla="*/ 8 w 82"/>
                <a:gd name="T21" fmla="*/ 5 h 130"/>
                <a:gd name="T22" fmla="*/ 5 w 82"/>
                <a:gd name="T23" fmla="*/ 6 h 130"/>
                <a:gd name="T24" fmla="*/ 5 w 82"/>
                <a:gd name="T25" fmla="*/ 10 h 130"/>
                <a:gd name="T26" fmla="*/ 5 w 82"/>
                <a:gd name="T27" fmla="*/ 11 h 130"/>
                <a:gd name="T28" fmla="*/ 5 w 82"/>
                <a:gd name="T29" fmla="*/ 10 h 130"/>
                <a:gd name="T30" fmla="*/ 5 w 82"/>
                <a:gd name="T31" fmla="*/ 14 h 130"/>
                <a:gd name="T32" fmla="*/ 5 w 82"/>
                <a:gd name="T33" fmla="*/ 12 h 130"/>
                <a:gd name="T34" fmla="*/ 5 w 82"/>
                <a:gd name="T35" fmla="*/ 10 h 130"/>
                <a:gd name="T36" fmla="*/ 7 w 82"/>
                <a:gd name="T37" fmla="*/ 7 h 130"/>
                <a:gd name="T38" fmla="*/ 8 w 82"/>
                <a:gd name="T39" fmla="*/ 11 h 130"/>
                <a:gd name="T40" fmla="*/ 5 w 82"/>
                <a:gd name="T41" fmla="*/ 14 h 130"/>
                <a:gd name="T42" fmla="*/ 5 w 82"/>
                <a:gd name="T43" fmla="*/ 19 h 130"/>
                <a:gd name="T44" fmla="*/ 5 w 82"/>
                <a:gd name="T45" fmla="*/ 20 h 130"/>
                <a:gd name="T46" fmla="*/ 5 w 82"/>
                <a:gd name="T47" fmla="*/ 20 h 130"/>
                <a:gd name="T48" fmla="*/ 5 w 82"/>
                <a:gd name="T49" fmla="*/ 21 h 130"/>
                <a:gd name="T50" fmla="*/ 5 w 82"/>
                <a:gd name="T51" fmla="*/ 19 h 130"/>
                <a:gd name="T52" fmla="*/ 6 w 82"/>
                <a:gd name="T53" fmla="*/ 17 h 130"/>
                <a:gd name="T54" fmla="*/ 8 w 82"/>
                <a:gd name="T55" fmla="*/ 14 h 130"/>
                <a:gd name="T56" fmla="*/ 11 w 82"/>
                <a:gd name="T57" fmla="*/ 15 h 130"/>
                <a:gd name="T58" fmla="*/ 12 w 82"/>
                <a:gd name="T59" fmla="*/ 19 h 130"/>
                <a:gd name="T60" fmla="*/ 10 w 82"/>
                <a:gd name="T61" fmla="*/ 20 h 130"/>
                <a:gd name="T62" fmla="*/ 12 w 82"/>
                <a:gd name="T63" fmla="*/ 20 h 130"/>
                <a:gd name="T64" fmla="*/ 13 w 82"/>
                <a:gd name="T65" fmla="*/ 21 h 130"/>
                <a:gd name="T66" fmla="*/ 13 w 82"/>
                <a:gd name="T67" fmla="*/ 20 h 130"/>
                <a:gd name="T68" fmla="*/ 5 w 82"/>
                <a:gd name="T69" fmla="*/ 12 h 130"/>
                <a:gd name="T70" fmla="*/ 5 w 82"/>
                <a:gd name="T71" fmla="*/ 11 h 130"/>
                <a:gd name="T72" fmla="*/ 5 w 82"/>
                <a:gd name="T73" fmla="*/ 12 h 130"/>
                <a:gd name="T74" fmla="*/ 9 w 82"/>
                <a:gd name="T75" fmla="*/ 5 h 130"/>
                <a:gd name="T76" fmla="*/ 9 w 82"/>
                <a:gd name="T77" fmla="*/ 5 h 1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2" h="130">
                  <a:moveTo>
                    <a:pt x="77" y="116"/>
                  </a:moveTo>
                  <a:cubicBezTo>
                    <a:pt x="77" y="115"/>
                    <a:pt x="76" y="111"/>
                    <a:pt x="76" y="109"/>
                  </a:cubicBezTo>
                  <a:cubicBezTo>
                    <a:pt x="75" y="106"/>
                    <a:pt x="75" y="100"/>
                    <a:pt x="73" y="96"/>
                  </a:cubicBezTo>
                  <a:cubicBezTo>
                    <a:pt x="71" y="92"/>
                    <a:pt x="68" y="91"/>
                    <a:pt x="68" y="84"/>
                  </a:cubicBezTo>
                  <a:cubicBezTo>
                    <a:pt x="69" y="82"/>
                    <a:pt x="67" y="79"/>
                    <a:pt x="67" y="78"/>
                  </a:cubicBezTo>
                  <a:cubicBezTo>
                    <a:pt x="69" y="72"/>
                    <a:pt x="70" y="62"/>
                    <a:pt x="69" y="60"/>
                  </a:cubicBezTo>
                  <a:cubicBezTo>
                    <a:pt x="66" y="55"/>
                    <a:pt x="68" y="49"/>
                    <a:pt x="68" y="49"/>
                  </a:cubicBezTo>
                  <a:cubicBezTo>
                    <a:pt x="68" y="49"/>
                    <a:pt x="71" y="45"/>
                    <a:pt x="71" y="40"/>
                  </a:cubicBezTo>
                  <a:cubicBezTo>
                    <a:pt x="71" y="35"/>
                    <a:pt x="64" y="27"/>
                    <a:pt x="64" y="26"/>
                  </a:cubicBezTo>
                  <a:cubicBezTo>
                    <a:pt x="63" y="16"/>
                    <a:pt x="61" y="19"/>
                    <a:pt x="61" y="17"/>
                  </a:cubicBezTo>
                  <a:cubicBezTo>
                    <a:pt x="61" y="15"/>
                    <a:pt x="60" y="13"/>
                    <a:pt x="60" y="13"/>
                  </a:cubicBezTo>
                  <a:cubicBezTo>
                    <a:pt x="62" y="6"/>
                    <a:pt x="58" y="4"/>
                    <a:pt x="57" y="3"/>
                  </a:cubicBezTo>
                  <a:cubicBezTo>
                    <a:pt x="57" y="2"/>
                    <a:pt x="57" y="2"/>
                    <a:pt x="55" y="1"/>
                  </a:cubicBezTo>
                  <a:cubicBezTo>
                    <a:pt x="52" y="0"/>
                    <a:pt x="48" y="2"/>
                    <a:pt x="46" y="5"/>
                  </a:cubicBezTo>
                  <a:cubicBezTo>
                    <a:pt x="45" y="6"/>
                    <a:pt x="46" y="10"/>
                    <a:pt x="46" y="10"/>
                  </a:cubicBezTo>
                  <a:cubicBezTo>
                    <a:pt x="44" y="11"/>
                    <a:pt x="45" y="11"/>
                    <a:pt x="44" y="12"/>
                  </a:cubicBezTo>
                  <a:cubicBezTo>
                    <a:pt x="43" y="13"/>
                    <a:pt x="45" y="13"/>
                    <a:pt x="45" y="13"/>
                  </a:cubicBezTo>
                  <a:cubicBezTo>
                    <a:pt x="45" y="13"/>
                    <a:pt x="45" y="14"/>
                    <a:pt x="45" y="15"/>
                  </a:cubicBezTo>
                  <a:cubicBezTo>
                    <a:pt x="45" y="15"/>
                    <a:pt x="45" y="15"/>
                    <a:pt x="46" y="16"/>
                  </a:cubicBezTo>
                  <a:cubicBezTo>
                    <a:pt x="46" y="16"/>
                    <a:pt x="46" y="17"/>
                    <a:pt x="46" y="17"/>
                  </a:cubicBezTo>
                  <a:cubicBezTo>
                    <a:pt x="47" y="18"/>
                    <a:pt x="49" y="17"/>
                    <a:pt x="49" y="17"/>
                  </a:cubicBezTo>
                  <a:cubicBezTo>
                    <a:pt x="49" y="17"/>
                    <a:pt x="52" y="17"/>
                    <a:pt x="49" y="23"/>
                  </a:cubicBezTo>
                  <a:cubicBezTo>
                    <a:pt x="46" y="30"/>
                    <a:pt x="46" y="31"/>
                    <a:pt x="45" y="33"/>
                  </a:cubicBezTo>
                  <a:cubicBezTo>
                    <a:pt x="44" y="35"/>
                    <a:pt x="43" y="37"/>
                    <a:pt x="40" y="43"/>
                  </a:cubicBezTo>
                  <a:cubicBezTo>
                    <a:pt x="40" y="44"/>
                    <a:pt x="31" y="54"/>
                    <a:pt x="29" y="56"/>
                  </a:cubicBezTo>
                  <a:cubicBezTo>
                    <a:pt x="26" y="57"/>
                    <a:pt x="26" y="59"/>
                    <a:pt x="26" y="59"/>
                  </a:cubicBezTo>
                  <a:cubicBezTo>
                    <a:pt x="25" y="59"/>
                    <a:pt x="20" y="62"/>
                    <a:pt x="19" y="62"/>
                  </a:cubicBezTo>
                  <a:cubicBezTo>
                    <a:pt x="18" y="62"/>
                    <a:pt x="18" y="63"/>
                    <a:pt x="18" y="63"/>
                  </a:cubicBezTo>
                  <a:cubicBezTo>
                    <a:pt x="17" y="63"/>
                    <a:pt x="15" y="63"/>
                    <a:pt x="14" y="63"/>
                  </a:cubicBezTo>
                  <a:cubicBezTo>
                    <a:pt x="14" y="63"/>
                    <a:pt x="12" y="60"/>
                    <a:pt x="11" y="61"/>
                  </a:cubicBezTo>
                  <a:cubicBezTo>
                    <a:pt x="10" y="61"/>
                    <a:pt x="0" y="73"/>
                    <a:pt x="0" y="75"/>
                  </a:cubicBezTo>
                  <a:cubicBezTo>
                    <a:pt x="1" y="76"/>
                    <a:pt x="15" y="88"/>
                    <a:pt x="16" y="88"/>
                  </a:cubicBezTo>
                  <a:cubicBezTo>
                    <a:pt x="17" y="88"/>
                    <a:pt x="28" y="74"/>
                    <a:pt x="28" y="74"/>
                  </a:cubicBezTo>
                  <a:cubicBezTo>
                    <a:pt x="28" y="74"/>
                    <a:pt x="25" y="71"/>
                    <a:pt x="25" y="71"/>
                  </a:cubicBezTo>
                  <a:cubicBezTo>
                    <a:pt x="26" y="69"/>
                    <a:pt x="24" y="68"/>
                    <a:pt x="25" y="66"/>
                  </a:cubicBezTo>
                  <a:cubicBezTo>
                    <a:pt x="25" y="64"/>
                    <a:pt x="30" y="60"/>
                    <a:pt x="30" y="60"/>
                  </a:cubicBezTo>
                  <a:cubicBezTo>
                    <a:pt x="30" y="60"/>
                    <a:pt x="31" y="61"/>
                    <a:pt x="32" y="61"/>
                  </a:cubicBezTo>
                  <a:cubicBezTo>
                    <a:pt x="34" y="57"/>
                    <a:pt x="46" y="47"/>
                    <a:pt x="46" y="47"/>
                  </a:cubicBezTo>
                  <a:cubicBezTo>
                    <a:pt x="46" y="47"/>
                    <a:pt x="47" y="60"/>
                    <a:pt x="47" y="63"/>
                  </a:cubicBezTo>
                  <a:cubicBezTo>
                    <a:pt x="47" y="66"/>
                    <a:pt x="49" y="65"/>
                    <a:pt x="50" y="66"/>
                  </a:cubicBezTo>
                  <a:cubicBezTo>
                    <a:pt x="50" y="66"/>
                    <a:pt x="50" y="67"/>
                    <a:pt x="50" y="67"/>
                  </a:cubicBezTo>
                  <a:cubicBezTo>
                    <a:pt x="48" y="68"/>
                    <a:pt x="40" y="87"/>
                    <a:pt x="39" y="88"/>
                  </a:cubicBezTo>
                  <a:cubicBezTo>
                    <a:pt x="37" y="91"/>
                    <a:pt x="38" y="95"/>
                    <a:pt x="37" y="96"/>
                  </a:cubicBezTo>
                  <a:cubicBezTo>
                    <a:pt x="36" y="100"/>
                    <a:pt x="32" y="114"/>
                    <a:pt x="30" y="119"/>
                  </a:cubicBezTo>
                  <a:cubicBezTo>
                    <a:pt x="30" y="120"/>
                    <a:pt x="27" y="123"/>
                    <a:pt x="25" y="125"/>
                  </a:cubicBezTo>
                  <a:cubicBezTo>
                    <a:pt x="24" y="126"/>
                    <a:pt x="18" y="125"/>
                    <a:pt x="18" y="126"/>
                  </a:cubicBezTo>
                  <a:cubicBezTo>
                    <a:pt x="18" y="127"/>
                    <a:pt x="26" y="129"/>
                    <a:pt x="27" y="129"/>
                  </a:cubicBezTo>
                  <a:cubicBezTo>
                    <a:pt x="29" y="129"/>
                    <a:pt x="30" y="128"/>
                    <a:pt x="31" y="127"/>
                  </a:cubicBezTo>
                  <a:cubicBezTo>
                    <a:pt x="32" y="126"/>
                    <a:pt x="35" y="125"/>
                    <a:pt x="35" y="125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40" y="121"/>
                    <a:pt x="36" y="119"/>
                    <a:pt x="36" y="118"/>
                  </a:cubicBezTo>
                  <a:cubicBezTo>
                    <a:pt x="36" y="117"/>
                    <a:pt x="38" y="111"/>
                    <a:pt x="41" y="107"/>
                  </a:cubicBezTo>
                  <a:cubicBezTo>
                    <a:pt x="43" y="104"/>
                    <a:pt x="43" y="97"/>
                    <a:pt x="44" y="95"/>
                  </a:cubicBezTo>
                  <a:cubicBezTo>
                    <a:pt x="44" y="93"/>
                    <a:pt x="49" y="87"/>
                    <a:pt x="49" y="87"/>
                  </a:cubicBezTo>
                  <a:cubicBezTo>
                    <a:pt x="49" y="88"/>
                    <a:pt x="61" y="87"/>
                    <a:pt x="61" y="88"/>
                  </a:cubicBezTo>
                  <a:cubicBezTo>
                    <a:pt x="63" y="93"/>
                    <a:pt x="65" y="95"/>
                    <a:pt x="66" y="97"/>
                  </a:cubicBezTo>
                  <a:cubicBezTo>
                    <a:pt x="67" y="99"/>
                    <a:pt x="68" y="104"/>
                    <a:pt x="71" y="110"/>
                  </a:cubicBezTo>
                  <a:cubicBezTo>
                    <a:pt x="73" y="114"/>
                    <a:pt x="72" y="121"/>
                    <a:pt x="72" y="122"/>
                  </a:cubicBezTo>
                  <a:cubicBezTo>
                    <a:pt x="70" y="123"/>
                    <a:pt x="69" y="125"/>
                    <a:pt x="68" y="125"/>
                  </a:cubicBezTo>
                  <a:cubicBezTo>
                    <a:pt x="65" y="127"/>
                    <a:pt x="64" y="126"/>
                    <a:pt x="62" y="126"/>
                  </a:cubicBezTo>
                  <a:cubicBezTo>
                    <a:pt x="60" y="127"/>
                    <a:pt x="69" y="130"/>
                    <a:pt x="71" y="129"/>
                  </a:cubicBezTo>
                  <a:cubicBezTo>
                    <a:pt x="72" y="128"/>
                    <a:pt x="73" y="127"/>
                    <a:pt x="73" y="127"/>
                  </a:cubicBezTo>
                  <a:cubicBezTo>
                    <a:pt x="75" y="126"/>
                    <a:pt x="77" y="126"/>
                    <a:pt x="77" y="126"/>
                  </a:cubicBezTo>
                  <a:cubicBezTo>
                    <a:pt x="77" y="126"/>
                    <a:pt x="77" y="128"/>
                    <a:pt x="77" y="129"/>
                  </a:cubicBezTo>
                  <a:cubicBezTo>
                    <a:pt x="77" y="129"/>
                    <a:pt x="78" y="129"/>
                    <a:pt x="78" y="129"/>
                  </a:cubicBezTo>
                  <a:cubicBezTo>
                    <a:pt x="78" y="126"/>
                    <a:pt x="78" y="126"/>
                    <a:pt x="78" y="126"/>
                  </a:cubicBezTo>
                  <a:cubicBezTo>
                    <a:pt x="82" y="122"/>
                    <a:pt x="77" y="117"/>
                    <a:pt x="77" y="116"/>
                  </a:cubicBezTo>
                  <a:close/>
                  <a:moveTo>
                    <a:pt x="23" y="71"/>
                  </a:moveTo>
                  <a:cubicBezTo>
                    <a:pt x="23" y="71"/>
                    <a:pt x="15" y="64"/>
                    <a:pt x="15" y="64"/>
                  </a:cubicBezTo>
                  <a:cubicBezTo>
                    <a:pt x="15" y="64"/>
                    <a:pt x="18" y="64"/>
                    <a:pt x="19" y="65"/>
                  </a:cubicBezTo>
                  <a:cubicBezTo>
                    <a:pt x="20" y="66"/>
                    <a:pt x="22" y="67"/>
                    <a:pt x="23" y="68"/>
                  </a:cubicBezTo>
                  <a:cubicBezTo>
                    <a:pt x="24" y="69"/>
                    <a:pt x="23" y="71"/>
                    <a:pt x="23" y="71"/>
                  </a:cubicBezTo>
                  <a:close/>
                  <a:moveTo>
                    <a:pt x="57" y="19"/>
                  </a:moveTo>
                  <a:cubicBezTo>
                    <a:pt x="55" y="16"/>
                    <a:pt x="56" y="14"/>
                    <a:pt x="56" y="14"/>
                  </a:cubicBezTo>
                  <a:cubicBezTo>
                    <a:pt x="57" y="14"/>
                    <a:pt x="58" y="16"/>
                    <a:pt x="58" y="16"/>
                  </a:cubicBezTo>
                  <a:lnTo>
                    <a:pt x="57" y="1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6" name="Freeform 180"/>
            <p:cNvSpPr>
              <a:spLocks noEditPoints="1"/>
            </p:cNvSpPr>
            <p:nvPr/>
          </p:nvSpPr>
          <p:spPr bwMode="auto">
            <a:xfrm>
              <a:off x="2184" y="2043"/>
              <a:ext cx="46" cy="141"/>
            </a:xfrm>
            <a:custGeom>
              <a:avLst/>
              <a:gdLst>
                <a:gd name="T0" fmla="*/ 8 w 50"/>
                <a:gd name="T1" fmla="*/ 12 h 154"/>
                <a:gd name="T2" fmla="*/ 8 w 50"/>
                <a:gd name="T3" fmla="*/ 10 h 154"/>
                <a:gd name="T4" fmla="*/ 7 w 50"/>
                <a:gd name="T5" fmla="*/ 7 h 154"/>
                <a:gd name="T6" fmla="*/ 6 w 50"/>
                <a:gd name="T7" fmla="*/ 5 h 154"/>
                <a:gd name="T8" fmla="*/ 6 w 50"/>
                <a:gd name="T9" fmla="*/ 5 h 154"/>
                <a:gd name="T10" fmla="*/ 6 w 50"/>
                <a:gd name="T11" fmla="*/ 5 h 154"/>
                <a:gd name="T12" fmla="*/ 6 w 50"/>
                <a:gd name="T13" fmla="*/ 5 h 154"/>
                <a:gd name="T14" fmla="*/ 6 w 50"/>
                <a:gd name="T15" fmla="*/ 5 h 154"/>
                <a:gd name="T16" fmla="*/ 6 w 50"/>
                <a:gd name="T17" fmla="*/ 5 h 154"/>
                <a:gd name="T18" fmla="*/ 6 w 50"/>
                <a:gd name="T19" fmla="*/ 5 h 154"/>
                <a:gd name="T20" fmla="*/ 6 w 50"/>
                <a:gd name="T21" fmla="*/ 1 h 154"/>
                <a:gd name="T22" fmla="*/ 6 w 50"/>
                <a:gd name="T23" fmla="*/ 1 h 154"/>
                <a:gd name="T24" fmla="*/ 6 w 50"/>
                <a:gd name="T25" fmla="*/ 5 h 154"/>
                <a:gd name="T26" fmla="*/ 6 w 50"/>
                <a:gd name="T27" fmla="*/ 5 h 154"/>
                <a:gd name="T28" fmla="*/ 2 w 50"/>
                <a:gd name="T29" fmla="*/ 5 h 154"/>
                <a:gd name="T30" fmla="*/ 0 w 50"/>
                <a:gd name="T31" fmla="*/ 10 h 154"/>
                <a:gd name="T32" fmla="*/ 1 w 50"/>
                <a:gd name="T33" fmla="*/ 13 h 154"/>
                <a:gd name="T34" fmla="*/ 2 w 50"/>
                <a:gd name="T35" fmla="*/ 14 h 154"/>
                <a:gd name="T36" fmla="*/ 6 w 50"/>
                <a:gd name="T37" fmla="*/ 14 h 154"/>
                <a:gd name="T38" fmla="*/ 6 w 50"/>
                <a:gd name="T39" fmla="*/ 14 h 154"/>
                <a:gd name="T40" fmla="*/ 6 w 50"/>
                <a:gd name="T41" fmla="*/ 14 h 154"/>
                <a:gd name="T42" fmla="*/ 6 w 50"/>
                <a:gd name="T43" fmla="*/ 11 h 154"/>
                <a:gd name="T44" fmla="*/ 6 w 50"/>
                <a:gd name="T45" fmla="*/ 8 h 154"/>
                <a:gd name="T46" fmla="*/ 6 w 50"/>
                <a:gd name="T47" fmla="*/ 10 h 154"/>
                <a:gd name="T48" fmla="*/ 6 w 50"/>
                <a:gd name="T49" fmla="*/ 15 h 154"/>
                <a:gd name="T50" fmla="*/ 6 w 50"/>
                <a:gd name="T51" fmla="*/ 19 h 154"/>
                <a:gd name="T52" fmla="*/ 6 w 50"/>
                <a:gd name="T53" fmla="*/ 23 h 154"/>
                <a:gd name="T54" fmla="*/ 6 w 50"/>
                <a:gd name="T55" fmla="*/ 25 h 154"/>
                <a:gd name="T56" fmla="*/ 6 w 50"/>
                <a:gd name="T57" fmla="*/ 23 h 154"/>
                <a:gd name="T58" fmla="*/ 6 w 50"/>
                <a:gd name="T59" fmla="*/ 22 h 154"/>
                <a:gd name="T60" fmla="*/ 6 w 50"/>
                <a:gd name="T61" fmla="*/ 19 h 154"/>
                <a:gd name="T62" fmla="*/ 6 w 50"/>
                <a:gd name="T63" fmla="*/ 14 h 154"/>
                <a:gd name="T64" fmla="*/ 6 w 50"/>
                <a:gd name="T65" fmla="*/ 19 h 154"/>
                <a:gd name="T66" fmla="*/ 6 w 50"/>
                <a:gd name="T67" fmla="*/ 21 h 154"/>
                <a:gd name="T68" fmla="*/ 6 w 50"/>
                <a:gd name="T69" fmla="*/ 23 h 154"/>
                <a:gd name="T70" fmla="*/ 7 w 50"/>
                <a:gd name="T71" fmla="*/ 25 h 154"/>
                <a:gd name="T72" fmla="*/ 7 w 50"/>
                <a:gd name="T73" fmla="*/ 21 h 154"/>
                <a:gd name="T74" fmla="*/ 7 w 50"/>
                <a:gd name="T75" fmla="*/ 17 h 154"/>
                <a:gd name="T76" fmla="*/ 6 w 50"/>
                <a:gd name="T77" fmla="*/ 16 h 154"/>
                <a:gd name="T78" fmla="*/ 7 w 50"/>
                <a:gd name="T79" fmla="*/ 13 h 154"/>
                <a:gd name="T80" fmla="*/ 7 w 50"/>
                <a:gd name="T81" fmla="*/ 14 h 154"/>
                <a:gd name="T82" fmla="*/ 7 w 50"/>
                <a:gd name="T83" fmla="*/ 14 h 154"/>
                <a:gd name="T84" fmla="*/ 8 w 50"/>
                <a:gd name="T85" fmla="*/ 14 h 154"/>
                <a:gd name="T86" fmla="*/ 8 w 50"/>
                <a:gd name="T87" fmla="*/ 13 h 154"/>
                <a:gd name="T88" fmla="*/ 7 w 50"/>
                <a:gd name="T89" fmla="*/ 14 h 1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0" h="154">
                  <a:moveTo>
                    <a:pt x="49" y="77"/>
                  </a:moveTo>
                  <a:cubicBezTo>
                    <a:pt x="49" y="74"/>
                    <a:pt x="48" y="73"/>
                    <a:pt x="48" y="73"/>
                  </a:cubicBezTo>
                  <a:cubicBezTo>
                    <a:pt x="48" y="68"/>
                    <a:pt x="47" y="70"/>
                    <a:pt x="47" y="67"/>
                  </a:cubicBezTo>
                  <a:cubicBezTo>
                    <a:pt x="47" y="61"/>
                    <a:pt x="46" y="60"/>
                    <a:pt x="46" y="60"/>
                  </a:cubicBezTo>
                  <a:cubicBezTo>
                    <a:pt x="46" y="58"/>
                    <a:pt x="45" y="56"/>
                    <a:pt x="45" y="53"/>
                  </a:cubicBezTo>
                  <a:cubicBezTo>
                    <a:pt x="45" y="50"/>
                    <a:pt x="44" y="48"/>
                    <a:pt x="44" y="47"/>
                  </a:cubicBezTo>
                  <a:cubicBezTo>
                    <a:pt x="44" y="46"/>
                    <a:pt x="42" y="37"/>
                    <a:pt x="41" y="36"/>
                  </a:cubicBezTo>
                  <a:cubicBezTo>
                    <a:pt x="41" y="35"/>
                    <a:pt x="39" y="31"/>
                    <a:pt x="38" y="29"/>
                  </a:cubicBezTo>
                  <a:cubicBezTo>
                    <a:pt x="38" y="27"/>
                    <a:pt x="32" y="27"/>
                    <a:pt x="32" y="26"/>
                  </a:cubicBezTo>
                  <a:cubicBezTo>
                    <a:pt x="30" y="25"/>
                    <a:pt x="29" y="23"/>
                    <a:pt x="29" y="22"/>
                  </a:cubicBezTo>
                  <a:cubicBezTo>
                    <a:pt x="28" y="20"/>
                    <a:pt x="29" y="20"/>
                    <a:pt x="31" y="19"/>
                  </a:cubicBezTo>
                  <a:cubicBezTo>
                    <a:pt x="33" y="19"/>
                    <a:pt x="34" y="19"/>
                    <a:pt x="34" y="18"/>
                  </a:cubicBezTo>
                  <a:cubicBezTo>
                    <a:pt x="34" y="18"/>
                    <a:pt x="34" y="17"/>
                    <a:pt x="34" y="16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5" y="15"/>
                    <a:pt x="35" y="14"/>
                    <a:pt x="35" y="14"/>
                  </a:cubicBezTo>
                  <a:cubicBezTo>
                    <a:pt x="35" y="14"/>
                    <a:pt x="34" y="13"/>
                    <a:pt x="34" y="13"/>
                  </a:cubicBezTo>
                  <a:cubicBezTo>
                    <a:pt x="35" y="13"/>
                    <a:pt x="36" y="12"/>
                    <a:pt x="36" y="12"/>
                  </a:cubicBezTo>
                  <a:cubicBezTo>
                    <a:pt x="36" y="12"/>
                    <a:pt x="34" y="10"/>
                    <a:pt x="34" y="9"/>
                  </a:cubicBezTo>
                  <a:cubicBezTo>
                    <a:pt x="33" y="8"/>
                    <a:pt x="33" y="7"/>
                    <a:pt x="33" y="6"/>
                  </a:cubicBezTo>
                  <a:cubicBezTo>
                    <a:pt x="34" y="6"/>
                    <a:pt x="33" y="3"/>
                    <a:pt x="33" y="3"/>
                  </a:cubicBezTo>
                  <a:cubicBezTo>
                    <a:pt x="33" y="2"/>
                    <a:pt x="31" y="1"/>
                    <a:pt x="31" y="1"/>
                  </a:cubicBezTo>
                  <a:cubicBezTo>
                    <a:pt x="30" y="1"/>
                    <a:pt x="28" y="2"/>
                    <a:pt x="27" y="1"/>
                  </a:cubicBezTo>
                  <a:cubicBezTo>
                    <a:pt x="26" y="0"/>
                    <a:pt x="25" y="1"/>
                    <a:pt x="23" y="1"/>
                  </a:cubicBezTo>
                  <a:cubicBezTo>
                    <a:pt x="21" y="0"/>
                    <a:pt x="20" y="2"/>
                    <a:pt x="18" y="3"/>
                  </a:cubicBezTo>
                  <a:cubicBezTo>
                    <a:pt x="16" y="4"/>
                    <a:pt x="13" y="13"/>
                    <a:pt x="12" y="13"/>
                  </a:cubicBezTo>
                  <a:cubicBezTo>
                    <a:pt x="11" y="14"/>
                    <a:pt x="11" y="20"/>
                    <a:pt x="11" y="21"/>
                  </a:cubicBezTo>
                  <a:cubicBezTo>
                    <a:pt x="10" y="21"/>
                    <a:pt x="8" y="23"/>
                    <a:pt x="8" y="24"/>
                  </a:cubicBezTo>
                  <a:cubicBezTo>
                    <a:pt x="7" y="25"/>
                    <a:pt x="6" y="25"/>
                    <a:pt x="4" y="28"/>
                  </a:cubicBezTo>
                  <a:cubicBezTo>
                    <a:pt x="3" y="31"/>
                    <a:pt x="4" y="30"/>
                    <a:pt x="2" y="36"/>
                  </a:cubicBezTo>
                  <a:cubicBezTo>
                    <a:pt x="1" y="41"/>
                    <a:pt x="2" y="48"/>
                    <a:pt x="1" y="53"/>
                  </a:cubicBezTo>
                  <a:cubicBezTo>
                    <a:pt x="0" y="57"/>
                    <a:pt x="0" y="58"/>
                    <a:pt x="0" y="62"/>
                  </a:cubicBezTo>
                  <a:cubicBezTo>
                    <a:pt x="0" y="67"/>
                    <a:pt x="1" y="68"/>
                    <a:pt x="1" y="71"/>
                  </a:cubicBezTo>
                  <a:cubicBezTo>
                    <a:pt x="1" y="72"/>
                    <a:pt x="0" y="78"/>
                    <a:pt x="1" y="80"/>
                  </a:cubicBezTo>
                  <a:cubicBezTo>
                    <a:pt x="2" y="82"/>
                    <a:pt x="1" y="83"/>
                    <a:pt x="2" y="83"/>
                  </a:cubicBezTo>
                  <a:cubicBezTo>
                    <a:pt x="2" y="84"/>
                    <a:pt x="2" y="85"/>
                    <a:pt x="2" y="85"/>
                  </a:cubicBezTo>
                  <a:cubicBezTo>
                    <a:pt x="2" y="88"/>
                    <a:pt x="5" y="88"/>
                    <a:pt x="5" y="89"/>
                  </a:cubicBezTo>
                  <a:cubicBezTo>
                    <a:pt x="8" y="91"/>
                    <a:pt x="9" y="90"/>
                    <a:pt x="9" y="89"/>
                  </a:cubicBezTo>
                  <a:cubicBezTo>
                    <a:pt x="9" y="88"/>
                    <a:pt x="7" y="83"/>
                    <a:pt x="8" y="85"/>
                  </a:cubicBezTo>
                  <a:cubicBezTo>
                    <a:pt x="9" y="88"/>
                    <a:pt x="10" y="87"/>
                    <a:pt x="10" y="87"/>
                  </a:cubicBezTo>
                  <a:cubicBezTo>
                    <a:pt x="10" y="86"/>
                    <a:pt x="9" y="84"/>
                    <a:pt x="9" y="84"/>
                  </a:cubicBezTo>
                  <a:cubicBezTo>
                    <a:pt x="9" y="84"/>
                    <a:pt x="9" y="82"/>
                    <a:pt x="9" y="82"/>
                  </a:cubicBezTo>
                  <a:cubicBezTo>
                    <a:pt x="9" y="80"/>
                    <a:pt x="7" y="73"/>
                    <a:pt x="7" y="72"/>
                  </a:cubicBezTo>
                  <a:cubicBezTo>
                    <a:pt x="7" y="70"/>
                    <a:pt x="7" y="67"/>
                    <a:pt x="7" y="64"/>
                  </a:cubicBezTo>
                  <a:cubicBezTo>
                    <a:pt x="8" y="62"/>
                    <a:pt x="8" y="58"/>
                    <a:pt x="7" y="57"/>
                  </a:cubicBezTo>
                  <a:cubicBezTo>
                    <a:pt x="7" y="57"/>
                    <a:pt x="9" y="48"/>
                    <a:pt x="10" y="49"/>
                  </a:cubicBezTo>
                  <a:cubicBezTo>
                    <a:pt x="10" y="52"/>
                    <a:pt x="12" y="55"/>
                    <a:pt x="12" y="56"/>
                  </a:cubicBezTo>
                  <a:cubicBezTo>
                    <a:pt x="12" y="56"/>
                    <a:pt x="12" y="58"/>
                    <a:pt x="11" y="60"/>
                  </a:cubicBezTo>
                  <a:cubicBezTo>
                    <a:pt x="11" y="63"/>
                    <a:pt x="11" y="75"/>
                    <a:pt x="10" y="77"/>
                  </a:cubicBezTo>
                  <a:cubicBezTo>
                    <a:pt x="10" y="80"/>
                    <a:pt x="12" y="94"/>
                    <a:pt x="11" y="96"/>
                  </a:cubicBezTo>
                  <a:cubicBezTo>
                    <a:pt x="11" y="97"/>
                    <a:pt x="13" y="110"/>
                    <a:pt x="12" y="113"/>
                  </a:cubicBezTo>
                  <a:cubicBezTo>
                    <a:pt x="11" y="115"/>
                    <a:pt x="11" y="119"/>
                    <a:pt x="11" y="120"/>
                  </a:cubicBezTo>
                  <a:cubicBezTo>
                    <a:pt x="10" y="125"/>
                    <a:pt x="11" y="129"/>
                    <a:pt x="11" y="133"/>
                  </a:cubicBezTo>
                  <a:cubicBezTo>
                    <a:pt x="10" y="136"/>
                    <a:pt x="11" y="144"/>
                    <a:pt x="11" y="145"/>
                  </a:cubicBezTo>
                  <a:cubicBezTo>
                    <a:pt x="12" y="145"/>
                    <a:pt x="10" y="147"/>
                    <a:pt x="10" y="148"/>
                  </a:cubicBezTo>
                  <a:cubicBezTo>
                    <a:pt x="10" y="148"/>
                    <a:pt x="13" y="154"/>
                    <a:pt x="14" y="154"/>
                  </a:cubicBezTo>
                  <a:cubicBezTo>
                    <a:pt x="16" y="154"/>
                    <a:pt x="18" y="148"/>
                    <a:pt x="19" y="148"/>
                  </a:cubicBezTo>
                  <a:cubicBezTo>
                    <a:pt x="19" y="148"/>
                    <a:pt x="18" y="144"/>
                    <a:pt x="18" y="144"/>
                  </a:cubicBezTo>
                  <a:cubicBezTo>
                    <a:pt x="19" y="143"/>
                    <a:pt x="20" y="142"/>
                    <a:pt x="20" y="141"/>
                  </a:cubicBezTo>
                  <a:cubicBezTo>
                    <a:pt x="20" y="141"/>
                    <a:pt x="19" y="140"/>
                    <a:pt x="20" y="138"/>
                  </a:cubicBezTo>
                  <a:cubicBezTo>
                    <a:pt x="22" y="137"/>
                    <a:pt x="21" y="134"/>
                    <a:pt x="21" y="133"/>
                  </a:cubicBezTo>
                  <a:cubicBezTo>
                    <a:pt x="21" y="133"/>
                    <a:pt x="22" y="127"/>
                    <a:pt x="21" y="122"/>
                  </a:cubicBezTo>
                  <a:cubicBezTo>
                    <a:pt x="19" y="116"/>
                    <a:pt x="22" y="105"/>
                    <a:pt x="22" y="105"/>
                  </a:cubicBezTo>
                  <a:cubicBezTo>
                    <a:pt x="25" y="98"/>
                    <a:pt x="27" y="82"/>
                    <a:pt x="27" y="85"/>
                  </a:cubicBezTo>
                  <a:cubicBezTo>
                    <a:pt x="29" y="99"/>
                    <a:pt x="31" y="106"/>
                    <a:pt x="32" y="111"/>
                  </a:cubicBezTo>
                  <a:cubicBezTo>
                    <a:pt x="32" y="112"/>
                    <a:pt x="33" y="122"/>
                    <a:pt x="33" y="122"/>
                  </a:cubicBezTo>
                  <a:cubicBezTo>
                    <a:pt x="33" y="122"/>
                    <a:pt x="32" y="123"/>
                    <a:pt x="32" y="124"/>
                  </a:cubicBezTo>
                  <a:cubicBezTo>
                    <a:pt x="32" y="126"/>
                    <a:pt x="33" y="134"/>
                    <a:pt x="34" y="136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41"/>
                    <a:pt x="35" y="141"/>
                  </a:cubicBezTo>
                  <a:cubicBezTo>
                    <a:pt x="35" y="142"/>
                    <a:pt x="37" y="141"/>
                    <a:pt x="37" y="146"/>
                  </a:cubicBezTo>
                  <a:cubicBezTo>
                    <a:pt x="37" y="151"/>
                    <a:pt x="42" y="154"/>
                    <a:pt x="43" y="153"/>
                  </a:cubicBezTo>
                  <a:cubicBezTo>
                    <a:pt x="46" y="148"/>
                    <a:pt x="42" y="144"/>
                    <a:pt x="42" y="140"/>
                  </a:cubicBezTo>
                  <a:cubicBezTo>
                    <a:pt x="42" y="138"/>
                    <a:pt x="43" y="137"/>
                    <a:pt x="44" y="135"/>
                  </a:cubicBezTo>
                  <a:cubicBezTo>
                    <a:pt x="45" y="134"/>
                    <a:pt x="43" y="125"/>
                    <a:pt x="43" y="123"/>
                  </a:cubicBezTo>
                  <a:cubicBezTo>
                    <a:pt x="43" y="121"/>
                    <a:pt x="42" y="114"/>
                    <a:pt x="42" y="113"/>
                  </a:cubicBezTo>
                  <a:cubicBezTo>
                    <a:pt x="43" y="110"/>
                    <a:pt x="41" y="107"/>
                    <a:pt x="41" y="106"/>
                  </a:cubicBezTo>
                  <a:cubicBezTo>
                    <a:pt x="41" y="106"/>
                    <a:pt x="40" y="103"/>
                    <a:pt x="41" y="102"/>
                  </a:cubicBezTo>
                  <a:cubicBezTo>
                    <a:pt x="42" y="97"/>
                    <a:pt x="41" y="80"/>
                    <a:pt x="41" y="79"/>
                  </a:cubicBezTo>
                  <a:cubicBezTo>
                    <a:pt x="41" y="77"/>
                    <a:pt x="40" y="74"/>
                    <a:pt x="42" y="75"/>
                  </a:cubicBezTo>
                  <a:cubicBezTo>
                    <a:pt x="42" y="75"/>
                    <a:pt x="42" y="78"/>
                    <a:pt x="42" y="79"/>
                  </a:cubicBezTo>
                  <a:cubicBezTo>
                    <a:pt x="43" y="80"/>
                    <a:pt x="42" y="81"/>
                    <a:pt x="42" y="82"/>
                  </a:cubicBezTo>
                  <a:cubicBezTo>
                    <a:pt x="42" y="83"/>
                    <a:pt x="43" y="83"/>
                    <a:pt x="43" y="83"/>
                  </a:cubicBezTo>
                  <a:cubicBezTo>
                    <a:pt x="42" y="88"/>
                    <a:pt x="43" y="88"/>
                    <a:pt x="43" y="89"/>
                  </a:cubicBezTo>
                  <a:cubicBezTo>
                    <a:pt x="43" y="90"/>
                    <a:pt x="43" y="91"/>
                    <a:pt x="43" y="90"/>
                  </a:cubicBezTo>
                  <a:cubicBezTo>
                    <a:pt x="47" y="88"/>
                    <a:pt x="46" y="90"/>
                    <a:pt x="47" y="88"/>
                  </a:cubicBezTo>
                  <a:cubicBezTo>
                    <a:pt x="50" y="84"/>
                    <a:pt x="49" y="83"/>
                    <a:pt x="49" y="82"/>
                  </a:cubicBezTo>
                  <a:cubicBezTo>
                    <a:pt x="50" y="81"/>
                    <a:pt x="49" y="78"/>
                    <a:pt x="49" y="77"/>
                  </a:cubicBezTo>
                  <a:close/>
                  <a:moveTo>
                    <a:pt x="45" y="89"/>
                  </a:moveTo>
                  <a:cubicBezTo>
                    <a:pt x="44" y="90"/>
                    <a:pt x="45" y="84"/>
                    <a:pt x="45" y="84"/>
                  </a:cubicBezTo>
                  <a:cubicBezTo>
                    <a:pt x="45" y="84"/>
                    <a:pt x="46" y="86"/>
                    <a:pt x="45" y="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7" name="Freeform 181"/>
            <p:cNvSpPr>
              <a:spLocks noEditPoints="1"/>
            </p:cNvSpPr>
            <p:nvPr/>
          </p:nvSpPr>
          <p:spPr bwMode="auto">
            <a:xfrm>
              <a:off x="2200" y="2128"/>
              <a:ext cx="46" cy="141"/>
            </a:xfrm>
            <a:custGeom>
              <a:avLst/>
              <a:gdLst>
                <a:gd name="T0" fmla="*/ 5 w 51"/>
                <a:gd name="T1" fmla="*/ 12 h 154"/>
                <a:gd name="T2" fmla="*/ 5 w 51"/>
                <a:gd name="T3" fmla="*/ 10 h 154"/>
                <a:gd name="T4" fmla="*/ 5 w 51"/>
                <a:gd name="T5" fmla="*/ 7 h 154"/>
                <a:gd name="T6" fmla="*/ 5 w 51"/>
                <a:gd name="T7" fmla="*/ 5 h 154"/>
                <a:gd name="T8" fmla="*/ 5 w 51"/>
                <a:gd name="T9" fmla="*/ 5 h 154"/>
                <a:gd name="T10" fmla="*/ 5 w 51"/>
                <a:gd name="T11" fmla="*/ 5 h 154"/>
                <a:gd name="T12" fmla="*/ 5 w 51"/>
                <a:gd name="T13" fmla="*/ 5 h 154"/>
                <a:gd name="T14" fmla="*/ 5 w 51"/>
                <a:gd name="T15" fmla="*/ 5 h 154"/>
                <a:gd name="T16" fmla="*/ 5 w 51"/>
                <a:gd name="T17" fmla="*/ 5 h 154"/>
                <a:gd name="T18" fmla="*/ 5 w 51"/>
                <a:gd name="T19" fmla="*/ 5 h 154"/>
                <a:gd name="T20" fmla="*/ 5 w 51"/>
                <a:gd name="T21" fmla="*/ 1 h 154"/>
                <a:gd name="T22" fmla="*/ 5 w 51"/>
                <a:gd name="T23" fmla="*/ 1 h 154"/>
                <a:gd name="T24" fmla="*/ 5 w 51"/>
                <a:gd name="T25" fmla="*/ 5 h 154"/>
                <a:gd name="T26" fmla="*/ 5 w 51"/>
                <a:gd name="T27" fmla="*/ 5 h 154"/>
                <a:gd name="T28" fmla="*/ 3 w 51"/>
                <a:gd name="T29" fmla="*/ 5 h 154"/>
                <a:gd name="T30" fmla="*/ 1 w 51"/>
                <a:gd name="T31" fmla="*/ 10 h 154"/>
                <a:gd name="T32" fmla="*/ 2 w 51"/>
                <a:gd name="T33" fmla="*/ 13 h 154"/>
                <a:gd name="T34" fmla="*/ 3 w 51"/>
                <a:gd name="T35" fmla="*/ 14 h 154"/>
                <a:gd name="T36" fmla="*/ 5 w 51"/>
                <a:gd name="T37" fmla="*/ 14 h 154"/>
                <a:gd name="T38" fmla="*/ 5 w 51"/>
                <a:gd name="T39" fmla="*/ 14 h 154"/>
                <a:gd name="T40" fmla="*/ 5 w 51"/>
                <a:gd name="T41" fmla="*/ 14 h 154"/>
                <a:gd name="T42" fmla="*/ 5 w 51"/>
                <a:gd name="T43" fmla="*/ 11 h 154"/>
                <a:gd name="T44" fmla="*/ 5 w 51"/>
                <a:gd name="T45" fmla="*/ 8 h 154"/>
                <a:gd name="T46" fmla="*/ 5 w 51"/>
                <a:gd name="T47" fmla="*/ 10 h 154"/>
                <a:gd name="T48" fmla="*/ 5 w 51"/>
                <a:gd name="T49" fmla="*/ 15 h 154"/>
                <a:gd name="T50" fmla="*/ 5 w 51"/>
                <a:gd name="T51" fmla="*/ 19 h 154"/>
                <a:gd name="T52" fmla="*/ 5 w 51"/>
                <a:gd name="T53" fmla="*/ 23 h 154"/>
                <a:gd name="T54" fmla="*/ 5 w 51"/>
                <a:gd name="T55" fmla="*/ 25 h 154"/>
                <a:gd name="T56" fmla="*/ 5 w 51"/>
                <a:gd name="T57" fmla="*/ 23 h 154"/>
                <a:gd name="T58" fmla="*/ 5 w 51"/>
                <a:gd name="T59" fmla="*/ 22 h 154"/>
                <a:gd name="T60" fmla="*/ 5 w 51"/>
                <a:gd name="T61" fmla="*/ 19 h 154"/>
                <a:gd name="T62" fmla="*/ 5 w 51"/>
                <a:gd name="T63" fmla="*/ 14 h 154"/>
                <a:gd name="T64" fmla="*/ 5 w 51"/>
                <a:gd name="T65" fmla="*/ 19 h 154"/>
                <a:gd name="T66" fmla="*/ 5 w 51"/>
                <a:gd name="T67" fmla="*/ 21 h 154"/>
                <a:gd name="T68" fmla="*/ 5 w 51"/>
                <a:gd name="T69" fmla="*/ 23 h 154"/>
                <a:gd name="T70" fmla="*/ 5 w 51"/>
                <a:gd name="T71" fmla="*/ 25 h 154"/>
                <a:gd name="T72" fmla="*/ 5 w 51"/>
                <a:gd name="T73" fmla="*/ 21 h 154"/>
                <a:gd name="T74" fmla="*/ 5 w 51"/>
                <a:gd name="T75" fmla="*/ 17 h 154"/>
                <a:gd name="T76" fmla="*/ 5 w 51"/>
                <a:gd name="T77" fmla="*/ 16 h 154"/>
                <a:gd name="T78" fmla="*/ 5 w 51"/>
                <a:gd name="T79" fmla="*/ 13 h 154"/>
                <a:gd name="T80" fmla="*/ 5 w 51"/>
                <a:gd name="T81" fmla="*/ 14 h 154"/>
                <a:gd name="T82" fmla="*/ 5 w 51"/>
                <a:gd name="T83" fmla="*/ 14 h 154"/>
                <a:gd name="T84" fmla="*/ 5 w 51"/>
                <a:gd name="T85" fmla="*/ 14 h 154"/>
                <a:gd name="T86" fmla="*/ 5 w 51"/>
                <a:gd name="T87" fmla="*/ 13 h 154"/>
                <a:gd name="T88" fmla="*/ 5 w 51"/>
                <a:gd name="T89" fmla="*/ 14 h 1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1" h="154">
                  <a:moveTo>
                    <a:pt x="49" y="77"/>
                  </a:moveTo>
                  <a:cubicBezTo>
                    <a:pt x="49" y="74"/>
                    <a:pt x="49" y="74"/>
                    <a:pt x="49" y="73"/>
                  </a:cubicBezTo>
                  <a:cubicBezTo>
                    <a:pt x="48" y="68"/>
                    <a:pt x="47" y="70"/>
                    <a:pt x="47" y="67"/>
                  </a:cubicBezTo>
                  <a:cubicBezTo>
                    <a:pt x="48" y="62"/>
                    <a:pt x="46" y="61"/>
                    <a:pt x="46" y="60"/>
                  </a:cubicBezTo>
                  <a:cubicBezTo>
                    <a:pt x="47" y="58"/>
                    <a:pt x="46" y="57"/>
                    <a:pt x="46" y="53"/>
                  </a:cubicBezTo>
                  <a:cubicBezTo>
                    <a:pt x="46" y="50"/>
                    <a:pt x="45" y="49"/>
                    <a:pt x="45" y="47"/>
                  </a:cubicBezTo>
                  <a:cubicBezTo>
                    <a:pt x="44" y="46"/>
                    <a:pt x="42" y="37"/>
                    <a:pt x="42" y="36"/>
                  </a:cubicBezTo>
                  <a:cubicBezTo>
                    <a:pt x="41" y="35"/>
                    <a:pt x="40" y="31"/>
                    <a:pt x="39" y="29"/>
                  </a:cubicBezTo>
                  <a:cubicBezTo>
                    <a:pt x="38" y="27"/>
                    <a:pt x="33" y="27"/>
                    <a:pt x="32" y="26"/>
                  </a:cubicBezTo>
                  <a:cubicBezTo>
                    <a:pt x="31" y="25"/>
                    <a:pt x="30" y="23"/>
                    <a:pt x="29" y="22"/>
                  </a:cubicBezTo>
                  <a:cubicBezTo>
                    <a:pt x="29" y="20"/>
                    <a:pt x="30" y="20"/>
                    <a:pt x="32" y="20"/>
                  </a:cubicBezTo>
                  <a:cubicBezTo>
                    <a:pt x="34" y="20"/>
                    <a:pt x="34" y="19"/>
                    <a:pt x="34" y="19"/>
                  </a:cubicBezTo>
                  <a:cubicBezTo>
                    <a:pt x="35" y="18"/>
                    <a:pt x="34" y="17"/>
                    <a:pt x="34" y="17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4"/>
                    <a:pt x="35" y="14"/>
                  </a:cubicBezTo>
                  <a:cubicBezTo>
                    <a:pt x="35" y="14"/>
                    <a:pt x="34" y="13"/>
                    <a:pt x="35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0"/>
                    <a:pt x="34" y="9"/>
                  </a:cubicBezTo>
                  <a:cubicBezTo>
                    <a:pt x="33" y="9"/>
                    <a:pt x="34" y="7"/>
                    <a:pt x="34" y="6"/>
                  </a:cubicBezTo>
                  <a:cubicBezTo>
                    <a:pt x="34" y="6"/>
                    <a:pt x="33" y="3"/>
                    <a:pt x="33" y="3"/>
                  </a:cubicBezTo>
                  <a:cubicBezTo>
                    <a:pt x="33" y="2"/>
                    <a:pt x="32" y="2"/>
                    <a:pt x="31" y="1"/>
                  </a:cubicBezTo>
                  <a:cubicBezTo>
                    <a:pt x="31" y="1"/>
                    <a:pt x="29" y="2"/>
                    <a:pt x="28" y="1"/>
                  </a:cubicBezTo>
                  <a:cubicBezTo>
                    <a:pt x="26" y="1"/>
                    <a:pt x="26" y="2"/>
                    <a:pt x="24" y="1"/>
                  </a:cubicBezTo>
                  <a:cubicBezTo>
                    <a:pt x="22" y="0"/>
                    <a:pt x="20" y="2"/>
                    <a:pt x="18" y="3"/>
                  </a:cubicBezTo>
                  <a:cubicBezTo>
                    <a:pt x="16" y="4"/>
                    <a:pt x="14" y="13"/>
                    <a:pt x="13" y="14"/>
                  </a:cubicBezTo>
                  <a:cubicBezTo>
                    <a:pt x="12" y="15"/>
                    <a:pt x="12" y="21"/>
                    <a:pt x="11" y="21"/>
                  </a:cubicBezTo>
                  <a:cubicBezTo>
                    <a:pt x="11" y="21"/>
                    <a:pt x="9" y="24"/>
                    <a:pt x="8" y="24"/>
                  </a:cubicBezTo>
                  <a:cubicBezTo>
                    <a:pt x="8" y="25"/>
                    <a:pt x="6" y="25"/>
                    <a:pt x="5" y="28"/>
                  </a:cubicBezTo>
                  <a:cubicBezTo>
                    <a:pt x="3" y="31"/>
                    <a:pt x="4" y="31"/>
                    <a:pt x="3" y="36"/>
                  </a:cubicBezTo>
                  <a:cubicBezTo>
                    <a:pt x="1" y="41"/>
                    <a:pt x="3" y="49"/>
                    <a:pt x="2" y="53"/>
                  </a:cubicBezTo>
                  <a:cubicBezTo>
                    <a:pt x="0" y="57"/>
                    <a:pt x="1" y="58"/>
                    <a:pt x="1" y="62"/>
                  </a:cubicBezTo>
                  <a:cubicBezTo>
                    <a:pt x="1" y="67"/>
                    <a:pt x="1" y="69"/>
                    <a:pt x="1" y="72"/>
                  </a:cubicBezTo>
                  <a:cubicBezTo>
                    <a:pt x="1" y="72"/>
                    <a:pt x="1" y="78"/>
                    <a:pt x="2" y="80"/>
                  </a:cubicBezTo>
                  <a:cubicBezTo>
                    <a:pt x="2" y="82"/>
                    <a:pt x="2" y="83"/>
                    <a:pt x="2" y="84"/>
                  </a:cubicBezTo>
                  <a:cubicBezTo>
                    <a:pt x="2" y="84"/>
                    <a:pt x="3" y="85"/>
                    <a:pt x="3" y="86"/>
                  </a:cubicBezTo>
                  <a:cubicBezTo>
                    <a:pt x="2" y="88"/>
                    <a:pt x="5" y="89"/>
                    <a:pt x="6" y="89"/>
                  </a:cubicBezTo>
                  <a:cubicBezTo>
                    <a:pt x="9" y="91"/>
                    <a:pt x="9" y="90"/>
                    <a:pt x="9" y="89"/>
                  </a:cubicBezTo>
                  <a:cubicBezTo>
                    <a:pt x="9" y="88"/>
                    <a:pt x="8" y="83"/>
                    <a:pt x="9" y="86"/>
                  </a:cubicBezTo>
                  <a:cubicBezTo>
                    <a:pt x="10" y="88"/>
                    <a:pt x="10" y="87"/>
                    <a:pt x="10" y="87"/>
                  </a:cubicBezTo>
                  <a:cubicBezTo>
                    <a:pt x="10" y="87"/>
                    <a:pt x="9" y="84"/>
                    <a:pt x="9" y="84"/>
                  </a:cubicBezTo>
                  <a:cubicBezTo>
                    <a:pt x="9" y="84"/>
                    <a:pt x="9" y="82"/>
                    <a:pt x="9" y="82"/>
                  </a:cubicBezTo>
                  <a:cubicBezTo>
                    <a:pt x="9" y="81"/>
                    <a:pt x="7" y="73"/>
                    <a:pt x="7" y="72"/>
                  </a:cubicBezTo>
                  <a:cubicBezTo>
                    <a:pt x="7" y="70"/>
                    <a:pt x="7" y="67"/>
                    <a:pt x="8" y="65"/>
                  </a:cubicBezTo>
                  <a:cubicBezTo>
                    <a:pt x="9" y="62"/>
                    <a:pt x="8" y="58"/>
                    <a:pt x="8" y="57"/>
                  </a:cubicBezTo>
                  <a:cubicBezTo>
                    <a:pt x="8" y="57"/>
                    <a:pt x="10" y="49"/>
                    <a:pt x="10" y="50"/>
                  </a:cubicBezTo>
                  <a:cubicBezTo>
                    <a:pt x="10" y="52"/>
                    <a:pt x="13" y="56"/>
                    <a:pt x="12" y="56"/>
                  </a:cubicBezTo>
                  <a:cubicBezTo>
                    <a:pt x="12" y="57"/>
                    <a:pt x="12" y="58"/>
                    <a:pt x="12" y="60"/>
                  </a:cubicBezTo>
                  <a:cubicBezTo>
                    <a:pt x="11" y="63"/>
                    <a:pt x="11" y="75"/>
                    <a:pt x="11" y="78"/>
                  </a:cubicBezTo>
                  <a:cubicBezTo>
                    <a:pt x="10" y="80"/>
                    <a:pt x="12" y="94"/>
                    <a:pt x="12" y="96"/>
                  </a:cubicBezTo>
                  <a:cubicBezTo>
                    <a:pt x="12" y="97"/>
                    <a:pt x="13" y="110"/>
                    <a:pt x="12" y="113"/>
                  </a:cubicBezTo>
                  <a:cubicBezTo>
                    <a:pt x="11" y="116"/>
                    <a:pt x="12" y="120"/>
                    <a:pt x="11" y="120"/>
                  </a:cubicBezTo>
                  <a:cubicBezTo>
                    <a:pt x="10" y="125"/>
                    <a:pt x="12" y="129"/>
                    <a:pt x="11" y="133"/>
                  </a:cubicBezTo>
                  <a:cubicBezTo>
                    <a:pt x="11" y="136"/>
                    <a:pt x="12" y="144"/>
                    <a:pt x="12" y="145"/>
                  </a:cubicBezTo>
                  <a:cubicBezTo>
                    <a:pt x="12" y="146"/>
                    <a:pt x="11" y="148"/>
                    <a:pt x="11" y="148"/>
                  </a:cubicBezTo>
                  <a:cubicBezTo>
                    <a:pt x="11" y="148"/>
                    <a:pt x="13" y="154"/>
                    <a:pt x="15" y="154"/>
                  </a:cubicBezTo>
                  <a:cubicBezTo>
                    <a:pt x="16" y="154"/>
                    <a:pt x="19" y="149"/>
                    <a:pt x="19" y="148"/>
                  </a:cubicBezTo>
                  <a:cubicBezTo>
                    <a:pt x="19" y="148"/>
                    <a:pt x="18" y="144"/>
                    <a:pt x="19" y="144"/>
                  </a:cubicBezTo>
                  <a:cubicBezTo>
                    <a:pt x="19" y="143"/>
                    <a:pt x="20" y="142"/>
                    <a:pt x="20" y="142"/>
                  </a:cubicBezTo>
                  <a:cubicBezTo>
                    <a:pt x="20" y="141"/>
                    <a:pt x="19" y="140"/>
                    <a:pt x="21" y="138"/>
                  </a:cubicBezTo>
                  <a:cubicBezTo>
                    <a:pt x="22" y="137"/>
                    <a:pt x="21" y="134"/>
                    <a:pt x="21" y="133"/>
                  </a:cubicBezTo>
                  <a:cubicBezTo>
                    <a:pt x="21" y="133"/>
                    <a:pt x="22" y="127"/>
                    <a:pt x="21" y="122"/>
                  </a:cubicBezTo>
                  <a:cubicBezTo>
                    <a:pt x="20" y="117"/>
                    <a:pt x="22" y="106"/>
                    <a:pt x="22" y="105"/>
                  </a:cubicBezTo>
                  <a:cubicBezTo>
                    <a:pt x="25" y="99"/>
                    <a:pt x="27" y="83"/>
                    <a:pt x="28" y="85"/>
                  </a:cubicBezTo>
                  <a:cubicBezTo>
                    <a:pt x="29" y="99"/>
                    <a:pt x="32" y="107"/>
                    <a:pt x="33" y="111"/>
                  </a:cubicBezTo>
                  <a:cubicBezTo>
                    <a:pt x="33" y="112"/>
                    <a:pt x="33" y="122"/>
                    <a:pt x="33" y="122"/>
                  </a:cubicBezTo>
                  <a:cubicBezTo>
                    <a:pt x="33" y="122"/>
                    <a:pt x="32" y="123"/>
                    <a:pt x="32" y="125"/>
                  </a:cubicBezTo>
                  <a:cubicBezTo>
                    <a:pt x="33" y="126"/>
                    <a:pt x="34" y="135"/>
                    <a:pt x="34" y="136"/>
                  </a:cubicBezTo>
                  <a:cubicBezTo>
                    <a:pt x="34" y="138"/>
                    <a:pt x="35" y="138"/>
                    <a:pt x="34" y="138"/>
                  </a:cubicBezTo>
                  <a:cubicBezTo>
                    <a:pt x="34" y="139"/>
                    <a:pt x="35" y="141"/>
                    <a:pt x="35" y="142"/>
                  </a:cubicBezTo>
                  <a:cubicBezTo>
                    <a:pt x="35" y="142"/>
                    <a:pt x="37" y="142"/>
                    <a:pt x="37" y="147"/>
                  </a:cubicBezTo>
                  <a:cubicBezTo>
                    <a:pt x="37" y="151"/>
                    <a:pt x="42" y="154"/>
                    <a:pt x="43" y="153"/>
                  </a:cubicBezTo>
                  <a:cubicBezTo>
                    <a:pt x="46" y="148"/>
                    <a:pt x="42" y="145"/>
                    <a:pt x="43" y="140"/>
                  </a:cubicBezTo>
                  <a:cubicBezTo>
                    <a:pt x="43" y="139"/>
                    <a:pt x="43" y="137"/>
                    <a:pt x="44" y="135"/>
                  </a:cubicBezTo>
                  <a:cubicBezTo>
                    <a:pt x="45" y="134"/>
                    <a:pt x="43" y="125"/>
                    <a:pt x="43" y="123"/>
                  </a:cubicBezTo>
                  <a:cubicBezTo>
                    <a:pt x="44" y="122"/>
                    <a:pt x="42" y="114"/>
                    <a:pt x="42" y="113"/>
                  </a:cubicBezTo>
                  <a:cubicBezTo>
                    <a:pt x="43" y="110"/>
                    <a:pt x="42" y="107"/>
                    <a:pt x="42" y="107"/>
                  </a:cubicBezTo>
                  <a:cubicBezTo>
                    <a:pt x="42" y="106"/>
                    <a:pt x="41" y="104"/>
                    <a:pt x="41" y="102"/>
                  </a:cubicBezTo>
                  <a:cubicBezTo>
                    <a:pt x="43" y="98"/>
                    <a:pt x="41" y="81"/>
                    <a:pt x="41" y="79"/>
                  </a:cubicBezTo>
                  <a:cubicBezTo>
                    <a:pt x="41" y="78"/>
                    <a:pt x="41" y="74"/>
                    <a:pt x="42" y="75"/>
                  </a:cubicBezTo>
                  <a:cubicBezTo>
                    <a:pt x="42" y="75"/>
                    <a:pt x="42" y="78"/>
                    <a:pt x="43" y="79"/>
                  </a:cubicBezTo>
                  <a:cubicBezTo>
                    <a:pt x="43" y="81"/>
                    <a:pt x="42" y="82"/>
                    <a:pt x="42" y="82"/>
                  </a:cubicBezTo>
                  <a:cubicBezTo>
                    <a:pt x="42" y="83"/>
                    <a:pt x="43" y="84"/>
                    <a:pt x="43" y="84"/>
                  </a:cubicBezTo>
                  <a:cubicBezTo>
                    <a:pt x="42" y="88"/>
                    <a:pt x="44" y="89"/>
                    <a:pt x="43" y="89"/>
                  </a:cubicBezTo>
                  <a:cubicBezTo>
                    <a:pt x="43" y="91"/>
                    <a:pt x="44" y="91"/>
                    <a:pt x="44" y="91"/>
                  </a:cubicBezTo>
                  <a:cubicBezTo>
                    <a:pt x="47" y="88"/>
                    <a:pt x="47" y="90"/>
                    <a:pt x="48" y="88"/>
                  </a:cubicBezTo>
                  <a:cubicBezTo>
                    <a:pt x="51" y="84"/>
                    <a:pt x="49" y="83"/>
                    <a:pt x="50" y="82"/>
                  </a:cubicBezTo>
                  <a:cubicBezTo>
                    <a:pt x="51" y="81"/>
                    <a:pt x="49" y="79"/>
                    <a:pt x="49" y="77"/>
                  </a:cubicBezTo>
                  <a:close/>
                  <a:moveTo>
                    <a:pt x="45" y="89"/>
                  </a:moveTo>
                  <a:cubicBezTo>
                    <a:pt x="45" y="90"/>
                    <a:pt x="45" y="84"/>
                    <a:pt x="45" y="84"/>
                  </a:cubicBezTo>
                  <a:cubicBezTo>
                    <a:pt x="45" y="84"/>
                    <a:pt x="46" y="86"/>
                    <a:pt x="45" y="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8" name="Freeform 182"/>
            <p:cNvSpPr>
              <a:spLocks noEditPoints="1"/>
            </p:cNvSpPr>
            <p:nvPr/>
          </p:nvSpPr>
          <p:spPr bwMode="auto">
            <a:xfrm>
              <a:off x="1835" y="1976"/>
              <a:ext cx="42" cy="122"/>
            </a:xfrm>
            <a:custGeom>
              <a:avLst/>
              <a:gdLst>
                <a:gd name="T0" fmla="*/ 6 w 46"/>
                <a:gd name="T1" fmla="*/ 5 h 134"/>
                <a:gd name="T2" fmla="*/ 5 w 46"/>
                <a:gd name="T3" fmla="*/ 5 h 134"/>
                <a:gd name="T4" fmla="*/ 5 w 46"/>
                <a:gd name="T5" fmla="*/ 5 h 134"/>
                <a:gd name="T6" fmla="*/ 5 w 46"/>
                <a:gd name="T7" fmla="*/ 5 h 134"/>
                <a:gd name="T8" fmla="*/ 5 w 46"/>
                <a:gd name="T9" fmla="*/ 3 h 134"/>
                <a:gd name="T10" fmla="*/ 5 w 46"/>
                <a:gd name="T11" fmla="*/ 0 h 134"/>
                <a:gd name="T12" fmla="*/ 5 w 46"/>
                <a:gd name="T13" fmla="*/ 2 h 134"/>
                <a:gd name="T14" fmla="*/ 5 w 46"/>
                <a:gd name="T15" fmla="*/ 4 h 134"/>
                <a:gd name="T16" fmla="*/ 5 w 46"/>
                <a:gd name="T17" fmla="*/ 5 h 134"/>
                <a:gd name="T18" fmla="*/ 5 w 46"/>
                <a:gd name="T19" fmla="*/ 5 h 134"/>
                <a:gd name="T20" fmla="*/ 5 w 46"/>
                <a:gd name="T21" fmla="*/ 5 h 134"/>
                <a:gd name="T22" fmla="*/ 5 w 46"/>
                <a:gd name="T23" fmla="*/ 5 h 134"/>
                <a:gd name="T24" fmla="*/ 5 w 46"/>
                <a:gd name="T25" fmla="*/ 5 h 134"/>
                <a:gd name="T26" fmla="*/ 5 w 46"/>
                <a:gd name="T27" fmla="*/ 6 h 134"/>
                <a:gd name="T28" fmla="*/ 5 w 46"/>
                <a:gd name="T29" fmla="*/ 8 h 134"/>
                <a:gd name="T30" fmla="*/ 5 w 46"/>
                <a:gd name="T31" fmla="*/ 8 h 134"/>
                <a:gd name="T32" fmla="*/ 5 w 46"/>
                <a:gd name="T33" fmla="*/ 9 h 134"/>
                <a:gd name="T34" fmla="*/ 5 w 46"/>
                <a:gd name="T35" fmla="*/ 13 h 134"/>
                <a:gd name="T36" fmla="*/ 5 w 46"/>
                <a:gd name="T37" fmla="*/ 16 h 134"/>
                <a:gd name="T38" fmla="*/ 1 w 46"/>
                <a:gd name="T39" fmla="*/ 17 h 134"/>
                <a:gd name="T40" fmla="*/ 5 w 46"/>
                <a:gd name="T41" fmla="*/ 17 h 134"/>
                <a:gd name="T42" fmla="*/ 5 w 46"/>
                <a:gd name="T43" fmla="*/ 15 h 134"/>
                <a:gd name="T44" fmla="*/ 5 w 46"/>
                <a:gd name="T45" fmla="*/ 12 h 134"/>
                <a:gd name="T46" fmla="*/ 5 w 46"/>
                <a:gd name="T47" fmla="*/ 12 h 134"/>
                <a:gd name="T48" fmla="*/ 5 w 46"/>
                <a:gd name="T49" fmla="*/ 14 h 134"/>
                <a:gd name="T50" fmla="*/ 5 w 46"/>
                <a:gd name="T51" fmla="*/ 15 h 134"/>
                <a:gd name="T52" fmla="*/ 5 w 46"/>
                <a:gd name="T53" fmla="*/ 18 h 134"/>
                <a:gd name="T54" fmla="*/ 5 w 46"/>
                <a:gd name="T55" fmla="*/ 18 h 134"/>
                <a:gd name="T56" fmla="*/ 5 w 46"/>
                <a:gd name="T57" fmla="*/ 17 h 134"/>
                <a:gd name="T58" fmla="*/ 5 w 46"/>
                <a:gd name="T59" fmla="*/ 14 h 134"/>
                <a:gd name="T60" fmla="*/ 5 w 46"/>
                <a:gd name="T61" fmla="*/ 11 h 134"/>
                <a:gd name="T62" fmla="*/ 5 w 46"/>
                <a:gd name="T63" fmla="*/ 9 h 134"/>
                <a:gd name="T64" fmla="*/ 6 w 46"/>
                <a:gd name="T65" fmla="*/ 9 h 134"/>
                <a:gd name="T66" fmla="*/ 6 w 46"/>
                <a:gd name="T67" fmla="*/ 8 h 134"/>
                <a:gd name="T68" fmla="*/ 6 w 46"/>
                <a:gd name="T69" fmla="*/ 5 h 134"/>
                <a:gd name="T70" fmla="*/ 5 w 46"/>
                <a:gd name="T71" fmla="*/ 8 h 134"/>
                <a:gd name="T72" fmla="*/ 5 w 46"/>
                <a:gd name="T73" fmla="*/ 6 h 134"/>
                <a:gd name="T74" fmla="*/ 5 w 46"/>
                <a:gd name="T75" fmla="*/ 8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4">
                  <a:moveTo>
                    <a:pt x="45" y="45"/>
                  </a:moveTo>
                  <a:cubicBezTo>
                    <a:pt x="44" y="38"/>
                    <a:pt x="44" y="37"/>
                    <a:pt x="43" y="36"/>
                  </a:cubicBezTo>
                  <a:cubicBezTo>
                    <a:pt x="43" y="30"/>
                    <a:pt x="40" y="26"/>
                    <a:pt x="37" y="25"/>
                  </a:cubicBezTo>
                  <a:cubicBezTo>
                    <a:pt x="34" y="24"/>
                    <a:pt x="31" y="21"/>
                    <a:pt x="31" y="21"/>
                  </a:cubicBezTo>
                  <a:cubicBezTo>
                    <a:pt x="30" y="18"/>
                    <a:pt x="29" y="19"/>
                    <a:pt x="29" y="18"/>
                  </a:cubicBezTo>
                  <a:cubicBezTo>
                    <a:pt x="29" y="18"/>
                    <a:pt x="28" y="16"/>
                    <a:pt x="28" y="14"/>
                  </a:cubicBezTo>
                  <a:cubicBezTo>
                    <a:pt x="28" y="14"/>
                    <a:pt x="29" y="14"/>
                    <a:pt x="29" y="13"/>
                  </a:cubicBezTo>
                  <a:cubicBezTo>
                    <a:pt x="30" y="13"/>
                    <a:pt x="29" y="10"/>
                    <a:pt x="29" y="10"/>
                  </a:cubicBezTo>
                  <a:cubicBezTo>
                    <a:pt x="29" y="10"/>
                    <a:pt x="29" y="9"/>
                    <a:pt x="29" y="7"/>
                  </a:cubicBezTo>
                  <a:cubicBezTo>
                    <a:pt x="29" y="5"/>
                    <a:pt x="28" y="3"/>
                    <a:pt x="28" y="3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7" y="1"/>
                    <a:pt x="25" y="1"/>
                    <a:pt x="24" y="0"/>
                  </a:cubicBezTo>
                  <a:cubicBezTo>
                    <a:pt x="23" y="0"/>
                    <a:pt x="23" y="1"/>
                    <a:pt x="22" y="1"/>
                  </a:cubicBezTo>
                  <a:cubicBezTo>
                    <a:pt x="20" y="0"/>
                    <a:pt x="21" y="2"/>
                    <a:pt x="19" y="2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6" y="5"/>
                    <a:pt x="16" y="5"/>
                    <a:pt x="16" y="7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7" y="9"/>
                    <a:pt x="18" y="11"/>
                    <a:pt x="17" y="11"/>
                  </a:cubicBezTo>
                  <a:cubicBezTo>
                    <a:pt x="17" y="11"/>
                    <a:pt x="18" y="15"/>
                    <a:pt x="19" y="15"/>
                  </a:cubicBezTo>
                  <a:cubicBezTo>
                    <a:pt x="20" y="15"/>
                    <a:pt x="20" y="20"/>
                    <a:pt x="20" y="20"/>
                  </a:cubicBezTo>
                  <a:cubicBezTo>
                    <a:pt x="19" y="20"/>
                    <a:pt x="19" y="20"/>
                    <a:pt x="19" y="21"/>
                  </a:cubicBezTo>
                  <a:cubicBezTo>
                    <a:pt x="19" y="21"/>
                    <a:pt x="17" y="24"/>
                    <a:pt x="16" y="23"/>
                  </a:cubicBezTo>
                  <a:cubicBezTo>
                    <a:pt x="16" y="23"/>
                    <a:pt x="14" y="25"/>
                    <a:pt x="14" y="25"/>
                  </a:cubicBezTo>
                  <a:cubicBezTo>
                    <a:pt x="14" y="25"/>
                    <a:pt x="13" y="25"/>
                    <a:pt x="12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8" y="29"/>
                    <a:pt x="7" y="39"/>
                    <a:pt x="6" y="43"/>
                  </a:cubicBezTo>
                  <a:cubicBezTo>
                    <a:pt x="5" y="47"/>
                    <a:pt x="7" y="45"/>
                    <a:pt x="6" y="47"/>
                  </a:cubicBezTo>
                  <a:cubicBezTo>
                    <a:pt x="6" y="49"/>
                    <a:pt x="7" y="55"/>
                    <a:pt x="7" y="55"/>
                  </a:cubicBezTo>
                  <a:cubicBezTo>
                    <a:pt x="7" y="55"/>
                    <a:pt x="6" y="56"/>
                    <a:pt x="6" y="56"/>
                  </a:cubicBezTo>
                  <a:cubicBezTo>
                    <a:pt x="6" y="56"/>
                    <a:pt x="5" y="57"/>
                    <a:pt x="6" y="58"/>
                  </a:cubicBezTo>
                  <a:cubicBezTo>
                    <a:pt x="6" y="59"/>
                    <a:pt x="7" y="59"/>
                    <a:pt x="7" y="59"/>
                  </a:cubicBezTo>
                  <a:cubicBezTo>
                    <a:pt x="7" y="60"/>
                    <a:pt x="8" y="61"/>
                    <a:pt x="8" y="61"/>
                  </a:cubicBezTo>
                  <a:cubicBezTo>
                    <a:pt x="8" y="61"/>
                    <a:pt x="8" y="62"/>
                    <a:pt x="9" y="64"/>
                  </a:cubicBezTo>
                  <a:cubicBezTo>
                    <a:pt x="10" y="66"/>
                    <a:pt x="8" y="74"/>
                    <a:pt x="9" y="75"/>
                  </a:cubicBezTo>
                  <a:cubicBezTo>
                    <a:pt x="9" y="75"/>
                    <a:pt x="11" y="90"/>
                    <a:pt x="11" y="90"/>
                  </a:cubicBezTo>
                  <a:cubicBezTo>
                    <a:pt x="10" y="91"/>
                    <a:pt x="11" y="93"/>
                    <a:pt x="10" y="94"/>
                  </a:cubicBezTo>
                  <a:cubicBezTo>
                    <a:pt x="10" y="98"/>
                    <a:pt x="9" y="118"/>
                    <a:pt x="8" y="119"/>
                  </a:cubicBezTo>
                  <a:cubicBezTo>
                    <a:pt x="8" y="120"/>
                    <a:pt x="3" y="121"/>
                    <a:pt x="2" y="122"/>
                  </a:cubicBezTo>
                  <a:cubicBezTo>
                    <a:pt x="1" y="122"/>
                    <a:pt x="0" y="122"/>
                    <a:pt x="1" y="123"/>
                  </a:cubicBezTo>
                  <a:cubicBezTo>
                    <a:pt x="2" y="125"/>
                    <a:pt x="9" y="125"/>
                    <a:pt x="10" y="124"/>
                  </a:cubicBezTo>
                  <a:cubicBezTo>
                    <a:pt x="11" y="123"/>
                    <a:pt x="13" y="121"/>
                    <a:pt x="14" y="122"/>
                  </a:cubicBezTo>
                  <a:cubicBezTo>
                    <a:pt x="14" y="122"/>
                    <a:pt x="19" y="122"/>
                    <a:pt x="19" y="121"/>
                  </a:cubicBezTo>
                  <a:cubicBezTo>
                    <a:pt x="19" y="120"/>
                    <a:pt x="17" y="114"/>
                    <a:pt x="18" y="113"/>
                  </a:cubicBezTo>
                  <a:cubicBezTo>
                    <a:pt x="22" y="95"/>
                    <a:pt x="19" y="93"/>
                    <a:pt x="20" y="93"/>
                  </a:cubicBezTo>
                  <a:cubicBezTo>
                    <a:pt x="21" y="93"/>
                    <a:pt x="21" y="87"/>
                    <a:pt x="22" y="85"/>
                  </a:cubicBezTo>
                  <a:cubicBezTo>
                    <a:pt x="22" y="80"/>
                    <a:pt x="23" y="78"/>
                    <a:pt x="23" y="78"/>
                  </a:cubicBezTo>
                  <a:cubicBezTo>
                    <a:pt x="23" y="78"/>
                    <a:pt x="25" y="80"/>
                    <a:pt x="26" y="83"/>
                  </a:cubicBezTo>
                  <a:cubicBezTo>
                    <a:pt x="26" y="86"/>
                    <a:pt x="27" y="90"/>
                    <a:pt x="27" y="91"/>
                  </a:cubicBezTo>
                  <a:cubicBezTo>
                    <a:pt x="27" y="93"/>
                    <a:pt x="29" y="95"/>
                    <a:pt x="29" y="96"/>
                  </a:cubicBezTo>
                  <a:cubicBezTo>
                    <a:pt x="29" y="97"/>
                    <a:pt x="30" y="98"/>
                    <a:pt x="30" y="98"/>
                  </a:cubicBezTo>
                  <a:cubicBezTo>
                    <a:pt x="30" y="103"/>
                    <a:pt x="30" y="103"/>
                    <a:pt x="30" y="107"/>
                  </a:cubicBezTo>
                  <a:cubicBezTo>
                    <a:pt x="30" y="118"/>
                    <a:pt x="32" y="122"/>
                    <a:pt x="33" y="124"/>
                  </a:cubicBezTo>
                  <a:cubicBezTo>
                    <a:pt x="33" y="124"/>
                    <a:pt x="31" y="126"/>
                    <a:pt x="33" y="126"/>
                  </a:cubicBezTo>
                  <a:cubicBezTo>
                    <a:pt x="34" y="127"/>
                    <a:pt x="34" y="126"/>
                    <a:pt x="34" y="127"/>
                  </a:cubicBezTo>
                  <a:cubicBezTo>
                    <a:pt x="34" y="128"/>
                    <a:pt x="35" y="131"/>
                    <a:pt x="35" y="131"/>
                  </a:cubicBezTo>
                  <a:cubicBezTo>
                    <a:pt x="38" y="134"/>
                    <a:pt x="44" y="134"/>
                    <a:pt x="42" y="130"/>
                  </a:cubicBezTo>
                  <a:cubicBezTo>
                    <a:pt x="40" y="127"/>
                    <a:pt x="40" y="124"/>
                    <a:pt x="40" y="124"/>
                  </a:cubicBezTo>
                  <a:cubicBezTo>
                    <a:pt x="40" y="100"/>
                    <a:pt x="38" y="105"/>
                    <a:pt x="39" y="104"/>
                  </a:cubicBezTo>
                  <a:cubicBezTo>
                    <a:pt x="39" y="101"/>
                    <a:pt x="39" y="99"/>
                    <a:pt x="39" y="98"/>
                  </a:cubicBezTo>
                  <a:cubicBezTo>
                    <a:pt x="38" y="96"/>
                    <a:pt x="38" y="93"/>
                    <a:pt x="38" y="92"/>
                  </a:cubicBezTo>
                  <a:cubicBezTo>
                    <a:pt x="41" y="78"/>
                    <a:pt x="37" y="76"/>
                    <a:pt x="38" y="75"/>
                  </a:cubicBezTo>
                  <a:cubicBezTo>
                    <a:pt x="39" y="73"/>
                    <a:pt x="37" y="68"/>
                    <a:pt x="37" y="68"/>
                  </a:cubicBezTo>
                  <a:cubicBezTo>
                    <a:pt x="37" y="67"/>
                    <a:pt x="39" y="65"/>
                    <a:pt x="39" y="65"/>
                  </a:cubicBezTo>
                  <a:cubicBezTo>
                    <a:pt x="40" y="65"/>
                    <a:pt x="40" y="63"/>
                    <a:pt x="40" y="63"/>
                  </a:cubicBezTo>
                  <a:cubicBezTo>
                    <a:pt x="41" y="63"/>
                    <a:pt x="43" y="61"/>
                    <a:pt x="43" y="61"/>
                  </a:cubicBezTo>
                  <a:cubicBezTo>
                    <a:pt x="44" y="60"/>
                    <a:pt x="43" y="58"/>
                    <a:pt x="44" y="58"/>
                  </a:cubicBezTo>
                  <a:cubicBezTo>
                    <a:pt x="44" y="58"/>
                    <a:pt x="44" y="57"/>
                    <a:pt x="44" y="57"/>
                  </a:cubicBezTo>
                  <a:cubicBezTo>
                    <a:pt x="43" y="55"/>
                    <a:pt x="44" y="54"/>
                    <a:pt x="44" y="54"/>
                  </a:cubicBezTo>
                  <a:cubicBezTo>
                    <a:pt x="44" y="54"/>
                    <a:pt x="46" y="52"/>
                    <a:pt x="45" y="45"/>
                  </a:cubicBezTo>
                  <a:close/>
                  <a:moveTo>
                    <a:pt x="37" y="55"/>
                  </a:moveTo>
                  <a:cubicBezTo>
                    <a:pt x="36" y="59"/>
                    <a:pt x="36" y="56"/>
                    <a:pt x="36" y="56"/>
                  </a:cubicBezTo>
                  <a:cubicBezTo>
                    <a:pt x="36" y="56"/>
                    <a:pt x="37" y="54"/>
                    <a:pt x="35" y="52"/>
                  </a:cubicBezTo>
                  <a:cubicBezTo>
                    <a:pt x="35" y="51"/>
                    <a:pt x="36" y="48"/>
                    <a:pt x="36" y="48"/>
                  </a:cubicBezTo>
                  <a:cubicBezTo>
                    <a:pt x="36" y="48"/>
                    <a:pt x="37" y="44"/>
                    <a:pt x="37" y="43"/>
                  </a:cubicBezTo>
                  <a:cubicBezTo>
                    <a:pt x="37" y="43"/>
                    <a:pt x="39" y="52"/>
                    <a:pt x="37" y="5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79" name="Freeform 183"/>
            <p:cNvSpPr>
              <a:spLocks noEditPoints="1"/>
            </p:cNvSpPr>
            <p:nvPr/>
          </p:nvSpPr>
          <p:spPr bwMode="auto">
            <a:xfrm>
              <a:off x="1872" y="1822"/>
              <a:ext cx="43" cy="127"/>
            </a:xfrm>
            <a:custGeom>
              <a:avLst/>
              <a:gdLst>
                <a:gd name="T0" fmla="*/ 5 w 47"/>
                <a:gd name="T1" fmla="*/ 18 h 139"/>
                <a:gd name="T2" fmla="*/ 5 w 47"/>
                <a:gd name="T3" fmla="*/ 14 h 139"/>
                <a:gd name="T4" fmla="*/ 5 w 47"/>
                <a:gd name="T5" fmla="*/ 10 h 139"/>
                <a:gd name="T6" fmla="*/ 6 w 47"/>
                <a:gd name="T7" fmla="*/ 10 h 139"/>
                <a:gd name="T8" fmla="*/ 6 w 47"/>
                <a:gd name="T9" fmla="*/ 9 h 139"/>
                <a:gd name="T10" fmla="*/ 6 w 47"/>
                <a:gd name="T11" fmla="*/ 7 h 139"/>
                <a:gd name="T12" fmla="*/ 5 w 47"/>
                <a:gd name="T13" fmla="*/ 5 h 139"/>
                <a:gd name="T14" fmla="*/ 5 w 47"/>
                <a:gd name="T15" fmla="*/ 5 h 139"/>
                <a:gd name="T16" fmla="*/ 5 w 47"/>
                <a:gd name="T17" fmla="*/ 5 h 139"/>
                <a:gd name="T18" fmla="*/ 5 w 47"/>
                <a:gd name="T19" fmla="*/ 5 h 139"/>
                <a:gd name="T20" fmla="*/ 5 w 47"/>
                <a:gd name="T21" fmla="*/ 5 h 139"/>
                <a:gd name="T22" fmla="*/ 5 w 47"/>
                <a:gd name="T23" fmla="*/ 5 h 139"/>
                <a:gd name="T24" fmla="*/ 5 w 47"/>
                <a:gd name="T25" fmla="*/ 2 h 139"/>
                <a:gd name="T26" fmla="*/ 5 w 47"/>
                <a:gd name="T27" fmla="*/ 1 h 139"/>
                <a:gd name="T28" fmla="*/ 5 w 47"/>
                <a:gd name="T29" fmla="*/ 3 h 139"/>
                <a:gd name="T30" fmla="*/ 5 w 47"/>
                <a:gd name="T31" fmla="*/ 5 h 139"/>
                <a:gd name="T32" fmla="*/ 5 w 47"/>
                <a:gd name="T33" fmla="*/ 5 h 139"/>
                <a:gd name="T34" fmla="*/ 5 w 47"/>
                <a:gd name="T35" fmla="*/ 5 h 139"/>
                <a:gd name="T36" fmla="*/ 3 w 47"/>
                <a:gd name="T37" fmla="*/ 5 h 139"/>
                <a:gd name="T38" fmla="*/ 2 w 47"/>
                <a:gd name="T39" fmla="*/ 9 h 139"/>
                <a:gd name="T40" fmla="*/ 3 w 47"/>
                <a:gd name="T41" fmla="*/ 9 h 139"/>
                <a:gd name="T42" fmla="*/ 5 w 47"/>
                <a:gd name="T43" fmla="*/ 10 h 139"/>
                <a:gd name="T44" fmla="*/ 5 w 47"/>
                <a:gd name="T45" fmla="*/ 11 h 139"/>
                <a:gd name="T46" fmla="*/ 5 w 47"/>
                <a:gd name="T47" fmla="*/ 15 h 139"/>
                <a:gd name="T48" fmla="*/ 5 w 47"/>
                <a:gd name="T49" fmla="*/ 16 h 139"/>
                <a:gd name="T50" fmla="*/ 4 w 47"/>
                <a:gd name="T51" fmla="*/ 20 h 139"/>
                <a:gd name="T52" fmla="*/ 5 w 47"/>
                <a:gd name="T53" fmla="*/ 20 h 139"/>
                <a:gd name="T54" fmla="*/ 5 w 47"/>
                <a:gd name="T55" fmla="*/ 20 h 139"/>
                <a:gd name="T56" fmla="*/ 5 w 47"/>
                <a:gd name="T57" fmla="*/ 15 h 139"/>
                <a:gd name="T58" fmla="*/ 5 w 47"/>
                <a:gd name="T59" fmla="*/ 14 h 139"/>
                <a:gd name="T60" fmla="*/ 5 w 47"/>
                <a:gd name="T61" fmla="*/ 13 h 139"/>
                <a:gd name="T62" fmla="*/ 5 w 47"/>
                <a:gd name="T63" fmla="*/ 15 h 139"/>
                <a:gd name="T64" fmla="*/ 5 w 47"/>
                <a:gd name="T65" fmla="*/ 18 h 139"/>
                <a:gd name="T66" fmla="*/ 5 w 47"/>
                <a:gd name="T67" fmla="*/ 20 h 139"/>
                <a:gd name="T68" fmla="*/ 7 w 47"/>
                <a:gd name="T69" fmla="*/ 19 h 139"/>
                <a:gd name="T70" fmla="*/ 5 w 47"/>
                <a:gd name="T71" fmla="*/ 9 h 139"/>
                <a:gd name="T72" fmla="*/ 5 w 47"/>
                <a:gd name="T73" fmla="*/ 6 h 139"/>
                <a:gd name="T74" fmla="*/ 5 w 47"/>
                <a:gd name="T75" fmla="*/ 8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39">
                  <a:moveTo>
                    <a:pt x="45" y="126"/>
                  </a:moveTo>
                  <a:cubicBezTo>
                    <a:pt x="44" y="126"/>
                    <a:pt x="39" y="124"/>
                    <a:pt x="39" y="123"/>
                  </a:cubicBezTo>
                  <a:cubicBezTo>
                    <a:pt x="38" y="122"/>
                    <a:pt x="38" y="101"/>
                    <a:pt x="37" y="98"/>
                  </a:cubicBezTo>
                  <a:cubicBezTo>
                    <a:pt x="36" y="97"/>
                    <a:pt x="37" y="95"/>
                    <a:pt x="36" y="94"/>
                  </a:cubicBezTo>
                  <a:cubicBezTo>
                    <a:pt x="36" y="94"/>
                    <a:pt x="38" y="78"/>
                    <a:pt x="39" y="78"/>
                  </a:cubicBezTo>
                  <a:cubicBezTo>
                    <a:pt x="39" y="77"/>
                    <a:pt x="37" y="69"/>
                    <a:pt x="38" y="66"/>
                  </a:cubicBezTo>
                  <a:cubicBezTo>
                    <a:pt x="39" y="65"/>
                    <a:pt x="39" y="63"/>
                    <a:pt x="39" y="63"/>
                  </a:cubicBezTo>
                  <a:cubicBezTo>
                    <a:pt x="39" y="63"/>
                    <a:pt x="40" y="62"/>
                    <a:pt x="41" y="61"/>
                  </a:cubicBezTo>
                  <a:cubicBezTo>
                    <a:pt x="41" y="61"/>
                    <a:pt x="41" y="61"/>
                    <a:pt x="42" y="60"/>
                  </a:cubicBezTo>
                  <a:cubicBezTo>
                    <a:pt x="42" y="60"/>
                    <a:pt x="41" y="59"/>
                    <a:pt x="41" y="59"/>
                  </a:cubicBezTo>
                  <a:cubicBezTo>
                    <a:pt x="41" y="59"/>
                    <a:pt x="41" y="57"/>
                    <a:pt x="41" y="57"/>
                  </a:cubicBezTo>
                  <a:cubicBezTo>
                    <a:pt x="40" y="57"/>
                    <a:pt x="41" y="51"/>
                    <a:pt x="41" y="49"/>
                  </a:cubicBezTo>
                  <a:cubicBezTo>
                    <a:pt x="41" y="47"/>
                    <a:pt x="42" y="49"/>
                    <a:pt x="41" y="45"/>
                  </a:cubicBezTo>
                  <a:cubicBezTo>
                    <a:pt x="40" y="40"/>
                    <a:pt x="39" y="30"/>
                    <a:pt x="37" y="28"/>
                  </a:cubicBezTo>
                  <a:cubicBezTo>
                    <a:pt x="36" y="28"/>
                    <a:pt x="36" y="27"/>
                    <a:pt x="35" y="27"/>
                  </a:cubicBezTo>
                  <a:cubicBezTo>
                    <a:pt x="34" y="26"/>
                    <a:pt x="33" y="26"/>
                    <a:pt x="33" y="26"/>
                  </a:cubicBezTo>
                  <a:cubicBezTo>
                    <a:pt x="33" y="26"/>
                    <a:pt x="31" y="24"/>
                    <a:pt x="31" y="25"/>
                  </a:cubicBezTo>
                  <a:cubicBezTo>
                    <a:pt x="30" y="25"/>
                    <a:pt x="28" y="22"/>
                    <a:pt x="28" y="22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1"/>
                    <a:pt x="27" y="16"/>
                    <a:pt x="28" y="16"/>
                  </a:cubicBezTo>
                  <a:cubicBezTo>
                    <a:pt x="29" y="15"/>
                    <a:pt x="30" y="12"/>
                    <a:pt x="30" y="12"/>
                  </a:cubicBezTo>
                  <a:cubicBezTo>
                    <a:pt x="29" y="12"/>
                    <a:pt x="30" y="10"/>
                    <a:pt x="30" y="10"/>
                  </a:cubicBezTo>
                  <a:cubicBezTo>
                    <a:pt x="30" y="10"/>
                    <a:pt x="32" y="9"/>
                    <a:pt x="31" y="7"/>
                  </a:cubicBezTo>
                  <a:cubicBezTo>
                    <a:pt x="31" y="6"/>
                    <a:pt x="31" y="6"/>
                    <a:pt x="30" y="5"/>
                  </a:cubicBezTo>
                  <a:cubicBezTo>
                    <a:pt x="30" y="5"/>
                    <a:pt x="30" y="3"/>
                    <a:pt x="29" y="3"/>
                  </a:cubicBezTo>
                  <a:cubicBezTo>
                    <a:pt x="28" y="3"/>
                    <a:pt x="29" y="2"/>
                    <a:pt x="27" y="2"/>
                  </a:cubicBezTo>
                  <a:cubicBezTo>
                    <a:pt x="26" y="2"/>
                    <a:pt x="27" y="0"/>
                    <a:pt x="25" y="1"/>
                  </a:cubicBezTo>
                  <a:cubicBezTo>
                    <a:pt x="24" y="1"/>
                    <a:pt x="23" y="0"/>
                    <a:pt x="23" y="1"/>
                  </a:cubicBezTo>
                  <a:cubicBezTo>
                    <a:pt x="22" y="1"/>
                    <a:pt x="20" y="2"/>
                    <a:pt x="20" y="2"/>
                  </a:cubicBezTo>
                  <a:cubicBezTo>
                    <a:pt x="20" y="2"/>
                    <a:pt x="18" y="3"/>
                    <a:pt x="18" y="3"/>
                  </a:cubicBezTo>
                  <a:cubicBezTo>
                    <a:pt x="18" y="4"/>
                    <a:pt x="17" y="6"/>
                    <a:pt x="17" y="8"/>
                  </a:cubicBezTo>
                  <a:cubicBezTo>
                    <a:pt x="18" y="10"/>
                    <a:pt x="18" y="11"/>
                    <a:pt x="17" y="10"/>
                  </a:cubicBezTo>
                  <a:cubicBezTo>
                    <a:pt x="17" y="10"/>
                    <a:pt x="17" y="13"/>
                    <a:pt x="18" y="14"/>
                  </a:cubicBezTo>
                  <a:cubicBezTo>
                    <a:pt x="18" y="14"/>
                    <a:pt x="18" y="15"/>
                    <a:pt x="18" y="15"/>
                  </a:cubicBezTo>
                  <a:cubicBezTo>
                    <a:pt x="19" y="17"/>
                    <a:pt x="18" y="19"/>
                    <a:pt x="18" y="19"/>
                  </a:cubicBezTo>
                  <a:cubicBezTo>
                    <a:pt x="18" y="20"/>
                    <a:pt x="17" y="19"/>
                    <a:pt x="16" y="22"/>
                  </a:cubicBezTo>
                  <a:cubicBezTo>
                    <a:pt x="16" y="22"/>
                    <a:pt x="13" y="25"/>
                    <a:pt x="10" y="26"/>
                  </a:cubicBezTo>
                  <a:cubicBezTo>
                    <a:pt x="6" y="27"/>
                    <a:pt x="4" y="31"/>
                    <a:pt x="3" y="38"/>
                  </a:cubicBezTo>
                  <a:cubicBezTo>
                    <a:pt x="2" y="39"/>
                    <a:pt x="2" y="39"/>
                    <a:pt x="1" y="47"/>
                  </a:cubicBezTo>
                  <a:cubicBezTo>
                    <a:pt x="0" y="54"/>
                    <a:pt x="2" y="56"/>
                    <a:pt x="2" y="56"/>
                  </a:cubicBezTo>
                  <a:cubicBezTo>
                    <a:pt x="2" y="56"/>
                    <a:pt x="3" y="58"/>
                    <a:pt x="2" y="59"/>
                  </a:cubicBezTo>
                  <a:cubicBezTo>
                    <a:pt x="2" y="59"/>
                    <a:pt x="2" y="60"/>
                    <a:pt x="3" y="60"/>
                  </a:cubicBezTo>
                  <a:cubicBezTo>
                    <a:pt x="3" y="60"/>
                    <a:pt x="3" y="62"/>
                    <a:pt x="3" y="63"/>
                  </a:cubicBezTo>
                  <a:cubicBezTo>
                    <a:pt x="3" y="64"/>
                    <a:pt x="5" y="65"/>
                    <a:pt x="6" y="65"/>
                  </a:cubicBezTo>
                  <a:cubicBezTo>
                    <a:pt x="6" y="65"/>
                    <a:pt x="6" y="68"/>
                    <a:pt x="7" y="68"/>
                  </a:cubicBezTo>
                  <a:cubicBezTo>
                    <a:pt x="8" y="67"/>
                    <a:pt x="9" y="70"/>
                    <a:pt x="9" y="70"/>
                  </a:cubicBezTo>
                  <a:cubicBezTo>
                    <a:pt x="9" y="71"/>
                    <a:pt x="7" y="76"/>
                    <a:pt x="8" y="78"/>
                  </a:cubicBezTo>
                  <a:cubicBezTo>
                    <a:pt x="9" y="79"/>
                    <a:pt x="5" y="81"/>
                    <a:pt x="8" y="96"/>
                  </a:cubicBezTo>
                  <a:cubicBezTo>
                    <a:pt x="8" y="97"/>
                    <a:pt x="8" y="100"/>
                    <a:pt x="7" y="102"/>
                  </a:cubicBezTo>
                  <a:cubicBezTo>
                    <a:pt x="7" y="103"/>
                    <a:pt x="7" y="105"/>
                    <a:pt x="8" y="107"/>
                  </a:cubicBezTo>
                  <a:cubicBezTo>
                    <a:pt x="8" y="109"/>
                    <a:pt x="6" y="104"/>
                    <a:pt x="6" y="129"/>
                  </a:cubicBezTo>
                  <a:cubicBezTo>
                    <a:pt x="6" y="129"/>
                    <a:pt x="6" y="131"/>
                    <a:pt x="4" y="135"/>
                  </a:cubicBezTo>
                  <a:cubicBezTo>
                    <a:pt x="2" y="139"/>
                    <a:pt x="9" y="139"/>
                    <a:pt x="11" y="136"/>
                  </a:cubicBezTo>
                  <a:cubicBezTo>
                    <a:pt x="12" y="135"/>
                    <a:pt x="12" y="133"/>
                    <a:pt x="12" y="132"/>
                  </a:cubicBezTo>
                  <a:cubicBezTo>
                    <a:pt x="12" y="131"/>
                    <a:pt x="12" y="131"/>
                    <a:pt x="13" y="131"/>
                  </a:cubicBezTo>
                  <a:cubicBezTo>
                    <a:pt x="15" y="131"/>
                    <a:pt x="14" y="129"/>
                    <a:pt x="14" y="129"/>
                  </a:cubicBezTo>
                  <a:cubicBezTo>
                    <a:pt x="15" y="126"/>
                    <a:pt x="17" y="122"/>
                    <a:pt x="16" y="112"/>
                  </a:cubicBezTo>
                  <a:cubicBezTo>
                    <a:pt x="16" y="107"/>
                    <a:pt x="17" y="107"/>
                    <a:pt x="17" y="102"/>
                  </a:cubicBezTo>
                  <a:cubicBezTo>
                    <a:pt x="17" y="101"/>
                    <a:pt x="17" y="101"/>
                    <a:pt x="18" y="100"/>
                  </a:cubicBezTo>
                  <a:cubicBezTo>
                    <a:pt x="18" y="98"/>
                    <a:pt x="19" y="97"/>
                    <a:pt x="19" y="95"/>
                  </a:cubicBezTo>
                  <a:cubicBezTo>
                    <a:pt x="19" y="93"/>
                    <a:pt x="20" y="89"/>
                    <a:pt x="21" y="86"/>
                  </a:cubicBezTo>
                  <a:cubicBezTo>
                    <a:pt x="22" y="83"/>
                    <a:pt x="23" y="81"/>
                    <a:pt x="23" y="81"/>
                  </a:cubicBezTo>
                  <a:cubicBezTo>
                    <a:pt x="23" y="81"/>
                    <a:pt x="25" y="83"/>
                    <a:pt x="25" y="88"/>
                  </a:cubicBezTo>
                  <a:cubicBezTo>
                    <a:pt x="25" y="91"/>
                    <a:pt x="26" y="96"/>
                    <a:pt x="27" y="97"/>
                  </a:cubicBezTo>
                  <a:cubicBezTo>
                    <a:pt x="28" y="97"/>
                    <a:pt x="25" y="99"/>
                    <a:pt x="29" y="117"/>
                  </a:cubicBezTo>
                  <a:cubicBezTo>
                    <a:pt x="29" y="119"/>
                    <a:pt x="28" y="124"/>
                    <a:pt x="28" y="125"/>
                  </a:cubicBezTo>
                  <a:cubicBezTo>
                    <a:pt x="28" y="126"/>
                    <a:pt x="33" y="127"/>
                    <a:pt x="33" y="126"/>
                  </a:cubicBezTo>
                  <a:cubicBezTo>
                    <a:pt x="34" y="126"/>
                    <a:pt x="36" y="128"/>
                    <a:pt x="37" y="128"/>
                  </a:cubicBezTo>
                  <a:cubicBezTo>
                    <a:pt x="38" y="129"/>
                    <a:pt x="45" y="130"/>
                    <a:pt x="46" y="128"/>
                  </a:cubicBezTo>
                  <a:cubicBezTo>
                    <a:pt x="47" y="126"/>
                    <a:pt x="47" y="127"/>
                    <a:pt x="45" y="126"/>
                  </a:cubicBezTo>
                  <a:close/>
                  <a:moveTo>
                    <a:pt x="11" y="54"/>
                  </a:moveTo>
                  <a:cubicBezTo>
                    <a:pt x="9" y="56"/>
                    <a:pt x="10" y="59"/>
                    <a:pt x="10" y="59"/>
                  </a:cubicBezTo>
                  <a:cubicBezTo>
                    <a:pt x="10" y="59"/>
                    <a:pt x="10" y="61"/>
                    <a:pt x="9" y="57"/>
                  </a:cubicBezTo>
                  <a:cubicBezTo>
                    <a:pt x="8" y="54"/>
                    <a:pt x="9" y="45"/>
                    <a:pt x="9" y="45"/>
                  </a:cubicBezTo>
                  <a:cubicBezTo>
                    <a:pt x="9" y="45"/>
                    <a:pt x="10" y="50"/>
                    <a:pt x="10" y="50"/>
                  </a:cubicBezTo>
                  <a:cubicBezTo>
                    <a:pt x="10" y="50"/>
                    <a:pt x="12" y="53"/>
                    <a:pt x="11" y="5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0" name="Freeform 184"/>
            <p:cNvSpPr>
              <a:spLocks/>
            </p:cNvSpPr>
            <p:nvPr/>
          </p:nvSpPr>
          <p:spPr bwMode="auto">
            <a:xfrm>
              <a:off x="2169" y="1800"/>
              <a:ext cx="55" cy="118"/>
            </a:xfrm>
            <a:custGeom>
              <a:avLst/>
              <a:gdLst>
                <a:gd name="T0" fmla="*/ 6 w 60"/>
                <a:gd name="T1" fmla="*/ 5 h 129"/>
                <a:gd name="T2" fmla="*/ 6 w 60"/>
                <a:gd name="T3" fmla="*/ 5 h 129"/>
                <a:gd name="T4" fmla="*/ 6 w 60"/>
                <a:gd name="T5" fmla="*/ 5 h 129"/>
                <a:gd name="T6" fmla="*/ 6 w 60"/>
                <a:gd name="T7" fmla="*/ 5 h 129"/>
                <a:gd name="T8" fmla="*/ 6 w 60"/>
                <a:gd name="T9" fmla="*/ 2 h 129"/>
                <a:gd name="T10" fmla="*/ 6 w 60"/>
                <a:gd name="T11" fmla="*/ 5 h 129"/>
                <a:gd name="T12" fmla="*/ 6 w 60"/>
                <a:gd name="T13" fmla="*/ 5 h 129"/>
                <a:gd name="T14" fmla="*/ 6 w 60"/>
                <a:gd name="T15" fmla="*/ 5 h 129"/>
                <a:gd name="T16" fmla="*/ 6 w 60"/>
                <a:gd name="T17" fmla="*/ 8 h 129"/>
                <a:gd name="T18" fmla="*/ 6 w 60"/>
                <a:gd name="T19" fmla="*/ 9 h 129"/>
                <a:gd name="T20" fmla="*/ 6 w 60"/>
                <a:gd name="T21" fmla="*/ 11 h 129"/>
                <a:gd name="T22" fmla="*/ 6 w 60"/>
                <a:gd name="T23" fmla="*/ 13 h 129"/>
                <a:gd name="T24" fmla="*/ 6 w 60"/>
                <a:gd name="T25" fmla="*/ 14 h 129"/>
                <a:gd name="T26" fmla="*/ 6 w 60"/>
                <a:gd name="T27" fmla="*/ 16 h 129"/>
                <a:gd name="T28" fmla="*/ 2 w 60"/>
                <a:gd name="T29" fmla="*/ 19 h 129"/>
                <a:gd name="T30" fmla="*/ 5 w 60"/>
                <a:gd name="T31" fmla="*/ 19 h 129"/>
                <a:gd name="T32" fmla="*/ 6 w 60"/>
                <a:gd name="T33" fmla="*/ 20 h 129"/>
                <a:gd name="T34" fmla="*/ 6 w 60"/>
                <a:gd name="T35" fmla="*/ 19 h 129"/>
                <a:gd name="T36" fmla="*/ 6 w 60"/>
                <a:gd name="T37" fmla="*/ 16 h 129"/>
                <a:gd name="T38" fmla="*/ 6 w 60"/>
                <a:gd name="T39" fmla="*/ 15 h 129"/>
                <a:gd name="T40" fmla="*/ 6 w 60"/>
                <a:gd name="T41" fmla="*/ 17 h 129"/>
                <a:gd name="T42" fmla="*/ 6 w 60"/>
                <a:gd name="T43" fmla="*/ 19 h 129"/>
                <a:gd name="T44" fmla="*/ 8 w 60"/>
                <a:gd name="T45" fmla="*/ 20 h 129"/>
                <a:gd name="T46" fmla="*/ 9 w 60"/>
                <a:gd name="T47" fmla="*/ 19 h 129"/>
                <a:gd name="T48" fmla="*/ 9 w 60"/>
                <a:gd name="T49" fmla="*/ 18 h 129"/>
                <a:gd name="T50" fmla="*/ 6 w 60"/>
                <a:gd name="T51" fmla="*/ 14 h 129"/>
                <a:gd name="T52" fmla="*/ 6 w 60"/>
                <a:gd name="T53" fmla="*/ 11 h 129"/>
                <a:gd name="T54" fmla="*/ 7 w 60"/>
                <a:gd name="T55" fmla="*/ 11 h 129"/>
                <a:gd name="T56" fmla="*/ 9 w 60"/>
                <a:gd name="T57" fmla="*/ 11 h 129"/>
                <a:gd name="T58" fmla="*/ 7 w 60"/>
                <a:gd name="T59" fmla="*/ 10 h 129"/>
                <a:gd name="T60" fmla="*/ 6 w 60"/>
                <a:gd name="T61" fmla="*/ 8 h 129"/>
                <a:gd name="T62" fmla="*/ 6 w 60"/>
                <a:gd name="T63" fmla="*/ 5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129">
                  <a:moveTo>
                    <a:pt x="35" y="26"/>
                  </a:moveTo>
                  <a:cubicBezTo>
                    <a:pt x="34" y="25"/>
                    <a:pt x="33" y="23"/>
                    <a:pt x="32" y="22"/>
                  </a:cubicBezTo>
                  <a:cubicBezTo>
                    <a:pt x="32" y="22"/>
                    <a:pt x="35" y="17"/>
                    <a:pt x="35" y="17"/>
                  </a:cubicBezTo>
                  <a:cubicBezTo>
                    <a:pt x="35" y="16"/>
                    <a:pt x="36" y="15"/>
                    <a:pt x="35" y="15"/>
                  </a:cubicBezTo>
                  <a:cubicBezTo>
                    <a:pt x="35" y="14"/>
                    <a:pt x="35" y="12"/>
                    <a:pt x="35" y="12"/>
                  </a:cubicBezTo>
                  <a:cubicBezTo>
                    <a:pt x="35" y="12"/>
                    <a:pt x="36" y="11"/>
                    <a:pt x="35" y="10"/>
                  </a:cubicBezTo>
                  <a:cubicBezTo>
                    <a:pt x="34" y="10"/>
                    <a:pt x="35" y="7"/>
                    <a:pt x="35" y="7"/>
                  </a:cubicBezTo>
                  <a:cubicBezTo>
                    <a:pt x="35" y="6"/>
                    <a:pt x="36" y="6"/>
                    <a:pt x="35" y="6"/>
                  </a:cubicBezTo>
                  <a:cubicBezTo>
                    <a:pt x="35" y="5"/>
                    <a:pt x="31" y="2"/>
                    <a:pt x="29" y="2"/>
                  </a:cubicBezTo>
                  <a:cubicBezTo>
                    <a:pt x="27" y="2"/>
                    <a:pt x="25" y="0"/>
                    <a:pt x="24" y="2"/>
                  </a:cubicBezTo>
                  <a:cubicBezTo>
                    <a:pt x="22" y="3"/>
                    <a:pt x="19" y="8"/>
                    <a:pt x="19" y="9"/>
                  </a:cubicBezTo>
                  <a:cubicBezTo>
                    <a:pt x="19" y="9"/>
                    <a:pt x="19" y="12"/>
                    <a:pt x="20" y="13"/>
                  </a:cubicBezTo>
                  <a:cubicBezTo>
                    <a:pt x="21" y="14"/>
                    <a:pt x="20" y="15"/>
                    <a:pt x="21" y="17"/>
                  </a:cubicBezTo>
                  <a:cubicBezTo>
                    <a:pt x="23" y="20"/>
                    <a:pt x="21" y="20"/>
                    <a:pt x="21" y="20"/>
                  </a:cubicBezTo>
                  <a:cubicBezTo>
                    <a:pt x="20" y="21"/>
                    <a:pt x="19" y="22"/>
                    <a:pt x="19" y="23"/>
                  </a:cubicBezTo>
                  <a:cubicBezTo>
                    <a:pt x="19" y="23"/>
                    <a:pt x="13" y="24"/>
                    <a:pt x="10" y="36"/>
                  </a:cubicBezTo>
                  <a:cubicBezTo>
                    <a:pt x="9" y="40"/>
                    <a:pt x="9" y="45"/>
                    <a:pt x="8" y="46"/>
                  </a:cubicBezTo>
                  <a:cubicBezTo>
                    <a:pt x="7" y="47"/>
                    <a:pt x="7" y="51"/>
                    <a:pt x="7" y="52"/>
                  </a:cubicBezTo>
                  <a:cubicBezTo>
                    <a:pt x="8" y="54"/>
                    <a:pt x="7" y="54"/>
                    <a:pt x="7" y="55"/>
                  </a:cubicBezTo>
                  <a:cubicBezTo>
                    <a:pt x="8" y="56"/>
                    <a:pt x="11" y="57"/>
                    <a:pt x="12" y="58"/>
                  </a:cubicBezTo>
                  <a:cubicBezTo>
                    <a:pt x="13" y="59"/>
                    <a:pt x="12" y="66"/>
                    <a:pt x="14" y="68"/>
                  </a:cubicBezTo>
                  <a:cubicBezTo>
                    <a:pt x="14" y="69"/>
                    <a:pt x="17" y="69"/>
                    <a:pt x="17" y="69"/>
                  </a:cubicBezTo>
                  <a:cubicBezTo>
                    <a:pt x="17" y="69"/>
                    <a:pt x="20" y="77"/>
                    <a:pt x="20" y="78"/>
                  </a:cubicBezTo>
                  <a:cubicBezTo>
                    <a:pt x="21" y="78"/>
                    <a:pt x="18" y="82"/>
                    <a:pt x="18" y="82"/>
                  </a:cubicBezTo>
                  <a:cubicBezTo>
                    <a:pt x="17" y="83"/>
                    <a:pt x="18" y="85"/>
                    <a:pt x="18" y="85"/>
                  </a:cubicBezTo>
                  <a:cubicBezTo>
                    <a:pt x="18" y="85"/>
                    <a:pt x="17" y="86"/>
                    <a:pt x="16" y="86"/>
                  </a:cubicBezTo>
                  <a:cubicBezTo>
                    <a:pt x="16" y="87"/>
                    <a:pt x="11" y="99"/>
                    <a:pt x="11" y="100"/>
                  </a:cubicBezTo>
                  <a:cubicBezTo>
                    <a:pt x="10" y="100"/>
                    <a:pt x="9" y="100"/>
                    <a:pt x="9" y="102"/>
                  </a:cubicBezTo>
                  <a:cubicBezTo>
                    <a:pt x="7" y="110"/>
                    <a:pt x="0" y="118"/>
                    <a:pt x="0" y="119"/>
                  </a:cubicBezTo>
                  <a:cubicBezTo>
                    <a:pt x="0" y="120"/>
                    <a:pt x="2" y="120"/>
                    <a:pt x="2" y="120"/>
                  </a:cubicBezTo>
                  <a:cubicBezTo>
                    <a:pt x="2" y="120"/>
                    <a:pt x="0" y="122"/>
                    <a:pt x="0" y="123"/>
                  </a:cubicBezTo>
                  <a:cubicBezTo>
                    <a:pt x="0" y="124"/>
                    <a:pt x="3" y="126"/>
                    <a:pt x="5" y="124"/>
                  </a:cubicBezTo>
                  <a:cubicBezTo>
                    <a:pt x="5" y="124"/>
                    <a:pt x="9" y="127"/>
                    <a:pt x="10" y="127"/>
                  </a:cubicBezTo>
                  <a:cubicBezTo>
                    <a:pt x="12" y="127"/>
                    <a:pt x="18" y="128"/>
                    <a:pt x="20" y="127"/>
                  </a:cubicBezTo>
                  <a:cubicBezTo>
                    <a:pt x="21" y="126"/>
                    <a:pt x="19" y="124"/>
                    <a:pt x="17" y="124"/>
                  </a:cubicBezTo>
                  <a:cubicBezTo>
                    <a:pt x="15" y="124"/>
                    <a:pt x="14" y="122"/>
                    <a:pt x="12" y="121"/>
                  </a:cubicBezTo>
                  <a:cubicBezTo>
                    <a:pt x="10" y="120"/>
                    <a:pt x="15" y="117"/>
                    <a:pt x="15" y="114"/>
                  </a:cubicBezTo>
                  <a:cubicBezTo>
                    <a:pt x="15" y="111"/>
                    <a:pt x="16" y="117"/>
                    <a:pt x="19" y="105"/>
                  </a:cubicBezTo>
                  <a:cubicBezTo>
                    <a:pt x="20" y="102"/>
                    <a:pt x="24" y="99"/>
                    <a:pt x="25" y="98"/>
                  </a:cubicBezTo>
                  <a:cubicBezTo>
                    <a:pt x="25" y="98"/>
                    <a:pt x="27" y="95"/>
                    <a:pt x="27" y="94"/>
                  </a:cubicBezTo>
                  <a:cubicBezTo>
                    <a:pt x="27" y="94"/>
                    <a:pt x="32" y="104"/>
                    <a:pt x="32" y="105"/>
                  </a:cubicBezTo>
                  <a:cubicBezTo>
                    <a:pt x="32" y="106"/>
                    <a:pt x="32" y="107"/>
                    <a:pt x="33" y="109"/>
                  </a:cubicBezTo>
                  <a:cubicBezTo>
                    <a:pt x="36" y="112"/>
                    <a:pt x="38" y="119"/>
                    <a:pt x="38" y="120"/>
                  </a:cubicBezTo>
                  <a:cubicBezTo>
                    <a:pt x="38" y="122"/>
                    <a:pt x="39" y="124"/>
                    <a:pt x="40" y="124"/>
                  </a:cubicBezTo>
                  <a:cubicBezTo>
                    <a:pt x="42" y="123"/>
                    <a:pt x="42" y="129"/>
                    <a:pt x="43" y="129"/>
                  </a:cubicBezTo>
                  <a:cubicBezTo>
                    <a:pt x="44" y="129"/>
                    <a:pt x="48" y="128"/>
                    <a:pt x="47" y="127"/>
                  </a:cubicBezTo>
                  <a:cubicBezTo>
                    <a:pt x="47" y="126"/>
                    <a:pt x="60" y="124"/>
                    <a:pt x="59" y="121"/>
                  </a:cubicBezTo>
                  <a:cubicBezTo>
                    <a:pt x="58" y="120"/>
                    <a:pt x="56" y="121"/>
                    <a:pt x="53" y="121"/>
                  </a:cubicBezTo>
                  <a:cubicBezTo>
                    <a:pt x="51" y="120"/>
                    <a:pt x="49" y="121"/>
                    <a:pt x="49" y="120"/>
                  </a:cubicBezTo>
                  <a:cubicBezTo>
                    <a:pt x="48" y="120"/>
                    <a:pt x="50" y="118"/>
                    <a:pt x="50" y="117"/>
                  </a:cubicBezTo>
                  <a:cubicBezTo>
                    <a:pt x="50" y="116"/>
                    <a:pt x="47" y="109"/>
                    <a:pt x="46" y="109"/>
                  </a:cubicBezTo>
                  <a:cubicBezTo>
                    <a:pt x="45" y="109"/>
                    <a:pt x="40" y="91"/>
                    <a:pt x="38" y="89"/>
                  </a:cubicBezTo>
                  <a:cubicBezTo>
                    <a:pt x="37" y="88"/>
                    <a:pt x="37" y="80"/>
                    <a:pt x="38" y="75"/>
                  </a:cubicBezTo>
                  <a:cubicBezTo>
                    <a:pt x="38" y="74"/>
                    <a:pt x="40" y="74"/>
                    <a:pt x="39" y="68"/>
                  </a:cubicBezTo>
                  <a:cubicBezTo>
                    <a:pt x="39" y="67"/>
                    <a:pt x="41" y="66"/>
                    <a:pt x="41" y="65"/>
                  </a:cubicBezTo>
                  <a:cubicBezTo>
                    <a:pt x="41" y="63"/>
                    <a:pt x="45" y="67"/>
                    <a:pt x="45" y="67"/>
                  </a:cubicBezTo>
                  <a:cubicBezTo>
                    <a:pt x="46" y="67"/>
                    <a:pt x="46" y="68"/>
                    <a:pt x="47" y="69"/>
                  </a:cubicBezTo>
                  <a:cubicBezTo>
                    <a:pt x="48" y="71"/>
                    <a:pt x="51" y="67"/>
                    <a:pt x="51" y="66"/>
                  </a:cubicBezTo>
                  <a:cubicBezTo>
                    <a:pt x="51" y="65"/>
                    <a:pt x="49" y="63"/>
                    <a:pt x="49" y="63"/>
                  </a:cubicBezTo>
                  <a:cubicBezTo>
                    <a:pt x="49" y="63"/>
                    <a:pt x="47" y="62"/>
                    <a:pt x="45" y="62"/>
                  </a:cubicBezTo>
                  <a:cubicBezTo>
                    <a:pt x="43" y="62"/>
                    <a:pt x="42" y="58"/>
                    <a:pt x="40" y="58"/>
                  </a:cubicBezTo>
                  <a:cubicBezTo>
                    <a:pt x="39" y="57"/>
                    <a:pt x="38" y="51"/>
                    <a:pt x="38" y="50"/>
                  </a:cubicBezTo>
                  <a:cubicBezTo>
                    <a:pt x="37" y="49"/>
                    <a:pt x="39" y="43"/>
                    <a:pt x="38" y="39"/>
                  </a:cubicBezTo>
                  <a:cubicBezTo>
                    <a:pt x="36" y="36"/>
                    <a:pt x="40" y="31"/>
                    <a:pt x="3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1" name="Freeform 185"/>
            <p:cNvSpPr>
              <a:spLocks/>
            </p:cNvSpPr>
            <p:nvPr/>
          </p:nvSpPr>
          <p:spPr bwMode="auto">
            <a:xfrm>
              <a:off x="1871" y="2001"/>
              <a:ext cx="55" cy="120"/>
            </a:xfrm>
            <a:custGeom>
              <a:avLst/>
              <a:gdLst>
                <a:gd name="T0" fmla="*/ 6 w 60"/>
                <a:gd name="T1" fmla="*/ 5 h 131"/>
                <a:gd name="T2" fmla="*/ 6 w 60"/>
                <a:gd name="T3" fmla="*/ 5 h 131"/>
                <a:gd name="T4" fmla="*/ 6 w 60"/>
                <a:gd name="T5" fmla="*/ 5 h 131"/>
                <a:gd name="T6" fmla="*/ 6 w 60"/>
                <a:gd name="T7" fmla="*/ 5 h 131"/>
                <a:gd name="T8" fmla="*/ 6 w 60"/>
                <a:gd name="T9" fmla="*/ 2 h 131"/>
                <a:gd name="T10" fmla="*/ 6 w 60"/>
                <a:gd name="T11" fmla="*/ 5 h 131"/>
                <a:gd name="T12" fmla="*/ 6 w 60"/>
                <a:gd name="T13" fmla="*/ 5 h 131"/>
                <a:gd name="T14" fmla="*/ 9 w 60"/>
                <a:gd name="T15" fmla="*/ 5 h 131"/>
                <a:gd name="T16" fmla="*/ 9 w 60"/>
                <a:gd name="T17" fmla="*/ 9 h 131"/>
                <a:gd name="T18" fmla="*/ 8 w 60"/>
                <a:gd name="T19" fmla="*/ 10 h 131"/>
                <a:gd name="T20" fmla="*/ 7 w 60"/>
                <a:gd name="T21" fmla="*/ 12 h 131"/>
                <a:gd name="T22" fmla="*/ 7 w 60"/>
                <a:gd name="T23" fmla="*/ 14 h 131"/>
                <a:gd name="T24" fmla="*/ 7 w 60"/>
                <a:gd name="T25" fmla="*/ 14 h 131"/>
                <a:gd name="T26" fmla="*/ 9 w 60"/>
                <a:gd name="T27" fmla="*/ 16 h 131"/>
                <a:gd name="T28" fmla="*/ 11 w 60"/>
                <a:gd name="T29" fmla="*/ 19 h 131"/>
                <a:gd name="T30" fmla="*/ 10 w 60"/>
                <a:gd name="T31" fmla="*/ 20 h 131"/>
                <a:gd name="T32" fmla="*/ 6 w 60"/>
                <a:gd name="T33" fmla="*/ 21 h 131"/>
                <a:gd name="T34" fmla="*/ 8 w 60"/>
                <a:gd name="T35" fmla="*/ 19 h 131"/>
                <a:gd name="T36" fmla="*/ 6 w 60"/>
                <a:gd name="T37" fmla="*/ 17 h 131"/>
                <a:gd name="T38" fmla="*/ 6 w 60"/>
                <a:gd name="T39" fmla="*/ 15 h 131"/>
                <a:gd name="T40" fmla="*/ 6 w 60"/>
                <a:gd name="T41" fmla="*/ 17 h 131"/>
                <a:gd name="T42" fmla="*/ 6 w 60"/>
                <a:gd name="T43" fmla="*/ 20 h 131"/>
                <a:gd name="T44" fmla="*/ 6 w 60"/>
                <a:gd name="T45" fmla="*/ 21 h 131"/>
                <a:gd name="T46" fmla="*/ 6 w 60"/>
                <a:gd name="T47" fmla="*/ 19 h 131"/>
                <a:gd name="T48" fmla="*/ 6 w 60"/>
                <a:gd name="T49" fmla="*/ 19 h 131"/>
                <a:gd name="T50" fmla="*/ 6 w 60"/>
                <a:gd name="T51" fmla="*/ 15 h 131"/>
                <a:gd name="T52" fmla="*/ 6 w 60"/>
                <a:gd name="T53" fmla="*/ 12 h 131"/>
                <a:gd name="T54" fmla="*/ 6 w 60"/>
                <a:gd name="T55" fmla="*/ 11 h 131"/>
                <a:gd name="T56" fmla="*/ 6 w 60"/>
                <a:gd name="T57" fmla="*/ 11 h 131"/>
                <a:gd name="T58" fmla="*/ 6 w 60"/>
                <a:gd name="T59" fmla="*/ 11 h 131"/>
                <a:gd name="T60" fmla="*/ 6 w 60"/>
                <a:gd name="T61" fmla="*/ 8 h 131"/>
                <a:gd name="T62" fmla="*/ 6 w 60"/>
                <a:gd name="T63" fmla="*/ 5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131">
                  <a:moveTo>
                    <a:pt x="25" y="27"/>
                  </a:moveTo>
                  <a:cubicBezTo>
                    <a:pt x="26" y="26"/>
                    <a:pt x="26" y="23"/>
                    <a:pt x="28" y="22"/>
                  </a:cubicBezTo>
                  <a:cubicBezTo>
                    <a:pt x="28" y="22"/>
                    <a:pt x="25" y="18"/>
                    <a:pt x="25" y="17"/>
                  </a:cubicBezTo>
                  <a:cubicBezTo>
                    <a:pt x="25" y="16"/>
                    <a:pt x="24" y="16"/>
                    <a:pt x="25" y="15"/>
                  </a:cubicBezTo>
                  <a:cubicBezTo>
                    <a:pt x="25" y="14"/>
                    <a:pt x="25" y="13"/>
                    <a:pt x="25" y="13"/>
                  </a:cubicBezTo>
                  <a:cubicBezTo>
                    <a:pt x="25" y="13"/>
                    <a:pt x="24" y="11"/>
                    <a:pt x="25" y="10"/>
                  </a:cubicBezTo>
                  <a:cubicBezTo>
                    <a:pt x="26" y="10"/>
                    <a:pt x="25" y="7"/>
                    <a:pt x="25" y="7"/>
                  </a:cubicBezTo>
                  <a:cubicBezTo>
                    <a:pt x="25" y="6"/>
                    <a:pt x="24" y="6"/>
                    <a:pt x="25" y="6"/>
                  </a:cubicBezTo>
                  <a:cubicBezTo>
                    <a:pt x="25" y="5"/>
                    <a:pt x="29" y="2"/>
                    <a:pt x="31" y="2"/>
                  </a:cubicBezTo>
                  <a:cubicBezTo>
                    <a:pt x="33" y="2"/>
                    <a:pt x="35" y="0"/>
                    <a:pt x="37" y="2"/>
                  </a:cubicBezTo>
                  <a:cubicBezTo>
                    <a:pt x="38" y="3"/>
                    <a:pt x="41" y="8"/>
                    <a:pt x="41" y="9"/>
                  </a:cubicBezTo>
                  <a:cubicBezTo>
                    <a:pt x="41" y="9"/>
                    <a:pt x="41" y="12"/>
                    <a:pt x="40" y="13"/>
                  </a:cubicBezTo>
                  <a:cubicBezTo>
                    <a:pt x="39" y="14"/>
                    <a:pt x="41" y="15"/>
                    <a:pt x="39" y="18"/>
                  </a:cubicBezTo>
                  <a:cubicBezTo>
                    <a:pt x="37" y="20"/>
                    <a:pt x="39" y="20"/>
                    <a:pt x="39" y="21"/>
                  </a:cubicBezTo>
                  <a:cubicBezTo>
                    <a:pt x="40" y="21"/>
                    <a:pt x="41" y="23"/>
                    <a:pt x="41" y="23"/>
                  </a:cubicBezTo>
                  <a:cubicBezTo>
                    <a:pt x="41" y="24"/>
                    <a:pt x="47" y="25"/>
                    <a:pt x="50" y="37"/>
                  </a:cubicBezTo>
                  <a:cubicBezTo>
                    <a:pt x="51" y="41"/>
                    <a:pt x="51" y="45"/>
                    <a:pt x="52" y="46"/>
                  </a:cubicBezTo>
                  <a:cubicBezTo>
                    <a:pt x="53" y="48"/>
                    <a:pt x="54" y="51"/>
                    <a:pt x="53" y="53"/>
                  </a:cubicBezTo>
                  <a:cubicBezTo>
                    <a:pt x="52" y="54"/>
                    <a:pt x="54" y="55"/>
                    <a:pt x="53" y="56"/>
                  </a:cubicBezTo>
                  <a:cubicBezTo>
                    <a:pt x="53" y="57"/>
                    <a:pt x="49" y="58"/>
                    <a:pt x="48" y="59"/>
                  </a:cubicBezTo>
                  <a:cubicBezTo>
                    <a:pt x="47" y="60"/>
                    <a:pt x="49" y="67"/>
                    <a:pt x="47" y="69"/>
                  </a:cubicBezTo>
                  <a:cubicBezTo>
                    <a:pt x="46" y="70"/>
                    <a:pt x="44" y="70"/>
                    <a:pt x="44" y="70"/>
                  </a:cubicBezTo>
                  <a:cubicBezTo>
                    <a:pt x="44" y="70"/>
                    <a:pt x="40" y="78"/>
                    <a:pt x="40" y="79"/>
                  </a:cubicBezTo>
                  <a:cubicBezTo>
                    <a:pt x="39" y="79"/>
                    <a:pt x="42" y="83"/>
                    <a:pt x="42" y="83"/>
                  </a:cubicBezTo>
                  <a:cubicBezTo>
                    <a:pt x="43" y="84"/>
                    <a:pt x="43" y="86"/>
                    <a:pt x="43" y="86"/>
                  </a:cubicBezTo>
                  <a:cubicBezTo>
                    <a:pt x="43" y="86"/>
                    <a:pt x="44" y="87"/>
                    <a:pt x="44" y="87"/>
                  </a:cubicBezTo>
                  <a:cubicBezTo>
                    <a:pt x="44" y="88"/>
                    <a:pt x="49" y="100"/>
                    <a:pt x="50" y="101"/>
                  </a:cubicBezTo>
                  <a:cubicBezTo>
                    <a:pt x="50" y="102"/>
                    <a:pt x="51" y="102"/>
                    <a:pt x="51" y="103"/>
                  </a:cubicBezTo>
                  <a:cubicBezTo>
                    <a:pt x="54" y="111"/>
                    <a:pt x="60" y="120"/>
                    <a:pt x="60" y="121"/>
                  </a:cubicBezTo>
                  <a:cubicBezTo>
                    <a:pt x="60" y="122"/>
                    <a:pt x="59" y="122"/>
                    <a:pt x="59" y="122"/>
                  </a:cubicBezTo>
                  <a:cubicBezTo>
                    <a:pt x="59" y="122"/>
                    <a:pt x="60" y="124"/>
                    <a:pt x="60" y="125"/>
                  </a:cubicBezTo>
                  <a:cubicBezTo>
                    <a:pt x="60" y="126"/>
                    <a:pt x="57" y="127"/>
                    <a:pt x="55" y="126"/>
                  </a:cubicBezTo>
                  <a:cubicBezTo>
                    <a:pt x="55" y="126"/>
                    <a:pt x="51" y="128"/>
                    <a:pt x="50" y="129"/>
                  </a:cubicBezTo>
                  <a:cubicBezTo>
                    <a:pt x="49" y="129"/>
                    <a:pt x="42" y="130"/>
                    <a:pt x="41" y="129"/>
                  </a:cubicBezTo>
                  <a:cubicBezTo>
                    <a:pt x="39" y="127"/>
                    <a:pt x="41" y="126"/>
                    <a:pt x="43" y="126"/>
                  </a:cubicBezTo>
                  <a:cubicBezTo>
                    <a:pt x="45" y="125"/>
                    <a:pt x="46" y="123"/>
                    <a:pt x="48" y="123"/>
                  </a:cubicBezTo>
                  <a:cubicBezTo>
                    <a:pt x="50" y="122"/>
                    <a:pt x="46" y="118"/>
                    <a:pt x="45" y="115"/>
                  </a:cubicBezTo>
                  <a:cubicBezTo>
                    <a:pt x="45" y="112"/>
                    <a:pt x="45" y="118"/>
                    <a:pt x="41" y="106"/>
                  </a:cubicBezTo>
                  <a:cubicBezTo>
                    <a:pt x="40" y="104"/>
                    <a:pt x="36" y="100"/>
                    <a:pt x="35" y="100"/>
                  </a:cubicBezTo>
                  <a:cubicBezTo>
                    <a:pt x="35" y="99"/>
                    <a:pt x="33" y="96"/>
                    <a:pt x="33" y="95"/>
                  </a:cubicBezTo>
                  <a:cubicBezTo>
                    <a:pt x="33" y="95"/>
                    <a:pt x="28" y="105"/>
                    <a:pt x="28" y="106"/>
                  </a:cubicBezTo>
                  <a:cubicBezTo>
                    <a:pt x="28" y="107"/>
                    <a:pt x="28" y="108"/>
                    <a:pt x="27" y="110"/>
                  </a:cubicBezTo>
                  <a:cubicBezTo>
                    <a:pt x="24" y="114"/>
                    <a:pt x="22" y="120"/>
                    <a:pt x="22" y="122"/>
                  </a:cubicBezTo>
                  <a:cubicBezTo>
                    <a:pt x="22" y="123"/>
                    <a:pt x="21" y="126"/>
                    <a:pt x="20" y="125"/>
                  </a:cubicBezTo>
                  <a:cubicBezTo>
                    <a:pt x="18" y="124"/>
                    <a:pt x="18" y="130"/>
                    <a:pt x="17" y="130"/>
                  </a:cubicBezTo>
                  <a:cubicBezTo>
                    <a:pt x="16" y="131"/>
                    <a:pt x="12" y="129"/>
                    <a:pt x="13" y="128"/>
                  </a:cubicBezTo>
                  <a:cubicBezTo>
                    <a:pt x="13" y="127"/>
                    <a:pt x="0" y="126"/>
                    <a:pt x="1" y="122"/>
                  </a:cubicBezTo>
                  <a:cubicBezTo>
                    <a:pt x="1" y="121"/>
                    <a:pt x="4" y="123"/>
                    <a:pt x="7" y="122"/>
                  </a:cubicBezTo>
                  <a:cubicBezTo>
                    <a:pt x="9" y="122"/>
                    <a:pt x="10" y="122"/>
                    <a:pt x="11" y="122"/>
                  </a:cubicBezTo>
                  <a:cubicBezTo>
                    <a:pt x="12" y="121"/>
                    <a:pt x="10" y="119"/>
                    <a:pt x="10" y="118"/>
                  </a:cubicBezTo>
                  <a:cubicBezTo>
                    <a:pt x="10" y="117"/>
                    <a:pt x="13" y="111"/>
                    <a:pt x="14" y="110"/>
                  </a:cubicBezTo>
                  <a:cubicBezTo>
                    <a:pt x="14" y="110"/>
                    <a:pt x="20" y="92"/>
                    <a:pt x="21" y="91"/>
                  </a:cubicBezTo>
                  <a:cubicBezTo>
                    <a:pt x="23" y="89"/>
                    <a:pt x="23" y="81"/>
                    <a:pt x="22" y="76"/>
                  </a:cubicBezTo>
                  <a:cubicBezTo>
                    <a:pt x="22" y="75"/>
                    <a:pt x="20" y="75"/>
                    <a:pt x="21" y="69"/>
                  </a:cubicBezTo>
                  <a:cubicBezTo>
                    <a:pt x="21" y="68"/>
                    <a:pt x="19" y="67"/>
                    <a:pt x="19" y="66"/>
                  </a:cubicBezTo>
                  <a:cubicBezTo>
                    <a:pt x="19" y="64"/>
                    <a:pt x="15" y="68"/>
                    <a:pt x="14" y="68"/>
                  </a:cubicBezTo>
                  <a:cubicBezTo>
                    <a:pt x="13" y="68"/>
                    <a:pt x="13" y="69"/>
                    <a:pt x="12" y="70"/>
                  </a:cubicBezTo>
                  <a:cubicBezTo>
                    <a:pt x="12" y="72"/>
                    <a:pt x="9" y="68"/>
                    <a:pt x="9" y="67"/>
                  </a:cubicBezTo>
                  <a:cubicBezTo>
                    <a:pt x="9" y="66"/>
                    <a:pt x="11" y="64"/>
                    <a:pt x="11" y="64"/>
                  </a:cubicBezTo>
                  <a:cubicBezTo>
                    <a:pt x="11" y="64"/>
                    <a:pt x="13" y="63"/>
                    <a:pt x="15" y="63"/>
                  </a:cubicBezTo>
                  <a:cubicBezTo>
                    <a:pt x="16" y="63"/>
                    <a:pt x="18" y="59"/>
                    <a:pt x="19" y="58"/>
                  </a:cubicBezTo>
                  <a:cubicBezTo>
                    <a:pt x="21" y="58"/>
                    <a:pt x="21" y="52"/>
                    <a:pt x="22" y="51"/>
                  </a:cubicBezTo>
                  <a:cubicBezTo>
                    <a:pt x="23" y="50"/>
                    <a:pt x="21" y="44"/>
                    <a:pt x="22" y="40"/>
                  </a:cubicBezTo>
                  <a:cubicBezTo>
                    <a:pt x="23" y="37"/>
                    <a:pt x="20" y="31"/>
                    <a:pt x="25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2" name="Freeform 186"/>
            <p:cNvSpPr>
              <a:spLocks noEditPoints="1"/>
            </p:cNvSpPr>
            <p:nvPr/>
          </p:nvSpPr>
          <p:spPr bwMode="auto">
            <a:xfrm>
              <a:off x="2180" y="1920"/>
              <a:ext cx="42" cy="134"/>
            </a:xfrm>
            <a:custGeom>
              <a:avLst/>
              <a:gdLst>
                <a:gd name="T0" fmla="*/ 5 w 46"/>
                <a:gd name="T1" fmla="*/ 7 h 147"/>
                <a:gd name="T2" fmla="*/ 5 w 46"/>
                <a:gd name="T3" fmla="*/ 6 h 147"/>
                <a:gd name="T4" fmla="*/ 5 w 46"/>
                <a:gd name="T5" fmla="*/ 5 h 147"/>
                <a:gd name="T6" fmla="*/ 5 w 46"/>
                <a:gd name="T7" fmla="*/ 5 h 147"/>
                <a:gd name="T8" fmla="*/ 5 w 46"/>
                <a:gd name="T9" fmla="*/ 5 h 147"/>
                <a:gd name="T10" fmla="*/ 5 w 46"/>
                <a:gd name="T11" fmla="*/ 5 h 147"/>
                <a:gd name="T12" fmla="*/ 5 w 46"/>
                <a:gd name="T13" fmla="*/ 5 h 147"/>
                <a:gd name="T14" fmla="*/ 5 w 46"/>
                <a:gd name="T15" fmla="*/ 4 h 147"/>
                <a:gd name="T16" fmla="*/ 5 w 46"/>
                <a:gd name="T17" fmla="*/ 4 h 147"/>
                <a:gd name="T18" fmla="*/ 5 w 46"/>
                <a:gd name="T19" fmla="*/ 5 h 147"/>
                <a:gd name="T20" fmla="*/ 5 w 46"/>
                <a:gd name="T21" fmla="*/ 5 h 147"/>
                <a:gd name="T22" fmla="*/ 5 w 46"/>
                <a:gd name="T23" fmla="*/ 5 h 147"/>
                <a:gd name="T24" fmla="*/ 5 w 46"/>
                <a:gd name="T25" fmla="*/ 5 h 147"/>
                <a:gd name="T26" fmla="*/ 5 w 46"/>
                <a:gd name="T27" fmla="*/ 5 h 147"/>
                <a:gd name="T28" fmla="*/ 5 w 46"/>
                <a:gd name="T29" fmla="*/ 5 h 147"/>
                <a:gd name="T30" fmla="*/ 2 w 46"/>
                <a:gd name="T31" fmla="*/ 10 h 147"/>
                <a:gd name="T32" fmla="*/ 5 w 46"/>
                <a:gd name="T33" fmla="*/ 12 h 147"/>
                <a:gd name="T34" fmla="*/ 4 w 46"/>
                <a:gd name="T35" fmla="*/ 12 h 147"/>
                <a:gd name="T36" fmla="*/ 4 w 46"/>
                <a:gd name="T37" fmla="*/ 11 h 147"/>
                <a:gd name="T38" fmla="*/ 4 w 46"/>
                <a:gd name="T39" fmla="*/ 11 h 147"/>
                <a:gd name="T40" fmla="*/ 5 w 46"/>
                <a:gd name="T41" fmla="*/ 11 h 147"/>
                <a:gd name="T42" fmla="*/ 5 w 46"/>
                <a:gd name="T43" fmla="*/ 11 h 147"/>
                <a:gd name="T44" fmla="*/ 5 w 46"/>
                <a:gd name="T45" fmla="*/ 10 h 147"/>
                <a:gd name="T46" fmla="*/ 5 w 46"/>
                <a:gd name="T47" fmla="*/ 14 h 147"/>
                <a:gd name="T48" fmla="*/ 5 w 46"/>
                <a:gd name="T49" fmla="*/ 14 h 147"/>
                <a:gd name="T50" fmla="*/ 5 w 46"/>
                <a:gd name="T51" fmla="*/ 15 h 147"/>
                <a:gd name="T52" fmla="*/ 5 w 46"/>
                <a:gd name="T53" fmla="*/ 18 h 147"/>
                <a:gd name="T54" fmla="*/ 5 w 46"/>
                <a:gd name="T55" fmla="*/ 20 h 147"/>
                <a:gd name="T56" fmla="*/ 5 w 46"/>
                <a:gd name="T57" fmla="*/ 20 h 147"/>
                <a:gd name="T58" fmla="*/ 5 w 46"/>
                <a:gd name="T59" fmla="*/ 20 h 147"/>
                <a:gd name="T60" fmla="*/ 5 w 46"/>
                <a:gd name="T61" fmla="*/ 20 h 147"/>
                <a:gd name="T62" fmla="*/ 5 w 46"/>
                <a:gd name="T63" fmla="*/ 18 h 147"/>
                <a:gd name="T64" fmla="*/ 5 w 46"/>
                <a:gd name="T65" fmla="*/ 18 h 147"/>
                <a:gd name="T66" fmla="*/ 5 w 46"/>
                <a:gd name="T67" fmla="*/ 15 h 147"/>
                <a:gd name="T68" fmla="*/ 5 w 46"/>
                <a:gd name="T69" fmla="*/ 14 h 147"/>
                <a:gd name="T70" fmla="*/ 5 w 46"/>
                <a:gd name="T71" fmla="*/ 16 h 147"/>
                <a:gd name="T72" fmla="*/ 5 w 46"/>
                <a:gd name="T73" fmla="*/ 18 h 147"/>
                <a:gd name="T74" fmla="*/ 5 w 46"/>
                <a:gd name="T75" fmla="*/ 20 h 147"/>
                <a:gd name="T76" fmla="*/ 5 w 46"/>
                <a:gd name="T77" fmla="*/ 18 h 147"/>
                <a:gd name="T78" fmla="*/ 5 w 46"/>
                <a:gd name="T79" fmla="*/ 17 h 147"/>
                <a:gd name="T80" fmla="*/ 5 w 46"/>
                <a:gd name="T81" fmla="*/ 16 h 147"/>
                <a:gd name="T82" fmla="*/ 5 w 46"/>
                <a:gd name="T83" fmla="*/ 14 h 147"/>
                <a:gd name="T84" fmla="*/ 5 w 46"/>
                <a:gd name="T85" fmla="*/ 14 h 147"/>
                <a:gd name="T86" fmla="*/ 5 w 46"/>
                <a:gd name="T87" fmla="*/ 12 h 147"/>
                <a:gd name="T88" fmla="*/ 5 w 46"/>
                <a:gd name="T89" fmla="*/ 10 h 147"/>
                <a:gd name="T90" fmla="*/ 5 w 46"/>
                <a:gd name="T91" fmla="*/ 10 h 147"/>
                <a:gd name="T92" fmla="*/ 5 w 46"/>
                <a:gd name="T93" fmla="*/ 10 h 147"/>
                <a:gd name="T94" fmla="*/ 5 w 46"/>
                <a:gd name="T95" fmla="*/ 7 h 147"/>
                <a:gd name="T96" fmla="*/ 5 w 46"/>
                <a:gd name="T97" fmla="*/ 8 h 147"/>
                <a:gd name="T98" fmla="*/ 5 w 46"/>
                <a:gd name="T99" fmla="*/ 7 h 147"/>
                <a:gd name="T100" fmla="*/ 5 w 46"/>
                <a:gd name="T101" fmla="*/ 5 h 147"/>
                <a:gd name="T102" fmla="*/ 5 w 46"/>
                <a:gd name="T103" fmla="*/ 8 h 1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147">
                  <a:moveTo>
                    <a:pt x="40" y="51"/>
                  </a:moveTo>
                  <a:cubicBezTo>
                    <a:pt x="40" y="51"/>
                    <a:pt x="43" y="48"/>
                    <a:pt x="42" y="47"/>
                  </a:cubicBezTo>
                  <a:cubicBezTo>
                    <a:pt x="41" y="43"/>
                    <a:pt x="39" y="32"/>
                    <a:pt x="40" y="28"/>
                  </a:cubicBezTo>
                  <a:cubicBezTo>
                    <a:pt x="40" y="26"/>
                    <a:pt x="39" y="24"/>
                    <a:pt x="37" y="24"/>
                  </a:cubicBezTo>
                  <a:cubicBezTo>
                    <a:pt x="35" y="24"/>
                    <a:pt x="36" y="23"/>
                    <a:pt x="28" y="21"/>
                  </a:cubicBezTo>
                  <a:cubicBezTo>
                    <a:pt x="27" y="20"/>
                    <a:pt x="27" y="18"/>
                    <a:pt x="27" y="18"/>
                  </a:cubicBezTo>
                  <a:cubicBezTo>
                    <a:pt x="27" y="18"/>
                    <a:pt x="28" y="19"/>
                    <a:pt x="31" y="17"/>
                  </a:cubicBezTo>
                  <a:cubicBezTo>
                    <a:pt x="31" y="17"/>
                    <a:pt x="30" y="12"/>
                    <a:pt x="28" y="4"/>
                  </a:cubicBezTo>
                  <a:cubicBezTo>
                    <a:pt x="26" y="0"/>
                    <a:pt x="19" y="1"/>
                    <a:pt x="18" y="4"/>
                  </a:cubicBezTo>
                  <a:cubicBezTo>
                    <a:pt x="14" y="9"/>
                    <a:pt x="15" y="18"/>
                    <a:pt x="14" y="19"/>
                  </a:cubicBezTo>
                  <a:cubicBezTo>
                    <a:pt x="14" y="19"/>
                    <a:pt x="18" y="18"/>
                    <a:pt x="19" y="19"/>
                  </a:cubicBezTo>
                  <a:cubicBezTo>
                    <a:pt x="19" y="20"/>
                    <a:pt x="18" y="20"/>
                    <a:pt x="18" y="20"/>
                  </a:cubicBezTo>
                  <a:cubicBezTo>
                    <a:pt x="15" y="22"/>
                    <a:pt x="12" y="23"/>
                    <a:pt x="11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5" y="36"/>
                    <a:pt x="4" y="42"/>
                    <a:pt x="5" y="44"/>
                  </a:cubicBezTo>
                  <a:cubicBezTo>
                    <a:pt x="5" y="44"/>
                    <a:pt x="2" y="57"/>
                    <a:pt x="2" y="68"/>
                  </a:cubicBezTo>
                  <a:cubicBezTo>
                    <a:pt x="0" y="77"/>
                    <a:pt x="3" y="79"/>
                    <a:pt x="5" y="81"/>
                  </a:cubicBezTo>
                  <a:cubicBezTo>
                    <a:pt x="5" y="81"/>
                    <a:pt x="6" y="81"/>
                    <a:pt x="4" y="78"/>
                  </a:cubicBezTo>
                  <a:cubicBezTo>
                    <a:pt x="2" y="76"/>
                    <a:pt x="3" y="74"/>
                    <a:pt x="4" y="74"/>
                  </a:cubicBezTo>
                  <a:cubicBezTo>
                    <a:pt x="5" y="73"/>
                    <a:pt x="4" y="77"/>
                    <a:pt x="4" y="77"/>
                  </a:cubicBezTo>
                  <a:cubicBezTo>
                    <a:pt x="4" y="78"/>
                    <a:pt x="5" y="79"/>
                    <a:pt x="6" y="77"/>
                  </a:cubicBezTo>
                  <a:cubicBezTo>
                    <a:pt x="6" y="75"/>
                    <a:pt x="6" y="74"/>
                    <a:pt x="6" y="72"/>
                  </a:cubicBezTo>
                  <a:cubicBezTo>
                    <a:pt x="6" y="70"/>
                    <a:pt x="7" y="70"/>
                    <a:pt x="7" y="70"/>
                  </a:cubicBezTo>
                  <a:cubicBezTo>
                    <a:pt x="7" y="70"/>
                    <a:pt x="8" y="95"/>
                    <a:pt x="6" y="97"/>
                  </a:cubicBezTo>
                  <a:cubicBezTo>
                    <a:pt x="4" y="99"/>
                    <a:pt x="11" y="97"/>
                    <a:pt x="14" y="99"/>
                  </a:cubicBezTo>
                  <a:cubicBezTo>
                    <a:pt x="15" y="99"/>
                    <a:pt x="15" y="103"/>
                    <a:pt x="14" y="104"/>
                  </a:cubicBezTo>
                  <a:cubicBezTo>
                    <a:pt x="14" y="104"/>
                    <a:pt x="11" y="106"/>
                    <a:pt x="17" y="127"/>
                  </a:cubicBezTo>
                  <a:cubicBezTo>
                    <a:pt x="19" y="132"/>
                    <a:pt x="18" y="136"/>
                    <a:pt x="18" y="137"/>
                  </a:cubicBezTo>
                  <a:cubicBezTo>
                    <a:pt x="18" y="137"/>
                    <a:pt x="16" y="143"/>
                    <a:pt x="17" y="144"/>
                  </a:cubicBezTo>
                  <a:cubicBezTo>
                    <a:pt x="19" y="145"/>
                    <a:pt x="20" y="147"/>
                    <a:pt x="23" y="144"/>
                  </a:cubicBezTo>
                  <a:cubicBezTo>
                    <a:pt x="24" y="143"/>
                    <a:pt x="23" y="141"/>
                    <a:pt x="23" y="139"/>
                  </a:cubicBezTo>
                  <a:cubicBezTo>
                    <a:pt x="22" y="136"/>
                    <a:pt x="22" y="132"/>
                    <a:pt x="22" y="131"/>
                  </a:cubicBezTo>
                  <a:cubicBezTo>
                    <a:pt x="21" y="130"/>
                    <a:pt x="22" y="128"/>
                    <a:pt x="22" y="127"/>
                  </a:cubicBezTo>
                  <a:cubicBezTo>
                    <a:pt x="20" y="123"/>
                    <a:pt x="23" y="115"/>
                    <a:pt x="22" y="112"/>
                  </a:cubicBezTo>
                  <a:cubicBezTo>
                    <a:pt x="21" y="105"/>
                    <a:pt x="23" y="101"/>
                    <a:pt x="23" y="100"/>
                  </a:cubicBezTo>
                  <a:cubicBezTo>
                    <a:pt x="23" y="99"/>
                    <a:pt x="22" y="108"/>
                    <a:pt x="27" y="115"/>
                  </a:cubicBezTo>
                  <a:cubicBezTo>
                    <a:pt x="28" y="117"/>
                    <a:pt x="28" y="129"/>
                    <a:pt x="28" y="131"/>
                  </a:cubicBezTo>
                  <a:cubicBezTo>
                    <a:pt x="28" y="132"/>
                    <a:pt x="30" y="137"/>
                    <a:pt x="31" y="137"/>
                  </a:cubicBezTo>
                  <a:cubicBezTo>
                    <a:pt x="33" y="137"/>
                    <a:pt x="34" y="131"/>
                    <a:pt x="34" y="130"/>
                  </a:cubicBezTo>
                  <a:cubicBezTo>
                    <a:pt x="34" y="127"/>
                    <a:pt x="32" y="125"/>
                    <a:pt x="32" y="122"/>
                  </a:cubicBezTo>
                  <a:cubicBezTo>
                    <a:pt x="32" y="120"/>
                    <a:pt x="32" y="118"/>
                    <a:pt x="32" y="116"/>
                  </a:cubicBezTo>
                  <a:cubicBezTo>
                    <a:pt x="31" y="111"/>
                    <a:pt x="33" y="106"/>
                    <a:pt x="31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4" y="89"/>
                    <a:pt x="33" y="84"/>
                  </a:cubicBezTo>
                  <a:cubicBezTo>
                    <a:pt x="33" y="80"/>
                    <a:pt x="36" y="74"/>
                    <a:pt x="36" y="67"/>
                  </a:cubicBezTo>
                  <a:cubicBezTo>
                    <a:pt x="35" y="64"/>
                    <a:pt x="36" y="68"/>
                    <a:pt x="39" y="66"/>
                  </a:cubicBezTo>
                  <a:cubicBezTo>
                    <a:pt x="40" y="65"/>
                    <a:pt x="41" y="66"/>
                    <a:pt x="42" y="65"/>
                  </a:cubicBezTo>
                  <a:cubicBezTo>
                    <a:pt x="46" y="60"/>
                    <a:pt x="41" y="52"/>
                    <a:pt x="40" y="51"/>
                  </a:cubicBezTo>
                  <a:close/>
                  <a:moveTo>
                    <a:pt x="10" y="56"/>
                  </a:moveTo>
                  <a:cubicBezTo>
                    <a:pt x="11" y="53"/>
                    <a:pt x="11" y="51"/>
                    <a:pt x="11" y="50"/>
                  </a:cubicBezTo>
                  <a:cubicBezTo>
                    <a:pt x="11" y="47"/>
                    <a:pt x="11" y="47"/>
                    <a:pt x="12" y="43"/>
                  </a:cubicBezTo>
                  <a:cubicBezTo>
                    <a:pt x="15" y="50"/>
                    <a:pt x="9" y="57"/>
                    <a:pt x="10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3" name="Freeform 187"/>
            <p:cNvSpPr>
              <a:spLocks/>
            </p:cNvSpPr>
            <p:nvPr/>
          </p:nvSpPr>
          <p:spPr bwMode="auto">
            <a:xfrm>
              <a:off x="2236" y="1831"/>
              <a:ext cx="45" cy="130"/>
            </a:xfrm>
            <a:custGeom>
              <a:avLst/>
              <a:gdLst>
                <a:gd name="T0" fmla="*/ 6 w 49"/>
                <a:gd name="T1" fmla="*/ 5 h 142"/>
                <a:gd name="T2" fmla="*/ 6 w 49"/>
                <a:gd name="T3" fmla="*/ 5 h 142"/>
                <a:gd name="T4" fmla="*/ 6 w 49"/>
                <a:gd name="T5" fmla="*/ 5 h 142"/>
                <a:gd name="T6" fmla="*/ 6 w 49"/>
                <a:gd name="T7" fmla="*/ 5 h 142"/>
                <a:gd name="T8" fmla="*/ 6 w 49"/>
                <a:gd name="T9" fmla="*/ 5 h 142"/>
                <a:gd name="T10" fmla="*/ 6 w 49"/>
                <a:gd name="T11" fmla="*/ 5 h 142"/>
                <a:gd name="T12" fmla="*/ 6 w 49"/>
                <a:gd name="T13" fmla="*/ 5 h 142"/>
                <a:gd name="T14" fmla="*/ 3 w 49"/>
                <a:gd name="T15" fmla="*/ 6 h 142"/>
                <a:gd name="T16" fmla="*/ 0 w 49"/>
                <a:gd name="T17" fmla="*/ 8 h 142"/>
                <a:gd name="T18" fmla="*/ 6 w 49"/>
                <a:gd name="T19" fmla="*/ 9 h 142"/>
                <a:gd name="T20" fmla="*/ 5 w 49"/>
                <a:gd name="T21" fmla="*/ 13 h 142"/>
                <a:gd name="T22" fmla="*/ 6 w 49"/>
                <a:gd name="T23" fmla="*/ 13 h 142"/>
                <a:gd name="T24" fmla="*/ 6 w 49"/>
                <a:gd name="T25" fmla="*/ 16 h 142"/>
                <a:gd name="T26" fmla="*/ 6 w 49"/>
                <a:gd name="T27" fmla="*/ 21 h 142"/>
                <a:gd name="T28" fmla="*/ 6 w 49"/>
                <a:gd name="T29" fmla="*/ 21 h 142"/>
                <a:gd name="T30" fmla="*/ 6 w 49"/>
                <a:gd name="T31" fmla="*/ 21 h 142"/>
                <a:gd name="T32" fmla="*/ 4 w 49"/>
                <a:gd name="T33" fmla="*/ 22 h 142"/>
                <a:gd name="T34" fmla="*/ 6 w 49"/>
                <a:gd name="T35" fmla="*/ 23 h 142"/>
                <a:gd name="T36" fmla="*/ 6 w 49"/>
                <a:gd name="T37" fmla="*/ 21 h 142"/>
                <a:gd name="T38" fmla="*/ 6 w 49"/>
                <a:gd name="T39" fmla="*/ 21 h 142"/>
                <a:gd name="T40" fmla="*/ 6 w 49"/>
                <a:gd name="T41" fmla="*/ 21 h 142"/>
                <a:gd name="T42" fmla="*/ 6 w 49"/>
                <a:gd name="T43" fmla="*/ 21 h 142"/>
                <a:gd name="T44" fmla="*/ 6 w 49"/>
                <a:gd name="T45" fmla="*/ 21 h 142"/>
                <a:gd name="T46" fmla="*/ 6 w 49"/>
                <a:gd name="T47" fmla="*/ 20 h 142"/>
                <a:gd name="T48" fmla="*/ 6 w 49"/>
                <a:gd name="T49" fmla="*/ 16 h 142"/>
                <a:gd name="T50" fmla="*/ 6 w 49"/>
                <a:gd name="T51" fmla="*/ 14 h 142"/>
                <a:gd name="T52" fmla="*/ 6 w 49"/>
                <a:gd name="T53" fmla="*/ 16 h 142"/>
                <a:gd name="T54" fmla="*/ 6 w 49"/>
                <a:gd name="T55" fmla="*/ 19 h 142"/>
                <a:gd name="T56" fmla="*/ 6 w 49"/>
                <a:gd name="T57" fmla="*/ 20 h 142"/>
                <a:gd name="T58" fmla="*/ 6 w 49"/>
                <a:gd name="T59" fmla="*/ 21 h 142"/>
                <a:gd name="T60" fmla="*/ 6 w 49"/>
                <a:gd name="T61" fmla="*/ 21 h 142"/>
                <a:gd name="T62" fmla="*/ 6 w 49"/>
                <a:gd name="T63" fmla="*/ 23 h 142"/>
                <a:gd name="T64" fmla="*/ 6 w 49"/>
                <a:gd name="T65" fmla="*/ 23 h 142"/>
                <a:gd name="T66" fmla="*/ 6 w 49"/>
                <a:gd name="T67" fmla="*/ 21 h 142"/>
                <a:gd name="T68" fmla="*/ 6 w 49"/>
                <a:gd name="T69" fmla="*/ 21 h 142"/>
                <a:gd name="T70" fmla="*/ 6 w 49"/>
                <a:gd name="T71" fmla="*/ 19 h 142"/>
                <a:gd name="T72" fmla="*/ 6 w 49"/>
                <a:gd name="T73" fmla="*/ 17 h 142"/>
                <a:gd name="T74" fmla="*/ 6 w 49"/>
                <a:gd name="T75" fmla="*/ 14 h 142"/>
                <a:gd name="T76" fmla="*/ 6 w 49"/>
                <a:gd name="T77" fmla="*/ 13 h 142"/>
                <a:gd name="T78" fmla="*/ 6 w 49"/>
                <a:gd name="T79" fmla="*/ 13 h 142"/>
                <a:gd name="T80" fmla="*/ 6 w 49"/>
                <a:gd name="T81" fmla="*/ 10 h 142"/>
                <a:gd name="T82" fmla="*/ 8 w 49"/>
                <a:gd name="T83" fmla="*/ 9 h 142"/>
                <a:gd name="T84" fmla="*/ 8 w 49"/>
                <a:gd name="T85" fmla="*/ 8 h 142"/>
                <a:gd name="T86" fmla="*/ 8 w 49"/>
                <a:gd name="T87" fmla="*/ 8 h 142"/>
                <a:gd name="T88" fmla="*/ 8 w 49"/>
                <a:gd name="T89" fmla="*/ 7 h 142"/>
                <a:gd name="T90" fmla="*/ 8 w 49"/>
                <a:gd name="T91" fmla="*/ 6 h 142"/>
                <a:gd name="T92" fmla="*/ 7 w 49"/>
                <a:gd name="T93" fmla="*/ 5 h 142"/>
                <a:gd name="T94" fmla="*/ 7 w 49"/>
                <a:gd name="T95" fmla="*/ 5 h 142"/>
                <a:gd name="T96" fmla="*/ 6 w 49"/>
                <a:gd name="T97" fmla="*/ 5 h 142"/>
                <a:gd name="T98" fmla="*/ 6 w 49"/>
                <a:gd name="T99" fmla="*/ 5 h 142"/>
                <a:gd name="T100" fmla="*/ 6 w 49"/>
                <a:gd name="T101" fmla="*/ 5 h 142"/>
                <a:gd name="T102" fmla="*/ 6 w 49"/>
                <a:gd name="T103" fmla="*/ 5 h 142"/>
                <a:gd name="T104" fmla="*/ 6 w 49"/>
                <a:gd name="T105" fmla="*/ 5 h 142"/>
                <a:gd name="T106" fmla="*/ 6 w 49"/>
                <a:gd name="T107" fmla="*/ 5 h 142"/>
                <a:gd name="T108" fmla="*/ 6 w 49"/>
                <a:gd name="T109" fmla="*/ 2 h 142"/>
                <a:gd name="T110" fmla="*/ 6 w 49"/>
                <a:gd name="T111" fmla="*/ 1 h 142"/>
                <a:gd name="T112" fmla="*/ 6 w 49"/>
                <a:gd name="T113" fmla="*/ 0 h 142"/>
                <a:gd name="T114" fmla="*/ 6 w 49"/>
                <a:gd name="T115" fmla="*/ 0 h 142"/>
                <a:gd name="T116" fmla="*/ 6 w 49"/>
                <a:gd name="T117" fmla="*/ 0 h 142"/>
                <a:gd name="T118" fmla="*/ 6 w 49"/>
                <a:gd name="T119" fmla="*/ 0 h 142"/>
                <a:gd name="T120" fmla="*/ 6 w 49"/>
                <a:gd name="T121" fmla="*/ 1 h 142"/>
                <a:gd name="T122" fmla="*/ 6 w 49"/>
                <a:gd name="T123" fmla="*/ 5 h 1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9" h="142">
                  <a:moveTo>
                    <a:pt x="19" y="5"/>
                  </a:moveTo>
                  <a:cubicBezTo>
                    <a:pt x="19" y="5"/>
                    <a:pt x="18" y="13"/>
                    <a:pt x="19" y="15"/>
                  </a:cubicBezTo>
                  <a:cubicBezTo>
                    <a:pt x="21" y="16"/>
                    <a:pt x="21" y="18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3"/>
                    <a:pt x="6" y="34"/>
                  </a:cubicBezTo>
                  <a:cubicBezTo>
                    <a:pt x="5" y="36"/>
                    <a:pt x="3" y="40"/>
                    <a:pt x="3" y="42"/>
                  </a:cubicBezTo>
                  <a:cubicBezTo>
                    <a:pt x="3" y="43"/>
                    <a:pt x="0" y="47"/>
                    <a:pt x="0" y="49"/>
                  </a:cubicBezTo>
                  <a:cubicBezTo>
                    <a:pt x="1" y="51"/>
                    <a:pt x="7" y="58"/>
                    <a:pt x="9" y="57"/>
                  </a:cubicBezTo>
                  <a:cubicBezTo>
                    <a:pt x="11" y="57"/>
                    <a:pt x="4" y="77"/>
                    <a:pt x="5" y="78"/>
                  </a:cubicBezTo>
                  <a:cubicBezTo>
                    <a:pt x="6" y="79"/>
                    <a:pt x="8" y="78"/>
                    <a:pt x="8" y="78"/>
                  </a:cubicBezTo>
                  <a:cubicBezTo>
                    <a:pt x="8" y="78"/>
                    <a:pt x="8" y="95"/>
                    <a:pt x="9" y="98"/>
                  </a:cubicBezTo>
                  <a:cubicBezTo>
                    <a:pt x="10" y="101"/>
                    <a:pt x="9" y="128"/>
                    <a:pt x="9" y="129"/>
                  </a:cubicBezTo>
                  <a:cubicBezTo>
                    <a:pt x="10" y="130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3" y="137"/>
                    <a:pt x="4" y="138"/>
                  </a:cubicBezTo>
                  <a:cubicBezTo>
                    <a:pt x="4" y="139"/>
                    <a:pt x="7" y="141"/>
                    <a:pt x="9" y="141"/>
                  </a:cubicBezTo>
                  <a:cubicBezTo>
                    <a:pt x="10" y="140"/>
                    <a:pt x="15" y="136"/>
                    <a:pt x="16" y="136"/>
                  </a:cubicBezTo>
                  <a:cubicBezTo>
                    <a:pt x="16" y="135"/>
                    <a:pt x="17" y="135"/>
                    <a:pt x="17" y="135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8" y="107"/>
                    <a:pt x="20" y="102"/>
                  </a:cubicBezTo>
                  <a:cubicBezTo>
                    <a:pt x="21" y="100"/>
                    <a:pt x="21" y="84"/>
                    <a:pt x="22" y="84"/>
                  </a:cubicBezTo>
                  <a:cubicBezTo>
                    <a:pt x="23" y="84"/>
                    <a:pt x="24" y="101"/>
                    <a:pt x="24" y="103"/>
                  </a:cubicBezTo>
                  <a:cubicBezTo>
                    <a:pt x="24" y="105"/>
                    <a:pt x="24" y="118"/>
                    <a:pt x="24" y="120"/>
                  </a:cubicBezTo>
                  <a:cubicBezTo>
                    <a:pt x="24" y="122"/>
                    <a:pt x="21" y="125"/>
                    <a:pt x="21" y="127"/>
                  </a:cubicBezTo>
                  <a:cubicBezTo>
                    <a:pt x="21" y="129"/>
                    <a:pt x="22" y="132"/>
                    <a:pt x="22" y="132"/>
                  </a:cubicBezTo>
                  <a:cubicBezTo>
                    <a:pt x="22" y="132"/>
                    <a:pt x="22" y="135"/>
                    <a:pt x="23" y="136"/>
                  </a:cubicBezTo>
                  <a:cubicBezTo>
                    <a:pt x="23" y="137"/>
                    <a:pt x="28" y="141"/>
                    <a:pt x="29" y="142"/>
                  </a:cubicBezTo>
                  <a:cubicBezTo>
                    <a:pt x="30" y="142"/>
                    <a:pt x="34" y="142"/>
                    <a:pt x="34" y="141"/>
                  </a:cubicBezTo>
                  <a:cubicBezTo>
                    <a:pt x="34" y="139"/>
                    <a:pt x="30" y="134"/>
                    <a:pt x="30" y="134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130"/>
                    <a:pt x="32" y="125"/>
                    <a:pt x="32" y="124"/>
                  </a:cubicBezTo>
                  <a:cubicBezTo>
                    <a:pt x="32" y="122"/>
                    <a:pt x="34" y="116"/>
                    <a:pt x="34" y="114"/>
                  </a:cubicBezTo>
                  <a:cubicBezTo>
                    <a:pt x="34" y="111"/>
                    <a:pt x="35" y="90"/>
                    <a:pt x="36" y="87"/>
                  </a:cubicBezTo>
                  <a:cubicBezTo>
                    <a:pt x="38" y="84"/>
                    <a:pt x="37" y="81"/>
                    <a:pt x="37" y="81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9" y="49"/>
                    <a:pt x="48" y="49"/>
                  </a:cubicBezTo>
                  <a:cubicBezTo>
                    <a:pt x="47" y="48"/>
                    <a:pt x="48" y="45"/>
                    <a:pt x="48" y="45"/>
                  </a:cubicBezTo>
                  <a:cubicBezTo>
                    <a:pt x="48" y="45"/>
                    <a:pt x="46" y="43"/>
                    <a:pt x="46" y="41"/>
                  </a:cubicBezTo>
                  <a:cubicBezTo>
                    <a:pt x="46" y="39"/>
                    <a:pt x="45" y="39"/>
                    <a:pt x="45" y="35"/>
                  </a:cubicBezTo>
                  <a:cubicBezTo>
                    <a:pt x="45" y="31"/>
                    <a:pt x="44" y="28"/>
                    <a:pt x="44" y="28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1" y="19"/>
                    <a:pt x="32" y="16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4" y="10"/>
                    <a:pt x="34" y="9"/>
                  </a:cubicBezTo>
                  <a:cubicBezTo>
                    <a:pt x="34" y="7"/>
                    <a:pt x="33" y="3"/>
                    <a:pt x="32" y="2"/>
                  </a:cubicBez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0"/>
                    <a:pt x="27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2" y="2"/>
                    <a:pt x="20" y="2"/>
                    <a:pt x="1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4" name="Freeform 188"/>
            <p:cNvSpPr>
              <a:spLocks/>
            </p:cNvSpPr>
            <p:nvPr/>
          </p:nvSpPr>
          <p:spPr bwMode="auto">
            <a:xfrm>
              <a:off x="1831" y="1815"/>
              <a:ext cx="44" cy="127"/>
            </a:xfrm>
            <a:custGeom>
              <a:avLst/>
              <a:gdLst>
                <a:gd name="T0" fmla="*/ 6 w 48"/>
                <a:gd name="T1" fmla="*/ 5 h 139"/>
                <a:gd name="T2" fmla="*/ 6 w 48"/>
                <a:gd name="T3" fmla="*/ 5 h 139"/>
                <a:gd name="T4" fmla="*/ 6 w 48"/>
                <a:gd name="T5" fmla="*/ 5 h 139"/>
                <a:gd name="T6" fmla="*/ 6 w 48"/>
                <a:gd name="T7" fmla="*/ 5 h 139"/>
                <a:gd name="T8" fmla="*/ 6 w 48"/>
                <a:gd name="T9" fmla="*/ 5 h 139"/>
                <a:gd name="T10" fmla="*/ 6 w 48"/>
                <a:gd name="T11" fmla="*/ 5 h 139"/>
                <a:gd name="T12" fmla="*/ 5 w 48"/>
                <a:gd name="T13" fmla="*/ 5 h 139"/>
                <a:gd name="T14" fmla="*/ 3 w 48"/>
                <a:gd name="T15" fmla="*/ 5 h 139"/>
                <a:gd name="T16" fmla="*/ 1 w 48"/>
                <a:gd name="T17" fmla="*/ 7 h 139"/>
                <a:gd name="T18" fmla="*/ 6 w 48"/>
                <a:gd name="T19" fmla="*/ 9 h 139"/>
                <a:gd name="T20" fmla="*/ 5 w 48"/>
                <a:gd name="T21" fmla="*/ 12 h 139"/>
                <a:gd name="T22" fmla="*/ 6 w 48"/>
                <a:gd name="T23" fmla="*/ 12 h 139"/>
                <a:gd name="T24" fmla="*/ 6 w 48"/>
                <a:gd name="T25" fmla="*/ 15 h 139"/>
                <a:gd name="T26" fmla="*/ 6 w 48"/>
                <a:gd name="T27" fmla="*/ 19 h 139"/>
                <a:gd name="T28" fmla="*/ 6 w 48"/>
                <a:gd name="T29" fmla="*/ 20 h 139"/>
                <a:gd name="T30" fmla="*/ 6 w 48"/>
                <a:gd name="T31" fmla="*/ 20 h 139"/>
                <a:gd name="T32" fmla="*/ 5 w 48"/>
                <a:gd name="T33" fmla="*/ 20 h 139"/>
                <a:gd name="T34" fmla="*/ 6 w 48"/>
                <a:gd name="T35" fmla="*/ 20 h 139"/>
                <a:gd name="T36" fmla="*/ 6 w 48"/>
                <a:gd name="T37" fmla="*/ 20 h 139"/>
                <a:gd name="T38" fmla="*/ 6 w 48"/>
                <a:gd name="T39" fmla="*/ 20 h 139"/>
                <a:gd name="T40" fmla="*/ 6 w 48"/>
                <a:gd name="T41" fmla="*/ 20 h 139"/>
                <a:gd name="T42" fmla="*/ 6 w 48"/>
                <a:gd name="T43" fmla="*/ 20 h 139"/>
                <a:gd name="T44" fmla="*/ 6 w 48"/>
                <a:gd name="T45" fmla="*/ 18 h 139"/>
                <a:gd name="T46" fmla="*/ 6 w 48"/>
                <a:gd name="T47" fmla="*/ 18 h 139"/>
                <a:gd name="T48" fmla="*/ 6 w 48"/>
                <a:gd name="T49" fmla="*/ 15 h 139"/>
                <a:gd name="T50" fmla="*/ 6 w 48"/>
                <a:gd name="T51" fmla="*/ 13 h 139"/>
                <a:gd name="T52" fmla="*/ 6 w 48"/>
                <a:gd name="T53" fmla="*/ 15 h 139"/>
                <a:gd name="T54" fmla="*/ 6 w 48"/>
                <a:gd name="T55" fmla="*/ 18 h 139"/>
                <a:gd name="T56" fmla="*/ 6 w 48"/>
                <a:gd name="T57" fmla="*/ 18 h 139"/>
                <a:gd name="T58" fmla="*/ 6 w 48"/>
                <a:gd name="T59" fmla="*/ 20 h 139"/>
                <a:gd name="T60" fmla="*/ 6 w 48"/>
                <a:gd name="T61" fmla="*/ 20 h 139"/>
                <a:gd name="T62" fmla="*/ 6 w 48"/>
                <a:gd name="T63" fmla="*/ 21 h 139"/>
                <a:gd name="T64" fmla="*/ 6 w 48"/>
                <a:gd name="T65" fmla="*/ 20 h 139"/>
                <a:gd name="T66" fmla="*/ 6 w 48"/>
                <a:gd name="T67" fmla="*/ 20 h 139"/>
                <a:gd name="T68" fmla="*/ 6 w 48"/>
                <a:gd name="T69" fmla="*/ 19 h 139"/>
                <a:gd name="T70" fmla="*/ 6 w 48"/>
                <a:gd name="T71" fmla="*/ 18 h 139"/>
                <a:gd name="T72" fmla="*/ 6 w 48"/>
                <a:gd name="T73" fmla="*/ 16 h 139"/>
                <a:gd name="T74" fmla="*/ 6 w 48"/>
                <a:gd name="T75" fmla="*/ 13 h 139"/>
                <a:gd name="T76" fmla="*/ 6 w 48"/>
                <a:gd name="T77" fmla="*/ 12 h 139"/>
                <a:gd name="T78" fmla="*/ 6 w 48"/>
                <a:gd name="T79" fmla="*/ 12 h 139"/>
                <a:gd name="T80" fmla="*/ 6 w 48"/>
                <a:gd name="T81" fmla="*/ 9 h 139"/>
                <a:gd name="T82" fmla="*/ 7 w 48"/>
                <a:gd name="T83" fmla="*/ 8 h 139"/>
                <a:gd name="T84" fmla="*/ 8 w 48"/>
                <a:gd name="T85" fmla="*/ 7 h 139"/>
                <a:gd name="T86" fmla="*/ 8 w 48"/>
                <a:gd name="T87" fmla="*/ 7 h 139"/>
                <a:gd name="T88" fmla="*/ 8 w 48"/>
                <a:gd name="T89" fmla="*/ 6 h 139"/>
                <a:gd name="T90" fmla="*/ 7 w 48"/>
                <a:gd name="T91" fmla="*/ 5 h 139"/>
                <a:gd name="T92" fmla="*/ 7 w 48"/>
                <a:gd name="T93" fmla="*/ 5 h 139"/>
                <a:gd name="T94" fmla="*/ 7 w 48"/>
                <a:gd name="T95" fmla="*/ 5 h 139"/>
                <a:gd name="T96" fmla="*/ 6 w 48"/>
                <a:gd name="T97" fmla="*/ 5 h 139"/>
                <a:gd name="T98" fmla="*/ 6 w 48"/>
                <a:gd name="T99" fmla="*/ 5 h 139"/>
                <a:gd name="T100" fmla="*/ 6 w 48"/>
                <a:gd name="T101" fmla="*/ 5 h 139"/>
                <a:gd name="T102" fmla="*/ 6 w 48"/>
                <a:gd name="T103" fmla="*/ 5 h 139"/>
                <a:gd name="T104" fmla="*/ 6 w 48"/>
                <a:gd name="T105" fmla="*/ 5 h 139"/>
                <a:gd name="T106" fmla="*/ 6 w 48"/>
                <a:gd name="T107" fmla="*/ 5 h 139"/>
                <a:gd name="T108" fmla="*/ 6 w 48"/>
                <a:gd name="T109" fmla="*/ 2 h 139"/>
                <a:gd name="T110" fmla="*/ 6 w 48"/>
                <a:gd name="T111" fmla="*/ 1 h 139"/>
                <a:gd name="T112" fmla="*/ 6 w 48"/>
                <a:gd name="T113" fmla="*/ 0 h 139"/>
                <a:gd name="T114" fmla="*/ 6 w 48"/>
                <a:gd name="T115" fmla="*/ 0 h 139"/>
                <a:gd name="T116" fmla="*/ 6 w 48"/>
                <a:gd name="T117" fmla="*/ 0 h 139"/>
                <a:gd name="T118" fmla="*/ 6 w 48"/>
                <a:gd name="T119" fmla="*/ 1 h 139"/>
                <a:gd name="T120" fmla="*/ 6 w 48"/>
                <a:gd name="T121" fmla="*/ 1 h 139"/>
                <a:gd name="T122" fmla="*/ 6 w 48"/>
                <a:gd name="T123" fmla="*/ 5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" h="139">
                  <a:moveTo>
                    <a:pt x="18" y="5"/>
                  </a:moveTo>
                  <a:cubicBezTo>
                    <a:pt x="18" y="5"/>
                    <a:pt x="17" y="13"/>
                    <a:pt x="19" y="15"/>
                  </a:cubicBezTo>
                  <a:cubicBezTo>
                    <a:pt x="20" y="16"/>
                    <a:pt x="20" y="18"/>
                    <a:pt x="20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3"/>
                    <a:pt x="5" y="34"/>
                  </a:cubicBezTo>
                  <a:cubicBezTo>
                    <a:pt x="5" y="35"/>
                    <a:pt x="3" y="40"/>
                    <a:pt x="3" y="41"/>
                  </a:cubicBezTo>
                  <a:cubicBezTo>
                    <a:pt x="3" y="43"/>
                    <a:pt x="0" y="46"/>
                    <a:pt x="1" y="48"/>
                  </a:cubicBezTo>
                  <a:cubicBezTo>
                    <a:pt x="1" y="50"/>
                    <a:pt x="7" y="57"/>
                    <a:pt x="9" y="56"/>
                  </a:cubicBezTo>
                  <a:cubicBezTo>
                    <a:pt x="11" y="56"/>
                    <a:pt x="5" y="75"/>
                    <a:pt x="5" y="76"/>
                  </a:cubicBezTo>
                  <a:cubicBezTo>
                    <a:pt x="6" y="77"/>
                    <a:pt x="8" y="76"/>
                    <a:pt x="8" y="76"/>
                  </a:cubicBezTo>
                  <a:cubicBezTo>
                    <a:pt x="8" y="76"/>
                    <a:pt x="8" y="93"/>
                    <a:pt x="9" y="96"/>
                  </a:cubicBezTo>
                  <a:cubicBezTo>
                    <a:pt x="10" y="98"/>
                    <a:pt x="10" y="124"/>
                    <a:pt x="10" y="126"/>
                  </a:cubicBezTo>
                  <a:cubicBezTo>
                    <a:pt x="10" y="127"/>
                    <a:pt x="11" y="127"/>
                    <a:pt x="11" y="127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1" y="129"/>
                    <a:pt x="4" y="134"/>
                    <a:pt x="5" y="135"/>
                  </a:cubicBezTo>
                  <a:cubicBezTo>
                    <a:pt x="6" y="136"/>
                    <a:pt x="8" y="138"/>
                    <a:pt x="10" y="137"/>
                  </a:cubicBezTo>
                  <a:cubicBezTo>
                    <a:pt x="11" y="136"/>
                    <a:pt x="16" y="133"/>
                    <a:pt x="17" y="132"/>
                  </a:cubicBezTo>
                  <a:cubicBezTo>
                    <a:pt x="17" y="132"/>
                    <a:pt x="18" y="132"/>
                    <a:pt x="18" y="132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27"/>
                    <a:pt x="20" y="127"/>
                    <a:pt x="20" y="127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0" y="123"/>
                    <a:pt x="19" y="104"/>
                    <a:pt x="21" y="100"/>
                  </a:cubicBezTo>
                  <a:cubicBezTo>
                    <a:pt x="21" y="98"/>
                    <a:pt x="21" y="82"/>
                    <a:pt x="22" y="82"/>
                  </a:cubicBezTo>
                  <a:cubicBezTo>
                    <a:pt x="23" y="82"/>
                    <a:pt x="24" y="99"/>
                    <a:pt x="24" y="101"/>
                  </a:cubicBezTo>
                  <a:cubicBezTo>
                    <a:pt x="24" y="102"/>
                    <a:pt x="25" y="115"/>
                    <a:pt x="24" y="117"/>
                  </a:cubicBezTo>
                  <a:cubicBezTo>
                    <a:pt x="24" y="118"/>
                    <a:pt x="21" y="122"/>
                    <a:pt x="21" y="124"/>
                  </a:cubicBezTo>
                  <a:cubicBezTo>
                    <a:pt x="21" y="125"/>
                    <a:pt x="22" y="129"/>
                    <a:pt x="22" y="129"/>
                  </a:cubicBezTo>
                  <a:cubicBezTo>
                    <a:pt x="22" y="129"/>
                    <a:pt x="23" y="131"/>
                    <a:pt x="23" y="132"/>
                  </a:cubicBezTo>
                  <a:cubicBezTo>
                    <a:pt x="24" y="133"/>
                    <a:pt x="29" y="137"/>
                    <a:pt x="30" y="138"/>
                  </a:cubicBezTo>
                  <a:cubicBezTo>
                    <a:pt x="30" y="139"/>
                    <a:pt x="34" y="138"/>
                    <a:pt x="35" y="137"/>
                  </a:cubicBezTo>
                  <a:cubicBezTo>
                    <a:pt x="35" y="136"/>
                    <a:pt x="30" y="131"/>
                    <a:pt x="30" y="131"/>
                  </a:cubicBezTo>
                  <a:cubicBezTo>
                    <a:pt x="32" y="126"/>
                    <a:pt x="32" y="126"/>
                    <a:pt x="32" y="126"/>
                  </a:cubicBezTo>
                  <a:cubicBezTo>
                    <a:pt x="32" y="126"/>
                    <a:pt x="33" y="122"/>
                    <a:pt x="32" y="120"/>
                  </a:cubicBezTo>
                  <a:cubicBezTo>
                    <a:pt x="32" y="119"/>
                    <a:pt x="34" y="113"/>
                    <a:pt x="34" y="111"/>
                  </a:cubicBezTo>
                  <a:cubicBezTo>
                    <a:pt x="34" y="108"/>
                    <a:pt x="35" y="88"/>
                    <a:pt x="36" y="85"/>
                  </a:cubicBezTo>
                  <a:cubicBezTo>
                    <a:pt x="37" y="82"/>
                    <a:pt x="37" y="79"/>
                    <a:pt x="37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8" y="48"/>
                    <a:pt x="47" y="47"/>
                  </a:cubicBezTo>
                  <a:cubicBezTo>
                    <a:pt x="46" y="47"/>
                    <a:pt x="46" y="43"/>
                    <a:pt x="46" y="43"/>
                  </a:cubicBezTo>
                  <a:cubicBezTo>
                    <a:pt x="46" y="43"/>
                    <a:pt x="45" y="42"/>
                    <a:pt x="45" y="40"/>
                  </a:cubicBezTo>
                  <a:cubicBezTo>
                    <a:pt x="45" y="38"/>
                    <a:pt x="44" y="38"/>
                    <a:pt x="44" y="34"/>
                  </a:cubicBezTo>
                  <a:cubicBezTo>
                    <a:pt x="44" y="31"/>
                    <a:pt x="43" y="27"/>
                    <a:pt x="43" y="27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1" y="16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0"/>
                    <a:pt x="33" y="9"/>
                  </a:cubicBezTo>
                  <a:cubicBezTo>
                    <a:pt x="32" y="7"/>
                    <a:pt x="32" y="3"/>
                    <a:pt x="31" y="2"/>
                  </a:cubicBezTo>
                  <a:cubicBezTo>
                    <a:pt x="30" y="2"/>
                    <a:pt x="29" y="0"/>
                    <a:pt x="27" y="1"/>
                  </a:cubicBezTo>
                  <a:cubicBezTo>
                    <a:pt x="26" y="1"/>
                    <a:pt x="27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21" y="2"/>
                    <a:pt x="19" y="2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5" name="Freeform 189"/>
            <p:cNvSpPr>
              <a:spLocks/>
            </p:cNvSpPr>
            <p:nvPr/>
          </p:nvSpPr>
          <p:spPr bwMode="auto">
            <a:xfrm>
              <a:off x="1863" y="2094"/>
              <a:ext cx="51" cy="108"/>
            </a:xfrm>
            <a:custGeom>
              <a:avLst/>
              <a:gdLst>
                <a:gd name="T0" fmla="*/ 6 w 55"/>
                <a:gd name="T1" fmla="*/ 5 h 118"/>
                <a:gd name="T2" fmla="*/ 6 w 55"/>
                <a:gd name="T3" fmla="*/ 5 h 118"/>
                <a:gd name="T4" fmla="*/ 6 w 55"/>
                <a:gd name="T5" fmla="*/ 5 h 118"/>
                <a:gd name="T6" fmla="*/ 6 w 55"/>
                <a:gd name="T7" fmla="*/ 5 h 118"/>
                <a:gd name="T8" fmla="*/ 6 w 55"/>
                <a:gd name="T9" fmla="*/ 2 h 118"/>
                <a:gd name="T10" fmla="*/ 6 w 55"/>
                <a:gd name="T11" fmla="*/ 5 h 118"/>
                <a:gd name="T12" fmla="*/ 6 w 55"/>
                <a:gd name="T13" fmla="*/ 5 h 118"/>
                <a:gd name="T14" fmla="*/ 6 w 55"/>
                <a:gd name="T15" fmla="*/ 5 h 118"/>
                <a:gd name="T16" fmla="*/ 6 w 55"/>
                <a:gd name="T17" fmla="*/ 7 h 118"/>
                <a:gd name="T18" fmla="*/ 6 w 55"/>
                <a:gd name="T19" fmla="*/ 9 h 118"/>
                <a:gd name="T20" fmla="*/ 6 w 55"/>
                <a:gd name="T21" fmla="*/ 11 h 118"/>
                <a:gd name="T22" fmla="*/ 6 w 55"/>
                <a:gd name="T23" fmla="*/ 13 h 118"/>
                <a:gd name="T24" fmla="*/ 6 w 55"/>
                <a:gd name="T25" fmla="*/ 13 h 118"/>
                <a:gd name="T26" fmla="*/ 6 w 55"/>
                <a:gd name="T27" fmla="*/ 15 h 118"/>
                <a:gd name="T28" fmla="*/ 2 w 55"/>
                <a:gd name="T29" fmla="*/ 17 h 118"/>
                <a:gd name="T30" fmla="*/ 5 w 55"/>
                <a:gd name="T31" fmla="*/ 17 h 118"/>
                <a:gd name="T32" fmla="*/ 6 w 55"/>
                <a:gd name="T33" fmla="*/ 19 h 118"/>
                <a:gd name="T34" fmla="*/ 6 w 55"/>
                <a:gd name="T35" fmla="*/ 17 h 118"/>
                <a:gd name="T36" fmla="*/ 6 w 55"/>
                <a:gd name="T37" fmla="*/ 15 h 118"/>
                <a:gd name="T38" fmla="*/ 6 w 55"/>
                <a:gd name="T39" fmla="*/ 14 h 118"/>
                <a:gd name="T40" fmla="*/ 6 w 55"/>
                <a:gd name="T41" fmla="*/ 16 h 118"/>
                <a:gd name="T42" fmla="*/ 7 w 55"/>
                <a:gd name="T43" fmla="*/ 17 h 118"/>
                <a:gd name="T44" fmla="*/ 9 w 55"/>
                <a:gd name="T45" fmla="*/ 18 h 118"/>
                <a:gd name="T46" fmla="*/ 10 w 55"/>
                <a:gd name="T47" fmla="*/ 17 h 118"/>
                <a:gd name="T48" fmla="*/ 10 w 55"/>
                <a:gd name="T49" fmla="*/ 17 h 118"/>
                <a:gd name="T50" fmla="*/ 6 w 55"/>
                <a:gd name="T51" fmla="*/ 14 h 118"/>
                <a:gd name="T52" fmla="*/ 6 w 55"/>
                <a:gd name="T53" fmla="*/ 11 h 118"/>
                <a:gd name="T54" fmla="*/ 8 w 55"/>
                <a:gd name="T55" fmla="*/ 10 h 118"/>
                <a:gd name="T56" fmla="*/ 10 w 55"/>
                <a:gd name="T57" fmla="*/ 10 h 118"/>
                <a:gd name="T58" fmla="*/ 8 w 55"/>
                <a:gd name="T59" fmla="*/ 9 h 118"/>
                <a:gd name="T60" fmla="*/ 6 w 55"/>
                <a:gd name="T61" fmla="*/ 7 h 118"/>
                <a:gd name="T62" fmla="*/ 6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32" y="24"/>
                  </a:moveTo>
                  <a:cubicBezTo>
                    <a:pt x="31" y="23"/>
                    <a:pt x="31" y="21"/>
                    <a:pt x="30" y="20"/>
                  </a:cubicBezTo>
                  <a:cubicBezTo>
                    <a:pt x="30" y="20"/>
                    <a:pt x="32" y="16"/>
                    <a:pt x="32" y="15"/>
                  </a:cubicBezTo>
                  <a:cubicBezTo>
                    <a:pt x="32" y="15"/>
                    <a:pt x="33" y="14"/>
                    <a:pt x="32" y="14"/>
                  </a:cubicBezTo>
                  <a:cubicBezTo>
                    <a:pt x="32" y="13"/>
                    <a:pt x="32" y="11"/>
                    <a:pt x="32" y="11"/>
                  </a:cubicBezTo>
                  <a:cubicBezTo>
                    <a:pt x="32" y="11"/>
                    <a:pt x="33" y="10"/>
                    <a:pt x="32" y="9"/>
                  </a:cubicBezTo>
                  <a:cubicBezTo>
                    <a:pt x="31" y="9"/>
                    <a:pt x="32" y="7"/>
                    <a:pt x="32" y="6"/>
                  </a:cubicBezTo>
                  <a:cubicBezTo>
                    <a:pt x="32" y="6"/>
                    <a:pt x="33" y="6"/>
                    <a:pt x="32" y="5"/>
                  </a:cubicBezTo>
                  <a:cubicBezTo>
                    <a:pt x="32" y="5"/>
                    <a:pt x="28" y="2"/>
                    <a:pt x="27" y="2"/>
                  </a:cubicBezTo>
                  <a:cubicBezTo>
                    <a:pt x="25" y="2"/>
                    <a:pt x="23" y="0"/>
                    <a:pt x="22" y="2"/>
                  </a:cubicBezTo>
                  <a:cubicBezTo>
                    <a:pt x="20" y="3"/>
                    <a:pt x="18" y="7"/>
                    <a:pt x="18" y="8"/>
                  </a:cubicBezTo>
                  <a:cubicBezTo>
                    <a:pt x="18" y="9"/>
                    <a:pt x="18" y="11"/>
                    <a:pt x="18" y="12"/>
                  </a:cubicBezTo>
                  <a:cubicBezTo>
                    <a:pt x="19" y="13"/>
                    <a:pt x="18" y="14"/>
                    <a:pt x="20" y="16"/>
                  </a:cubicBezTo>
                  <a:cubicBezTo>
                    <a:pt x="21" y="19"/>
                    <a:pt x="20" y="19"/>
                    <a:pt x="19" y="19"/>
                  </a:cubicBezTo>
                  <a:cubicBezTo>
                    <a:pt x="19" y="19"/>
                    <a:pt x="18" y="21"/>
                    <a:pt x="18" y="21"/>
                  </a:cubicBezTo>
                  <a:cubicBezTo>
                    <a:pt x="18" y="21"/>
                    <a:pt x="12" y="22"/>
                    <a:pt x="9" y="33"/>
                  </a:cubicBezTo>
                  <a:cubicBezTo>
                    <a:pt x="8" y="37"/>
                    <a:pt x="8" y="41"/>
                    <a:pt x="8" y="42"/>
                  </a:cubicBezTo>
                  <a:cubicBezTo>
                    <a:pt x="7" y="43"/>
                    <a:pt x="6" y="47"/>
                    <a:pt x="7" y="48"/>
                  </a:cubicBezTo>
                  <a:cubicBezTo>
                    <a:pt x="8" y="49"/>
                    <a:pt x="6" y="50"/>
                    <a:pt x="7" y="51"/>
                  </a:cubicBezTo>
                  <a:cubicBezTo>
                    <a:pt x="7" y="51"/>
                    <a:pt x="11" y="52"/>
                    <a:pt x="11" y="53"/>
                  </a:cubicBezTo>
                  <a:cubicBezTo>
                    <a:pt x="12" y="55"/>
                    <a:pt x="11" y="60"/>
                    <a:pt x="13" y="63"/>
                  </a:cubicBezTo>
                  <a:cubicBezTo>
                    <a:pt x="13" y="63"/>
                    <a:pt x="15" y="63"/>
                    <a:pt x="15" y="63"/>
                  </a:cubicBezTo>
                  <a:cubicBezTo>
                    <a:pt x="15" y="63"/>
                    <a:pt x="18" y="71"/>
                    <a:pt x="19" y="71"/>
                  </a:cubicBezTo>
                  <a:cubicBezTo>
                    <a:pt x="19" y="72"/>
                    <a:pt x="17" y="75"/>
                    <a:pt x="16" y="76"/>
                  </a:cubicBezTo>
                  <a:cubicBezTo>
                    <a:pt x="16" y="76"/>
                    <a:pt x="16" y="78"/>
                    <a:pt x="16" y="78"/>
                  </a:cubicBezTo>
                  <a:cubicBezTo>
                    <a:pt x="16" y="78"/>
                    <a:pt x="15" y="79"/>
                    <a:pt x="15" y="79"/>
                  </a:cubicBezTo>
                  <a:cubicBezTo>
                    <a:pt x="15" y="80"/>
                    <a:pt x="10" y="91"/>
                    <a:pt x="10" y="91"/>
                  </a:cubicBezTo>
                  <a:cubicBezTo>
                    <a:pt x="10" y="92"/>
                    <a:pt x="9" y="92"/>
                    <a:pt x="8" y="93"/>
                  </a:cubicBezTo>
                  <a:cubicBezTo>
                    <a:pt x="6" y="101"/>
                    <a:pt x="0" y="109"/>
                    <a:pt x="0" y="109"/>
                  </a:cubicBezTo>
                  <a:cubicBezTo>
                    <a:pt x="0" y="110"/>
                    <a:pt x="2" y="110"/>
                    <a:pt x="2" y="110"/>
                  </a:cubicBezTo>
                  <a:cubicBezTo>
                    <a:pt x="2" y="110"/>
                    <a:pt x="0" y="112"/>
                    <a:pt x="0" y="113"/>
                  </a:cubicBezTo>
                  <a:cubicBezTo>
                    <a:pt x="0" y="114"/>
                    <a:pt x="3" y="115"/>
                    <a:pt x="5" y="114"/>
                  </a:cubicBezTo>
                  <a:cubicBezTo>
                    <a:pt x="5" y="114"/>
                    <a:pt x="9" y="116"/>
                    <a:pt x="10" y="117"/>
                  </a:cubicBezTo>
                  <a:cubicBezTo>
                    <a:pt x="11" y="117"/>
                    <a:pt x="17" y="118"/>
                    <a:pt x="18" y="117"/>
                  </a:cubicBezTo>
                  <a:cubicBezTo>
                    <a:pt x="19" y="115"/>
                    <a:pt x="18" y="114"/>
                    <a:pt x="16" y="114"/>
                  </a:cubicBezTo>
                  <a:cubicBezTo>
                    <a:pt x="14" y="113"/>
                    <a:pt x="13" y="112"/>
                    <a:pt x="11" y="111"/>
                  </a:cubicBezTo>
                  <a:cubicBezTo>
                    <a:pt x="9" y="110"/>
                    <a:pt x="13" y="107"/>
                    <a:pt x="14" y="104"/>
                  </a:cubicBezTo>
                  <a:cubicBezTo>
                    <a:pt x="14" y="101"/>
                    <a:pt x="14" y="107"/>
                    <a:pt x="18" y="96"/>
                  </a:cubicBezTo>
                  <a:cubicBezTo>
                    <a:pt x="18" y="94"/>
                    <a:pt x="22" y="91"/>
                    <a:pt x="23" y="90"/>
                  </a:cubicBezTo>
                  <a:cubicBezTo>
                    <a:pt x="23" y="90"/>
                    <a:pt x="25" y="87"/>
                    <a:pt x="25" y="86"/>
                  </a:cubicBezTo>
                  <a:cubicBezTo>
                    <a:pt x="25" y="86"/>
                    <a:pt x="29" y="96"/>
                    <a:pt x="30" y="96"/>
                  </a:cubicBezTo>
                  <a:cubicBezTo>
                    <a:pt x="30" y="97"/>
                    <a:pt x="29" y="98"/>
                    <a:pt x="31" y="100"/>
                  </a:cubicBezTo>
                  <a:cubicBezTo>
                    <a:pt x="33" y="103"/>
                    <a:pt x="35" y="109"/>
                    <a:pt x="35" y="110"/>
                  </a:cubicBezTo>
                  <a:cubicBezTo>
                    <a:pt x="35" y="112"/>
                    <a:pt x="36" y="114"/>
                    <a:pt x="37" y="113"/>
                  </a:cubicBezTo>
                  <a:cubicBezTo>
                    <a:pt x="38" y="113"/>
                    <a:pt x="39" y="118"/>
                    <a:pt x="39" y="118"/>
                  </a:cubicBezTo>
                  <a:cubicBezTo>
                    <a:pt x="40" y="118"/>
                    <a:pt x="44" y="117"/>
                    <a:pt x="43" y="116"/>
                  </a:cubicBezTo>
                  <a:cubicBezTo>
                    <a:pt x="43" y="115"/>
                    <a:pt x="55" y="114"/>
                    <a:pt x="54" y="111"/>
                  </a:cubicBezTo>
                  <a:cubicBezTo>
                    <a:pt x="54" y="110"/>
                    <a:pt x="51" y="111"/>
                    <a:pt x="49" y="111"/>
                  </a:cubicBezTo>
                  <a:cubicBezTo>
                    <a:pt x="47" y="110"/>
                    <a:pt x="45" y="110"/>
                    <a:pt x="45" y="110"/>
                  </a:cubicBezTo>
                  <a:cubicBezTo>
                    <a:pt x="44" y="110"/>
                    <a:pt x="46" y="108"/>
                    <a:pt x="46" y="107"/>
                  </a:cubicBezTo>
                  <a:cubicBezTo>
                    <a:pt x="46" y="106"/>
                    <a:pt x="43" y="100"/>
                    <a:pt x="42" y="100"/>
                  </a:cubicBezTo>
                  <a:cubicBezTo>
                    <a:pt x="42" y="100"/>
                    <a:pt x="37" y="84"/>
                    <a:pt x="35" y="82"/>
                  </a:cubicBezTo>
                  <a:cubicBezTo>
                    <a:pt x="34" y="80"/>
                    <a:pt x="34" y="73"/>
                    <a:pt x="35" y="69"/>
                  </a:cubicBezTo>
                  <a:cubicBezTo>
                    <a:pt x="35" y="68"/>
                    <a:pt x="37" y="68"/>
                    <a:pt x="36" y="63"/>
                  </a:cubicBezTo>
                  <a:cubicBezTo>
                    <a:pt x="36" y="61"/>
                    <a:pt x="38" y="61"/>
                    <a:pt x="38" y="59"/>
                  </a:cubicBezTo>
                  <a:cubicBezTo>
                    <a:pt x="38" y="58"/>
                    <a:pt x="41" y="61"/>
                    <a:pt x="42" y="62"/>
                  </a:cubicBezTo>
                  <a:cubicBezTo>
                    <a:pt x="42" y="62"/>
                    <a:pt x="43" y="62"/>
                    <a:pt x="43" y="64"/>
                  </a:cubicBezTo>
                  <a:cubicBezTo>
                    <a:pt x="44" y="65"/>
                    <a:pt x="47" y="61"/>
                    <a:pt x="47" y="61"/>
                  </a:cubicBezTo>
                  <a:cubicBezTo>
                    <a:pt x="47" y="60"/>
                    <a:pt x="45" y="58"/>
                    <a:pt x="45" y="58"/>
                  </a:cubicBezTo>
                  <a:cubicBezTo>
                    <a:pt x="45" y="58"/>
                    <a:pt x="43" y="57"/>
                    <a:pt x="41" y="57"/>
                  </a:cubicBezTo>
                  <a:cubicBezTo>
                    <a:pt x="40" y="57"/>
                    <a:pt x="39" y="53"/>
                    <a:pt x="37" y="53"/>
                  </a:cubicBezTo>
                  <a:cubicBezTo>
                    <a:pt x="36" y="53"/>
                    <a:pt x="35" y="47"/>
                    <a:pt x="35" y="46"/>
                  </a:cubicBezTo>
                  <a:cubicBezTo>
                    <a:pt x="34" y="45"/>
                    <a:pt x="36" y="40"/>
                    <a:pt x="35" y="36"/>
                  </a:cubicBezTo>
                  <a:cubicBezTo>
                    <a:pt x="33" y="33"/>
                    <a:pt x="37" y="28"/>
                    <a:pt x="32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6" name="Freeform 190"/>
            <p:cNvSpPr>
              <a:spLocks noEditPoints="1"/>
            </p:cNvSpPr>
            <p:nvPr/>
          </p:nvSpPr>
          <p:spPr bwMode="auto">
            <a:xfrm>
              <a:off x="3096" y="2319"/>
              <a:ext cx="60" cy="126"/>
            </a:xfrm>
            <a:custGeom>
              <a:avLst/>
              <a:gdLst>
                <a:gd name="T0" fmla="*/ 11 w 65"/>
                <a:gd name="T1" fmla="*/ 19 h 138"/>
                <a:gd name="T2" fmla="*/ 11 w 65"/>
                <a:gd name="T3" fmla="*/ 18 h 138"/>
                <a:gd name="T4" fmla="*/ 10 w 65"/>
                <a:gd name="T5" fmla="*/ 15 h 138"/>
                <a:gd name="T6" fmla="*/ 10 w 65"/>
                <a:gd name="T7" fmla="*/ 12 h 138"/>
                <a:gd name="T8" fmla="*/ 10 w 65"/>
                <a:gd name="T9" fmla="*/ 11 h 138"/>
                <a:gd name="T10" fmla="*/ 11 w 65"/>
                <a:gd name="T11" fmla="*/ 10 h 138"/>
                <a:gd name="T12" fmla="*/ 12 w 65"/>
                <a:gd name="T13" fmla="*/ 6 h 138"/>
                <a:gd name="T14" fmla="*/ 12 w 65"/>
                <a:gd name="T15" fmla="*/ 5 h 138"/>
                <a:gd name="T16" fmla="*/ 9 w 65"/>
                <a:gd name="T17" fmla="*/ 5 h 138"/>
                <a:gd name="T18" fmla="*/ 6 w 65"/>
                <a:gd name="T19" fmla="*/ 5 h 138"/>
                <a:gd name="T20" fmla="*/ 6 w 65"/>
                <a:gd name="T21" fmla="*/ 5 h 138"/>
                <a:gd name="T22" fmla="*/ 6 w 65"/>
                <a:gd name="T23" fmla="*/ 5 h 138"/>
                <a:gd name="T24" fmla="*/ 6 w 65"/>
                <a:gd name="T25" fmla="*/ 5 h 138"/>
                <a:gd name="T26" fmla="*/ 6 w 65"/>
                <a:gd name="T27" fmla="*/ 1 h 138"/>
                <a:gd name="T28" fmla="*/ 6 w 65"/>
                <a:gd name="T29" fmla="*/ 5 h 138"/>
                <a:gd name="T30" fmla="*/ 6 w 65"/>
                <a:gd name="T31" fmla="*/ 5 h 138"/>
                <a:gd name="T32" fmla="*/ 6 w 65"/>
                <a:gd name="T33" fmla="*/ 5 h 138"/>
                <a:gd name="T34" fmla="*/ 6 w 65"/>
                <a:gd name="T35" fmla="*/ 5 h 138"/>
                <a:gd name="T36" fmla="*/ 5 w 65"/>
                <a:gd name="T37" fmla="*/ 5 h 138"/>
                <a:gd name="T38" fmla="*/ 5 w 65"/>
                <a:gd name="T39" fmla="*/ 9 h 138"/>
                <a:gd name="T40" fmla="*/ 6 w 65"/>
                <a:gd name="T41" fmla="*/ 10 h 138"/>
                <a:gd name="T42" fmla="*/ 6 w 65"/>
                <a:gd name="T43" fmla="*/ 13 h 138"/>
                <a:gd name="T44" fmla="*/ 6 w 65"/>
                <a:gd name="T45" fmla="*/ 13 h 138"/>
                <a:gd name="T46" fmla="*/ 6 w 65"/>
                <a:gd name="T47" fmla="*/ 16 h 138"/>
                <a:gd name="T48" fmla="*/ 6 w 65"/>
                <a:gd name="T49" fmla="*/ 20 h 138"/>
                <a:gd name="T50" fmla="*/ 6 w 65"/>
                <a:gd name="T51" fmla="*/ 21 h 138"/>
                <a:gd name="T52" fmla="*/ 6 w 65"/>
                <a:gd name="T53" fmla="*/ 20 h 138"/>
                <a:gd name="T54" fmla="*/ 6 w 65"/>
                <a:gd name="T55" fmla="*/ 19 h 138"/>
                <a:gd name="T56" fmla="*/ 6 w 65"/>
                <a:gd name="T57" fmla="*/ 16 h 138"/>
                <a:gd name="T58" fmla="*/ 6 w 65"/>
                <a:gd name="T59" fmla="*/ 13 h 138"/>
                <a:gd name="T60" fmla="*/ 6 w 65"/>
                <a:gd name="T61" fmla="*/ 14 h 138"/>
                <a:gd name="T62" fmla="*/ 8 w 65"/>
                <a:gd name="T63" fmla="*/ 18 h 138"/>
                <a:gd name="T64" fmla="*/ 10 w 65"/>
                <a:gd name="T65" fmla="*/ 20 h 138"/>
                <a:gd name="T66" fmla="*/ 12 w 65"/>
                <a:gd name="T67" fmla="*/ 20 h 138"/>
                <a:gd name="T68" fmla="*/ 6 w 65"/>
                <a:gd name="T69" fmla="*/ 8 h 138"/>
                <a:gd name="T70" fmla="*/ 6 w 65"/>
                <a:gd name="T71" fmla="*/ 9 h 138"/>
                <a:gd name="T72" fmla="*/ 6 w 65"/>
                <a:gd name="T73" fmla="*/ 8 h 138"/>
                <a:gd name="T74" fmla="*/ 6 w 65"/>
                <a:gd name="T75" fmla="*/ 6 h 138"/>
                <a:gd name="T76" fmla="*/ 6 w 65"/>
                <a:gd name="T77" fmla="*/ 7 h 138"/>
                <a:gd name="T78" fmla="*/ 9 w 65"/>
                <a:gd name="T79" fmla="*/ 10 h 138"/>
                <a:gd name="T80" fmla="*/ 10 w 65"/>
                <a:gd name="T81" fmla="*/ 5 h 138"/>
                <a:gd name="T82" fmla="*/ 9 w 65"/>
                <a:gd name="T83" fmla="*/ 9 h 138"/>
                <a:gd name="T84" fmla="*/ 9 w 65"/>
                <a:gd name="T85" fmla="*/ 10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5" h="138">
                  <a:moveTo>
                    <a:pt x="62" y="132"/>
                  </a:moveTo>
                  <a:cubicBezTo>
                    <a:pt x="61" y="132"/>
                    <a:pt x="58" y="127"/>
                    <a:pt x="57" y="127"/>
                  </a:cubicBezTo>
                  <a:cubicBezTo>
                    <a:pt x="56" y="127"/>
                    <a:pt x="56" y="126"/>
                    <a:pt x="56" y="125"/>
                  </a:cubicBezTo>
                  <a:cubicBezTo>
                    <a:pt x="56" y="124"/>
                    <a:pt x="56" y="123"/>
                    <a:pt x="55" y="122"/>
                  </a:cubicBezTo>
                  <a:cubicBezTo>
                    <a:pt x="55" y="121"/>
                    <a:pt x="54" y="111"/>
                    <a:pt x="54" y="110"/>
                  </a:cubicBezTo>
                  <a:cubicBezTo>
                    <a:pt x="54" y="109"/>
                    <a:pt x="53" y="104"/>
                    <a:pt x="53" y="103"/>
                  </a:cubicBezTo>
                  <a:cubicBezTo>
                    <a:pt x="52" y="101"/>
                    <a:pt x="50" y="81"/>
                    <a:pt x="50" y="80"/>
                  </a:cubicBezTo>
                  <a:cubicBezTo>
                    <a:pt x="49" y="79"/>
                    <a:pt x="50" y="79"/>
                    <a:pt x="51" y="78"/>
                  </a:cubicBezTo>
                  <a:cubicBezTo>
                    <a:pt x="51" y="77"/>
                    <a:pt x="48" y="71"/>
                    <a:pt x="48" y="70"/>
                  </a:cubicBezTo>
                  <a:cubicBezTo>
                    <a:pt x="49" y="69"/>
                    <a:pt x="51" y="70"/>
                    <a:pt x="52" y="69"/>
                  </a:cubicBezTo>
                  <a:cubicBezTo>
                    <a:pt x="52" y="68"/>
                    <a:pt x="53" y="68"/>
                    <a:pt x="55" y="67"/>
                  </a:cubicBezTo>
                  <a:cubicBezTo>
                    <a:pt x="55" y="66"/>
                    <a:pt x="56" y="67"/>
                    <a:pt x="57" y="66"/>
                  </a:cubicBezTo>
                  <a:cubicBezTo>
                    <a:pt x="57" y="66"/>
                    <a:pt x="57" y="64"/>
                    <a:pt x="58" y="63"/>
                  </a:cubicBezTo>
                  <a:cubicBezTo>
                    <a:pt x="58" y="62"/>
                    <a:pt x="65" y="48"/>
                    <a:pt x="64" y="45"/>
                  </a:cubicBezTo>
                  <a:cubicBezTo>
                    <a:pt x="64" y="43"/>
                    <a:pt x="64" y="42"/>
                    <a:pt x="64" y="42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59" y="36"/>
                    <a:pt x="58" y="34"/>
                  </a:cubicBezTo>
                  <a:cubicBezTo>
                    <a:pt x="57" y="32"/>
                    <a:pt x="52" y="24"/>
                    <a:pt x="49" y="23"/>
                  </a:cubicBezTo>
                  <a:cubicBezTo>
                    <a:pt x="45" y="22"/>
                    <a:pt x="41" y="21"/>
                    <a:pt x="41" y="21"/>
                  </a:cubicBezTo>
                  <a:cubicBezTo>
                    <a:pt x="41" y="21"/>
                    <a:pt x="40" y="19"/>
                    <a:pt x="39" y="19"/>
                  </a:cubicBezTo>
                  <a:cubicBezTo>
                    <a:pt x="39" y="19"/>
                    <a:pt x="37" y="18"/>
                    <a:pt x="37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2"/>
                    <a:pt x="36" y="11"/>
                  </a:cubicBezTo>
                  <a:cubicBezTo>
                    <a:pt x="36" y="10"/>
                    <a:pt x="37" y="10"/>
                    <a:pt x="37" y="10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3" y="2"/>
                    <a:pt x="32" y="2"/>
                  </a:cubicBezTo>
                  <a:cubicBezTo>
                    <a:pt x="30" y="1"/>
                    <a:pt x="29" y="0"/>
                    <a:pt x="27" y="1"/>
                  </a:cubicBezTo>
                  <a:cubicBezTo>
                    <a:pt x="25" y="1"/>
                    <a:pt x="21" y="3"/>
                    <a:pt x="21" y="7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1"/>
                    <a:pt x="21" y="13"/>
                    <a:pt x="23" y="14"/>
                  </a:cubicBezTo>
                  <a:cubicBezTo>
                    <a:pt x="24" y="15"/>
                    <a:pt x="25" y="16"/>
                    <a:pt x="25" y="16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5" y="19"/>
                    <a:pt x="25" y="20"/>
                  </a:cubicBezTo>
                  <a:cubicBezTo>
                    <a:pt x="25" y="21"/>
                    <a:pt x="24" y="22"/>
                    <a:pt x="24" y="22"/>
                  </a:cubicBezTo>
                  <a:cubicBezTo>
                    <a:pt x="23" y="22"/>
                    <a:pt x="18" y="24"/>
                    <a:pt x="17" y="25"/>
                  </a:cubicBezTo>
                  <a:cubicBezTo>
                    <a:pt x="16" y="25"/>
                    <a:pt x="10" y="30"/>
                    <a:pt x="9" y="32"/>
                  </a:cubicBezTo>
                  <a:cubicBezTo>
                    <a:pt x="8" y="33"/>
                    <a:pt x="6" y="35"/>
                    <a:pt x="5" y="37"/>
                  </a:cubicBezTo>
                  <a:cubicBezTo>
                    <a:pt x="4" y="38"/>
                    <a:pt x="0" y="42"/>
                    <a:pt x="1" y="45"/>
                  </a:cubicBezTo>
                  <a:cubicBezTo>
                    <a:pt x="1" y="45"/>
                    <a:pt x="3" y="56"/>
                    <a:pt x="5" y="56"/>
                  </a:cubicBezTo>
                  <a:cubicBezTo>
                    <a:pt x="6" y="57"/>
                    <a:pt x="10" y="63"/>
                    <a:pt x="11" y="64"/>
                  </a:cubicBezTo>
                  <a:cubicBezTo>
                    <a:pt x="12" y="64"/>
                    <a:pt x="13" y="63"/>
                    <a:pt x="13" y="64"/>
                  </a:cubicBezTo>
                  <a:cubicBezTo>
                    <a:pt x="14" y="64"/>
                    <a:pt x="16" y="66"/>
                    <a:pt x="18" y="68"/>
                  </a:cubicBezTo>
                  <a:cubicBezTo>
                    <a:pt x="19" y="68"/>
                    <a:pt x="16" y="81"/>
                    <a:pt x="16" y="81"/>
                  </a:cubicBezTo>
                  <a:cubicBezTo>
                    <a:pt x="16" y="81"/>
                    <a:pt x="17" y="81"/>
                    <a:pt x="17" y="82"/>
                  </a:cubicBezTo>
                  <a:cubicBezTo>
                    <a:pt x="18" y="82"/>
                    <a:pt x="17" y="86"/>
                    <a:pt x="17" y="86"/>
                  </a:cubicBezTo>
                  <a:cubicBezTo>
                    <a:pt x="16" y="87"/>
                    <a:pt x="17" y="95"/>
                    <a:pt x="17" y="96"/>
                  </a:cubicBezTo>
                  <a:cubicBezTo>
                    <a:pt x="18" y="97"/>
                    <a:pt x="13" y="106"/>
                    <a:pt x="15" y="113"/>
                  </a:cubicBezTo>
                  <a:cubicBezTo>
                    <a:pt x="15" y="113"/>
                    <a:pt x="15" y="126"/>
                    <a:pt x="16" y="127"/>
                  </a:cubicBezTo>
                  <a:cubicBezTo>
                    <a:pt x="16" y="128"/>
                    <a:pt x="14" y="129"/>
                    <a:pt x="14" y="130"/>
                  </a:cubicBezTo>
                  <a:cubicBezTo>
                    <a:pt x="15" y="131"/>
                    <a:pt x="10" y="136"/>
                    <a:pt x="10" y="136"/>
                  </a:cubicBezTo>
                  <a:cubicBezTo>
                    <a:pt x="10" y="136"/>
                    <a:pt x="12" y="138"/>
                    <a:pt x="16" y="138"/>
                  </a:cubicBezTo>
                  <a:cubicBezTo>
                    <a:pt x="20" y="138"/>
                    <a:pt x="21" y="134"/>
                    <a:pt x="22" y="132"/>
                  </a:cubicBezTo>
                  <a:cubicBezTo>
                    <a:pt x="23" y="131"/>
                    <a:pt x="24" y="133"/>
                    <a:pt x="24" y="133"/>
                  </a:cubicBezTo>
                  <a:cubicBezTo>
                    <a:pt x="24" y="133"/>
                    <a:pt x="26" y="132"/>
                    <a:pt x="26" y="132"/>
                  </a:cubicBezTo>
                  <a:cubicBezTo>
                    <a:pt x="26" y="131"/>
                    <a:pt x="26" y="129"/>
                    <a:pt x="26" y="129"/>
                  </a:cubicBezTo>
                  <a:cubicBezTo>
                    <a:pt x="26" y="129"/>
                    <a:pt x="27" y="125"/>
                    <a:pt x="26" y="122"/>
                  </a:cubicBezTo>
                  <a:cubicBezTo>
                    <a:pt x="25" y="119"/>
                    <a:pt x="25" y="109"/>
                    <a:pt x="25" y="109"/>
                  </a:cubicBezTo>
                  <a:cubicBezTo>
                    <a:pt x="25" y="109"/>
                    <a:pt x="27" y="105"/>
                    <a:pt x="28" y="97"/>
                  </a:cubicBezTo>
                  <a:cubicBezTo>
                    <a:pt x="29" y="89"/>
                    <a:pt x="31" y="85"/>
                    <a:pt x="32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8" y="92"/>
                    <a:pt x="38" y="92"/>
                    <a:pt x="38" y="9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1" y="103"/>
                    <a:pt x="45" y="123"/>
                    <a:pt x="45" y="124"/>
                  </a:cubicBezTo>
                  <a:cubicBezTo>
                    <a:pt x="45" y="125"/>
                    <a:pt x="44" y="129"/>
                    <a:pt x="49" y="131"/>
                  </a:cubicBezTo>
                  <a:cubicBezTo>
                    <a:pt x="50" y="131"/>
                    <a:pt x="51" y="132"/>
                    <a:pt x="51" y="131"/>
                  </a:cubicBezTo>
                  <a:cubicBezTo>
                    <a:pt x="52" y="133"/>
                    <a:pt x="54" y="134"/>
                    <a:pt x="55" y="134"/>
                  </a:cubicBezTo>
                  <a:cubicBezTo>
                    <a:pt x="56" y="135"/>
                    <a:pt x="60" y="135"/>
                    <a:pt x="61" y="134"/>
                  </a:cubicBezTo>
                  <a:cubicBezTo>
                    <a:pt x="62" y="133"/>
                    <a:pt x="62" y="132"/>
                    <a:pt x="62" y="132"/>
                  </a:cubicBezTo>
                  <a:close/>
                  <a:moveTo>
                    <a:pt x="19" y="52"/>
                  </a:moveTo>
                  <a:cubicBezTo>
                    <a:pt x="18" y="53"/>
                    <a:pt x="18" y="57"/>
                    <a:pt x="18" y="59"/>
                  </a:cubicBezTo>
                  <a:cubicBezTo>
                    <a:pt x="18" y="60"/>
                    <a:pt x="16" y="59"/>
                    <a:pt x="14" y="59"/>
                  </a:cubicBezTo>
                  <a:cubicBezTo>
                    <a:pt x="14" y="59"/>
                    <a:pt x="16" y="57"/>
                    <a:pt x="15" y="56"/>
                  </a:cubicBezTo>
                  <a:cubicBezTo>
                    <a:pt x="14" y="56"/>
                    <a:pt x="12" y="53"/>
                    <a:pt x="12" y="53"/>
                  </a:cubicBezTo>
                  <a:cubicBezTo>
                    <a:pt x="13" y="53"/>
                    <a:pt x="12" y="50"/>
                    <a:pt x="11" y="49"/>
                  </a:cubicBezTo>
                  <a:cubicBezTo>
                    <a:pt x="10" y="49"/>
                    <a:pt x="9" y="46"/>
                    <a:pt x="9" y="4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9" y="46"/>
                    <a:pt x="19" y="47"/>
                  </a:cubicBezTo>
                  <a:cubicBezTo>
                    <a:pt x="19" y="48"/>
                    <a:pt x="20" y="50"/>
                    <a:pt x="19" y="52"/>
                  </a:cubicBezTo>
                  <a:close/>
                  <a:moveTo>
                    <a:pt x="48" y="62"/>
                  </a:moveTo>
                  <a:cubicBezTo>
                    <a:pt x="48" y="61"/>
                    <a:pt x="46" y="43"/>
                    <a:pt x="49" y="37"/>
                  </a:cubicBezTo>
                  <a:cubicBezTo>
                    <a:pt x="49" y="37"/>
                    <a:pt x="51" y="39"/>
                    <a:pt x="53" y="42"/>
                  </a:cubicBezTo>
                  <a:cubicBezTo>
                    <a:pt x="53" y="43"/>
                    <a:pt x="56" y="46"/>
                    <a:pt x="55" y="48"/>
                  </a:cubicBezTo>
                  <a:cubicBezTo>
                    <a:pt x="55" y="49"/>
                    <a:pt x="51" y="58"/>
                    <a:pt x="50" y="60"/>
                  </a:cubicBezTo>
                  <a:cubicBezTo>
                    <a:pt x="50" y="61"/>
                    <a:pt x="51" y="61"/>
                    <a:pt x="51" y="61"/>
                  </a:cubicBezTo>
                  <a:cubicBezTo>
                    <a:pt x="51" y="61"/>
                    <a:pt x="48" y="62"/>
                    <a:pt x="48" y="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7" name="Freeform 191"/>
            <p:cNvSpPr>
              <a:spLocks noEditPoints="1"/>
            </p:cNvSpPr>
            <p:nvPr/>
          </p:nvSpPr>
          <p:spPr bwMode="auto">
            <a:xfrm>
              <a:off x="3160" y="2050"/>
              <a:ext cx="45" cy="141"/>
            </a:xfrm>
            <a:custGeom>
              <a:avLst/>
              <a:gdLst>
                <a:gd name="T0" fmla="*/ 7 w 49"/>
                <a:gd name="T1" fmla="*/ 9 h 154"/>
                <a:gd name="T2" fmla="*/ 7 w 49"/>
                <a:gd name="T3" fmla="*/ 8 h 154"/>
                <a:gd name="T4" fmla="*/ 7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4 h 154"/>
                <a:gd name="T16" fmla="*/ 6 w 49"/>
                <a:gd name="T17" fmla="*/ 4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6 w 49"/>
                <a:gd name="T29" fmla="*/ 7 h 154"/>
                <a:gd name="T30" fmla="*/ 3 w 49"/>
                <a:gd name="T31" fmla="*/ 12 h 154"/>
                <a:gd name="T32" fmla="*/ 5 w 49"/>
                <a:gd name="T33" fmla="*/ 14 h 154"/>
                <a:gd name="T34" fmla="*/ 4 w 49"/>
                <a:gd name="T35" fmla="*/ 14 h 154"/>
                <a:gd name="T36" fmla="*/ 4 w 49"/>
                <a:gd name="T37" fmla="*/ 13 h 154"/>
                <a:gd name="T38" fmla="*/ 5 w 49"/>
                <a:gd name="T39" fmla="*/ 13 h 154"/>
                <a:gd name="T40" fmla="*/ 6 w 49"/>
                <a:gd name="T41" fmla="*/ 13 h 154"/>
                <a:gd name="T42" fmla="*/ 6 w 49"/>
                <a:gd name="T43" fmla="*/ 13 h 154"/>
                <a:gd name="T44" fmla="*/ 6 w 49"/>
                <a:gd name="T45" fmla="*/ 12 h 154"/>
                <a:gd name="T46" fmla="*/ 6 w 49"/>
                <a:gd name="T47" fmla="*/ 16 h 154"/>
                <a:gd name="T48" fmla="*/ 6 w 49"/>
                <a:gd name="T49" fmla="*/ 16 h 154"/>
                <a:gd name="T50" fmla="*/ 6 w 49"/>
                <a:gd name="T51" fmla="*/ 17 h 154"/>
                <a:gd name="T52" fmla="*/ 6 w 49"/>
                <a:gd name="T53" fmla="*/ 21 h 154"/>
                <a:gd name="T54" fmla="*/ 6 w 49"/>
                <a:gd name="T55" fmla="*/ 23 h 154"/>
                <a:gd name="T56" fmla="*/ 6 w 49"/>
                <a:gd name="T57" fmla="*/ 24 h 154"/>
                <a:gd name="T58" fmla="*/ 6 w 49"/>
                <a:gd name="T59" fmla="*/ 24 h 154"/>
                <a:gd name="T60" fmla="*/ 6 w 49"/>
                <a:gd name="T61" fmla="*/ 23 h 154"/>
                <a:gd name="T62" fmla="*/ 6 w 49"/>
                <a:gd name="T63" fmla="*/ 21 h 154"/>
                <a:gd name="T64" fmla="*/ 6 w 49"/>
                <a:gd name="T65" fmla="*/ 21 h 154"/>
                <a:gd name="T66" fmla="*/ 6 w 49"/>
                <a:gd name="T67" fmla="*/ 19 h 154"/>
                <a:gd name="T68" fmla="*/ 6 w 49"/>
                <a:gd name="T69" fmla="*/ 16 h 154"/>
                <a:gd name="T70" fmla="*/ 6 w 49"/>
                <a:gd name="T71" fmla="*/ 19 h 154"/>
                <a:gd name="T72" fmla="*/ 6 w 49"/>
                <a:gd name="T73" fmla="*/ 21 h 154"/>
                <a:gd name="T74" fmla="*/ 6 w 49"/>
                <a:gd name="T75" fmla="*/ 23 h 154"/>
                <a:gd name="T76" fmla="*/ 6 w 49"/>
                <a:gd name="T77" fmla="*/ 21 h 154"/>
                <a:gd name="T78" fmla="*/ 6 w 49"/>
                <a:gd name="T79" fmla="*/ 21 h 154"/>
                <a:gd name="T80" fmla="*/ 6 w 49"/>
                <a:gd name="T81" fmla="*/ 19 h 154"/>
                <a:gd name="T82" fmla="*/ 6 w 49"/>
                <a:gd name="T83" fmla="*/ 16 h 154"/>
                <a:gd name="T84" fmla="*/ 6 w 49"/>
                <a:gd name="T85" fmla="*/ 16 h 154"/>
                <a:gd name="T86" fmla="*/ 6 w 49"/>
                <a:gd name="T87" fmla="*/ 14 h 154"/>
                <a:gd name="T88" fmla="*/ 6 w 49"/>
                <a:gd name="T89" fmla="*/ 12 h 154"/>
                <a:gd name="T90" fmla="*/ 6 w 49"/>
                <a:gd name="T91" fmla="*/ 12 h 154"/>
                <a:gd name="T92" fmla="*/ 7 w 49"/>
                <a:gd name="T93" fmla="*/ 11 h 154"/>
                <a:gd name="T94" fmla="*/ 7 w 49"/>
                <a:gd name="T95" fmla="*/ 9 h 154"/>
                <a:gd name="T96" fmla="*/ 6 w 49"/>
                <a:gd name="T97" fmla="*/ 10 h 154"/>
                <a:gd name="T98" fmla="*/ 6 w 49"/>
                <a:gd name="T99" fmla="*/ 8 h 154"/>
                <a:gd name="T100" fmla="*/ 6 w 49"/>
                <a:gd name="T101" fmla="*/ 7 h 154"/>
                <a:gd name="T102" fmla="*/ 6 w 49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2" y="54"/>
                  </a:moveTo>
                  <a:cubicBezTo>
                    <a:pt x="42" y="53"/>
                    <a:pt x="45" y="51"/>
                    <a:pt x="45" y="49"/>
                  </a:cubicBezTo>
                  <a:cubicBezTo>
                    <a:pt x="43" y="45"/>
                    <a:pt x="41" y="33"/>
                    <a:pt x="42" y="29"/>
                  </a:cubicBezTo>
                  <a:cubicBezTo>
                    <a:pt x="42" y="27"/>
                    <a:pt x="41" y="26"/>
                    <a:pt x="39" y="26"/>
                  </a:cubicBezTo>
                  <a:cubicBezTo>
                    <a:pt x="37" y="26"/>
                    <a:pt x="37" y="24"/>
                    <a:pt x="29" y="22"/>
                  </a:cubicBezTo>
                  <a:cubicBezTo>
                    <a:pt x="28" y="21"/>
                    <a:pt x="28" y="19"/>
                    <a:pt x="28" y="19"/>
                  </a:cubicBezTo>
                  <a:cubicBezTo>
                    <a:pt x="28" y="19"/>
                    <a:pt x="30" y="20"/>
                    <a:pt x="33" y="18"/>
                  </a:cubicBezTo>
                  <a:cubicBezTo>
                    <a:pt x="33" y="18"/>
                    <a:pt x="31" y="13"/>
                    <a:pt x="29" y="4"/>
                  </a:cubicBezTo>
                  <a:cubicBezTo>
                    <a:pt x="28" y="0"/>
                    <a:pt x="20" y="1"/>
                    <a:pt x="18" y="4"/>
                  </a:cubicBezTo>
                  <a:cubicBezTo>
                    <a:pt x="15" y="9"/>
                    <a:pt x="15" y="19"/>
                    <a:pt x="15" y="20"/>
                  </a:cubicBezTo>
                  <a:cubicBezTo>
                    <a:pt x="15" y="20"/>
                    <a:pt x="19" y="18"/>
                    <a:pt x="20" y="20"/>
                  </a:cubicBezTo>
                  <a:cubicBezTo>
                    <a:pt x="20" y="21"/>
                    <a:pt x="19" y="21"/>
                    <a:pt x="19" y="21"/>
                  </a:cubicBezTo>
                  <a:cubicBezTo>
                    <a:pt x="16" y="23"/>
                    <a:pt x="13" y="24"/>
                    <a:pt x="11" y="24"/>
                  </a:cubicBezTo>
                  <a:cubicBezTo>
                    <a:pt x="8" y="25"/>
                    <a:pt x="8" y="26"/>
                    <a:pt x="8" y="27"/>
                  </a:cubicBezTo>
                  <a:cubicBezTo>
                    <a:pt x="6" y="38"/>
                    <a:pt x="4" y="43"/>
                    <a:pt x="6" y="46"/>
                  </a:cubicBezTo>
                  <a:cubicBezTo>
                    <a:pt x="6" y="46"/>
                    <a:pt x="2" y="59"/>
                    <a:pt x="3" y="71"/>
                  </a:cubicBezTo>
                  <a:cubicBezTo>
                    <a:pt x="0" y="80"/>
                    <a:pt x="3" y="83"/>
                    <a:pt x="5" y="84"/>
                  </a:cubicBezTo>
                  <a:cubicBezTo>
                    <a:pt x="5" y="84"/>
                    <a:pt x="7" y="85"/>
                    <a:pt x="4" y="82"/>
                  </a:cubicBezTo>
                  <a:cubicBezTo>
                    <a:pt x="3" y="80"/>
                    <a:pt x="4" y="78"/>
                    <a:pt x="4" y="77"/>
                  </a:cubicBezTo>
                  <a:cubicBezTo>
                    <a:pt x="5" y="76"/>
                    <a:pt x="5" y="80"/>
                    <a:pt x="5" y="81"/>
                  </a:cubicBezTo>
                  <a:cubicBezTo>
                    <a:pt x="5" y="81"/>
                    <a:pt x="5" y="82"/>
                    <a:pt x="6" y="81"/>
                  </a:cubicBezTo>
                  <a:cubicBezTo>
                    <a:pt x="6" y="79"/>
                    <a:pt x="6" y="78"/>
                    <a:pt x="7" y="76"/>
                  </a:cubicBezTo>
                  <a:cubicBezTo>
                    <a:pt x="7" y="73"/>
                    <a:pt x="7" y="73"/>
                    <a:pt x="7" y="73"/>
                  </a:cubicBezTo>
                  <a:cubicBezTo>
                    <a:pt x="7" y="73"/>
                    <a:pt x="8" y="99"/>
                    <a:pt x="6" y="102"/>
                  </a:cubicBezTo>
                  <a:cubicBezTo>
                    <a:pt x="5" y="103"/>
                    <a:pt x="12" y="101"/>
                    <a:pt x="15" y="103"/>
                  </a:cubicBezTo>
                  <a:cubicBezTo>
                    <a:pt x="16" y="104"/>
                    <a:pt x="16" y="108"/>
                    <a:pt x="15" y="108"/>
                  </a:cubicBezTo>
                  <a:cubicBezTo>
                    <a:pt x="15" y="109"/>
                    <a:pt x="12" y="111"/>
                    <a:pt x="18" y="133"/>
                  </a:cubicBezTo>
                  <a:cubicBezTo>
                    <a:pt x="20" y="139"/>
                    <a:pt x="19" y="142"/>
                    <a:pt x="19" y="144"/>
                  </a:cubicBezTo>
                  <a:cubicBezTo>
                    <a:pt x="19" y="144"/>
                    <a:pt x="17" y="150"/>
                    <a:pt x="18" y="151"/>
                  </a:cubicBezTo>
                  <a:cubicBezTo>
                    <a:pt x="20" y="152"/>
                    <a:pt x="21" y="154"/>
                    <a:pt x="24" y="151"/>
                  </a:cubicBezTo>
                  <a:cubicBezTo>
                    <a:pt x="26" y="149"/>
                    <a:pt x="25" y="148"/>
                    <a:pt x="24" y="145"/>
                  </a:cubicBezTo>
                  <a:cubicBezTo>
                    <a:pt x="23" y="142"/>
                    <a:pt x="23" y="138"/>
                    <a:pt x="23" y="137"/>
                  </a:cubicBezTo>
                  <a:cubicBezTo>
                    <a:pt x="22" y="136"/>
                    <a:pt x="23" y="134"/>
                    <a:pt x="23" y="133"/>
                  </a:cubicBezTo>
                  <a:cubicBezTo>
                    <a:pt x="21" y="128"/>
                    <a:pt x="24" y="120"/>
                    <a:pt x="23" y="117"/>
                  </a:cubicBezTo>
                  <a:cubicBezTo>
                    <a:pt x="22" y="110"/>
                    <a:pt x="24" y="106"/>
                    <a:pt x="24" y="105"/>
                  </a:cubicBezTo>
                  <a:cubicBezTo>
                    <a:pt x="24" y="103"/>
                    <a:pt x="23" y="113"/>
                    <a:pt x="28" y="121"/>
                  </a:cubicBezTo>
                  <a:cubicBezTo>
                    <a:pt x="29" y="122"/>
                    <a:pt x="29" y="136"/>
                    <a:pt x="29" y="137"/>
                  </a:cubicBezTo>
                  <a:cubicBezTo>
                    <a:pt x="29" y="138"/>
                    <a:pt x="32" y="144"/>
                    <a:pt x="33" y="144"/>
                  </a:cubicBezTo>
                  <a:cubicBezTo>
                    <a:pt x="35" y="144"/>
                    <a:pt x="36" y="137"/>
                    <a:pt x="36" y="136"/>
                  </a:cubicBezTo>
                  <a:cubicBezTo>
                    <a:pt x="36" y="133"/>
                    <a:pt x="34" y="131"/>
                    <a:pt x="34" y="128"/>
                  </a:cubicBezTo>
                  <a:cubicBezTo>
                    <a:pt x="34" y="126"/>
                    <a:pt x="33" y="124"/>
                    <a:pt x="33" y="121"/>
                  </a:cubicBezTo>
                  <a:cubicBezTo>
                    <a:pt x="33" y="116"/>
                    <a:pt x="35" y="111"/>
                    <a:pt x="32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6" y="93"/>
                    <a:pt x="35" y="88"/>
                  </a:cubicBezTo>
                  <a:cubicBezTo>
                    <a:pt x="34" y="83"/>
                    <a:pt x="38" y="77"/>
                    <a:pt x="37" y="70"/>
                  </a:cubicBezTo>
                  <a:cubicBezTo>
                    <a:pt x="37" y="67"/>
                    <a:pt x="38" y="71"/>
                    <a:pt x="40" y="69"/>
                  </a:cubicBezTo>
                  <a:cubicBezTo>
                    <a:pt x="42" y="69"/>
                    <a:pt x="43" y="69"/>
                    <a:pt x="44" y="68"/>
                  </a:cubicBezTo>
                  <a:cubicBezTo>
                    <a:pt x="49" y="63"/>
                    <a:pt x="43" y="55"/>
                    <a:pt x="42" y="54"/>
                  </a:cubicBezTo>
                  <a:close/>
                  <a:moveTo>
                    <a:pt x="10" y="59"/>
                  </a:moveTo>
                  <a:cubicBezTo>
                    <a:pt x="11" y="56"/>
                    <a:pt x="11" y="53"/>
                    <a:pt x="11" y="52"/>
                  </a:cubicBezTo>
                  <a:cubicBezTo>
                    <a:pt x="12" y="49"/>
                    <a:pt x="12" y="49"/>
                    <a:pt x="13" y="45"/>
                  </a:cubicBezTo>
                  <a:cubicBezTo>
                    <a:pt x="16" y="53"/>
                    <a:pt x="10" y="59"/>
                    <a:pt x="1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8" name="Freeform 192"/>
            <p:cNvSpPr>
              <a:spLocks/>
            </p:cNvSpPr>
            <p:nvPr/>
          </p:nvSpPr>
          <p:spPr bwMode="auto">
            <a:xfrm>
              <a:off x="3206" y="2251"/>
              <a:ext cx="59" cy="116"/>
            </a:xfrm>
            <a:custGeom>
              <a:avLst/>
              <a:gdLst>
                <a:gd name="T0" fmla="*/ 6 w 64"/>
                <a:gd name="T1" fmla="*/ 5 h 127"/>
                <a:gd name="T2" fmla="*/ 6 w 64"/>
                <a:gd name="T3" fmla="*/ 5 h 127"/>
                <a:gd name="T4" fmla="*/ 7 w 64"/>
                <a:gd name="T5" fmla="*/ 5 h 127"/>
                <a:gd name="T6" fmla="*/ 8 w 64"/>
                <a:gd name="T7" fmla="*/ 6 h 127"/>
                <a:gd name="T8" fmla="*/ 8 w 64"/>
                <a:gd name="T9" fmla="*/ 10 h 127"/>
                <a:gd name="T10" fmla="*/ 8 w 64"/>
                <a:gd name="T11" fmla="*/ 12 h 127"/>
                <a:gd name="T12" fmla="*/ 8 w 64"/>
                <a:gd name="T13" fmla="*/ 13 h 127"/>
                <a:gd name="T14" fmla="*/ 11 w 64"/>
                <a:gd name="T15" fmla="*/ 15 h 127"/>
                <a:gd name="T16" fmla="*/ 12 w 64"/>
                <a:gd name="T17" fmla="*/ 18 h 127"/>
                <a:gd name="T18" fmla="*/ 12 w 64"/>
                <a:gd name="T19" fmla="*/ 18 h 127"/>
                <a:gd name="T20" fmla="*/ 12 w 64"/>
                <a:gd name="T21" fmla="*/ 18 h 127"/>
                <a:gd name="T22" fmla="*/ 12 w 64"/>
                <a:gd name="T23" fmla="*/ 18 h 127"/>
                <a:gd name="T24" fmla="*/ 12 w 64"/>
                <a:gd name="T25" fmla="*/ 18 h 127"/>
                <a:gd name="T26" fmla="*/ 10 w 64"/>
                <a:gd name="T27" fmla="*/ 18 h 127"/>
                <a:gd name="T28" fmla="*/ 8 w 64"/>
                <a:gd name="T29" fmla="*/ 18 h 127"/>
                <a:gd name="T30" fmla="*/ 9 w 64"/>
                <a:gd name="T31" fmla="*/ 18 h 127"/>
                <a:gd name="T32" fmla="*/ 10 w 64"/>
                <a:gd name="T33" fmla="*/ 18 h 127"/>
                <a:gd name="T34" fmla="*/ 6 w 64"/>
                <a:gd name="T35" fmla="*/ 14 h 127"/>
                <a:gd name="T36" fmla="*/ 6 w 64"/>
                <a:gd name="T37" fmla="*/ 13 h 127"/>
                <a:gd name="T38" fmla="*/ 6 w 64"/>
                <a:gd name="T39" fmla="*/ 14 h 127"/>
                <a:gd name="T40" fmla="*/ 6 w 64"/>
                <a:gd name="T41" fmla="*/ 15 h 127"/>
                <a:gd name="T42" fmla="*/ 6 w 64"/>
                <a:gd name="T43" fmla="*/ 18 h 127"/>
                <a:gd name="T44" fmla="*/ 6 w 64"/>
                <a:gd name="T45" fmla="*/ 18 h 127"/>
                <a:gd name="T46" fmla="*/ 6 w 64"/>
                <a:gd name="T47" fmla="*/ 19 h 127"/>
                <a:gd name="T48" fmla="*/ 6 w 64"/>
                <a:gd name="T49" fmla="*/ 19 h 127"/>
                <a:gd name="T50" fmla="*/ 6 w 64"/>
                <a:gd name="T51" fmla="*/ 18 h 127"/>
                <a:gd name="T52" fmla="*/ 6 w 64"/>
                <a:gd name="T53" fmla="*/ 18 h 127"/>
                <a:gd name="T54" fmla="*/ 6 w 64"/>
                <a:gd name="T55" fmla="*/ 19 h 127"/>
                <a:gd name="T56" fmla="*/ 0 w 64"/>
                <a:gd name="T57" fmla="*/ 19 h 127"/>
                <a:gd name="T58" fmla="*/ 3 w 64"/>
                <a:gd name="T59" fmla="*/ 18 h 127"/>
                <a:gd name="T60" fmla="*/ 6 w 64"/>
                <a:gd name="T61" fmla="*/ 18 h 127"/>
                <a:gd name="T62" fmla="*/ 6 w 64"/>
                <a:gd name="T63" fmla="*/ 18 h 127"/>
                <a:gd name="T64" fmla="*/ 6 w 64"/>
                <a:gd name="T65" fmla="*/ 15 h 127"/>
                <a:gd name="T66" fmla="*/ 6 w 64"/>
                <a:gd name="T67" fmla="*/ 13 h 127"/>
                <a:gd name="T68" fmla="*/ 6 w 64"/>
                <a:gd name="T69" fmla="*/ 11 h 127"/>
                <a:gd name="T70" fmla="*/ 6 w 64"/>
                <a:gd name="T71" fmla="*/ 9 h 127"/>
                <a:gd name="T72" fmla="*/ 6 w 64"/>
                <a:gd name="T73" fmla="*/ 9 h 127"/>
                <a:gd name="T74" fmla="*/ 6 w 64"/>
                <a:gd name="T75" fmla="*/ 9 h 127"/>
                <a:gd name="T76" fmla="*/ 6 w 64"/>
                <a:gd name="T77" fmla="*/ 8 h 127"/>
                <a:gd name="T78" fmla="*/ 6 w 64"/>
                <a:gd name="T79" fmla="*/ 5 h 127"/>
                <a:gd name="T80" fmla="*/ 6 w 64"/>
                <a:gd name="T81" fmla="*/ 5 h 127"/>
                <a:gd name="T82" fmla="*/ 6 w 64"/>
                <a:gd name="T83" fmla="*/ 5 h 127"/>
                <a:gd name="T84" fmla="*/ 6 w 64"/>
                <a:gd name="T85" fmla="*/ 5 h 127"/>
                <a:gd name="T86" fmla="*/ 6 w 64"/>
                <a:gd name="T87" fmla="*/ 5 h 127"/>
                <a:gd name="T88" fmla="*/ 6 w 64"/>
                <a:gd name="T89" fmla="*/ 5 h 127"/>
                <a:gd name="T90" fmla="*/ 6 w 64"/>
                <a:gd name="T91" fmla="*/ 5 h 127"/>
                <a:gd name="T92" fmla="*/ 6 w 64"/>
                <a:gd name="T93" fmla="*/ 5 h 127"/>
                <a:gd name="T94" fmla="*/ 6 w 64"/>
                <a:gd name="T95" fmla="*/ 5 h 127"/>
                <a:gd name="T96" fmla="*/ 6 w 64"/>
                <a:gd name="T97" fmla="*/ 5 h 127"/>
                <a:gd name="T98" fmla="*/ 6 w 64"/>
                <a:gd name="T99" fmla="*/ 5 h 127"/>
                <a:gd name="T100" fmla="*/ 6 w 64"/>
                <a:gd name="T101" fmla="*/ 5 h 127"/>
                <a:gd name="T102" fmla="*/ 6 w 64"/>
                <a:gd name="T103" fmla="*/ 5 h 127"/>
                <a:gd name="T104" fmla="*/ 6 w 64"/>
                <a:gd name="T105" fmla="*/ 3 h 127"/>
                <a:gd name="T106" fmla="*/ 6 w 64"/>
                <a:gd name="T107" fmla="*/ 4 h 127"/>
                <a:gd name="T108" fmla="*/ 6 w 64"/>
                <a:gd name="T109" fmla="*/ 5 h 127"/>
                <a:gd name="T110" fmla="*/ 7 w 64"/>
                <a:gd name="T111" fmla="*/ 5 h 127"/>
                <a:gd name="T112" fmla="*/ 6 w 64"/>
                <a:gd name="T113" fmla="*/ 5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4" h="127">
                  <a:moveTo>
                    <a:pt x="35" y="14"/>
                  </a:moveTo>
                  <a:cubicBezTo>
                    <a:pt x="35" y="14"/>
                    <a:pt x="33" y="19"/>
                    <a:pt x="36" y="21"/>
                  </a:cubicBezTo>
                  <a:cubicBezTo>
                    <a:pt x="38" y="22"/>
                    <a:pt x="39" y="22"/>
                    <a:pt x="40" y="23"/>
                  </a:cubicBezTo>
                  <a:cubicBezTo>
                    <a:pt x="42" y="26"/>
                    <a:pt x="46" y="44"/>
                    <a:pt x="43" y="45"/>
                  </a:cubicBezTo>
                  <a:cubicBezTo>
                    <a:pt x="39" y="45"/>
                    <a:pt x="45" y="60"/>
                    <a:pt x="44" y="65"/>
                  </a:cubicBezTo>
                  <a:cubicBezTo>
                    <a:pt x="43" y="69"/>
                    <a:pt x="44" y="73"/>
                    <a:pt x="45" y="78"/>
                  </a:cubicBezTo>
                  <a:cubicBezTo>
                    <a:pt x="46" y="81"/>
                    <a:pt x="45" y="86"/>
                    <a:pt x="46" y="87"/>
                  </a:cubicBezTo>
                  <a:cubicBezTo>
                    <a:pt x="49" y="90"/>
                    <a:pt x="53" y="97"/>
                    <a:pt x="56" y="104"/>
                  </a:cubicBezTo>
                  <a:cubicBezTo>
                    <a:pt x="57" y="107"/>
                    <a:pt x="64" y="119"/>
                    <a:pt x="64" y="119"/>
                  </a:cubicBezTo>
                  <a:cubicBezTo>
                    <a:pt x="64" y="119"/>
                    <a:pt x="62" y="121"/>
                    <a:pt x="62" y="121"/>
                  </a:cubicBezTo>
                  <a:cubicBezTo>
                    <a:pt x="61" y="121"/>
                    <a:pt x="61" y="126"/>
                    <a:pt x="61" y="125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0" y="121"/>
                    <a:pt x="60" y="121"/>
                    <a:pt x="60" y="121"/>
                  </a:cubicBezTo>
                  <a:cubicBezTo>
                    <a:pt x="60" y="121"/>
                    <a:pt x="57" y="121"/>
                    <a:pt x="54" y="124"/>
                  </a:cubicBezTo>
                  <a:cubicBezTo>
                    <a:pt x="52" y="127"/>
                    <a:pt x="44" y="125"/>
                    <a:pt x="44" y="124"/>
                  </a:cubicBezTo>
                  <a:cubicBezTo>
                    <a:pt x="44" y="124"/>
                    <a:pt x="45" y="123"/>
                    <a:pt x="47" y="122"/>
                  </a:cubicBezTo>
                  <a:cubicBezTo>
                    <a:pt x="49" y="122"/>
                    <a:pt x="51" y="120"/>
                    <a:pt x="51" y="119"/>
                  </a:cubicBezTo>
                  <a:cubicBezTo>
                    <a:pt x="52" y="117"/>
                    <a:pt x="43" y="105"/>
                    <a:pt x="37" y="89"/>
                  </a:cubicBezTo>
                  <a:cubicBezTo>
                    <a:pt x="36" y="87"/>
                    <a:pt x="34" y="83"/>
                    <a:pt x="33" y="80"/>
                  </a:cubicBezTo>
                  <a:cubicBezTo>
                    <a:pt x="33" y="79"/>
                    <a:pt x="27" y="90"/>
                    <a:pt x="26" y="91"/>
                  </a:cubicBezTo>
                  <a:cubicBezTo>
                    <a:pt x="25" y="92"/>
                    <a:pt x="26" y="97"/>
                    <a:pt x="25" y="102"/>
                  </a:cubicBezTo>
                  <a:cubicBezTo>
                    <a:pt x="23" y="112"/>
                    <a:pt x="23" y="123"/>
                    <a:pt x="22" y="123"/>
                  </a:cubicBezTo>
                  <a:cubicBezTo>
                    <a:pt x="22" y="123"/>
                    <a:pt x="20" y="124"/>
                    <a:pt x="20" y="124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5" y="123"/>
                    <a:pt x="15" y="123"/>
                  </a:cubicBezTo>
                  <a:cubicBezTo>
                    <a:pt x="14" y="123"/>
                    <a:pt x="12" y="126"/>
                    <a:pt x="10" y="126"/>
                  </a:cubicBezTo>
                  <a:cubicBezTo>
                    <a:pt x="7" y="127"/>
                    <a:pt x="0" y="127"/>
                    <a:pt x="0" y="126"/>
                  </a:cubicBezTo>
                  <a:cubicBezTo>
                    <a:pt x="0" y="125"/>
                    <a:pt x="1" y="126"/>
                    <a:pt x="3" y="125"/>
                  </a:cubicBezTo>
                  <a:cubicBezTo>
                    <a:pt x="5" y="124"/>
                    <a:pt x="8" y="123"/>
                    <a:pt x="9" y="121"/>
                  </a:cubicBezTo>
                  <a:cubicBezTo>
                    <a:pt x="9" y="121"/>
                    <a:pt x="8" y="121"/>
                    <a:pt x="9" y="120"/>
                  </a:cubicBezTo>
                  <a:cubicBezTo>
                    <a:pt x="11" y="108"/>
                    <a:pt x="12" y="109"/>
                    <a:pt x="13" y="104"/>
                  </a:cubicBezTo>
                  <a:cubicBezTo>
                    <a:pt x="15" y="95"/>
                    <a:pt x="15" y="89"/>
                    <a:pt x="16" y="87"/>
                  </a:cubicBezTo>
                  <a:cubicBezTo>
                    <a:pt x="16" y="86"/>
                    <a:pt x="23" y="69"/>
                    <a:pt x="23" y="67"/>
                  </a:cubicBezTo>
                  <a:cubicBezTo>
                    <a:pt x="23" y="65"/>
                    <a:pt x="22" y="57"/>
                    <a:pt x="22" y="57"/>
                  </a:cubicBezTo>
                  <a:cubicBezTo>
                    <a:pt x="22" y="57"/>
                    <a:pt x="21" y="57"/>
                    <a:pt x="20" y="56"/>
                  </a:cubicBezTo>
                  <a:cubicBezTo>
                    <a:pt x="20" y="55"/>
                    <a:pt x="19" y="57"/>
                    <a:pt x="18" y="56"/>
                  </a:cubicBezTo>
                  <a:cubicBezTo>
                    <a:pt x="17" y="55"/>
                    <a:pt x="15" y="56"/>
                    <a:pt x="15" y="55"/>
                  </a:cubicBezTo>
                  <a:cubicBezTo>
                    <a:pt x="13" y="53"/>
                    <a:pt x="14" y="41"/>
                    <a:pt x="14" y="40"/>
                  </a:cubicBezTo>
                  <a:cubicBezTo>
                    <a:pt x="15" y="40"/>
                    <a:pt x="22" y="39"/>
                    <a:pt x="23" y="39"/>
                  </a:cubicBezTo>
                  <a:cubicBezTo>
                    <a:pt x="23" y="39"/>
                    <a:pt x="23" y="36"/>
                    <a:pt x="25" y="33"/>
                  </a:cubicBezTo>
                  <a:cubicBezTo>
                    <a:pt x="26" y="31"/>
                    <a:pt x="26" y="26"/>
                    <a:pt x="28" y="23"/>
                  </a:cubicBezTo>
                  <a:cubicBezTo>
                    <a:pt x="29" y="21"/>
                    <a:pt x="28" y="18"/>
                    <a:pt x="28" y="18"/>
                  </a:cubicBezTo>
                  <a:cubicBezTo>
                    <a:pt x="28" y="18"/>
                    <a:pt x="25" y="19"/>
                    <a:pt x="25" y="18"/>
                  </a:cubicBezTo>
                  <a:cubicBezTo>
                    <a:pt x="25" y="18"/>
                    <a:pt x="25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4"/>
                    <a:pt x="24" y="14"/>
                    <a:pt x="23" y="13"/>
                  </a:cubicBezTo>
                  <a:cubicBezTo>
                    <a:pt x="22" y="13"/>
                    <a:pt x="24" y="11"/>
                    <a:pt x="24" y="11"/>
                  </a:cubicBezTo>
                  <a:cubicBezTo>
                    <a:pt x="24" y="10"/>
                    <a:pt x="24" y="5"/>
                    <a:pt x="26" y="3"/>
                  </a:cubicBezTo>
                  <a:cubicBezTo>
                    <a:pt x="29" y="2"/>
                    <a:pt x="32" y="0"/>
                    <a:pt x="36" y="4"/>
                  </a:cubicBezTo>
                  <a:cubicBezTo>
                    <a:pt x="39" y="7"/>
                    <a:pt x="37" y="8"/>
                    <a:pt x="37" y="8"/>
                  </a:cubicBezTo>
                  <a:cubicBezTo>
                    <a:pt x="37" y="8"/>
                    <a:pt x="41" y="9"/>
                    <a:pt x="41" y="11"/>
                  </a:cubicBezTo>
                  <a:cubicBezTo>
                    <a:pt x="40" y="13"/>
                    <a:pt x="40" y="15"/>
                    <a:pt x="35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9" name="Freeform 193"/>
            <p:cNvSpPr>
              <a:spLocks/>
            </p:cNvSpPr>
            <p:nvPr/>
          </p:nvSpPr>
          <p:spPr bwMode="auto">
            <a:xfrm>
              <a:off x="2862" y="2299"/>
              <a:ext cx="50" cy="101"/>
            </a:xfrm>
            <a:custGeom>
              <a:avLst/>
              <a:gdLst>
                <a:gd name="T0" fmla="*/ 5 w 55"/>
                <a:gd name="T1" fmla="*/ 5 h 111"/>
                <a:gd name="T2" fmla="*/ 5 w 55"/>
                <a:gd name="T3" fmla="*/ 5 h 111"/>
                <a:gd name="T4" fmla="*/ 5 w 55"/>
                <a:gd name="T5" fmla="*/ 5 h 111"/>
                <a:gd name="T6" fmla="*/ 5 w 55"/>
                <a:gd name="T7" fmla="*/ 5 h 111"/>
                <a:gd name="T8" fmla="*/ 5 w 55"/>
                <a:gd name="T9" fmla="*/ 8 h 111"/>
                <a:gd name="T10" fmla="*/ 5 w 55"/>
                <a:gd name="T11" fmla="*/ 10 h 111"/>
                <a:gd name="T12" fmla="*/ 5 w 55"/>
                <a:gd name="T13" fmla="*/ 11 h 111"/>
                <a:gd name="T14" fmla="*/ 6 w 55"/>
                <a:gd name="T15" fmla="*/ 13 h 111"/>
                <a:gd name="T16" fmla="*/ 7 w 55"/>
                <a:gd name="T17" fmla="*/ 14 h 111"/>
                <a:gd name="T18" fmla="*/ 7 w 55"/>
                <a:gd name="T19" fmla="*/ 14 h 111"/>
                <a:gd name="T20" fmla="*/ 7 w 55"/>
                <a:gd name="T21" fmla="*/ 15 h 111"/>
                <a:gd name="T22" fmla="*/ 7 w 55"/>
                <a:gd name="T23" fmla="*/ 15 h 111"/>
                <a:gd name="T24" fmla="*/ 7 w 55"/>
                <a:gd name="T25" fmla="*/ 14 h 111"/>
                <a:gd name="T26" fmla="*/ 6 w 55"/>
                <a:gd name="T27" fmla="*/ 15 h 111"/>
                <a:gd name="T28" fmla="*/ 5 w 55"/>
                <a:gd name="T29" fmla="*/ 15 h 111"/>
                <a:gd name="T30" fmla="*/ 5 w 55"/>
                <a:gd name="T31" fmla="*/ 14 h 111"/>
                <a:gd name="T32" fmla="*/ 5 w 55"/>
                <a:gd name="T33" fmla="*/ 14 h 111"/>
                <a:gd name="T34" fmla="*/ 5 w 55"/>
                <a:gd name="T35" fmla="*/ 11 h 111"/>
                <a:gd name="T36" fmla="*/ 5 w 55"/>
                <a:gd name="T37" fmla="*/ 10 h 111"/>
                <a:gd name="T38" fmla="*/ 5 w 55"/>
                <a:gd name="T39" fmla="*/ 11 h 111"/>
                <a:gd name="T40" fmla="*/ 5 w 55"/>
                <a:gd name="T41" fmla="*/ 13 h 111"/>
                <a:gd name="T42" fmla="*/ 5 w 55"/>
                <a:gd name="T43" fmla="*/ 15 h 111"/>
                <a:gd name="T44" fmla="*/ 5 w 55"/>
                <a:gd name="T45" fmla="*/ 15 h 111"/>
                <a:gd name="T46" fmla="*/ 5 w 55"/>
                <a:gd name="T47" fmla="*/ 15 h 111"/>
                <a:gd name="T48" fmla="*/ 5 w 55"/>
                <a:gd name="T49" fmla="*/ 15 h 111"/>
                <a:gd name="T50" fmla="*/ 5 w 55"/>
                <a:gd name="T51" fmla="*/ 15 h 111"/>
                <a:gd name="T52" fmla="*/ 5 w 55"/>
                <a:gd name="T53" fmla="*/ 15 h 111"/>
                <a:gd name="T54" fmla="*/ 5 w 55"/>
                <a:gd name="T55" fmla="*/ 15 h 111"/>
                <a:gd name="T56" fmla="*/ 0 w 55"/>
                <a:gd name="T57" fmla="*/ 15 h 111"/>
                <a:gd name="T58" fmla="*/ 2 w 55"/>
                <a:gd name="T59" fmla="*/ 15 h 111"/>
                <a:gd name="T60" fmla="*/ 5 w 55"/>
                <a:gd name="T61" fmla="*/ 14 h 111"/>
                <a:gd name="T62" fmla="*/ 5 w 55"/>
                <a:gd name="T63" fmla="*/ 14 h 111"/>
                <a:gd name="T64" fmla="*/ 5 w 55"/>
                <a:gd name="T65" fmla="*/ 13 h 111"/>
                <a:gd name="T66" fmla="*/ 5 w 55"/>
                <a:gd name="T67" fmla="*/ 11 h 111"/>
                <a:gd name="T68" fmla="*/ 5 w 55"/>
                <a:gd name="T69" fmla="*/ 8 h 111"/>
                <a:gd name="T70" fmla="*/ 5 w 55"/>
                <a:gd name="T71" fmla="*/ 6 h 111"/>
                <a:gd name="T72" fmla="*/ 5 w 55"/>
                <a:gd name="T73" fmla="*/ 6 h 111"/>
                <a:gd name="T74" fmla="*/ 5 w 55"/>
                <a:gd name="T75" fmla="*/ 6 h 111"/>
                <a:gd name="T76" fmla="*/ 5 w 55"/>
                <a:gd name="T77" fmla="*/ 6 h 111"/>
                <a:gd name="T78" fmla="*/ 5 w 55"/>
                <a:gd name="T79" fmla="*/ 5 h 111"/>
                <a:gd name="T80" fmla="*/ 5 w 55"/>
                <a:gd name="T81" fmla="*/ 5 h 111"/>
                <a:gd name="T82" fmla="*/ 5 w 55"/>
                <a:gd name="T83" fmla="*/ 5 h 111"/>
                <a:gd name="T84" fmla="*/ 5 w 55"/>
                <a:gd name="T85" fmla="*/ 5 h 111"/>
                <a:gd name="T86" fmla="*/ 5 w 55"/>
                <a:gd name="T87" fmla="*/ 5 h 111"/>
                <a:gd name="T88" fmla="*/ 5 w 55"/>
                <a:gd name="T89" fmla="*/ 5 h 111"/>
                <a:gd name="T90" fmla="*/ 5 w 55"/>
                <a:gd name="T91" fmla="*/ 5 h 111"/>
                <a:gd name="T92" fmla="*/ 5 w 55"/>
                <a:gd name="T93" fmla="*/ 5 h 111"/>
                <a:gd name="T94" fmla="*/ 5 w 55"/>
                <a:gd name="T95" fmla="*/ 5 h 111"/>
                <a:gd name="T96" fmla="*/ 5 w 55"/>
                <a:gd name="T97" fmla="*/ 5 h 111"/>
                <a:gd name="T98" fmla="*/ 5 w 55"/>
                <a:gd name="T99" fmla="*/ 5 h 111"/>
                <a:gd name="T100" fmla="*/ 5 w 55"/>
                <a:gd name="T101" fmla="*/ 5 h 111"/>
                <a:gd name="T102" fmla="*/ 5 w 55"/>
                <a:gd name="T103" fmla="*/ 5 h 111"/>
                <a:gd name="T104" fmla="*/ 5 w 55"/>
                <a:gd name="T105" fmla="*/ 2 h 111"/>
                <a:gd name="T106" fmla="*/ 5 w 55"/>
                <a:gd name="T107" fmla="*/ 3 h 111"/>
                <a:gd name="T108" fmla="*/ 5 w 55"/>
                <a:gd name="T109" fmla="*/ 5 h 111"/>
                <a:gd name="T110" fmla="*/ 5 w 55"/>
                <a:gd name="T111" fmla="*/ 5 h 111"/>
                <a:gd name="T112" fmla="*/ 5 w 55"/>
                <a:gd name="T113" fmla="*/ 5 h 1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5" h="111">
                  <a:moveTo>
                    <a:pt x="30" y="12"/>
                  </a:moveTo>
                  <a:cubicBezTo>
                    <a:pt x="30" y="12"/>
                    <a:pt x="28" y="16"/>
                    <a:pt x="31" y="18"/>
                  </a:cubicBezTo>
                  <a:cubicBezTo>
                    <a:pt x="33" y="19"/>
                    <a:pt x="33" y="19"/>
                    <a:pt x="34" y="20"/>
                  </a:cubicBezTo>
                  <a:cubicBezTo>
                    <a:pt x="36" y="23"/>
                    <a:pt x="40" y="39"/>
                    <a:pt x="37" y="39"/>
                  </a:cubicBezTo>
                  <a:cubicBezTo>
                    <a:pt x="34" y="39"/>
                    <a:pt x="39" y="53"/>
                    <a:pt x="38" y="57"/>
                  </a:cubicBezTo>
                  <a:cubicBezTo>
                    <a:pt x="37" y="60"/>
                    <a:pt x="38" y="64"/>
                    <a:pt x="39" y="68"/>
                  </a:cubicBezTo>
                  <a:cubicBezTo>
                    <a:pt x="40" y="71"/>
                    <a:pt x="39" y="75"/>
                    <a:pt x="39" y="76"/>
                  </a:cubicBezTo>
                  <a:cubicBezTo>
                    <a:pt x="42" y="79"/>
                    <a:pt x="45" y="84"/>
                    <a:pt x="48" y="91"/>
                  </a:cubicBezTo>
                  <a:cubicBezTo>
                    <a:pt x="49" y="93"/>
                    <a:pt x="55" y="104"/>
                    <a:pt x="55" y="104"/>
                  </a:cubicBezTo>
                  <a:cubicBezTo>
                    <a:pt x="55" y="104"/>
                    <a:pt x="54" y="105"/>
                    <a:pt x="53" y="105"/>
                  </a:cubicBezTo>
                  <a:cubicBezTo>
                    <a:pt x="53" y="106"/>
                    <a:pt x="53" y="110"/>
                    <a:pt x="53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52" y="106"/>
                    <a:pt x="49" y="106"/>
                    <a:pt x="46" y="109"/>
                  </a:cubicBezTo>
                  <a:cubicBezTo>
                    <a:pt x="44" y="111"/>
                    <a:pt x="38" y="109"/>
                    <a:pt x="38" y="108"/>
                  </a:cubicBezTo>
                  <a:cubicBezTo>
                    <a:pt x="37" y="108"/>
                    <a:pt x="39" y="107"/>
                    <a:pt x="41" y="107"/>
                  </a:cubicBezTo>
                  <a:cubicBezTo>
                    <a:pt x="42" y="106"/>
                    <a:pt x="44" y="105"/>
                    <a:pt x="44" y="104"/>
                  </a:cubicBezTo>
                  <a:cubicBezTo>
                    <a:pt x="45" y="102"/>
                    <a:pt x="37" y="91"/>
                    <a:pt x="32" y="78"/>
                  </a:cubicBezTo>
                  <a:cubicBezTo>
                    <a:pt x="31" y="75"/>
                    <a:pt x="29" y="72"/>
                    <a:pt x="28" y="70"/>
                  </a:cubicBezTo>
                  <a:cubicBezTo>
                    <a:pt x="28" y="69"/>
                    <a:pt x="23" y="78"/>
                    <a:pt x="22" y="80"/>
                  </a:cubicBezTo>
                  <a:cubicBezTo>
                    <a:pt x="22" y="80"/>
                    <a:pt x="22" y="84"/>
                    <a:pt x="21" y="89"/>
                  </a:cubicBezTo>
                  <a:cubicBezTo>
                    <a:pt x="20" y="98"/>
                    <a:pt x="19" y="107"/>
                    <a:pt x="19" y="108"/>
                  </a:cubicBezTo>
                  <a:cubicBezTo>
                    <a:pt x="18" y="108"/>
                    <a:pt x="16" y="108"/>
                    <a:pt x="16" y="108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15" y="110"/>
                    <a:pt x="15" y="110"/>
                    <a:pt x="15" y="110"/>
                  </a:cubicBezTo>
                  <a:cubicBezTo>
                    <a:pt x="15" y="108"/>
                    <a:pt x="15" y="108"/>
                    <a:pt x="15" y="108"/>
                  </a:cubicBezTo>
                  <a:cubicBezTo>
                    <a:pt x="15" y="108"/>
                    <a:pt x="12" y="108"/>
                    <a:pt x="12" y="108"/>
                  </a:cubicBezTo>
                  <a:cubicBezTo>
                    <a:pt x="12" y="108"/>
                    <a:pt x="10" y="110"/>
                    <a:pt x="8" y="110"/>
                  </a:cubicBezTo>
                  <a:cubicBezTo>
                    <a:pt x="6" y="110"/>
                    <a:pt x="0" y="111"/>
                    <a:pt x="0" y="110"/>
                  </a:cubicBezTo>
                  <a:cubicBezTo>
                    <a:pt x="0" y="109"/>
                    <a:pt x="0" y="109"/>
                    <a:pt x="2" y="109"/>
                  </a:cubicBezTo>
                  <a:cubicBezTo>
                    <a:pt x="4" y="108"/>
                    <a:pt x="6" y="107"/>
                    <a:pt x="7" y="106"/>
                  </a:cubicBezTo>
                  <a:cubicBezTo>
                    <a:pt x="7" y="106"/>
                    <a:pt x="7" y="105"/>
                    <a:pt x="7" y="105"/>
                  </a:cubicBezTo>
                  <a:cubicBezTo>
                    <a:pt x="9" y="94"/>
                    <a:pt x="10" y="95"/>
                    <a:pt x="11" y="91"/>
                  </a:cubicBezTo>
                  <a:cubicBezTo>
                    <a:pt x="13" y="82"/>
                    <a:pt x="13" y="77"/>
                    <a:pt x="13" y="76"/>
                  </a:cubicBezTo>
                  <a:cubicBezTo>
                    <a:pt x="14" y="75"/>
                    <a:pt x="19" y="60"/>
                    <a:pt x="20" y="58"/>
                  </a:cubicBezTo>
                  <a:cubicBezTo>
                    <a:pt x="20" y="57"/>
                    <a:pt x="19" y="49"/>
                    <a:pt x="19" y="49"/>
                  </a:cubicBezTo>
                  <a:cubicBezTo>
                    <a:pt x="19" y="49"/>
                    <a:pt x="18" y="50"/>
                    <a:pt x="17" y="49"/>
                  </a:cubicBezTo>
                  <a:cubicBezTo>
                    <a:pt x="17" y="48"/>
                    <a:pt x="16" y="49"/>
                    <a:pt x="15" y="48"/>
                  </a:cubicBezTo>
                  <a:cubicBezTo>
                    <a:pt x="15" y="47"/>
                    <a:pt x="13" y="49"/>
                    <a:pt x="12" y="48"/>
                  </a:cubicBezTo>
                  <a:cubicBezTo>
                    <a:pt x="11" y="46"/>
                    <a:pt x="11" y="35"/>
                    <a:pt x="12" y="35"/>
                  </a:cubicBezTo>
                  <a:cubicBezTo>
                    <a:pt x="12" y="34"/>
                    <a:pt x="19" y="34"/>
                    <a:pt x="19" y="34"/>
                  </a:cubicBezTo>
                  <a:cubicBezTo>
                    <a:pt x="19" y="34"/>
                    <a:pt x="19" y="31"/>
                    <a:pt x="21" y="29"/>
                  </a:cubicBezTo>
                  <a:cubicBezTo>
                    <a:pt x="22" y="27"/>
                    <a:pt x="22" y="22"/>
                    <a:pt x="24" y="20"/>
                  </a:cubicBezTo>
                  <a:cubicBezTo>
                    <a:pt x="25" y="18"/>
                    <a:pt x="24" y="16"/>
                    <a:pt x="24" y="16"/>
                  </a:cubicBezTo>
                  <a:cubicBezTo>
                    <a:pt x="24" y="16"/>
                    <a:pt x="21" y="16"/>
                    <a:pt x="21" y="16"/>
                  </a:cubicBezTo>
                  <a:cubicBezTo>
                    <a:pt x="21" y="16"/>
                    <a:pt x="21" y="15"/>
                    <a:pt x="21" y="14"/>
                  </a:cubicBezTo>
                  <a:cubicBezTo>
                    <a:pt x="21" y="14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2"/>
                    <a:pt x="21" y="12"/>
                    <a:pt x="21" y="12"/>
                  </a:cubicBezTo>
                  <a:cubicBezTo>
                    <a:pt x="21" y="12"/>
                    <a:pt x="20" y="12"/>
                    <a:pt x="20" y="11"/>
                  </a:cubicBezTo>
                  <a:cubicBezTo>
                    <a:pt x="19" y="11"/>
                    <a:pt x="20" y="10"/>
                    <a:pt x="21" y="9"/>
                  </a:cubicBezTo>
                  <a:cubicBezTo>
                    <a:pt x="21" y="8"/>
                    <a:pt x="20" y="4"/>
                    <a:pt x="22" y="2"/>
                  </a:cubicBezTo>
                  <a:cubicBezTo>
                    <a:pt x="24" y="1"/>
                    <a:pt x="28" y="0"/>
                    <a:pt x="31" y="3"/>
                  </a:cubicBezTo>
                  <a:cubicBezTo>
                    <a:pt x="34" y="6"/>
                    <a:pt x="32" y="7"/>
                    <a:pt x="32" y="7"/>
                  </a:cubicBezTo>
                  <a:cubicBezTo>
                    <a:pt x="32" y="7"/>
                    <a:pt x="35" y="8"/>
                    <a:pt x="35" y="9"/>
                  </a:cubicBezTo>
                  <a:cubicBezTo>
                    <a:pt x="34" y="11"/>
                    <a:pt x="35" y="13"/>
                    <a:pt x="30" y="1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0" name="Freeform 194"/>
            <p:cNvSpPr>
              <a:spLocks noEditPoints="1"/>
            </p:cNvSpPr>
            <p:nvPr/>
          </p:nvSpPr>
          <p:spPr bwMode="auto">
            <a:xfrm>
              <a:off x="3266" y="2201"/>
              <a:ext cx="75" cy="118"/>
            </a:xfrm>
            <a:custGeom>
              <a:avLst/>
              <a:gdLst>
                <a:gd name="T0" fmla="*/ 12 w 82"/>
                <a:gd name="T1" fmla="*/ 17 h 129"/>
                <a:gd name="T2" fmla="*/ 11 w 82"/>
                <a:gd name="T3" fmla="*/ 14 h 129"/>
                <a:gd name="T4" fmla="*/ 11 w 82"/>
                <a:gd name="T5" fmla="*/ 10 h 129"/>
                <a:gd name="T6" fmla="*/ 12 w 82"/>
                <a:gd name="T7" fmla="*/ 5 h 129"/>
                <a:gd name="T8" fmla="*/ 10 w 82"/>
                <a:gd name="T9" fmla="*/ 5 h 129"/>
                <a:gd name="T10" fmla="*/ 9 w 82"/>
                <a:gd name="T11" fmla="*/ 2 h 129"/>
                <a:gd name="T12" fmla="*/ 7 w 82"/>
                <a:gd name="T13" fmla="*/ 4 h 129"/>
                <a:gd name="T14" fmla="*/ 6 w 82"/>
                <a:gd name="T15" fmla="*/ 5 h 129"/>
                <a:gd name="T16" fmla="*/ 7 w 82"/>
                <a:gd name="T17" fmla="*/ 5 h 129"/>
                <a:gd name="T18" fmla="*/ 7 w 82"/>
                <a:gd name="T19" fmla="*/ 5 h 129"/>
                <a:gd name="T20" fmla="*/ 8 w 82"/>
                <a:gd name="T21" fmla="*/ 5 h 129"/>
                <a:gd name="T22" fmla="*/ 5 w 82"/>
                <a:gd name="T23" fmla="*/ 6 h 129"/>
                <a:gd name="T24" fmla="*/ 5 w 82"/>
                <a:gd name="T25" fmla="*/ 9 h 129"/>
                <a:gd name="T26" fmla="*/ 5 w 82"/>
                <a:gd name="T27" fmla="*/ 10 h 129"/>
                <a:gd name="T28" fmla="*/ 5 w 82"/>
                <a:gd name="T29" fmla="*/ 10 h 129"/>
                <a:gd name="T30" fmla="*/ 5 w 82"/>
                <a:gd name="T31" fmla="*/ 14 h 129"/>
                <a:gd name="T32" fmla="*/ 5 w 82"/>
                <a:gd name="T33" fmla="*/ 12 h 129"/>
                <a:gd name="T34" fmla="*/ 5 w 82"/>
                <a:gd name="T35" fmla="*/ 10 h 129"/>
                <a:gd name="T36" fmla="*/ 7 w 82"/>
                <a:gd name="T37" fmla="*/ 7 h 129"/>
                <a:gd name="T38" fmla="*/ 8 w 82"/>
                <a:gd name="T39" fmla="*/ 11 h 129"/>
                <a:gd name="T40" fmla="*/ 5 w 82"/>
                <a:gd name="T41" fmla="*/ 14 h 129"/>
                <a:gd name="T42" fmla="*/ 5 w 82"/>
                <a:gd name="T43" fmla="*/ 19 h 129"/>
                <a:gd name="T44" fmla="*/ 5 w 82"/>
                <a:gd name="T45" fmla="*/ 19 h 129"/>
                <a:gd name="T46" fmla="*/ 5 w 82"/>
                <a:gd name="T47" fmla="*/ 20 h 129"/>
                <a:gd name="T48" fmla="*/ 5 w 82"/>
                <a:gd name="T49" fmla="*/ 20 h 129"/>
                <a:gd name="T50" fmla="*/ 5 w 82"/>
                <a:gd name="T51" fmla="*/ 19 h 129"/>
                <a:gd name="T52" fmla="*/ 5 w 82"/>
                <a:gd name="T53" fmla="*/ 16 h 129"/>
                <a:gd name="T54" fmla="*/ 7 w 82"/>
                <a:gd name="T55" fmla="*/ 14 h 129"/>
                <a:gd name="T56" fmla="*/ 11 w 82"/>
                <a:gd name="T57" fmla="*/ 15 h 129"/>
                <a:gd name="T58" fmla="*/ 12 w 82"/>
                <a:gd name="T59" fmla="*/ 19 h 129"/>
                <a:gd name="T60" fmla="*/ 10 w 82"/>
                <a:gd name="T61" fmla="*/ 19 h 129"/>
                <a:gd name="T62" fmla="*/ 12 w 82"/>
                <a:gd name="T63" fmla="*/ 19 h 129"/>
                <a:gd name="T64" fmla="*/ 13 w 82"/>
                <a:gd name="T65" fmla="*/ 20 h 129"/>
                <a:gd name="T66" fmla="*/ 13 w 82"/>
                <a:gd name="T67" fmla="*/ 19 h 129"/>
                <a:gd name="T68" fmla="*/ 5 w 82"/>
                <a:gd name="T69" fmla="*/ 12 h 129"/>
                <a:gd name="T70" fmla="*/ 5 w 82"/>
                <a:gd name="T71" fmla="*/ 11 h 129"/>
                <a:gd name="T72" fmla="*/ 5 w 82"/>
                <a:gd name="T73" fmla="*/ 12 h 129"/>
                <a:gd name="T74" fmla="*/ 9 w 82"/>
                <a:gd name="T75" fmla="*/ 5 h 129"/>
                <a:gd name="T76" fmla="*/ 9 w 82"/>
                <a:gd name="T77" fmla="*/ 5 h 1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2" h="129">
                  <a:moveTo>
                    <a:pt x="76" y="116"/>
                  </a:moveTo>
                  <a:cubicBezTo>
                    <a:pt x="76" y="115"/>
                    <a:pt x="76" y="111"/>
                    <a:pt x="75" y="108"/>
                  </a:cubicBezTo>
                  <a:cubicBezTo>
                    <a:pt x="75" y="106"/>
                    <a:pt x="75" y="99"/>
                    <a:pt x="73" y="96"/>
                  </a:cubicBezTo>
                  <a:cubicBezTo>
                    <a:pt x="71" y="92"/>
                    <a:pt x="68" y="90"/>
                    <a:pt x="68" y="84"/>
                  </a:cubicBezTo>
                  <a:cubicBezTo>
                    <a:pt x="68" y="82"/>
                    <a:pt x="66" y="79"/>
                    <a:pt x="67" y="77"/>
                  </a:cubicBezTo>
                  <a:cubicBezTo>
                    <a:pt x="69" y="71"/>
                    <a:pt x="70" y="62"/>
                    <a:pt x="69" y="59"/>
                  </a:cubicBezTo>
                  <a:cubicBezTo>
                    <a:pt x="66" y="54"/>
                    <a:pt x="67" y="49"/>
                    <a:pt x="67" y="49"/>
                  </a:cubicBezTo>
                  <a:cubicBezTo>
                    <a:pt x="67" y="49"/>
                    <a:pt x="71" y="44"/>
                    <a:pt x="71" y="40"/>
                  </a:cubicBezTo>
                  <a:cubicBezTo>
                    <a:pt x="71" y="35"/>
                    <a:pt x="63" y="27"/>
                    <a:pt x="63" y="25"/>
                  </a:cubicBezTo>
                  <a:cubicBezTo>
                    <a:pt x="63" y="16"/>
                    <a:pt x="61" y="19"/>
                    <a:pt x="61" y="16"/>
                  </a:cubicBezTo>
                  <a:cubicBezTo>
                    <a:pt x="61" y="14"/>
                    <a:pt x="60" y="13"/>
                    <a:pt x="60" y="12"/>
                  </a:cubicBezTo>
                  <a:cubicBezTo>
                    <a:pt x="62" y="6"/>
                    <a:pt x="58" y="3"/>
                    <a:pt x="57" y="2"/>
                  </a:cubicBezTo>
                  <a:cubicBezTo>
                    <a:pt x="56" y="1"/>
                    <a:pt x="57" y="1"/>
                    <a:pt x="55" y="1"/>
                  </a:cubicBezTo>
                  <a:cubicBezTo>
                    <a:pt x="52" y="0"/>
                    <a:pt x="48" y="2"/>
                    <a:pt x="46" y="4"/>
                  </a:cubicBezTo>
                  <a:cubicBezTo>
                    <a:pt x="45" y="5"/>
                    <a:pt x="45" y="9"/>
                    <a:pt x="45" y="9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3" y="13"/>
                    <a:pt x="45" y="13"/>
                    <a:pt x="45" y="13"/>
                  </a:cubicBezTo>
                  <a:cubicBezTo>
                    <a:pt x="45" y="13"/>
                    <a:pt x="45" y="14"/>
                    <a:pt x="45" y="14"/>
                  </a:cubicBezTo>
                  <a:cubicBezTo>
                    <a:pt x="45" y="14"/>
                    <a:pt x="45" y="15"/>
                    <a:pt x="45" y="15"/>
                  </a:cubicBezTo>
                  <a:cubicBezTo>
                    <a:pt x="46" y="15"/>
                    <a:pt x="46" y="17"/>
                    <a:pt x="46" y="17"/>
                  </a:cubicBezTo>
                  <a:cubicBezTo>
                    <a:pt x="47" y="18"/>
                    <a:pt x="49" y="17"/>
                    <a:pt x="49" y="17"/>
                  </a:cubicBezTo>
                  <a:cubicBezTo>
                    <a:pt x="49" y="17"/>
                    <a:pt x="52" y="17"/>
                    <a:pt x="49" y="23"/>
                  </a:cubicBezTo>
                  <a:cubicBezTo>
                    <a:pt x="46" y="30"/>
                    <a:pt x="46" y="30"/>
                    <a:pt x="44" y="33"/>
                  </a:cubicBezTo>
                  <a:cubicBezTo>
                    <a:pt x="44" y="35"/>
                    <a:pt x="43" y="37"/>
                    <a:pt x="40" y="42"/>
                  </a:cubicBezTo>
                  <a:cubicBezTo>
                    <a:pt x="40" y="44"/>
                    <a:pt x="31" y="54"/>
                    <a:pt x="28" y="55"/>
                  </a:cubicBezTo>
                  <a:cubicBezTo>
                    <a:pt x="26" y="57"/>
                    <a:pt x="26" y="58"/>
                    <a:pt x="26" y="58"/>
                  </a:cubicBezTo>
                  <a:cubicBezTo>
                    <a:pt x="25" y="59"/>
                    <a:pt x="20" y="62"/>
                    <a:pt x="19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7" y="62"/>
                    <a:pt x="15" y="63"/>
                    <a:pt x="14" y="63"/>
                  </a:cubicBezTo>
                  <a:cubicBezTo>
                    <a:pt x="14" y="62"/>
                    <a:pt x="11" y="60"/>
                    <a:pt x="11" y="60"/>
                  </a:cubicBezTo>
                  <a:cubicBezTo>
                    <a:pt x="10" y="61"/>
                    <a:pt x="0" y="73"/>
                    <a:pt x="0" y="74"/>
                  </a:cubicBezTo>
                  <a:cubicBezTo>
                    <a:pt x="1" y="76"/>
                    <a:pt x="15" y="88"/>
                    <a:pt x="16" y="88"/>
                  </a:cubicBezTo>
                  <a:cubicBezTo>
                    <a:pt x="17" y="88"/>
                    <a:pt x="28" y="74"/>
                    <a:pt x="28" y="74"/>
                  </a:cubicBezTo>
                  <a:cubicBezTo>
                    <a:pt x="28" y="73"/>
                    <a:pt x="25" y="71"/>
                    <a:pt x="25" y="71"/>
                  </a:cubicBezTo>
                  <a:cubicBezTo>
                    <a:pt x="26" y="68"/>
                    <a:pt x="24" y="67"/>
                    <a:pt x="24" y="65"/>
                  </a:cubicBezTo>
                  <a:cubicBezTo>
                    <a:pt x="25" y="63"/>
                    <a:pt x="30" y="60"/>
                    <a:pt x="30" y="60"/>
                  </a:cubicBezTo>
                  <a:cubicBezTo>
                    <a:pt x="30" y="60"/>
                    <a:pt x="31" y="61"/>
                    <a:pt x="31" y="60"/>
                  </a:cubicBezTo>
                  <a:cubicBezTo>
                    <a:pt x="33" y="56"/>
                    <a:pt x="46" y="46"/>
                    <a:pt x="46" y="46"/>
                  </a:cubicBezTo>
                  <a:cubicBezTo>
                    <a:pt x="46" y="46"/>
                    <a:pt x="47" y="60"/>
                    <a:pt x="47" y="63"/>
                  </a:cubicBezTo>
                  <a:cubicBezTo>
                    <a:pt x="47" y="66"/>
                    <a:pt x="49" y="65"/>
                    <a:pt x="50" y="65"/>
                  </a:cubicBezTo>
                  <a:cubicBezTo>
                    <a:pt x="50" y="65"/>
                    <a:pt x="50" y="66"/>
                    <a:pt x="50" y="66"/>
                  </a:cubicBezTo>
                  <a:cubicBezTo>
                    <a:pt x="48" y="67"/>
                    <a:pt x="40" y="86"/>
                    <a:pt x="39" y="88"/>
                  </a:cubicBezTo>
                  <a:cubicBezTo>
                    <a:pt x="36" y="91"/>
                    <a:pt x="38" y="95"/>
                    <a:pt x="37" y="96"/>
                  </a:cubicBezTo>
                  <a:cubicBezTo>
                    <a:pt x="36" y="99"/>
                    <a:pt x="32" y="113"/>
                    <a:pt x="30" y="118"/>
                  </a:cubicBezTo>
                  <a:cubicBezTo>
                    <a:pt x="30" y="119"/>
                    <a:pt x="27" y="122"/>
                    <a:pt x="25" y="124"/>
                  </a:cubicBezTo>
                  <a:cubicBezTo>
                    <a:pt x="24" y="126"/>
                    <a:pt x="18" y="125"/>
                    <a:pt x="18" y="126"/>
                  </a:cubicBezTo>
                  <a:cubicBezTo>
                    <a:pt x="18" y="127"/>
                    <a:pt x="26" y="129"/>
                    <a:pt x="27" y="129"/>
                  </a:cubicBezTo>
                  <a:cubicBezTo>
                    <a:pt x="29" y="129"/>
                    <a:pt x="30" y="127"/>
                    <a:pt x="30" y="127"/>
                  </a:cubicBezTo>
                  <a:cubicBezTo>
                    <a:pt x="31" y="125"/>
                    <a:pt x="35" y="125"/>
                    <a:pt x="35" y="125"/>
                  </a:cubicBezTo>
                  <a:cubicBezTo>
                    <a:pt x="35" y="128"/>
                    <a:pt x="35" y="128"/>
                    <a:pt x="35" y="128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36" y="125"/>
                    <a:pt x="36" y="125"/>
                    <a:pt x="36" y="125"/>
                  </a:cubicBezTo>
                  <a:cubicBezTo>
                    <a:pt x="40" y="121"/>
                    <a:pt x="36" y="118"/>
                    <a:pt x="36" y="118"/>
                  </a:cubicBezTo>
                  <a:cubicBezTo>
                    <a:pt x="36" y="117"/>
                    <a:pt x="38" y="111"/>
                    <a:pt x="40" y="107"/>
                  </a:cubicBezTo>
                  <a:cubicBezTo>
                    <a:pt x="43" y="103"/>
                    <a:pt x="43" y="97"/>
                    <a:pt x="43" y="94"/>
                  </a:cubicBezTo>
                  <a:cubicBezTo>
                    <a:pt x="44" y="92"/>
                    <a:pt x="48" y="87"/>
                    <a:pt x="48" y="87"/>
                  </a:cubicBezTo>
                  <a:cubicBezTo>
                    <a:pt x="49" y="87"/>
                    <a:pt x="61" y="87"/>
                    <a:pt x="61" y="87"/>
                  </a:cubicBezTo>
                  <a:cubicBezTo>
                    <a:pt x="63" y="93"/>
                    <a:pt x="65" y="95"/>
                    <a:pt x="66" y="96"/>
                  </a:cubicBezTo>
                  <a:cubicBezTo>
                    <a:pt x="67" y="98"/>
                    <a:pt x="67" y="104"/>
                    <a:pt x="71" y="110"/>
                  </a:cubicBezTo>
                  <a:cubicBezTo>
                    <a:pt x="73" y="114"/>
                    <a:pt x="72" y="121"/>
                    <a:pt x="71" y="121"/>
                  </a:cubicBezTo>
                  <a:cubicBezTo>
                    <a:pt x="70" y="122"/>
                    <a:pt x="69" y="124"/>
                    <a:pt x="68" y="125"/>
                  </a:cubicBezTo>
                  <a:cubicBezTo>
                    <a:pt x="65" y="126"/>
                    <a:pt x="63" y="125"/>
                    <a:pt x="62" y="126"/>
                  </a:cubicBezTo>
                  <a:cubicBezTo>
                    <a:pt x="60" y="127"/>
                    <a:pt x="69" y="129"/>
                    <a:pt x="71" y="128"/>
                  </a:cubicBezTo>
                  <a:cubicBezTo>
                    <a:pt x="72" y="128"/>
                    <a:pt x="72" y="127"/>
                    <a:pt x="73" y="126"/>
                  </a:cubicBezTo>
                  <a:cubicBezTo>
                    <a:pt x="75" y="125"/>
                    <a:pt x="77" y="125"/>
                    <a:pt x="77" y="125"/>
                  </a:cubicBezTo>
                  <a:cubicBezTo>
                    <a:pt x="77" y="125"/>
                    <a:pt x="77" y="128"/>
                    <a:pt x="77" y="128"/>
                  </a:cubicBezTo>
                  <a:cubicBezTo>
                    <a:pt x="77" y="129"/>
                    <a:pt x="78" y="128"/>
                    <a:pt x="78" y="128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2" y="122"/>
                    <a:pt x="77" y="116"/>
                    <a:pt x="76" y="116"/>
                  </a:cubicBezTo>
                  <a:close/>
                  <a:moveTo>
                    <a:pt x="23" y="70"/>
                  </a:moveTo>
                  <a:cubicBezTo>
                    <a:pt x="23" y="70"/>
                    <a:pt x="15" y="64"/>
                    <a:pt x="15" y="63"/>
                  </a:cubicBezTo>
                  <a:cubicBezTo>
                    <a:pt x="15" y="63"/>
                    <a:pt x="18" y="63"/>
                    <a:pt x="19" y="64"/>
                  </a:cubicBezTo>
                  <a:cubicBezTo>
                    <a:pt x="20" y="66"/>
                    <a:pt x="22" y="66"/>
                    <a:pt x="23" y="67"/>
                  </a:cubicBezTo>
                  <a:cubicBezTo>
                    <a:pt x="24" y="68"/>
                    <a:pt x="23" y="70"/>
                    <a:pt x="23" y="70"/>
                  </a:cubicBezTo>
                  <a:close/>
                  <a:moveTo>
                    <a:pt x="57" y="18"/>
                  </a:moveTo>
                  <a:cubicBezTo>
                    <a:pt x="55" y="16"/>
                    <a:pt x="55" y="13"/>
                    <a:pt x="55" y="13"/>
                  </a:cubicBezTo>
                  <a:cubicBezTo>
                    <a:pt x="57" y="14"/>
                    <a:pt x="57" y="16"/>
                    <a:pt x="57" y="16"/>
                  </a:cubicBezTo>
                  <a:lnTo>
                    <a:pt x="57" y="18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1" name="Freeform 195"/>
            <p:cNvSpPr>
              <a:spLocks noEditPoints="1"/>
            </p:cNvSpPr>
            <p:nvPr/>
          </p:nvSpPr>
          <p:spPr bwMode="auto">
            <a:xfrm>
              <a:off x="3176" y="2237"/>
              <a:ext cx="42" cy="123"/>
            </a:xfrm>
            <a:custGeom>
              <a:avLst/>
              <a:gdLst>
                <a:gd name="T0" fmla="*/ 6 w 46"/>
                <a:gd name="T1" fmla="*/ 6 h 134"/>
                <a:gd name="T2" fmla="*/ 5 w 46"/>
                <a:gd name="T3" fmla="*/ 6 h 134"/>
                <a:gd name="T4" fmla="*/ 5 w 46"/>
                <a:gd name="T5" fmla="*/ 6 h 134"/>
                <a:gd name="T6" fmla="*/ 5 w 46"/>
                <a:gd name="T7" fmla="*/ 6 h 134"/>
                <a:gd name="T8" fmla="*/ 5 w 46"/>
                <a:gd name="T9" fmla="*/ 3 h 134"/>
                <a:gd name="T10" fmla="*/ 5 w 46"/>
                <a:gd name="T11" fmla="*/ 1 h 134"/>
                <a:gd name="T12" fmla="*/ 5 w 46"/>
                <a:gd name="T13" fmla="*/ 2 h 134"/>
                <a:gd name="T14" fmla="*/ 5 w 46"/>
                <a:gd name="T15" fmla="*/ 4 h 134"/>
                <a:gd name="T16" fmla="*/ 5 w 46"/>
                <a:gd name="T17" fmla="*/ 6 h 134"/>
                <a:gd name="T18" fmla="*/ 5 w 46"/>
                <a:gd name="T19" fmla="*/ 6 h 134"/>
                <a:gd name="T20" fmla="*/ 5 w 46"/>
                <a:gd name="T21" fmla="*/ 6 h 134"/>
                <a:gd name="T22" fmla="*/ 5 w 46"/>
                <a:gd name="T23" fmla="*/ 6 h 134"/>
                <a:gd name="T24" fmla="*/ 5 w 46"/>
                <a:gd name="T25" fmla="*/ 6 h 134"/>
                <a:gd name="T26" fmla="*/ 5 w 46"/>
                <a:gd name="T27" fmla="*/ 8 h 134"/>
                <a:gd name="T28" fmla="*/ 5 w 46"/>
                <a:gd name="T29" fmla="*/ 10 h 134"/>
                <a:gd name="T30" fmla="*/ 5 w 46"/>
                <a:gd name="T31" fmla="*/ 11 h 134"/>
                <a:gd name="T32" fmla="*/ 5 w 46"/>
                <a:gd name="T33" fmla="*/ 12 h 134"/>
                <a:gd name="T34" fmla="*/ 5 w 46"/>
                <a:gd name="T35" fmla="*/ 16 h 134"/>
                <a:gd name="T36" fmla="*/ 5 w 46"/>
                <a:gd name="T37" fmla="*/ 20 h 134"/>
                <a:gd name="T38" fmla="*/ 1 w 46"/>
                <a:gd name="T39" fmla="*/ 20 h 134"/>
                <a:gd name="T40" fmla="*/ 5 w 46"/>
                <a:gd name="T41" fmla="*/ 20 h 134"/>
                <a:gd name="T42" fmla="*/ 5 w 46"/>
                <a:gd name="T43" fmla="*/ 18 h 134"/>
                <a:gd name="T44" fmla="*/ 5 w 46"/>
                <a:gd name="T45" fmla="*/ 15 h 134"/>
                <a:gd name="T46" fmla="*/ 5 w 46"/>
                <a:gd name="T47" fmla="*/ 15 h 134"/>
                <a:gd name="T48" fmla="*/ 5 w 46"/>
                <a:gd name="T49" fmla="*/ 16 h 134"/>
                <a:gd name="T50" fmla="*/ 5 w 46"/>
                <a:gd name="T51" fmla="*/ 18 h 134"/>
                <a:gd name="T52" fmla="*/ 5 w 46"/>
                <a:gd name="T53" fmla="*/ 22 h 134"/>
                <a:gd name="T54" fmla="*/ 5 w 46"/>
                <a:gd name="T55" fmla="*/ 22 h 134"/>
                <a:gd name="T56" fmla="*/ 5 w 46"/>
                <a:gd name="T57" fmla="*/ 20 h 134"/>
                <a:gd name="T58" fmla="*/ 5 w 46"/>
                <a:gd name="T59" fmla="*/ 17 h 134"/>
                <a:gd name="T60" fmla="*/ 5 w 46"/>
                <a:gd name="T61" fmla="*/ 13 h 134"/>
                <a:gd name="T62" fmla="*/ 5 w 46"/>
                <a:gd name="T63" fmla="*/ 12 h 134"/>
                <a:gd name="T64" fmla="*/ 6 w 46"/>
                <a:gd name="T65" fmla="*/ 11 h 134"/>
                <a:gd name="T66" fmla="*/ 6 w 46"/>
                <a:gd name="T67" fmla="*/ 10 h 134"/>
                <a:gd name="T68" fmla="*/ 6 w 46"/>
                <a:gd name="T69" fmla="*/ 7 h 134"/>
                <a:gd name="T70" fmla="*/ 5 w 46"/>
                <a:gd name="T71" fmla="*/ 10 h 134"/>
                <a:gd name="T72" fmla="*/ 5 w 46"/>
                <a:gd name="T73" fmla="*/ 8 h 134"/>
                <a:gd name="T74" fmla="*/ 5 w 46"/>
                <a:gd name="T75" fmla="*/ 10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4">
                  <a:moveTo>
                    <a:pt x="45" y="45"/>
                  </a:moveTo>
                  <a:cubicBezTo>
                    <a:pt x="44" y="38"/>
                    <a:pt x="43" y="37"/>
                    <a:pt x="43" y="36"/>
                  </a:cubicBezTo>
                  <a:cubicBezTo>
                    <a:pt x="42" y="30"/>
                    <a:pt x="40" y="26"/>
                    <a:pt x="36" y="25"/>
                  </a:cubicBezTo>
                  <a:cubicBezTo>
                    <a:pt x="33" y="24"/>
                    <a:pt x="31" y="21"/>
                    <a:pt x="31" y="21"/>
                  </a:cubicBezTo>
                  <a:cubicBezTo>
                    <a:pt x="29" y="18"/>
                    <a:pt x="29" y="19"/>
                    <a:pt x="29" y="18"/>
                  </a:cubicBezTo>
                  <a:cubicBezTo>
                    <a:pt x="29" y="18"/>
                    <a:pt x="28" y="16"/>
                    <a:pt x="28" y="14"/>
                  </a:cubicBezTo>
                  <a:cubicBezTo>
                    <a:pt x="28" y="14"/>
                    <a:pt x="29" y="14"/>
                    <a:pt x="29" y="13"/>
                  </a:cubicBezTo>
                  <a:cubicBezTo>
                    <a:pt x="29" y="13"/>
                    <a:pt x="29" y="10"/>
                    <a:pt x="29" y="10"/>
                  </a:cubicBezTo>
                  <a:cubicBezTo>
                    <a:pt x="29" y="10"/>
                    <a:pt x="29" y="9"/>
                    <a:pt x="29" y="7"/>
                  </a:cubicBezTo>
                  <a:cubicBezTo>
                    <a:pt x="29" y="5"/>
                    <a:pt x="28" y="3"/>
                    <a:pt x="28" y="3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7" y="1"/>
                    <a:pt x="24" y="1"/>
                    <a:pt x="24" y="1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0" y="0"/>
                    <a:pt x="20" y="2"/>
                    <a:pt x="19" y="2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8"/>
                    <a:pt x="17" y="9"/>
                    <a:pt x="17" y="9"/>
                  </a:cubicBezTo>
                  <a:cubicBezTo>
                    <a:pt x="17" y="9"/>
                    <a:pt x="18" y="11"/>
                    <a:pt x="17" y="11"/>
                  </a:cubicBezTo>
                  <a:cubicBezTo>
                    <a:pt x="17" y="11"/>
                    <a:pt x="18" y="15"/>
                    <a:pt x="19" y="15"/>
                  </a:cubicBezTo>
                  <a:cubicBezTo>
                    <a:pt x="20" y="16"/>
                    <a:pt x="20" y="20"/>
                    <a:pt x="20" y="20"/>
                  </a:cubicBezTo>
                  <a:cubicBezTo>
                    <a:pt x="19" y="20"/>
                    <a:pt x="19" y="20"/>
                    <a:pt x="19" y="21"/>
                  </a:cubicBezTo>
                  <a:cubicBezTo>
                    <a:pt x="18" y="21"/>
                    <a:pt x="17" y="24"/>
                    <a:pt x="16" y="23"/>
                  </a:cubicBezTo>
                  <a:cubicBezTo>
                    <a:pt x="16" y="23"/>
                    <a:pt x="14" y="25"/>
                    <a:pt x="14" y="25"/>
                  </a:cubicBezTo>
                  <a:cubicBezTo>
                    <a:pt x="14" y="25"/>
                    <a:pt x="13" y="25"/>
                    <a:pt x="12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8" y="29"/>
                    <a:pt x="7" y="39"/>
                    <a:pt x="6" y="43"/>
                  </a:cubicBezTo>
                  <a:cubicBezTo>
                    <a:pt x="5" y="47"/>
                    <a:pt x="7" y="46"/>
                    <a:pt x="6" y="47"/>
                  </a:cubicBezTo>
                  <a:cubicBezTo>
                    <a:pt x="6" y="49"/>
                    <a:pt x="7" y="55"/>
                    <a:pt x="7" y="55"/>
                  </a:cubicBezTo>
                  <a:cubicBezTo>
                    <a:pt x="6" y="55"/>
                    <a:pt x="6" y="57"/>
                    <a:pt x="6" y="57"/>
                  </a:cubicBezTo>
                  <a:cubicBezTo>
                    <a:pt x="6" y="57"/>
                    <a:pt x="5" y="57"/>
                    <a:pt x="5" y="58"/>
                  </a:cubicBezTo>
                  <a:cubicBezTo>
                    <a:pt x="6" y="59"/>
                    <a:pt x="7" y="59"/>
                    <a:pt x="7" y="59"/>
                  </a:cubicBezTo>
                  <a:cubicBezTo>
                    <a:pt x="7" y="60"/>
                    <a:pt x="8" y="61"/>
                    <a:pt x="8" y="61"/>
                  </a:cubicBezTo>
                  <a:cubicBezTo>
                    <a:pt x="8" y="61"/>
                    <a:pt x="8" y="62"/>
                    <a:pt x="9" y="64"/>
                  </a:cubicBezTo>
                  <a:cubicBezTo>
                    <a:pt x="10" y="66"/>
                    <a:pt x="8" y="74"/>
                    <a:pt x="9" y="75"/>
                  </a:cubicBezTo>
                  <a:cubicBezTo>
                    <a:pt x="9" y="75"/>
                    <a:pt x="11" y="91"/>
                    <a:pt x="11" y="91"/>
                  </a:cubicBezTo>
                  <a:cubicBezTo>
                    <a:pt x="10" y="91"/>
                    <a:pt x="11" y="93"/>
                    <a:pt x="10" y="94"/>
                  </a:cubicBezTo>
                  <a:cubicBezTo>
                    <a:pt x="9" y="98"/>
                    <a:pt x="9" y="118"/>
                    <a:pt x="8" y="119"/>
                  </a:cubicBezTo>
                  <a:cubicBezTo>
                    <a:pt x="8" y="120"/>
                    <a:pt x="3" y="121"/>
                    <a:pt x="2" y="122"/>
                  </a:cubicBezTo>
                  <a:cubicBezTo>
                    <a:pt x="1" y="122"/>
                    <a:pt x="0" y="122"/>
                    <a:pt x="1" y="123"/>
                  </a:cubicBezTo>
                  <a:cubicBezTo>
                    <a:pt x="2" y="125"/>
                    <a:pt x="9" y="125"/>
                    <a:pt x="10" y="124"/>
                  </a:cubicBezTo>
                  <a:cubicBezTo>
                    <a:pt x="11" y="123"/>
                    <a:pt x="13" y="121"/>
                    <a:pt x="14" y="122"/>
                  </a:cubicBezTo>
                  <a:cubicBezTo>
                    <a:pt x="14" y="122"/>
                    <a:pt x="19" y="122"/>
                    <a:pt x="19" y="121"/>
                  </a:cubicBezTo>
                  <a:cubicBezTo>
                    <a:pt x="19" y="120"/>
                    <a:pt x="17" y="115"/>
                    <a:pt x="18" y="113"/>
                  </a:cubicBezTo>
                  <a:cubicBezTo>
                    <a:pt x="22" y="95"/>
                    <a:pt x="19" y="93"/>
                    <a:pt x="20" y="93"/>
                  </a:cubicBezTo>
                  <a:cubicBezTo>
                    <a:pt x="21" y="93"/>
                    <a:pt x="21" y="87"/>
                    <a:pt x="21" y="85"/>
                  </a:cubicBezTo>
                  <a:cubicBezTo>
                    <a:pt x="22" y="80"/>
                    <a:pt x="23" y="78"/>
                    <a:pt x="23" y="78"/>
                  </a:cubicBezTo>
                  <a:cubicBezTo>
                    <a:pt x="23" y="78"/>
                    <a:pt x="25" y="80"/>
                    <a:pt x="25" y="83"/>
                  </a:cubicBezTo>
                  <a:cubicBezTo>
                    <a:pt x="26" y="86"/>
                    <a:pt x="27" y="90"/>
                    <a:pt x="27" y="91"/>
                  </a:cubicBezTo>
                  <a:cubicBezTo>
                    <a:pt x="27" y="93"/>
                    <a:pt x="28" y="95"/>
                    <a:pt x="29" y="97"/>
                  </a:cubicBezTo>
                  <a:cubicBezTo>
                    <a:pt x="29" y="97"/>
                    <a:pt x="30" y="98"/>
                    <a:pt x="30" y="98"/>
                  </a:cubicBezTo>
                  <a:cubicBezTo>
                    <a:pt x="29" y="103"/>
                    <a:pt x="30" y="103"/>
                    <a:pt x="30" y="108"/>
                  </a:cubicBezTo>
                  <a:cubicBezTo>
                    <a:pt x="30" y="118"/>
                    <a:pt x="32" y="122"/>
                    <a:pt x="32" y="124"/>
                  </a:cubicBezTo>
                  <a:cubicBezTo>
                    <a:pt x="32" y="124"/>
                    <a:pt x="31" y="126"/>
                    <a:pt x="33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8"/>
                    <a:pt x="35" y="131"/>
                    <a:pt x="35" y="131"/>
                  </a:cubicBezTo>
                  <a:cubicBezTo>
                    <a:pt x="37" y="134"/>
                    <a:pt x="44" y="134"/>
                    <a:pt x="42" y="130"/>
                  </a:cubicBezTo>
                  <a:cubicBezTo>
                    <a:pt x="40" y="127"/>
                    <a:pt x="40" y="124"/>
                    <a:pt x="40" y="124"/>
                  </a:cubicBezTo>
                  <a:cubicBezTo>
                    <a:pt x="40" y="100"/>
                    <a:pt x="38" y="105"/>
                    <a:pt x="38" y="104"/>
                  </a:cubicBezTo>
                  <a:cubicBezTo>
                    <a:pt x="39" y="101"/>
                    <a:pt x="39" y="99"/>
                    <a:pt x="39" y="98"/>
                  </a:cubicBezTo>
                  <a:cubicBezTo>
                    <a:pt x="38" y="96"/>
                    <a:pt x="38" y="93"/>
                    <a:pt x="38" y="92"/>
                  </a:cubicBezTo>
                  <a:cubicBezTo>
                    <a:pt x="41" y="78"/>
                    <a:pt x="37" y="76"/>
                    <a:pt x="38" y="75"/>
                  </a:cubicBezTo>
                  <a:cubicBezTo>
                    <a:pt x="39" y="73"/>
                    <a:pt x="37" y="68"/>
                    <a:pt x="37" y="68"/>
                  </a:cubicBezTo>
                  <a:cubicBezTo>
                    <a:pt x="37" y="67"/>
                    <a:pt x="38" y="65"/>
                    <a:pt x="39" y="65"/>
                  </a:cubicBezTo>
                  <a:cubicBezTo>
                    <a:pt x="40" y="65"/>
                    <a:pt x="40" y="63"/>
                    <a:pt x="40" y="63"/>
                  </a:cubicBezTo>
                  <a:cubicBezTo>
                    <a:pt x="41" y="63"/>
                    <a:pt x="43" y="61"/>
                    <a:pt x="43" y="61"/>
                  </a:cubicBezTo>
                  <a:cubicBezTo>
                    <a:pt x="43" y="60"/>
                    <a:pt x="43" y="58"/>
                    <a:pt x="43" y="58"/>
                  </a:cubicBezTo>
                  <a:cubicBezTo>
                    <a:pt x="44" y="58"/>
                    <a:pt x="44" y="57"/>
                    <a:pt x="44" y="57"/>
                  </a:cubicBezTo>
                  <a:cubicBezTo>
                    <a:pt x="43" y="55"/>
                    <a:pt x="44" y="54"/>
                    <a:pt x="44" y="54"/>
                  </a:cubicBezTo>
                  <a:cubicBezTo>
                    <a:pt x="44" y="54"/>
                    <a:pt x="46" y="52"/>
                    <a:pt x="45" y="45"/>
                  </a:cubicBezTo>
                  <a:close/>
                  <a:moveTo>
                    <a:pt x="37" y="55"/>
                  </a:moveTo>
                  <a:cubicBezTo>
                    <a:pt x="36" y="59"/>
                    <a:pt x="36" y="56"/>
                    <a:pt x="36" y="56"/>
                  </a:cubicBezTo>
                  <a:cubicBezTo>
                    <a:pt x="36" y="56"/>
                    <a:pt x="37" y="54"/>
                    <a:pt x="35" y="52"/>
                  </a:cubicBezTo>
                  <a:cubicBezTo>
                    <a:pt x="35" y="51"/>
                    <a:pt x="36" y="48"/>
                    <a:pt x="36" y="48"/>
                  </a:cubicBezTo>
                  <a:cubicBezTo>
                    <a:pt x="36" y="48"/>
                    <a:pt x="37" y="44"/>
                    <a:pt x="37" y="43"/>
                  </a:cubicBezTo>
                  <a:cubicBezTo>
                    <a:pt x="37" y="43"/>
                    <a:pt x="39" y="52"/>
                    <a:pt x="37" y="5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2" name="Freeform 196"/>
            <p:cNvSpPr>
              <a:spLocks/>
            </p:cNvSpPr>
            <p:nvPr/>
          </p:nvSpPr>
          <p:spPr bwMode="auto">
            <a:xfrm>
              <a:off x="3168" y="2302"/>
              <a:ext cx="55" cy="118"/>
            </a:xfrm>
            <a:custGeom>
              <a:avLst/>
              <a:gdLst>
                <a:gd name="T0" fmla="*/ 6 w 60"/>
                <a:gd name="T1" fmla="*/ 6 h 128"/>
                <a:gd name="T2" fmla="*/ 6 w 60"/>
                <a:gd name="T3" fmla="*/ 6 h 128"/>
                <a:gd name="T4" fmla="*/ 6 w 60"/>
                <a:gd name="T5" fmla="*/ 6 h 128"/>
                <a:gd name="T6" fmla="*/ 6 w 60"/>
                <a:gd name="T7" fmla="*/ 5 h 128"/>
                <a:gd name="T8" fmla="*/ 6 w 60"/>
                <a:gd name="T9" fmla="*/ 1 h 128"/>
                <a:gd name="T10" fmla="*/ 6 w 60"/>
                <a:gd name="T11" fmla="*/ 6 h 128"/>
                <a:gd name="T12" fmla="*/ 6 w 60"/>
                <a:gd name="T13" fmla="*/ 6 h 128"/>
                <a:gd name="T14" fmla="*/ 6 w 60"/>
                <a:gd name="T15" fmla="*/ 6 h 128"/>
                <a:gd name="T16" fmla="*/ 6 w 60"/>
                <a:gd name="T17" fmla="*/ 10 h 128"/>
                <a:gd name="T18" fmla="*/ 6 w 60"/>
                <a:gd name="T19" fmla="*/ 11 h 128"/>
                <a:gd name="T20" fmla="*/ 6 w 60"/>
                <a:gd name="T21" fmla="*/ 13 h 128"/>
                <a:gd name="T22" fmla="*/ 6 w 60"/>
                <a:gd name="T23" fmla="*/ 16 h 128"/>
                <a:gd name="T24" fmla="*/ 6 w 60"/>
                <a:gd name="T25" fmla="*/ 16 h 128"/>
                <a:gd name="T26" fmla="*/ 6 w 60"/>
                <a:gd name="T27" fmla="*/ 18 h 128"/>
                <a:gd name="T28" fmla="*/ 2 w 60"/>
                <a:gd name="T29" fmla="*/ 22 h 128"/>
                <a:gd name="T30" fmla="*/ 5 w 60"/>
                <a:gd name="T31" fmla="*/ 23 h 128"/>
                <a:gd name="T32" fmla="*/ 6 w 60"/>
                <a:gd name="T33" fmla="*/ 23 h 128"/>
                <a:gd name="T34" fmla="*/ 6 w 60"/>
                <a:gd name="T35" fmla="*/ 22 h 128"/>
                <a:gd name="T36" fmla="*/ 6 w 60"/>
                <a:gd name="T37" fmla="*/ 19 h 128"/>
                <a:gd name="T38" fmla="*/ 6 w 60"/>
                <a:gd name="T39" fmla="*/ 17 h 128"/>
                <a:gd name="T40" fmla="*/ 6 w 60"/>
                <a:gd name="T41" fmla="*/ 20 h 128"/>
                <a:gd name="T42" fmla="*/ 6 w 60"/>
                <a:gd name="T43" fmla="*/ 23 h 128"/>
                <a:gd name="T44" fmla="*/ 8 w 60"/>
                <a:gd name="T45" fmla="*/ 23 h 128"/>
                <a:gd name="T46" fmla="*/ 9 w 60"/>
                <a:gd name="T47" fmla="*/ 22 h 128"/>
                <a:gd name="T48" fmla="*/ 9 w 60"/>
                <a:gd name="T49" fmla="*/ 21 h 128"/>
                <a:gd name="T50" fmla="*/ 6 w 60"/>
                <a:gd name="T51" fmla="*/ 17 h 128"/>
                <a:gd name="T52" fmla="*/ 6 w 60"/>
                <a:gd name="T53" fmla="*/ 13 h 128"/>
                <a:gd name="T54" fmla="*/ 8 w 60"/>
                <a:gd name="T55" fmla="*/ 13 h 128"/>
                <a:gd name="T56" fmla="*/ 9 w 60"/>
                <a:gd name="T57" fmla="*/ 13 h 128"/>
                <a:gd name="T58" fmla="*/ 7 w 60"/>
                <a:gd name="T59" fmla="*/ 12 h 128"/>
                <a:gd name="T60" fmla="*/ 6 w 60"/>
                <a:gd name="T61" fmla="*/ 9 h 128"/>
                <a:gd name="T62" fmla="*/ 6 w 60"/>
                <a:gd name="T63" fmla="*/ 6 h 1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128">
                  <a:moveTo>
                    <a:pt x="35" y="26"/>
                  </a:moveTo>
                  <a:cubicBezTo>
                    <a:pt x="34" y="25"/>
                    <a:pt x="34" y="22"/>
                    <a:pt x="32" y="21"/>
                  </a:cubicBezTo>
                  <a:cubicBezTo>
                    <a:pt x="32" y="21"/>
                    <a:pt x="35" y="17"/>
                    <a:pt x="35" y="16"/>
                  </a:cubicBezTo>
                  <a:cubicBezTo>
                    <a:pt x="35" y="15"/>
                    <a:pt x="36" y="15"/>
                    <a:pt x="35" y="14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6" y="10"/>
                    <a:pt x="35" y="9"/>
                  </a:cubicBezTo>
                  <a:cubicBezTo>
                    <a:pt x="34" y="9"/>
                    <a:pt x="35" y="7"/>
                    <a:pt x="35" y="6"/>
                  </a:cubicBezTo>
                  <a:cubicBezTo>
                    <a:pt x="35" y="6"/>
                    <a:pt x="36" y="5"/>
                    <a:pt x="35" y="5"/>
                  </a:cubicBezTo>
                  <a:cubicBezTo>
                    <a:pt x="35" y="4"/>
                    <a:pt x="31" y="1"/>
                    <a:pt x="29" y="1"/>
                  </a:cubicBezTo>
                  <a:cubicBezTo>
                    <a:pt x="27" y="1"/>
                    <a:pt x="26" y="0"/>
                    <a:pt x="24" y="1"/>
                  </a:cubicBezTo>
                  <a:cubicBezTo>
                    <a:pt x="22" y="2"/>
                    <a:pt x="19" y="7"/>
                    <a:pt x="19" y="8"/>
                  </a:cubicBezTo>
                  <a:cubicBezTo>
                    <a:pt x="19" y="9"/>
                    <a:pt x="19" y="11"/>
                    <a:pt x="20" y="12"/>
                  </a:cubicBezTo>
                  <a:cubicBezTo>
                    <a:pt x="21" y="13"/>
                    <a:pt x="20" y="14"/>
                    <a:pt x="22" y="17"/>
                  </a:cubicBezTo>
                  <a:cubicBezTo>
                    <a:pt x="23" y="19"/>
                    <a:pt x="22" y="20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3"/>
                    <a:pt x="13" y="24"/>
                    <a:pt x="10" y="35"/>
                  </a:cubicBezTo>
                  <a:cubicBezTo>
                    <a:pt x="9" y="39"/>
                    <a:pt x="9" y="44"/>
                    <a:pt x="9" y="45"/>
                  </a:cubicBezTo>
                  <a:cubicBezTo>
                    <a:pt x="8" y="46"/>
                    <a:pt x="7" y="50"/>
                    <a:pt x="8" y="51"/>
                  </a:cubicBezTo>
                  <a:cubicBezTo>
                    <a:pt x="9" y="53"/>
                    <a:pt x="7" y="54"/>
                    <a:pt x="7" y="54"/>
                  </a:cubicBezTo>
                  <a:cubicBezTo>
                    <a:pt x="8" y="55"/>
                    <a:pt x="12" y="56"/>
                    <a:pt x="12" y="58"/>
                  </a:cubicBezTo>
                  <a:cubicBezTo>
                    <a:pt x="13" y="59"/>
                    <a:pt x="12" y="65"/>
                    <a:pt x="14" y="68"/>
                  </a:cubicBezTo>
                  <a:cubicBezTo>
                    <a:pt x="14" y="68"/>
                    <a:pt x="17" y="68"/>
                    <a:pt x="17" y="68"/>
                  </a:cubicBezTo>
                  <a:cubicBezTo>
                    <a:pt x="17" y="68"/>
                    <a:pt x="20" y="77"/>
                    <a:pt x="21" y="77"/>
                  </a:cubicBezTo>
                  <a:cubicBezTo>
                    <a:pt x="21" y="78"/>
                    <a:pt x="19" y="81"/>
                    <a:pt x="18" y="82"/>
                  </a:cubicBezTo>
                  <a:cubicBezTo>
                    <a:pt x="17" y="82"/>
                    <a:pt x="18" y="84"/>
                    <a:pt x="18" y="84"/>
                  </a:cubicBezTo>
                  <a:cubicBezTo>
                    <a:pt x="18" y="84"/>
                    <a:pt x="17" y="85"/>
                    <a:pt x="16" y="86"/>
                  </a:cubicBezTo>
                  <a:cubicBezTo>
                    <a:pt x="16" y="86"/>
                    <a:pt x="11" y="98"/>
                    <a:pt x="11" y="99"/>
                  </a:cubicBezTo>
                  <a:cubicBezTo>
                    <a:pt x="11" y="100"/>
                    <a:pt x="10" y="100"/>
                    <a:pt x="9" y="101"/>
                  </a:cubicBezTo>
                  <a:cubicBezTo>
                    <a:pt x="7" y="109"/>
                    <a:pt x="0" y="118"/>
                    <a:pt x="0" y="118"/>
                  </a:cubicBezTo>
                  <a:cubicBezTo>
                    <a:pt x="0" y="119"/>
                    <a:pt x="2" y="119"/>
                    <a:pt x="2" y="119"/>
                  </a:cubicBezTo>
                  <a:cubicBezTo>
                    <a:pt x="2" y="119"/>
                    <a:pt x="0" y="122"/>
                    <a:pt x="0" y="122"/>
                  </a:cubicBezTo>
                  <a:cubicBezTo>
                    <a:pt x="0" y="123"/>
                    <a:pt x="4" y="125"/>
                    <a:pt x="5" y="124"/>
                  </a:cubicBezTo>
                  <a:cubicBezTo>
                    <a:pt x="6" y="123"/>
                    <a:pt x="10" y="126"/>
                    <a:pt x="11" y="126"/>
                  </a:cubicBezTo>
                  <a:cubicBezTo>
                    <a:pt x="12" y="127"/>
                    <a:pt x="19" y="128"/>
                    <a:pt x="20" y="126"/>
                  </a:cubicBezTo>
                  <a:cubicBezTo>
                    <a:pt x="21" y="125"/>
                    <a:pt x="19" y="124"/>
                    <a:pt x="17" y="123"/>
                  </a:cubicBezTo>
                  <a:cubicBezTo>
                    <a:pt x="15" y="123"/>
                    <a:pt x="14" y="121"/>
                    <a:pt x="12" y="120"/>
                  </a:cubicBezTo>
                  <a:cubicBezTo>
                    <a:pt x="10" y="119"/>
                    <a:pt x="15" y="116"/>
                    <a:pt x="15" y="113"/>
                  </a:cubicBezTo>
                  <a:cubicBezTo>
                    <a:pt x="15" y="110"/>
                    <a:pt x="16" y="116"/>
                    <a:pt x="19" y="104"/>
                  </a:cubicBezTo>
                  <a:cubicBezTo>
                    <a:pt x="20" y="102"/>
                    <a:pt x="24" y="98"/>
                    <a:pt x="25" y="98"/>
                  </a:cubicBezTo>
                  <a:cubicBezTo>
                    <a:pt x="26" y="97"/>
                    <a:pt x="27" y="94"/>
                    <a:pt x="27" y="94"/>
                  </a:cubicBezTo>
                  <a:cubicBezTo>
                    <a:pt x="27" y="93"/>
                    <a:pt x="32" y="103"/>
                    <a:pt x="32" y="104"/>
                  </a:cubicBezTo>
                  <a:cubicBezTo>
                    <a:pt x="33" y="105"/>
                    <a:pt x="32" y="106"/>
                    <a:pt x="33" y="108"/>
                  </a:cubicBezTo>
                  <a:cubicBezTo>
                    <a:pt x="36" y="112"/>
                    <a:pt x="38" y="118"/>
                    <a:pt x="38" y="119"/>
                  </a:cubicBezTo>
                  <a:cubicBezTo>
                    <a:pt x="38" y="121"/>
                    <a:pt x="39" y="124"/>
                    <a:pt x="41" y="123"/>
                  </a:cubicBezTo>
                  <a:cubicBezTo>
                    <a:pt x="42" y="122"/>
                    <a:pt x="42" y="128"/>
                    <a:pt x="43" y="128"/>
                  </a:cubicBezTo>
                  <a:cubicBezTo>
                    <a:pt x="44" y="128"/>
                    <a:pt x="48" y="127"/>
                    <a:pt x="47" y="126"/>
                  </a:cubicBezTo>
                  <a:cubicBezTo>
                    <a:pt x="47" y="125"/>
                    <a:pt x="60" y="123"/>
                    <a:pt x="59" y="120"/>
                  </a:cubicBezTo>
                  <a:cubicBezTo>
                    <a:pt x="59" y="119"/>
                    <a:pt x="56" y="120"/>
                    <a:pt x="53" y="120"/>
                  </a:cubicBezTo>
                  <a:cubicBezTo>
                    <a:pt x="51" y="120"/>
                    <a:pt x="50" y="120"/>
                    <a:pt x="49" y="119"/>
                  </a:cubicBezTo>
                  <a:cubicBezTo>
                    <a:pt x="48" y="119"/>
                    <a:pt x="50" y="117"/>
                    <a:pt x="50" y="116"/>
                  </a:cubicBezTo>
                  <a:cubicBezTo>
                    <a:pt x="50" y="115"/>
                    <a:pt x="47" y="108"/>
                    <a:pt x="46" y="108"/>
                  </a:cubicBezTo>
                  <a:cubicBezTo>
                    <a:pt x="46" y="108"/>
                    <a:pt x="40" y="90"/>
                    <a:pt x="39" y="89"/>
                  </a:cubicBezTo>
                  <a:cubicBezTo>
                    <a:pt x="37" y="87"/>
                    <a:pt x="37" y="79"/>
                    <a:pt x="38" y="74"/>
                  </a:cubicBezTo>
                  <a:cubicBezTo>
                    <a:pt x="38" y="73"/>
                    <a:pt x="40" y="74"/>
                    <a:pt x="40" y="68"/>
                  </a:cubicBezTo>
                  <a:cubicBezTo>
                    <a:pt x="39" y="66"/>
                    <a:pt x="42" y="65"/>
                    <a:pt x="42" y="64"/>
                  </a:cubicBezTo>
                  <a:cubicBezTo>
                    <a:pt x="42" y="63"/>
                    <a:pt x="45" y="66"/>
                    <a:pt x="46" y="66"/>
                  </a:cubicBezTo>
                  <a:cubicBezTo>
                    <a:pt x="47" y="67"/>
                    <a:pt x="47" y="67"/>
                    <a:pt x="48" y="69"/>
                  </a:cubicBezTo>
                  <a:cubicBezTo>
                    <a:pt x="48" y="70"/>
                    <a:pt x="51" y="66"/>
                    <a:pt x="51" y="65"/>
                  </a:cubicBezTo>
                  <a:cubicBezTo>
                    <a:pt x="51" y="65"/>
                    <a:pt x="49" y="63"/>
                    <a:pt x="49" y="63"/>
                  </a:cubicBezTo>
                  <a:cubicBezTo>
                    <a:pt x="49" y="63"/>
                    <a:pt x="47" y="61"/>
                    <a:pt x="45" y="61"/>
                  </a:cubicBezTo>
                  <a:cubicBezTo>
                    <a:pt x="44" y="61"/>
                    <a:pt x="42" y="57"/>
                    <a:pt x="41" y="57"/>
                  </a:cubicBezTo>
                  <a:cubicBezTo>
                    <a:pt x="39" y="57"/>
                    <a:pt x="39" y="50"/>
                    <a:pt x="38" y="49"/>
                  </a:cubicBezTo>
                  <a:cubicBezTo>
                    <a:pt x="37" y="48"/>
                    <a:pt x="39" y="42"/>
                    <a:pt x="38" y="39"/>
                  </a:cubicBezTo>
                  <a:cubicBezTo>
                    <a:pt x="37" y="35"/>
                    <a:pt x="40" y="30"/>
                    <a:pt x="3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3" name="Freeform 197"/>
            <p:cNvSpPr>
              <a:spLocks noEditPoints="1"/>
            </p:cNvSpPr>
            <p:nvPr/>
          </p:nvSpPr>
          <p:spPr bwMode="auto">
            <a:xfrm>
              <a:off x="3137" y="2291"/>
              <a:ext cx="43" cy="135"/>
            </a:xfrm>
            <a:custGeom>
              <a:avLst/>
              <a:gdLst>
                <a:gd name="T0" fmla="*/ 6 w 47"/>
                <a:gd name="T1" fmla="*/ 9 h 147"/>
                <a:gd name="T2" fmla="*/ 6 w 47"/>
                <a:gd name="T3" fmla="*/ 8 h 147"/>
                <a:gd name="T4" fmla="*/ 5 w 47"/>
                <a:gd name="T5" fmla="*/ 6 h 147"/>
                <a:gd name="T6" fmla="*/ 5 w 47"/>
                <a:gd name="T7" fmla="*/ 6 h 147"/>
                <a:gd name="T8" fmla="*/ 5 w 47"/>
                <a:gd name="T9" fmla="*/ 6 h 147"/>
                <a:gd name="T10" fmla="*/ 5 w 47"/>
                <a:gd name="T11" fmla="*/ 6 h 147"/>
                <a:gd name="T12" fmla="*/ 5 w 47"/>
                <a:gd name="T13" fmla="*/ 6 h 147"/>
                <a:gd name="T14" fmla="*/ 5 w 47"/>
                <a:gd name="T15" fmla="*/ 4 h 147"/>
                <a:gd name="T16" fmla="*/ 5 w 47"/>
                <a:gd name="T17" fmla="*/ 4 h 147"/>
                <a:gd name="T18" fmla="*/ 5 w 47"/>
                <a:gd name="T19" fmla="*/ 6 h 147"/>
                <a:gd name="T20" fmla="*/ 5 w 47"/>
                <a:gd name="T21" fmla="*/ 6 h 147"/>
                <a:gd name="T22" fmla="*/ 5 w 47"/>
                <a:gd name="T23" fmla="*/ 6 h 147"/>
                <a:gd name="T24" fmla="*/ 5 w 47"/>
                <a:gd name="T25" fmla="*/ 6 h 147"/>
                <a:gd name="T26" fmla="*/ 5 w 47"/>
                <a:gd name="T27" fmla="*/ 6 h 147"/>
                <a:gd name="T28" fmla="*/ 5 w 47"/>
                <a:gd name="T29" fmla="*/ 7 h 147"/>
                <a:gd name="T30" fmla="*/ 3 w 47"/>
                <a:gd name="T31" fmla="*/ 12 h 147"/>
                <a:gd name="T32" fmla="*/ 5 w 47"/>
                <a:gd name="T33" fmla="*/ 14 h 147"/>
                <a:gd name="T34" fmla="*/ 5 w 47"/>
                <a:gd name="T35" fmla="*/ 14 h 147"/>
                <a:gd name="T36" fmla="*/ 5 w 47"/>
                <a:gd name="T37" fmla="*/ 13 h 147"/>
                <a:gd name="T38" fmla="*/ 5 w 47"/>
                <a:gd name="T39" fmla="*/ 14 h 147"/>
                <a:gd name="T40" fmla="*/ 5 w 47"/>
                <a:gd name="T41" fmla="*/ 14 h 147"/>
                <a:gd name="T42" fmla="*/ 5 w 47"/>
                <a:gd name="T43" fmla="*/ 13 h 147"/>
                <a:gd name="T44" fmla="*/ 5 w 47"/>
                <a:gd name="T45" fmla="*/ 13 h 147"/>
                <a:gd name="T46" fmla="*/ 5 w 47"/>
                <a:gd name="T47" fmla="*/ 16 h 147"/>
                <a:gd name="T48" fmla="*/ 5 w 47"/>
                <a:gd name="T49" fmla="*/ 17 h 147"/>
                <a:gd name="T50" fmla="*/ 5 w 47"/>
                <a:gd name="T51" fmla="*/ 17 h 147"/>
                <a:gd name="T52" fmla="*/ 5 w 47"/>
                <a:gd name="T53" fmla="*/ 22 h 147"/>
                <a:gd name="T54" fmla="*/ 5 w 47"/>
                <a:gd name="T55" fmla="*/ 24 h 147"/>
                <a:gd name="T56" fmla="*/ 5 w 47"/>
                <a:gd name="T57" fmla="*/ 24 h 147"/>
                <a:gd name="T58" fmla="*/ 5 w 47"/>
                <a:gd name="T59" fmla="*/ 24 h 147"/>
                <a:gd name="T60" fmla="*/ 5 w 47"/>
                <a:gd name="T61" fmla="*/ 24 h 147"/>
                <a:gd name="T62" fmla="*/ 5 w 47"/>
                <a:gd name="T63" fmla="*/ 22 h 147"/>
                <a:gd name="T64" fmla="*/ 5 w 47"/>
                <a:gd name="T65" fmla="*/ 22 h 147"/>
                <a:gd name="T66" fmla="*/ 5 w 47"/>
                <a:gd name="T67" fmla="*/ 18 h 147"/>
                <a:gd name="T68" fmla="*/ 5 w 47"/>
                <a:gd name="T69" fmla="*/ 17 h 147"/>
                <a:gd name="T70" fmla="*/ 5 w 47"/>
                <a:gd name="T71" fmla="*/ 19 h 147"/>
                <a:gd name="T72" fmla="*/ 5 w 47"/>
                <a:gd name="T73" fmla="*/ 22 h 147"/>
                <a:gd name="T74" fmla="*/ 5 w 47"/>
                <a:gd name="T75" fmla="*/ 24 h 147"/>
                <a:gd name="T76" fmla="*/ 5 w 47"/>
                <a:gd name="T77" fmla="*/ 22 h 147"/>
                <a:gd name="T78" fmla="*/ 5 w 47"/>
                <a:gd name="T79" fmla="*/ 20 h 147"/>
                <a:gd name="T80" fmla="*/ 5 w 47"/>
                <a:gd name="T81" fmla="*/ 20 h 147"/>
                <a:gd name="T82" fmla="*/ 5 w 47"/>
                <a:gd name="T83" fmla="*/ 17 h 147"/>
                <a:gd name="T84" fmla="*/ 5 w 47"/>
                <a:gd name="T85" fmla="*/ 17 h 147"/>
                <a:gd name="T86" fmla="*/ 5 w 47"/>
                <a:gd name="T87" fmla="*/ 15 h 147"/>
                <a:gd name="T88" fmla="*/ 5 w 47"/>
                <a:gd name="T89" fmla="*/ 12 h 147"/>
                <a:gd name="T90" fmla="*/ 5 w 47"/>
                <a:gd name="T91" fmla="*/ 12 h 147"/>
                <a:gd name="T92" fmla="*/ 6 w 47"/>
                <a:gd name="T93" fmla="*/ 12 h 147"/>
                <a:gd name="T94" fmla="*/ 6 w 47"/>
                <a:gd name="T95" fmla="*/ 9 h 147"/>
                <a:gd name="T96" fmla="*/ 5 w 47"/>
                <a:gd name="T97" fmla="*/ 10 h 147"/>
                <a:gd name="T98" fmla="*/ 5 w 47"/>
                <a:gd name="T99" fmla="*/ 9 h 147"/>
                <a:gd name="T100" fmla="*/ 5 w 47"/>
                <a:gd name="T101" fmla="*/ 7 h 147"/>
                <a:gd name="T102" fmla="*/ 5 w 47"/>
                <a:gd name="T103" fmla="*/ 10 h 1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" h="147">
                  <a:moveTo>
                    <a:pt x="41" y="51"/>
                  </a:moveTo>
                  <a:cubicBezTo>
                    <a:pt x="41" y="51"/>
                    <a:pt x="43" y="48"/>
                    <a:pt x="43" y="47"/>
                  </a:cubicBezTo>
                  <a:cubicBezTo>
                    <a:pt x="42" y="43"/>
                    <a:pt x="40" y="32"/>
                    <a:pt x="40" y="28"/>
                  </a:cubicBezTo>
                  <a:cubicBezTo>
                    <a:pt x="40" y="26"/>
                    <a:pt x="40" y="25"/>
                    <a:pt x="37" y="25"/>
                  </a:cubicBezTo>
                  <a:cubicBezTo>
                    <a:pt x="35" y="25"/>
                    <a:pt x="36" y="23"/>
                    <a:pt x="28" y="21"/>
                  </a:cubicBezTo>
                  <a:cubicBezTo>
                    <a:pt x="28" y="20"/>
                    <a:pt x="28" y="18"/>
                    <a:pt x="28" y="18"/>
                  </a:cubicBezTo>
                  <a:cubicBezTo>
                    <a:pt x="28" y="18"/>
                    <a:pt x="29" y="19"/>
                    <a:pt x="32" y="17"/>
                  </a:cubicBezTo>
                  <a:cubicBezTo>
                    <a:pt x="32" y="17"/>
                    <a:pt x="30" y="12"/>
                    <a:pt x="28" y="4"/>
                  </a:cubicBezTo>
                  <a:cubicBezTo>
                    <a:pt x="27" y="0"/>
                    <a:pt x="20" y="1"/>
                    <a:pt x="18" y="4"/>
                  </a:cubicBezTo>
                  <a:cubicBezTo>
                    <a:pt x="15" y="9"/>
                    <a:pt x="15" y="18"/>
                    <a:pt x="14" y="19"/>
                  </a:cubicBezTo>
                  <a:cubicBezTo>
                    <a:pt x="14" y="19"/>
                    <a:pt x="19" y="18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6" y="22"/>
                    <a:pt x="13" y="23"/>
                    <a:pt x="11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6" y="36"/>
                    <a:pt x="5" y="42"/>
                    <a:pt x="6" y="44"/>
                  </a:cubicBezTo>
                  <a:cubicBezTo>
                    <a:pt x="6" y="44"/>
                    <a:pt x="3" y="57"/>
                    <a:pt x="3" y="68"/>
                  </a:cubicBezTo>
                  <a:cubicBezTo>
                    <a:pt x="0" y="77"/>
                    <a:pt x="3" y="79"/>
                    <a:pt x="5" y="81"/>
                  </a:cubicBezTo>
                  <a:cubicBezTo>
                    <a:pt x="5" y="81"/>
                    <a:pt x="7" y="81"/>
                    <a:pt x="5" y="78"/>
                  </a:cubicBezTo>
                  <a:cubicBezTo>
                    <a:pt x="3" y="76"/>
                    <a:pt x="4" y="74"/>
                    <a:pt x="5" y="74"/>
                  </a:cubicBezTo>
                  <a:cubicBezTo>
                    <a:pt x="5" y="73"/>
                    <a:pt x="5" y="77"/>
                    <a:pt x="5" y="77"/>
                  </a:cubicBezTo>
                  <a:cubicBezTo>
                    <a:pt x="5" y="78"/>
                    <a:pt x="5" y="79"/>
                    <a:pt x="6" y="77"/>
                  </a:cubicBezTo>
                  <a:cubicBezTo>
                    <a:pt x="7" y="76"/>
                    <a:pt x="7" y="74"/>
                    <a:pt x="7" y="72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8" y="95"/>
                    <a:pt x="6" y="97"/>
                  </a:cubicBezTo>
                  <a:cubicBezTo>
                    <a:pt x="5" y="99"/>
                    <a:pt x="11" y="97"/>
                    <a:pt x="15" y="99"/>
                  </a:cubicBezTo>
                  <a:cubicBezTo>
                    <a:pt x="15" y="99"/>
                    <a:pt x="15" y="103"/>
                    <a:pt x="15" y="104"/>
                  </a:cubicBezTo>
                  <a:cubicBezTo>
                    <a:pt x="14" y="104"/>
                    <a:pt x="12" y="106"/>
                    <a:pt x="18" y="127"/>
                  </a:cubicBezTo>
                  <a:cubicBezTo>
                    <a:pt x="19" y="132"/>
                    <a:pt x="18" y="136"/>
                    <a:pt x="18" y="137"/>
                  </a:cubicBezTo>
                  <a:cubicBezTo>
                    <a:pt x="18" y="137"/>
                    <a:pt x="16" y="143"/>
                    <a:pt x="18" y="144"/>
                  </a:cubicBezTo>
                  <a:cubicBezTo>
                    <a:pt x="19" y="145"/>
                    <a:pt x="20" y="147"/>
                    <a:pt x="23" y="144"/>
                  </a:cubicBezTo>
                  <a:cubicBezTo>
                    <a:pt x="25" y="143"/>
                    <a:pt x="24" y="141"/>
                    <a:pt x="23" y="139"/>
                  </a:cubicBezTo>
                  <a:cubicBezTo>
                    <a:pt x="23" y="136"/>
                    <a:pt x="23" y="132"/>
                    <a:pt x="22" y="131"/>
                  </a:cubicBezTo>
                  <a:cubicBezTo>
                    <a:pt x="22" y="130"/>
                    <a:pt x="22" y="128"/>
                    <a:pt x="22" y="127"/>
                  </a:cubicBezTo>
                  <a:cubicBezTo>
                    <a:pt x="21" y="123"/>
                    <a:pt x="23" y="115"/>
                    <a:pt x="23" y="112"/>
                  </a:cubicBezTo>
                  <a:cubicBezTo>
                    <a:pt x="21" y="105"/>
                    <a:pt x="23" y="101"/>
                    <a:pt x="23" y="100"/>
                  </a:cubicBezTo>
                  <a:cubicBezTo>
                    <a:pt x="24" y="99"/>
                    <a:pt x="23" y="108"/>
                    <a:pt x="27" y="115"/>
                  </a:cubicBezTo>
                  <a:cubicBezTo>
                    <a:pt x="28" y="117"/>
                    <a:pt x="28" y="130"/>
                    <a:pt x="28" y="131"/>
                  </a:cubicBezTo>
                  <a:cubicBezTo>
                    <a:pt x="28" y="132"/>
                    <a:pt x="31" y="137"/>
                    <a:pt x="32" y="137"/>
                  </a:cubicBezTo>
                  <a:cubicBezTo>
                    <a:pt x="33" y="137"/>
                    <a:pt x="35" y="131"/>
                    <a:pt x="35" y="130"/>
                  </a:cubicBezTo>
                  <a:cubicBezTo>
                    <a:pt x="35" y="127"/>
                    <a:pt x="33" y="125"/>
                    <a:pt x="32" y="122"/>
                  </a:cubicBezTo>
                  <a:cubicBezTo>
                    <a:pt x="32" y="120"/>
                    <a:pt x="32" y="119"/>
                    <a:pt x="32" y="116"/>
                  </a:cubicBezTo>
                  <a:cubicBezTo>
                    <a:pt x="32" y="111"/>
                    <a:pt x="33" y="106"/>
                    <a:pt x="31" y="100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100"/>
                    <a:pt x="35" y="89"/>
                    <a:pt x="34" y="84"/>
                  </a:cubicBezTo>
                  <a:cubicBezTo>
                    <a:pt x="33" y="80"/>
                    <a:pt x="37" y="74"/>
                    <a:pt x="36" y="67"/>
                  </a:cubicBezTo>
                  <a:cubicBezTo>
                    <a:pt x="36" y="64"/>
                    <a:pt x="36" y="68"/>
                    <a:pt x="39" y="66"/>
                  </a:cubicBezTo>
                  <a:cubicBezTo>
                    <a:pt x="40" y="65"/>
                    <a:pt x="41" y="66"/>
                    <a:pt x="42" y="65"/>
                  </a:cubicBezTo>
                  <a:cubicBezTo>
                    <a:pt x="47" y="60"/>
                    <a:pt x="41" y="52"/>
                    <a:pt x="41" y="51"/>
                  </a:cubicBezTo>
                  <a:close/>
                  <a:moveTo>
                    <a:pt x="10" y="56"/>
                  </a:moveTo>
                  <a:cubicBezTo>
                    <a:pt x="11" y="53"/>
                    <a:pt x="11" y="51"/>
                    <a:pt x="11" y="50"/>
                  </a:cubicBezTo>
                  <a:cubicBezTo>
                    <a:pt x="12" y="47"/>
                    <a:pt x="12" y="47"/>
                    <a:pt x="12" y="43"/>
                  </a:cubicBezTo>
                  <a:cubicBezTo>
                    <a:pt x="15" y="50"/>
                    <a:pt x="10" y="57"/>
                    <a:pt x="10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4" name="Freeform 198"/>
            <p:cNvSpPr>
              <a:spLocks/>
            </p:cNvSpPr>
            <p:nvPr/>
          </p:nvSpPr>
          <p:spPr bwMode="auto">
            <a:xfrm>
              <a:off x="3250" y="2268"/>
              <a:ext cx="45" cy="130"/>
            </a:xfrm>
            <a:custGeom>
              <a:avLst/>
              <a:gdLst>
                <a:gd name="T0" fmla="*/ 6 w 49"/>
                <a:gd name="T1" fmla="*/ 5 h 142"/>
                <a:gd name="T2" fmla="*/ 6 w 49"/>
                <a:gd name="T3" fmla="*/ 5 h 142"/>
                <a:gd name="T4" fmla="*/ 6 w 49"/>
                <a:gd name="T5" fmla="*/ 5 h 142"/>
                <a:gd name="T6" fmla="*/ 6 w 49"/>
                <a:gd name="T7" fmla="*/ 5 h 142"/>
                <a:gd name="T8" fmla="*/ 6 w 49"/>
                <a:gd name="T9" fmla="*/ 5 h 142"/>
                <a:gd name="T10" fmla="*/ 6 w 49"/>
                <a:gd name="T11" fmla="*/ 5 h 142"/>
                <a:gd name="T12" fmla="*/ 6 w 49"/>
                <a:gd name="T13" fmla="*/ 5 h 142"/>
                <a:gd name="T14" fmla="*/ 3 w 49"/>
                <a:gd name="T15" fmla="*/ 6 h 142"/>
                <a:gd name="T16" fmla="*/ 0 w 49"/>
                <a:gd name="T17" fmla="*/ 8 h 142"/>
                <a:gd name="T18" fmla="*/ 6 w 49"/>
                <a:gd name="T19" fmla="*/ 10 h 142"/>
                <a:gd name="T20" fmla="*/ 5 w 49"/>
                <a:gd name="T21" fmla="*/ 13 h 142"/>
                <a:gd name="T22" fmla="*/ 6 w 49"/>
                <a:gd name="T23" fmla="*/ 13 h 142"/>
                <a:gd name="T24" fmla="*/ 6 w 49"/>
                <a:gd name="T25" fmla="*/ 16 h 142"/>
                <a:gd name="T26" fmla="*/ 6 w 49"/>
                <a:gd name="T27" fmla="*/ 21 h 142"/>
                <a:gd name="T28" fmla="*/ 6 w 49"/>
                <a:gd name="T29" fmla="*/ 21 h 142"/>
                <a:gd name="T30" fmla="*/ 6 w 49"/>
                <a:gd name="T31" fmla="*/ 21 h 142"/>
                <a:gd name="T32" fmla="*/ 4 w 49"/>
                <a:gd name="T33" fmla="*/ 22 h 142"/>
                <a:gd name="T34" fmla="*/ 6 w 49"/>
                <a:gd name="T35" fmla="*/ 23 h 142"/>
                <a:gd name="T36" fmla="*/ 6 w 49"/>
                <a:gd name="T37" fmla="*/ 21 h 142"/>
                <a:gd name="T38" fmla="*/ 6 w 49"/>
                <a:gd name="T39" fmla="*/ 21 h 142"/>
                <a:gd name="T40" fmla="*/ 6 w 49"/>
                <a:gd name="T41" fmla="*/ 21 h 142"/>
                <a:gd name="T42" fmla="*/ 6 w 49"/>
                <a:gd name="T43" fmla="*/ 21 h 142"/>
                <a:gd name="T44" fmla="*/ 6 w 49"/>
                <a:gd name="T45" fmla="*/ 21 h 142"/>
                <a:gd name="T46" fmla="*/ 6 w 49"/>
                <a:gd name="T47" fmla="*/ 20 h 142"/>
                <a:gd name="T48" fmla="*/ 6 w 49"/>
                <a:gd name="T49" fmla="*/ 16 h 142"/>
                <a:gd name="T50" fmla="*/ 6 w 49"/>
                <a:gd name="T51" fmla="*/ 14 h 142"/>
                <a:gd name="T52" fmla="*/ 6 w 49"/>
                <a:gd name="T53" fmla="*/ 16 h 142"/>
                <a:gd name="T54" fmla="*/ 6 w 49"/>
                <a:gd name="T55" fmla="*/ 19 h 142"/>
                <a:gd name="T56" fmla="*/ 6 w 49"/>
                <a:gd name="T57" fmla="*/ 20 h 142"/>
                <a:gd name="T58" fmla="*/ 6 w 49"/>
                <a:gd name="T59" fmla="*/ 21 h 142"/>
                <a:gd name="T60" fmla="*/ 6 w 49"/>
                <a:gd name="T61" fmla="*/ 21 h 142"/>
                <a:gd name="T62" fmla="*/ 6 w 49"/>
                <a:gd name="T63" fmla="*/ 23 h 142"/>
                <a:gd name="T64" fmla="*/ 6 w 49"/>
                <a:gd name="T65" fmla="*/ 23 h 142"/>
                <a:gd name="T66" fmla="*/ 6 w 49"/>
                <a:gd name="T67" fmla="*/ 21 h 142"/>
                <a:gd name="T68" fmla="*/ 6 w 49"/>
                <a:gd name="T69" fmla="*/ 21 h 142"/>
                <a:gd name="T70" fmla="*/ 6 w 49"/>
                <a:gd name="T71" fmla="*/ 19 h 142"/>
                <a:gd name="T72" fmla="*/ 6 w 49"/>
                <a:gd name="T73" fmla="*/ 17 h 142"/>
                <a:gd name="T74" fmla="*/ 6 w 49"/>
                <a:gd name="T75" fmla="*/ 14 h 142"/>
                <a:gd name="T76" fmla="*/ 6 w 49"/>
                <a:gd name="T77" fmla="*/ 13 h 142"/>
                <a:gd name="T78" fmla="*/ 6 w 49"/>
                <a:gd name="T79" fmla="*/ 13 h 142"/>
                <a:gd name="T80" fmla="*/ 6 w 49"/>
                <a:gd name="T81" fmla="*/ 10 h 142"/>
                <a:gd name="T82" fmla="*/ 8 w 49"/>
                <a:gd name="T83" fmla="*/ 9 h 142"/>
                <a:gd name="T84" fmla="*/ 8 w 49"/>
                <a:gd name="T85" fmla="*/ 8 h 142"/>
                <a:gd name="T86" fmla="*/ 8 w 49"/>
                <a:gd name="T87" fmla="*/ 8 h 142"/>
                <a:gd name="T88" fmla="*/ 8 w 49"/>
                <a:gd name="T89" fmla="*/ 7 h 142"/>
                <a:gd name="T90" fmla="*/ 8 w 49"/>
                <a:gd name="T91" fmla="*/ 6 h 142"/>
                <a:gd name="T92" fmla="*/ 7 w 49"/>
                <a:gd name="T93" fmla="*/ 5 h 142"/>
                <a:gd name="T94" fmla="*/ 7 w 49"/>
                <a:gd name="T95" fmla="*/ 5 h 142"/>
                <a:gd name="T96" fmla="*/ 6 w 49"/>
                <a:gd name="T97" fmla="*/ 5 h 142"/>
                <a:gd name="T98" fmla="*/ 6 w 49"/>
                <a:gd name="T99" fmla="*/ 5 h 142"/>
                <a:gd name="T100" fmla="*/ 6 w 49"/>
                <a:gd name="T101" fmla="*/ 5 h 142"/>
                <a:gd name="T102" fmla="*/ 6 w 49"/>
                <a:gd name="T103" fmla="*/ 5 h 142"/>
                <a:gd name="T104" fmla="*/ 6 w 49"/>
                <a:gd name="T105" fmla="*/ 5 h 142"/>
                <a:gd name="T106" fmla="*/ 6 w 49"/>
                <a:gd name="T107" fmla="*/ 5 h 142"/>
                <a:gd name="T108" fmla="*/ 6 w 49"/>
                <a:gd name="T109" fmla="*/ 2 h 142"/>
                <a:gd name="T110" fmla="*/ 6 w 49"/>
                <a:gd name="T111" fmla="*/ 1 h 142"/>
                <a:gd name="T112" fmla="*/ 6 w 49"/>
                <a:gd name="T113" fmla="*/ 0 h 142"/>
                <a:gd name="T114" fmla="*/ 6 w 49"/>
                <a:gd name="T115" fmla="*/ 0 h 142"/>
                <a:gd name="T116" fmla="*/ 6 w 49"/>
                <a:gd name="T117" fmla="*/ 0 h 142"/>
                <a:gd name="T118" fmla="*/ 6 w 49"/>
                <a:gd name="T119" fmla="*/ 0 h 142"/>
                <a:gd name="T120" fmla="*/ 6 w 49"/>
                <a:gd name="T121" fmla="*/ 1 h 142"/>
                <a:gd name="T122" fmla="*/ 6 w 49"/>
                <a:gd name="T123" fmla="*/ 5 h 14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9" h="142">
                  <a:moveTo>
                    <a:pt x="19" y="5"/>
                  </a:moveTo>
                  <a:cubicBezTo>
                    <a:pt x="19" y="5"/>
                    <a:pt x="17" y="13"/>
                    <a:pt x="19" y="15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3"/>
                    <a:pt x="6" y="35"/>
                  </a:cubicBezTo>
                  <a:cubicBezTo>
                    <a:pt x="5" y="36"/>
                    <a:pt x="3" y="41"/>
                    <a:pt x="3" y="42"/>
                  </a:cubicBezTo>
                  <a:cubicBezTo>
                    <a:pt x="3" y="43"/>
                    <a:pt x="0" y="47"/>
                    <a:pt x="0" y="49"/>
                  </a:cubicBezTo>
                  <a:cubicBezTo>
                    <a:pt x="1" y="51"/>
                    <a:pt x="7" y="58"/>
                    <a:pt x="9" y="58"/>
                  </a:cubicBezTo>
                  <a:cubicBezTo>
                    <a:pt x="11" y="57"/>
                    <a:pt x="4" y="77"/>
                    <a:pt x="5" y="78"/>
                  </a:cubicBezTo>
                  <a:cubicBezTo>
                    <a:pt x="6" y="79"/>
                    <a:pt x="8" y="78"/>
                    <a:pt x="8" y="78"/>
                  </a:cubicBezTo>
                  <a:cubicBezTo>
                    <a:pt x="8" y="78"/>
                    <a:pt x="8" y="96"/>
                    <a:pt x="9" y="98"/>
                  </a:cubicBezTo>
                  <a:cubicBezTo>
                    <a:pt x="9" y="101"/>
                    <a:pt x="9" y="128"/>
                    <a:pt x="9" y="129"/>
                  </a:cubicBezTo>
                  <a:cubicBezTo>
                    <a:pt x="9" y="130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3" y="137"/>
                    <a:pt x="4" y="138"/>
                  </a:cubicBezTo>
                  <a:cubicBezTo>
                    <a:pt x="4" y="140"/>
                    <a:pt x="7" y="142"/>
                    <a:pt x="9" y="141"/>
                  </a:cubicBezTo>
                  <a:cubicBezTo>
                    <a:pt x="10" y="140"/>
                    <a:pt x="15" y="136"/>
                    <a:pt x="16" y="136"/>
                  </a:cubicBezTo>
                  <a:cubicBezTo>
                    <a:pt x="16" y="136"/>
                    <a:pt x="17" y="136"/>
                    <a:pt x="17" y="136"/>
                  </a:cubicBezTo>
                  <a:cubicBezTo>
                    <a:pt x="19" y="135"/>
                    <a:pt x="19" y="135"/>
                    <a:pt x="19" y="135"/>
                  </a:cubicBezTo>
                  <a:cubicBezTo>
                    <a:pt x="19" y="130"/>
                    <a:pt x="19" y="130"/>
                    <a:pt x="19" y="130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9" y="126"/>
                    <a:pt x="18" y="107"/>
                    <a:pt x="20" y="102"/>
                  </a:cubicBezTo>
                  <a:cubicBezTo>
                    <a:pt x="21" y="101"/>
                    <a:pt x="21" y="84"/>
                    <a:pt x="22" y="84"/>
                  </a:cubicBezTo>
                  <a:cubicBezTo>
                    <a:pt x="23" y="84"/>
                    <a:pt x="24" y="101"/>
                    <a:pt x="24" y="103"/>
                  </a:cubicBezTo>
                  <a:cubicBezTo>
                    <a:pt x="24" y="105"/>
                    <a:pt x="24" y="118"/>
                    <a:pt x="24" y="120"/>
                  </a:cubicBezTo>
                  <a:cubicBezTo>
                    <a:pt x="24" y="122"/>
                    <a:pt x="21" y="125"/>
                    <a:pt x="21" y="127"/>
                  </a:cubicBezTo>
                  <a:cubicBezTo>
                    <a:pt x="21" y="129"/>
                    <a:pt x="22" y="132"/>
                    <a:pt x="22" y="132"/>
                  </a:cubicBezTo>
                  <a:cubicBezTo>
                    <a:pt x="22" y="132"/>
                    <a:pt x="22" y="135"/>
                    <a:pt x="23" y="136"/>
                  </a:cubicBezTo>
                  <a:cubicBezTo>
                    <a:pt x="23" y="137"/>
                    <a:pt x="28" y="141"/>
                    <a:pt x="29" y="142"/>
                  </a:cubicBezTo>
                  <a:cubicBezTo>
                    <a:pt x="30" y="142"/>
                    <a:pt x="34" y="142"/>
                    <a:pt x="34" y="141"/>
                  </a:cubicBezTo>
                  <a:cubicBezTo>
                    <a:pt x="34" y="140"/>
                    <a:pt x="30" y="134"/>
                    <a:pt x="30" y="134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130"/>
                    <a:pt x="32" y="125"/>
                    <a:pt x="32" y="124"/>
                  </a:cubicBezTo>
                  <a:cubicBezTo>
                    <a:pt x="32" y="122"/>
                    <a:pt x="34" y="117"/>
                    <a:pt x="34" y="114"/>
                  </a:cubicBezTo>
                  <a:cubicBezTo>
                    <a:pt x="34" y="111"/>
                    <a:pt x="35" y="90"/>
                    <a:pt x="36" y="87"/>
                  </a:cubicBezTo>
                  <a:cubicBezTo>
                    <a:pt x="38" y="85"/>
                    <a:pt x="37" y="81"/>
                    <a:pt x="37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9" y="49"/>
                    <a:pt x="48" y="49"/>
                  </a:cubicBezTo>
                  <a:cubicBezTo>
                    <a:pt x="47" y="48"/>
                    <a:pt x="47" y="45"/>
                    <a:pt x="47" y="45"/>
                  </a:cubicBezTo>
                  <a:cubicBezTo>
                    <a:pt x="47" y="45"/>
                    <a:pt x="46" y="43"/>
                    <a:pt x="46" y="41"/>
                  </a:cubicBezTo>
                  <a:cubicBezTo>
                    <a:pt x="46" y="39"/>
                    <a:pt x="45" y="39"/>
                    <a:pt x="45" y="35"/>
                  </a:cubicBezTo>
                  <a:cubicBezTo>
                    <a:pt x="45" y="31"/>
                    <a:pt x="44" y="28"/>
                    <a:pt x="44" y="28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2" y="16"/>
                    <a:pt x="32" y="16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4" y="10"/>
                    <a:pt x="34" y="9"/>
                  </a:cubicBezTo>
                  <a:cubicBezTo>
                    <a:pt x="34" y="7"/>
                    <a:pt x="33" y="3"/>
                    <a:pt x="32" y="2"/>
                  </a:cubicBez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0"/>
                    <a:pt x="27" y="0"/>
                  </a:cubicBezTo>
                  <a:cubicBezTo>
                    <a:pt x="26" y="0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2" y="2"/>
                    <a:pt x="20" y="2"/>
                    <a:pt x="1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5" name="Freeform 199"/>
            <p:cNvSpPr>
              <a:spLocks/>
            </p:cNvSpPr>
            <p:nvPr/>
          </p:nvSpPr>
          <p:spPr bwMode="auto">
            <a:xfrm>
              <a:off x="3257" y="2189"/>
              <a:ext cx="44" cy="127"/>
            </a:xfrm>
            <a:custGeom>
              <a:avLst/>
              <a:gdLst>
                <a:gd name="T0" fmla="*/ 6 w 48"/>
                <a:gd name="T1" fmla="*/ 5 h 139"/>
                <a:gd name="T2" fmla="*/ 6 w 48"/>
                <a:gd name="T3" fmla="*/ 5 h 139"/>
                <a:gd name="T4" fmla="*/ 6 w 48"/>
                <a:gd name="T5" fmla="*/ 5 h 139"/>
                <a:gd name="T6" fmla="*/ 6 w 48"/>
                <a:gd name="T7" fmla="*/ 5 h 139"/>
                <a:gd name="T8" fmla="*/ 6 w 48"/>
                <a:gd name="T9" fmla="*/ 5 h 139"/>
                <a:gd name="T10" fmla="*/ 6 w 48"/>
                <a:gd name="T11" fmla="*/ 5 h 139"/>
                <a:gd name="T12" fmla="*/ 5 w 48"/>
                <a:gd name="T13" fmla="*/ 5 h 139"/>
                <a:gd name="T14" fmla="*/ 3 w 48"/>
                <a:gd name="T15" fmla="*/ 5 h 139"/>
                <a:gd name="T16" fmla="*/ 1 w 48"/>
                <a:gd name="T17" fmla="*/ 7 h 139"/>
                <a:gd name="T18" fmla="*/ 6 w 48"/>
                <a:gd name="T19" fmla="*/ 9 h 139"/>
                <a:gd name="T20" fmla="*/ 5 w 48"/>
                <a:gd name="T21" fmla="*/ 12 h 139"/>
                <a:gd name="T22" fmla="*/ 6 w 48"/>
                <a:gd name="T23" fmla="*/ 12 h 139"/>
                <a:gd name="T24" fmla="*/ 6 w 48"/>
                <a:gd name="T25" fmla="*/ 15 h 139"/>
                <a:gd name="T26" fmla="*/ 6 w 48"/>
                <a:gd name="T27" fmla="*/ 19 h 139"/>
                <a:gd name="T28" fmla="*/ 6 w 48"/>
                <a:gd name="T29" fmla="*/ 20 h 139"/>
                <a:gd name="T30" fmla="*/ 6 w 48"/>
                <a:gd name="T31" fmla="*/ 20 h 139"/>
                <a:gd name="T32" fmla="*/ 5 w 48"/>
                <a:gd name="T33" fmla="*/ 20 h 139"/>
                <a:gd name="T34" fmla="*/ 6 w 48"/>
                <a:gd name="T35" fmla="*/ 21 h 139"/>
                <a:gd name="T36" fmla="*/ 6 w 48"/>
                <a:gd name="T37" fmla="*/ 20 h 139"/>
                <a:gd name="T38" fmla="*/ 6 w 48"/>
                <a:gd name="T39" fmla="*/ 20 h 139"/>
                <a:gd name="T40" fmla="*/ 6 w 48"/>
                <a:gd name="T41" fmla="*/ 20 h 139"/>
                <a:gd name="T42" fmla="*/ 6 w 48"/>
                <a:gd name="T43" fmla="*/ 20 h 139"/>
                <a:gd name="T44" fmla="*/ 6 w 48"/>
                <a:gd name="T45" fmla="*/ 19 h 139"/>
                <a:gd name="T46" fmla="*/ 6 w 48"/>
                <a:gd name="T47" fmla="*/ 18 h 139"/>
                <a:gd name="T48" fmla="*/ 6 w 48"/>
                <a:gd name="T49" fmla="*/ 15 h 139"/>
                <a:gd name="T50" fmla="*/ 6 w 48"/>
                <a:gd name="T51" fmla="*/ 13 h 139"/>
                <a:gd name="T52" fmla="*/ 6 w 48"/>
                <a:gd name="T53" fmla="*/ 15 h 139"/>
                <a:gd name="T54" fmla="*/ 6 w 48"/>
                <a:gd name="T55" fmla="*/ 18 h 139"/>
                <a:gd name="T56" fmla="*/ 6 w 48"/>
                <a:gd name="T57" fmla="*/ 18 h 139"/>
                <a:gd name="T58" fmla="*/ 6 w 48"/>
                <a:gd name="T59" fmla="*/ 20 h 139"/>
                <a:gd name="T60" fmla="*/ 6 w 48"/>
                <a:gd name="T61" fmla="*/ 20 h 139"/>
                <a:gd name="T62" fmla="*/ 6 w 48"/>
                <a:gd name="T63" fmla="*/ 22 h 139"/>
                <a:gd name="T64" fmla="*/ 6 w 48"/>
                <a:gd name="T65" fmla="*/ 20 h 139"/>
                <a:gd name="T66" fmla="*/ 6 w 48"/>
                <a:gd name="T67" fmla="*/ 20 h 139"/>
                <a:gd name="T68" fmla="*/ 6 w 48"/>
                <a:gd name="T69" fmla="*/ 20 h 139"/>
                <a:gd name="T70" fmla="*/ 6 w 48"/>
                <a:gd name="T71" fmla="*/ 18 h 139"/>
                <a:gd name="T72" fmla="*/ 6 w 48"/>
                <a:gd name="T73" fmla="*/ 16 h 139"/>
                <a:gd name="T74" fmla="*/ 6 w 48"/>
                <a:gd name="T75" fmla="*/ 13 h 139"/>
                <a:gd name="T76" fmla="*/ 6 w 48"/>
                <a:gd name="T77" fmla="*/ 13 h 139"/>
                <a:gd name="T78" fmla="*/ 6 w 48"/>
                <a:gd name="T79" fmla="*/ 12 h 139"/>
                <a:gd name="T80" fmla="*/ 6 w 48"/>
                <a:gd name="T81" fmla="*/ 9 h 139"/>
                <a:gd name="T82" fmla="*/ 7 w 48"/>
                <a:gd name="T83" fmla="*/ 8 h 139"/>
                <a:gd name="T84" fmla="*/ 8 w 48"/>
                <a:gd name="T85" fmla="*/ 7 h 139"/>
                <a:gd name="T86" fmla="*/ 8 w 48"/>
                <a:gd name="T87" fmla="*/ 7 h 139"/>
                <a:gd name="T88" fmla="*/ 8 w 48"/>
                <a:gd name="T89" fmla="*/ 6 h 139"/>
                <a:gd name="T90" fmla="*/ 7 w 48"/>
                <a:gd name="T91" fmla="*/ 5 h 139"/>
                <a:gd name="T92" fmla="*/ 7 w 48"/>
                <a:gd name="T93" fmla="*/ 5 h 139"/>
                <a:gd name="T94" fmla="*/ 7 w 48"/>
                <a:gd name="T95" fmla="*/ 5 h 139"/>
                <a:gd name="T96" fmla="*/ 6 w 48"/>
                <a:gd name="T97" fmla="*/ 5 h 139"/>
                <a:gd name="T98" fmla="*/ 6 w 48"/>
                <a:gd name="T99" fmla="*/ 5 h 139"/>
                <a:gd name="T100" fmla="*/ 6 w 48"/>
                <a:gd name="T101" fmla="*/ 5 h 139"/>
                <a:gd name="T102" fmla="*/ 6 w 48"/>
                <a:gd name="T103" fmla="*/ 5 h 139"/>
                <a:gd name="T104" fmla="*/ 6 w 48"/>
                <a:gd name="T105" fmla="*/ 5 h 139"/>
                <a:gd name="T106" fmla="*/ 6 w 48"/>
                <a:gd name="T107" fmla="*/ 5 h 139"/>
                <a:gd name="T108" fmla="*/ 6 w 48"/>
                <a:gd name="T109" fmla="*/ 3 h 139"/>
                <a:gd name="T110" fmla="*/ 6 w 48"/>
                <a:gd name="T111" fmla="*/ 2 h 139"/>
                <a:gd name="T112" fmla="*/ 6 w 48"/>
                <a:gd name="T113" fmla="*/ 1 h 139"/>
                <a:gd name="T114" fmla="*/ 6 w 48"/>
                <a:gd name="T115" fmla="*/ 1 h 139"/>
                <a:gd name="T116" fmla="*/ 6 w 48"/>
                <a:gd name="T117" fmla="*/ 1 h 139"/>
                <a:gd name="T118" fmla="*/ 6 w 48"/>
                <a:gd name="T119" fmla="*/ 1 h 139"/>
                <a:gd name="T120" fmla="*/ 6 w 48"/>
                <a:gd name="T121" fmla="*/ 2 h 139"/>
                <a:gd name="T122" fmla="*/ 6 w 48"/>
                <a:gd name="T123" fmla="*/ 5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" h="139">
                  <a:moveTo>
                    <a:pt x="18" y="6"/>
                  </a:moveTo>
                  <a:cubicBezTo>
                    <a:pt x="18" y="6"/>
                    <a:pt x="17" y="14"/>
                    <a:pt x="19" y="15"/>
                  </a:cubicBezTo>
                  <a:cubicBezTo>
                    <a:pt x="20" y="17"/>
                    <a:pt x="20" y="19"/>
                    <a:pt x="20" y="19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4"/>
                    <a:pt x="5" y="35"/>
                  </a:cubicBezTo>
                  <a:cubicBezTo>
                    <a:pt x="5" y="36"/>
                    <a:pt x="3" y="41"/>
                    <a:pt x="3" y="42"/>
                  </a:cubicBezTo>
                  <a:cubicBezTo>
                    <a:pt x="3" y="43"/>
                    <a:pt x="0" y="47"/>
                    <a:pt x="1" y="49"/>
                  </a:cubicBezTo>
                  <a:cubicBezTo>
                    <a:pt x="1" y="51"/>
                    <a:pt x="7" y="57"/>
                    <a:pt x="9" y="57"/>
                  </a:cubicBezTo>
                  <a:cubicBezTo>
                    <a:pt x="11" y="57"/>
                    <a:pt x="4" y="76"/>
                    <a:pt x="5" y="77"/>
                  </a:cubicBezTo>
                  <a:cubicBezTo>
                    <a:pt x="6" y="78"/>
                    <a:pt x="8" y="77"/>
                    <a:pt x="8" y="77"/>
                  </a:cubicBezTo>
                  <a:cubicBezTo>
                    <a:pt x="8" y="77"/>
                    <a:pt x="8" y="94"/>
                    <a:pt x="9" y="96"/>
                  </a:cubicBezTo>
                  <a:cubicBezTo>
                    <a:pt x="10" y="99"/>
                    <a:pt x="10" y="125"/>
                    <a:pt x="10" y="126"/>
                  </a:cubicBezTo>
                  <a:cubicBezTo>
                    <a:pt x="10" y="127"/>
                    <a:pt x="11" y="128"/>
                    <a:pt x="11" y="128"/>
                  </a:cubicBezTo>
                  <a:cubicBezTo>
                    <a:pt x="11" y="129"/>
                    <a:pt x="11" y="129"/>
                    <a:pt x="11" y="129"/>
                  </a:cubicBezTo>
                  <a:cubicBezTo>
                    <a:pt x="11" y="129"/>
                    <a:pt x="4" y="135"/>
                    <a:pt x="5" y="136"/>
                  </a:cubicBezTo>
                  <a:cubicBezTo>
                    <a:pt x="6" y="137"/>
                    <a:pt x="8" y="139"/>
                    <a:pt x="10" y="138"/>
                  </a:cubicBezTo>
                  <a:cubicBezTo>
                    <a:pt x="11" y="137"/>
                    <a:pt x="16" y="133"/>
                    <a:pt x="17" y="133"/>
                  </a:cubicBezTo>
                  <a:cubicBezTo>
                    <a:pt x="17" y="133"/>
                    <a:pt x="18" y="133"/>
                    <a:pt x="18" y="133"/>
                  </a:cubicBezTo>
                  <a:cubicBezTo>
                    <a:pt x="20" y="132"/>
                    <a:pt x="20" y="132"/>
                    <a:pt x="20" y="132"/>
                  </a:cubicBezTo>
                  <a:cubicBezTo>
                    <a:pt x="20" y="128"/>
                    <a:pt x="20" y="128"/>
                    <a:pt x="20" y="128"/>
                  </a:cubicBezTo>
                  <a:cubicBezTo>
                    <a:pt x="21" y="126"/>
                    <a:pt x="21" y="126"/>
                    <a:pt x="21" y="126"/>
                  </a:cubicBezTo>
                  <a:cubicBezTo>
                    <a:pt x="19" y="124"/>
                    <a:pt x="19" y="124"/>
                    <a:pt x="19" y="124"/>
                  </a:cubicBezTo>
                  <a:cubicBezTo>
                    <a:pt x="19" y="124"/>
                    <a:pt x="19" y="105"/>
                    <a:pt x="21" y="100"/>
                  </a:cubicBezTo>
                  <a:cubicBezTo>
                    <a:pt x="21" y="99"/>
                    <a:pt x="21" y="83"/>
                    <a:pt x="22" y="83"/>
                  </a:cubicBezTo>
                  <a:cubicBezTo>
                    <a:pt x="23" y="83"/>
                    <a:pt x="24" y="99"/>
                    <a:pt x="24" y="101"/>
                  </a:cubicBezTo>
                  <a:cubicBezTo>
                    <a:pt x="24" y="103"/>
                    <a:pt x="25" y="116"/>
                    <a:pt x="24" y="117"/>
                  </a:cubicBezTo>
                  <a:cubicBezTo>
                    <a:pt x="24" y="119"/>
                    <a:pt x="21" y="123"/>
                    <a:pt x="21" y="124"/>
                  </a:cubicBezTo>
                  <a:cubicBezTo>
                    <a:pt x="21" y="126"/>
                    <a:pt x="22" y="129"/>
                    <a:pt x="22" y="129"/>
                  </a:cubicBezTo>
                  <a:cubicBezTo>
                    <a:pt x="22" y="129"/>
                    <a:pt x="23" y="132"/>
                    <a:pt x="23" y="133"/>
                  </a:cubicBezTo>
                  <a:cubicBezTo>
                    <a:pt x="24" y="134"/>
                    <a:pt x="29" y="138"/>
                    <a:pt x="30" y="139"/>
                  </a:cubicBezTo>
                  <a:cubicBezTo>
                    <a:pt x="30" y="139"/>
                    <a:pt x="34" y="139"/>
                    <a:pt x="35" y="137"/>
                  </a:cubicBezTo>
                  <a:cubicBezTo>
                    <a:pt x="35" y="136"/>
                    <a:pt x="30" y="131"/>
                    <a:pt x="30" y="131"/>
                  </a:cubicBezTo>
                  <a:cubicBezTo>
                    <a:pt x="32" y="127"/>
                    <a:pt x="32" y="127"/>
                    <a:pt x="32" y="127"/>
                  </a:cubicBezTo>
                  <a:cubicBezTo>
                    <a:pt x="32" y="127"/>
                    <a:pt x="33" y="122"/>
                    <a:pt x="32" y="121"/>
                  </a:cubicBezTo>
                  <a:cubicBezTo>
                    <a:pt x="32" y="120"/>
                    <a:pt x="34" y="114"/>
                    <a:pt x="34" y="112"/>
                  </a:cubicBezTo>
                  <a:cubicBezTo>
                    <a:pt x="34" y="109"/>
                    <a:pt x="35" y="88"/>
                    <a:pt x="36" y="86"/>
                  </a:cubicBezTo>
                  <a:cubicBezTo>
                    <a:pt x="37" y="83"/>
                    <a:pt x="37" y="80"/>
                    <a:pt x="37" y="80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8" y="48"/>
                    <a:pt x="47" y="48"/>
                  </a:cubicBezTo>
                  <a:cubicBezTo>
                    <a:pt x="46" y="47"/>
                    <a:pt x="46" y="44"/>
                    <a:pt x="46" y="44"/>
                  </a:cubicBezTo>
                  <a:cubicBezTo>
                    <a:pt x="46" y="44"/>
                    <a:pt x="45" y="42"/>
                    <a:pt x="45" y="41"/>
                  </a:cubicBezTo>
                  <a:cubicBezTo>
                    <a:pt x="45" y="39"/>
                    <a:pt x="44" y="39"/>
                    <a:pt x="44" y="35"/>
                  </a:cubicBezTo>
                  <a:cubicBezTo>
                    <a:pt x="44" y="31"/>
                    <a:pt x="43" y="28"/>
                    <a:pt x="43" y="28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31" y="17"/>
                    <a:pt x="31" y="16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1"/>
                    <a:pt x="32" y="9"/>
                  </a:cubicBezTo>
                  <a:cubicBezTo>
                    <a:pt x="32" y="8"/>
                    <a:pt x="32" y="4"/>
                    <a:pt x="31" y="3"/>
                  </a:cubicBezTo>
                  <a:cubicBezTo>
                    <a:pt x="29" y="2"/>
                    <a:pt x="28" y="1"/>
                    <a:pt x="27" y="2"/>
                  </a:cubicBezTo>
                  <a:cubicBezTo>
                    <a:pt x="26" y="2"/>
                    <a:pt x="26" y="0"/>
                    <a:pt x="26" y="1"/>
                  </a:cubicBezTo>
                  <a:cubicBezTo>
                    <a:pt x="25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2" y="2"/>
                  </a:cubicBezTo>
                  <a:cubicBezTo>
                    <a:pt x="21" y="3"/>
                    <a:pt x="19" y="3"/>
                    <a:pt x="18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6" name="Freeform 200"/>
            <p:cNvSpPr>
              <a:spLocks/>
            </p:cNvSpPr>
            <p:nvPr/>
          </p:nvSpPr>
          <p:spPr bwMode="auto">
            <a:xfrm>
              <a:off x="3155" y="2175"/>
              <a:ext cx="50" cy="108"/>
            </a:xfrm>
            <a:custGeom>
              <a:avLst/>
              <a:gdLst>
                <a:gd name="T0" fmla="*/ 5 w 55"/>
                <a:gd name="T1" fmla="*/ 5 h 118"/>
                <a:gd name="T2" fmla="*/ 5 w 55"/>
                <a:gd name="T3" fmla="*/ 5 h 118"/>
                <a:gd name="T4" fmla="*/ 5 w 55"/>
                <a:gd name="T5" fmla="*/ 5 h 118"/>
                <a:gd name="T6" fmla="*/ 5 w 55"/>
                <a:gd name="T7" fmla="*/ 5 h 118"/>
                <a:gd name="T8" fmla="*/ 5 w 55"/>
                <a:gd name="T9" fmla="*/ 2 h 118"/>
                <a:gd name="T10" fmla="*/ 5 w 55"/>
                <a:gd name="T11" fmla="*/ 5 h 118"/>
                <a:gd name="T12" fmla="*/ 5 w 55"/>
                <a:gd name="T13" fmla="*/ 5 h 118"/>
                <a:gd name="T14" fmla="*/ 5 w 55"/>
                <a:gd name="T15" fmla="*/ 5 h 118"/>
                <a:gd name="T16" fmla="*/ 5 w 55"/>
                <a:gd name="T17" fmla="*/ 7 h 118"/>
                <a:gd name="T18" fmla="*/ 5 w 55"/>
                <a:gd name="T19" fmla="*/ 9 h 118"/>
                <a:gd name="T20" fmla="*/ 5 w 55"/>
                <a:gd name="T21" fmla="*/ 11 h 118"/>
                <a:gd name="T22" fmla="*/ 5 w 55"/>
                <a:gd name="T23" fmla="*/ 13 h 118"/>
                <a:gd name="T24" fmla="*/ 5 w 55"/>
                <a:gd name="T25" fmla="*/ 13 h 118"/>
                <a:gd name="T26" fmla="*/ 5 w 55"/>
                <a:gd name="T27" fmla="*/ 15 h 118"/>
                <a:gd name="T28" fmla="*/ 2 w 55"/>
                <a:gd name="T29" fmla="*/ 17 h 118"/>
                <a:gd name="T30" fmla="*/ 5 w 55"/>
                <a:gd name="T31" fmla="*/ 17 h 118"/>
                <a:gd name="T32" fmla="*/ 5 w 55"/>
                <a:gd name="T33" fmla="*/ 19 h 118"/>
                <a:gd name="T34" fmla="*/ 5 w 55"/>
                <a:gd name="T35" fmla="*/ 17 h 118"/>
                <a:gd name="T36" fmla="*/ 5 w 55"/>
                <a:gd name="T37" fmla="*/ 15 h 118"/>
                <a:gd name="T38" fmla="*/ 5 w 55"/>
                <a:gd name="T39" fmla="*/ 14 h 118"/>
                <a:gd name="T40" fmla="*/ 5 w 55"/>
                <a:gd name="T41" fmla="*/ 16 h 118"/>
                <a:gd name="T42" fmla="*/ 5 w 55"/>
                <a:gd name="T43" fmla="*/ 17 h 118"/>
                <a:gd name="T44" fmla="*/ 5 w 55"/>
                <a:gd name="T45" fmla="*/ 18 h 118"/>
                <a:gd name="T46" fmla="*/ 6 w 55"/>
                <a:gd name="T47" fmla="*/ 17 h 118"/>
                <a:gd name="T48" fmla="*/ 6 w 55"/>
                <a:gd name="T49" fmla="*/ 17 h 118"/>
                <a:gd name="T50" fmla="*/ 5 w 55"/>
                <a:gd name="T51" fmla="*/ 14 h 118"/>
                <a:gd name="T52" fmla="*/ 5 w 55"/>
                <a:gd name="T53" fmla="*/ 11 h 118"/>
                <a:gd name="T54" fmla="*/ 5 w 55"/>
                <a:gd name="T55" fmla="*/ 10 h 118"/>
                <a:gd name="T56" fmla="*/ 6 w 55"/>
                <a:gd name="T57" fmla="*/ 10 h 118"/>
                <a:gd name="T58" fmla="*/ 5 w 55"/>
                <a:gd name="T59" fmla="*/ 9 h 118"/>
                <a:gd name="T60" fmla="*/ 5 w 55"/>
                <a:gd name="T61" fmla="*/ 7 h 118"/>
                <a:gd name="T62" fmla="*/ 5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32" y="24"/>
                  </a:moveTo>
                  <a:cubicBezTo>
                    <a:pt x="31" y="23"/>
                    <a:pt x="31" y="21"/>
                    <a:pt x="30" y="20"/>
                  </a:cubicBezTo>
                  <a:cubicBezTo>
                    <a:pt x="30" y="20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2" y="13"/>
                    <a:pt x="32" y="11"/>
                    <a:pt x="32" y="11"/>
                  </a:cubicBezTo>
                  <a:cubicBezTo>
                    <a:pt x="32" y="11"/>
                    <a:pt x="33" y="10"/>
                    <a:pt x="32" y="9"/>
                  </a:cubicBezTo>
                  <a:cubicBezTo>
                    <a:pt x="32" y="9"/>
                    <a:pt x="32" y="7"/>
                    <a:pt x="32" y="6"/>
                  </a:cubicBezTo>
                  <a:cubicBezTo>
                    <a:pt x="32" y="6"/>
                    <a:pt x="33" y="6"/>
                    <a:pt x="32" y="5"/>
                  </a:cubicBezTo>
                  <a:cubicBezTo>
                    <a:pt x="32" y="5"/>
                    <a:pt x="28" y="2"/>
                    <a:pt x="27" y="2"/>
                  </a:cubicBezTo>
                  <a:cubicBezTo>
                    <a:pt x="25" y="2"/>
                    <a:pt x="23" y="0"/>
                    <a:pt x="22" y="2"/>
                  </a:cubicBezTo>
                  <a:cubicBezTo>
                    <a:pt x="20" y="3"/>
                    <a:pt x="18" y="8"/>
                    <a:pt x="18" y="8"/>
                  </a:cubicBezTo>
                  <a:cubicBezTo>
                    <a:pt x="18" y="9"/>
                    <a:pt x="18" y="11"/>
                    <a:pt x="18" y="12"/>
                  </a:cubicBezTo>
                  <a:cubicBezTo>
                    <a:pt x="19" y="13"/>
                    <a:pt x="18" y="14"/>
                    <a:pt x="20" y="16"/>
                  </a:cubicBezTo>
                  <a:cubicBezTo>
                    <a:pt x="22" y="19"/>
                    <a:pt x="20" y="19"/>
                    <a:pt x="19" y="19"/>
                  </a:cubicBezTo>
                  <a:cubicBezTo>
                    <a:pt x="19" y="19"/>
                    <a:pt x="18" y="21"/>
                    <a:pt x="18" y="21"/>
                  </a:cubicBezTo>
                  <a:cubicBezTo>
                    <a:pt x="18" y="21"/>
                    <a:pt x="12" y="22"/>
                    <a:pt x="10" y="33"/>
                  </a:cubicBezTo>
                  <a:cubicBezTo>
                    <a:pt x="9" y="37"/>
                    <a:pt x="9" y="41"/>
                    <a:pt x="8" y="42"/>
                  </a:cubicBezTo>
                  <a:cubicBezTo>
                    <a:pt x="7" y="43"/>
                    <a:pt x="6" y="47"/>
                    <a:pt x="7" y="48"/>
                  </a:cubicBezTo>
                  <a:cubicBezTo>
                    <a:pt x="8" y="49"/>
                    <a:pt x="6" y="50"/>
                    <a:pt x="7" y="51"/>
                  </a:cubicBezTo>
                  <a:cubicBezTo>
                    <a:pt x="7" y="51"/>
                    <a:pt x="11" y="52"/>
                    <a:pt x="11" y="54"/>
                  </a:cubicBezTo>
                  <a:cubicBezTo>
                    <a:pt x="12" y="55"/>
                    <a:pt x="11" y="60"/>
                    <a:pt x="13" y="63"/>
                  </a:cubicBezTo>
                  <a:cubicBezTo>
                    <a:pt x="13" y="63"/>
                    <a:pt x="15" y="63"/>
                    <a:pt x="15" y="63"/>
                  </a:cubicBezTo>
                  <a:cubicBezTo>
                    <a:pt x="15" y="63"/>
                    <a:pt x="18" y="71"/>
                    <a:pt x="19" y="71"/>
                  </a:cubicBezTo>
                  <a:cubicBezTo>
                    <a:pt x="20" y="72"/>
                    <a:pt x="17" y="75"/>
                    <a:pt x="16" y="76"/>
                  </a:cubicBezTo>
                  <a:cubicBezTo>
                    <a:pt x="16" y="76"/>
                    <a:pt x="16" y="78"/>
                    <a:pt x="16" y="78"/>
                  </a:cubicBezTo>
                  <a:cubicBezTo>
                    <a:pt x="16" y="78"/>
                    <a:pt x="15" y="79"/>
                    <a:pt x="15" y="79"/>
                  </a:cubicBezTo>
                  <a:cubicBezTo>
                    <a:pt x="15" y="80"/>
                    <a:pt x="10" y="91"/>
                    <a:pt x="10" y="91"/>
                  </a:cubicBezTo>
                  <a:cubicBezTo>
                    <a:pt x="10" y="92"/>
                    <a:pt x="9" y="92"/>
                    <a:pt x="8" y="93"/>
                  </a:cubicBezTo>
                  <a:cubicBezTo>
                    <a:pt x="6" y="101"/>
                    <a:pt x="0" y="109"/>
                    <a:pt x="0" y="109"/>
                  </a:cubicBezTo>
                  <a:cubicBezTo>
                    <a:pt x="0" y="110"/>
                    <a:pt x="2" y="110"/>
                    <a:pt x="2" y="110"/>
                  </a:cubicBezTo>
                  <a:cubicBezTo>
                    <a:pt x="2" y="110"/>
                    <a:pt x="0" y="112"/>
                    <a:pt x="0" y="113"/>
                  </a:cubicBezTo>
                  <a:cubicBezTo>
                    <a:pt x="0" y="114"/>
                    <a:pt x="3" y="115"/>
                    <a:pt x="5" y="114"/>
                  </a:cubicBezTo>
                  <a:cubicBezTo>
                    <a:pt x="5" y="114"/>
                    <a:pt x="9" y="116"/>
                    <a:pt x="10" y="117"/>
                  </a:cubicBezTo>
                  <a:cubicBezTo>
                    <a:pt x="11" y="117"/>
                    <a:pt x="17" y="118"/>
                    <a:pt x="18" y="117"/>
                  </a:cubicBezTo>
                  <a:cubicBezTo>
                    <a:pt x="19" y="115"/>
                    <a:pt x="18" y="114"/>
                    <a:pt x="16" y="114"/>
                  </a:cubicBezTo>
                  <a:cubicBezTo>
                    <a:pt x="14" y="113"/>
                    <a:pt x="13" y="112"/>
                    <a:pt x="11" y="111"/>
                  </a:cubicBezTo>
                  <a:cubicBezTo>
                    <a:pt x="10" y="110"/>
                    <a:pt x="14" y="107"/>
                    <a:pt x="14" y="104"/>
                  </a:cubicBezTo>
                  <a:cubicBezTo>
                    <a:pt x="14" y="102"/>
                    <a:pt x="14" y="107"/>
                    <a:pt x="18" y="96"/>
                  </a:cubicBezTo>
                  <a:cubicBezTo>
                    <a:pt x="18" y="94"/>
                    <a:pt x="22" y="91"/>
                    <a:pt x="23" y="90"/>
                  </a:cubicBezTo>
                  <a:cubicBezTo>
                    <a:pt x="23" y="90"/>
                    <a:pt x="25" y="87"/>
                    <a:pt x="25" y="86"/>
                  </a:cubicBezTo>
                  <a:cubicBezTo>
                    <a:pt x="25" y="86"/>
                    <a:pt x="30" y="96"/>
                    <a:pt x="30" y="96"/>
                  </a:cubicBezTo>
                  <a:cubicBezTo>
                    <a:pt x="30" y="97"/>
                    <a:pt x="29" y="98"/>
                    <a:pt x="31" y="100"/>
                  </a:cubicBezTo>
                  <a:cubicBezTo>
                    <a:pt x="33" y="103"/>
                    <a:pt x="35" y="109"/>
                    <a:pt x="35" y="110"/>
                  </a:cubicBezTo>
                  <a:cubicBezTo>
                    <a:pt x="35" y="112"/>
                    <a:pt x="36" y="114"/>
                    <a:pt x="37" y="113"/>
                  </a:cubicBezTo>
                  <a:cubicBezTo>
                    <a:pt x="38" y="113"/>
                    <a:pt x="39" y="118"/>
                    <a:pt x="40" y="118"/>
                  </a:cubicBezTo>
                  <a:cubicBezTo>
                    <a:pt x="40" y="118"/>
                    <a:pt x="44" y="117"/>
                    <a:pt x="43" y="116"/>
                  </a:cubicBezTo>
                  <a:cubicBezTo>
                    <a:pt x="43" y="115"/>
                    <a:pt x="55" y="114"/>
                    <a:pt x="54" y="111"/>
                  </a:cubicBezTo>
                  <a:cubicBezTo>
                    <a:pt x="54" y="110"/>
                    <a:pt x="51" y="111"/>
                    <a:pt x="49" y="111"/>
                  </a:cubicBezTo>
                  <a:cubicBezTo>
                    <a:pt x="47" y="110"/>
                    <a:pt x="46" y="111"/>
                    <a:pt x="45" y="110"/>
                  </a:cubicBezTo>
                  <a:cubicBezTo>
                    <a:pt x="44" y="110"/>
                    <a:pt x="46" y="108"/>
                    <a:pt x="46" y="107"/>
                  </a:cubicBezTo>
                  <a:cubicBezTo>
                    <a:pt x="46" y="106"/>
                    <a:pt x="43" y="100"/>
                    <a:pt x="43" y="100"/>
                  </a:cubicBezTo>
                  <a:cubicBezTo>
                    <a:pt x="42" y="100"/>
                    <a:pt x="37" y="84"/>
                    <a:pt x="35" y="82"/>
                  </a:cubicBezTo>
                  <a:cubicBezTo>
                    <a:pt x="34" y="80"/>
                    <a:pt x="34" y="73"/>
                    <a:pt x="35" y="69"/>
                  </a:cubicBezTo>
                  <a:cubicBezTo>
                    <a:pt x="35" y="68"/>
                    <a:pt x="37" y="68"/>
                    <a:pt x="36" y="63"/>
                  </a:cubicBezTo>
                  <a:cubicBezTo>
                    <a:pt x="36" y="61"/>
                    <a:pt x="38" y="61"/>
                    <a:pt x="38" y="59"/>
                  </a:cubicBezTo>
                  <a:cubicBezTo>
                    <a:pt x="38" y="58"/>
                    <a:pt x="41" y="61"/>
                    <a:pt x="42" y="62"/>
                  </a:cubicBezTo>
                  <a:cubicBezTo>
                    <a:pt x="43" y="62"/>
                    <a:pt x="43" y="62"/>
                    <a:pt x="44" y="64"/>
                  </a:cubicBezTo>
                  <a:cubicBezTo>
                    <a:pt x="44" y="65"/>
                    <a:pt x="47" y="61"/>
                    <a:pt x="47" y="61"/>
                  </a:cubicBezTo>
                  <a:cubicBezTo>
                    <a:pt x="47" y="60"/>
                    <a:pt x="45" y="58"/>
                    <a:pt x="45" y="58"/>
                  </a:cubicBezTo>
                  <a:cubicBezTo>
                    <a:pt x="45" y="58"/>
                    <a:pt x="43" y="57"/>
                    <a:pt x="41" y="57"/>
                  </a:cubicBezTo>
                  <a:cubicBezTo>
                    <a:pt x="40" y="57"/>
                    <a:pt x="39" y="53"/>
                    <a:pt x="37" y="53"/>
                  </a:cubicBezTo>
                  <a:cubicBezTo>
                    <a:pt x="36" y="53"/>
                    <a:pt x="35" y="47"/>
                    <a:pt x="35" y="46"/>
                  </a:cubicBezTo>
                  <a:cubicBezTo>
                    <a:pt x="34" y="45"/>
                    <a:pt x="36" y="40"/>
                    <a:pt x="35" y="36"/>
                  </a:cubicBezTo>
                  <a:cubicBezTo>
                    <a:pt x="34" y="33"/>
                    <a:pt x="37" y="29"/>
                    <a:pt x="32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7" name="Freeform 201"/>
            <p:cNvSpPr>
              <a:spLocks noEditPoints="1"/>
            </p:cNvSpPr>
            <p:nvPr/>
          </p:nvSpPr>
          <p:spPr bwMode="auto">
            <a:xfrm>
              <a:off x="1656" y="1906"/>
              <a:ext cx="39" cy="113"/>
            </a:xfrm>
            <a:custGeom>
              <a:avLst/>
              <a:gdLst>
                <a:gd name="T0" fmla="*/ 8 w 42"/>
                <a:gd name="T1" fmla="*/ 6 h 123"/>
                <a:gd name="T2" fmla="*/ 7 w 42"/>
                <a:gd name="T3" fmla="*/ 6 h 123"/>
                <a:gd name="T4" fmla="*/ 7 w 42"/>
                <a:gd name="T5" fmla="*/ 6 h 123"/>
                <a:gd name="T6" fmla="*/ 7 w 42"/>
                <a:gd name="T7" fmla="*/ 6 h 123"/>
                <a:gd name="T8" fmla="*/ 7 w 42"/>
                <a:gd name="T9" fmla="*/ 3 h 123"/>
                <a:gd name="T10" fmla="*/ 7 w 42"/>
                <a:gd name="T11" fmla="*/ 1 h 123"/>
                <a:gd name="T12" fmla="*/ 7 w 42"/>
                <a:gd name="T13" fmla="*/ 2 h 123"/>
                <a:gd name="T14" fmla="*/ 7 w 42"/>
                <a:gd name="T15" fmla="*/ 5 h 123"/>
                <a:gd name="T16" fmla="*/ 7 w 42"/>
                <a:gd name="T17" fmla="*/ 6 h 123"/>
                <a:gd name="T18" fmla="*/ 7 w 42"/>
                <a:gd name="T19" fmla="*/ 6 h 123"/>
                <a:gd name="T20" fmla="*/ 7 w 42"/>
                <a:gd name="T21" fmla="*/ 6 h 123"/>
                <a:gd name="T22" fmla="*/ 7 w 42"/>
                <a:gd name="T23" fmla="*/ 6 h 123"/>
                <a:gd name="T24" fmla="*/ 7 w 42"/>
                <a:gd name="T25" fmla="*/ 6 h 123"/>
                <a:gd name="T26" fmla="*/ 6 w 42"/>
                <a:gd name="T27" fmla="*/ 7 h 123"/>
                <a:gd name="T28" fmla="*/ 6 w 42"/>
                <a:gd name="T29" fmla="*/ 9 h 123"/>
                <a:gd name="T30" fmla="*/ 6 w 42"/>
                <a:gd name="T31" fmla="*/ 10 h 123"/>
                <a:gd name="T32" fmla="*/ 7 w 42"/>
                <a:gd name="T33" fmla="*/ 11 h 123"/>
                <a:gd name="T34" fmla="*/ 7 w 42"/>
                <a:gd name="T35" fmla="*/ 15 h 123"/>
                <a:gd name="T36" fmla="*/ 7 w 42"/>
                <a:gd name="T37" fmla="*/ 18 h 123"/>
                <a:gd name="T38" fmla="*/ 1 w 42"/>
                <a:gd name="T39" fmla="*/ 18 h 123"/>
                <a:gd name="T40" fmla="*/ 7 w 42"/>
                <a:gd name="T41" fmla="*/ 18 h 123"/>
                <a:gd name="T42" fmla="*/ 7 w 42"/>
                <a:gd name="T43" fmla="*/ 17 h 123"/>
                <a:gd name="T44" fmla="*/ 7 w 42"/>
                <a:gd name="T45" fmla="*/ 14 h 123"/>
                <a:gd name="T46" fmla="*/ 7 w 42"/>
                <a:gd name="T47" fmla="*/ 14 h 123"/>
                <a:gd name="T48" fmla="*/ 7 w 42"/>
                <a:gd name="T49" fmla="*/ 15 h 123"/>
                <a:gd name="T50" fmla="*/ 7 w 42"/>
                <a:gd name="T51" fmla="*/ 17 h 123"/>
                <a:gd name="T52" fmla="*/ 7 w 42"/>
                <a:gd name="T53" fmla="*/ 20 h 123"/>
                <a:gd name="T54" fmla="*/ 7 w 42"/>
                <a:gd name="T55" fmla="*/ 20 h 123"/>
                <a:gd name="T56" fmla="*/ 7 w 42"/>
                <a:gd name="T57" fmla="*/ 18 h 123"/>
                <a:gd name="T58" fmla="*/ 7 w 42"/>
                <a:gd name="T59" fmla="*/ 16 h 123"/>
                <a:gd name="T60" fmla="*/ 7 w 42"/>
                <a:gd name="T61" fmla="*/ 12 h 123"/>
                <a:gd name="T62" fmla="*/ 7 w 42"/>
                <a:gd name="T63" fmla="*/ 11 h 123"/>
                <a:gd name="T64" fmla="*/ 8 w 42"/>
                <a:gd name="T65" fmla="*/ 10 h 123"/>
                <a:gd name="T66" fmla="*/ 8 w 42"/>
                <a:gd name="T67" fmla="*/ 9 h 123"/>
                <a:gd name="T68" fmla="*/ 9 w 42"/>
                <a:gd name="T69" fmla="*/ 7 h 123"/>
                <a:gd name="T70" fmla="*/ 7 w 42"/>
                <a:gd name="T71" fmla="*/ 9 h 123"/>
                <a:gd name="T72" fmla="*/ 7 w 42"/>
                <a:gd name="T73" fmla="*/ 7 h 123"/>
                <a:gd name="T74" fmla="*/ 7 w 42"/>
                <a:gd name="T75" fmla="*/ 9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" h="123">
                  <a:moveTo>
                    <a:pt x="41" y="42"/>
                  </a:moveTo>
                  <a:cubicBezTo>
                    <a:pt x="41" y="35"/>
                    <a:pt x="40" y="35"/>
                    <a:pt x="40" y="34"/>
                  </a:cubicBezTo>
                  <a:cubicBezTo>
                    <a:pt x="39" y="28"/>
                    <a:pt x="36" y="24"/>
                    <a:pt x="33" y="23"/>
                  </a:cubicBezTo>
                  <a:cubicBezTo>
                    <a:pt x="31" y="22"/>
                    <a:pt x="28" y="20"/>
                    <a:pt x="28" y="20"/>
                  </a:cubicBezTo>
                  <a:cubicBezTo>
                    <a:pt x="27" y="17"/>
                    <a:pt x="26" y="18"/>
                    <a:pt x="26" y="18"/>
                  </a:cubicBezTo>
                  <a:cubicBezTo>
                    <a:pt x="26" y="17"/>
                    <a:pt x="25" y="15"/>
                    <a:pt x="26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2"/>
                    <a:pt x="27" y="10"/>
                    <a:pt x="27" y="10"/>
                  </a:cubicBezTo>
                  <a:cubicBezTo>
                    <a:pt x="26" y="10"/>
                    <a:pt x="26" y="9"/>
                    <a:pt x="27" y="7"/>
                  </a:cubicBezTo>
                  <a:cubicBezTo>
                    <a:pt x="27" y="6"/>
                    <a:pt x="26" y="4"/>
                    <a:pt x="26" y="3"/>
                  </a:cubicBezTo>
                  <a:cubicBezTo>
                    <a:pt x="26" y="3"/>
                    <a:pt x="24" y="2"/>
                    <a:pt x="24" y="2"/>
                  </a:cubicBezTo>
                  <a:cubicBezTo>
                    <a:pt x="24" y="2"/>
                    <a:pt x="22" y="2"/>
                    <a:pt x="22" y="1"/>
                  </a:cubicBezTo>
                  <a:cubicBezTo>
                    <a:pt x="21" y="1"/>
                    <a:pt x="21" y="2"/>
                    <a:pt x="20" y="2"/>
                  </a:cubicBezTo>
                  <a:cubicBezTo>
                    <a:pt x="18" y="0"/>
                    <a:pt x="19" y="3"/>
                    <a:pt x="18" y="2"/>
                  </a:cubicBezTo>
                  <a:cubicBezTo>
                    <a:pt x="16" y="2"/>
                    <a:pt x="17" y="3"/>
                    <a:pt x="16" y="3"/>
                  </a:cubicBezTo>
                  <a:cubicBezTo>
                    <a:pt x="15" y="4"/>
                    <a:pt x="15" y="5"/>
                    <a:pt x="15" y="5"/>
                  </a:cubicBezTo>
                  <a:cubicBezTo>
                    <a:pt x="14" y="6"/>
                    <a:pt x="15" y="6"/>
                    <a:pt x="15" y="7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15" y="9"/>
                    <a:pt x="16" y="11"/>
                    <a:pt x="16" y="11"/>
                  </a:cubicBezTo>
                  <a:cubicBezTo>
                    <a:pt x="15" y="11"/>
                    <a:pt x="17" y="14"/>
                    <a:pt x="17" y="15"/>
                  </a:cubicBezTo>
                  <a:cubicBezTo>
                    <a:pt x="18" y="15"/>
                    <a:pt x="18" y="19"/>
                    <a:pt x="18" y="19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0"/>
                    <a:pt x="15" y="22"/>
                    <a:pt x="15" y="22"/>
                  </a:cubicBezTo>
                  <a:cubicBezTo>
                    <a:pt x="14" y="22"/>
                    <a:pt x="13" y="23"/>
                    <a:pt x="13" y="23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0" y="24"/>
                    <a:pt x="10" y="25"/>
                    <a:pt x="10" y="25"/>
                  </a:cubicBezTo>
                  <a:cubicBezTo>
                    <a:pt x="7" y="27"/>
                    <a:pt x="7" y="36"/>
                    <a:pt x="6" y="40"/>
                  </a:cubicBezTo>
                  <a:cubicBezTo>
                    <a:pt x="5" y="44"/>
                    <a:pt x="6" y="42"/>
                    <a:pt x="6" y="44"/>
                  </a:cubicBezTo>
                  <a:cubicBezTo>
                    <a:pt x="5" y="46"/>
                    <a:pt x="6" y="51"/>
                    <a:pt x="6" y="51"/>
                  </a:cubicBezTo>
                  <a:cubicBezTo>
                    <a:pt x="6" y="51"/>
                    <a:pt x="6" y="52"/>
                    <a:pt x="6" y="52"/>
                  </a:cubicBezTo>
                  <a:cubicBezTo>
                    <a:pt x="6" y="52"/>
                    <a:pt x="5" y="53"/>
                    <a:pt x="5" y="54"/>
                  </a:cubicBezTo>
                  <a:cubicBezTo>
                    <a:pt x="6" y="55"/>
                    <a:pt x="6" y="54"/>
                    <a:pt x="6" y="55"/>
                  </a:cubicBezTo>
                  <a:cubicBezTo>
                    <a:pt x="6" y="56"/>
                    <a:pt x="7" y="56"/>
                    <a:pt x="7" y="56"/>
                  </a:cubicBezTo>
                  <a:cubicBezTo>
                    <a:pt x="7" y="56"/>
                    <a:pt x="7" y="57"/>
                    <a:pt x="8" y="59"/>
                  </a:cubicBezTo>
                  <a:cubicBezTo>
                    <a:pt x="9" y="61"/>
                    <a:pt x="8" y="68"/>
                    <a:pt x="8" y="69"/>
                  </a:cubicBezTo>
                  <a:cubicBezTo>
                    <a:pt x="8" y="69"/>
                    <a:pt x="10" y="83"/>
                    <a:pt x="10" y="83"/>
                  </a:cubicBezTo>
                  <a:cubicBezTo>
                    <a:pt x="10" y="84"/>
                    <a:pt x="10" y="86"/>
                    <a:pt x="10" y="87"/>
                  </a:cubicBezTo>
                  <a:cubicBezTo>
                    <a:pt x="9" y="90"/>
                    <a:pt x="8" y="108"/>
                    <a:pt x="8" y="109"/>
                  </a:cubicBezTo>
                  <a:cubicBezTo>
                    <a:pt x="7" y="110"/>
                    <a:pt x="3" y="111"/>
                    <a:pt x="2" y="112"/>
                  </a:cubicBezTo>
                  <a:cubicBezTo>
                    <a:pt x="1" y="112"/>
                    <a:pt x="0" y="112"/>
                    <a:pt x="1" y="113"/>
                  </a:cubicBezTo>
                  <a:cubicBezTo>
                    <a:pt x="2" y="115"/>
                    <a:pt x="9" y="114"/>
                    <a:pt x="9" y="114"/>
                  </a:cubicBezTo>
                  <a:cubicBezTo>
                    <a:pt x="10" y="113"/>
                    <a:pt x="12" y="111"/>
                    <a:pt x="13" y="112"/>
                  </a:cubicBezTo>
                  <a:cubicBezTo>
                    <a:pt x="13" y="112"/>
                    <a:pt x="17" y="112"/>
                    <a:pt x="17" y="111"/>
                  </a:cubicBezTo>
                  <a:cubicBezTo>
                    <a:pt x="17" y="110"/>
                    <a:pt x="16" y="105"/>
                    <a:pt x="16" y="103"/>
                  </a:cubicBezTo>
                  <a:cubicBezTo>
                    <a:pt x="20" y="87"/>
                    <a:pt x="17" y="86"/>
                    <a:pt x="18" y="86"/>
                  </a:cubicBezTo>
                  <a:cubicBezTo>
                    <a:pt x="19" y="85"/>
                    <a:pt x="19" y="80"/>
                    <a:pt x="20" y="78"/>
                  </a:cubicBezTo>
                  <a:cubicBezTo>
                    <a:pt x="20" y="74"/>
                    <a:pt x="21" y="72"/>
                    <a:pt x="21" y="72"/>
                  </a:cubicBezTo>
                  <a:cubicBezTo>
                    <a:pt x="21" y="72"/>
                    <a:pt x="23" y="74"/>
                    <a:pt x="23" y="76"/>
                  </a:cubicBezTo>
                  <a:cubicBezTo>
                    <a:pt x="24" y="79"/>
                    <a:pt x="25" y="83"/>
                    <a:pt x="25" y="84"/>
                  </a:cubicBezTo>
                  <a:cubicBezTo>
                    <a:pt x="25" y="86"/>
                    <a:pt x="26" y="87"/>
                    <a:pt x="26" y="89"/>
                  </a:cubicBezTo>
                  <a:cubicBezTo>
                    <a:pt x="27" y="89"/>
                    <a:pt x="27" y="90"/>
                    <a:pt x="27" y="90"/>
                  </a:cubicBezTo>
                  <a:cubicBezTo>
                    <a:pt x="27" y="95"/>
                    <a:pt x="27" y="94"/>
                    <a:pt x="27" y="99"/>
                  </a:cubicBezTo>
                  <a:cubicBezTo>
                    <a:pt x="27" y="108"/>
                    <a:pt x="29" y="112"/>
                    <a:pt x="30" y="114"/>
                  </a:cubicBezTo>
                  <a:cubicBezTo>
                    <a:pt x="30" y="114"/>
                    <a:pt x="29" y="116"/>
                    <a:pt x="30" y="116"/>
                  </a:cubicBezTo>
                  <a:cubicBezTo>
                    <a:pt x="31" y="116"/>
                    <a:pt x="31" y="116"/>
                    <a:pt x="31" y="116"/>
                  </a:cubicBezTo>
                  <a:cubicBezTo>
                    <a:pt x="31" y="118"/>
                    <a:pt x="32" y="120"/>
                    <a:pt x="32" y="121"/>
                  </a:cubicBezTo>
                  <a:cubicBezTo>
                    <a:pt x="34" y="123"/>
                    <a:pt x="41" y="123"/>
                    <a:pt x="38" y="119"/>
                  </a:cubicBezTo>
                  <a:cubicBezTo>
                    <a:pt x="37" y="116"/>
                    <a:pt x="37" y="114"/>
                    <a:pt x="37" y="114"/>
                  </a:cubicBezTo>
                  <a:cubicBezTo>
                    <a:pt x="36" y="92"/>
                    <a:pt x="35" y="97"/>
                    <a:pt x="35" y="95"/>
                  </a:cubicBezTo>
                  <a:cubicBezTo>
                    <a:pt x="36" y="93"/>
                    <a:pt x="36" y="91"/>
                    <a:pt x="35" y="90"/>
                  </a:cubicBezTo>
                  <a:cubicBezTo>
                    <a:pt x="35" y="88"/>
                    <a:pt x="35" y="86"/>
                    <a:pt x="35" y="85"/>
                  </a:cubicBezTo>
                  <a:cubicBezTo>
                    <a:pt x="37" y="72"/>
                    <a:pt x="34" y="70"/>
                    <a:pt x="35" y="69"/>
                  </a:cubicBezTo>
                  <a:cubicBezTo>
                    <a:pt x="35" y="67"/>
                    <a:pt x="34" y="63"/>
                    <a:pt x="34" y="62"/>
                  </a:cubicBezTo>
                  <a:cubicBezTo>
                    <a:pt x="34" y="62"/>
                    <a:pt x="35" y="60"/>
                    <a:pt x="35" y="60"/>
                  </a:cubicBezTo>
                  <a:cubicBezTo>
                    <a:pt x="37" y="60"/>
                    <a:pt x="36" y="58"/>
                    <a:pt x="37" y="58"/>
                  </a:cubicBezTo>
                  <a:cubicBezTo>
                    <a:pt x="37" y="58"/>
                    <a:pt x="39" y="57"/>
                    <a:pt x="40" y="56"/>
                  </a:cubicBezTo>
                  <a:cubicBezTo>
                    <a:pt x="40" y="56"/>
                    <a:pt x="39" y="54"/>
                    <a:pt x="40" y="54"/>
                  </a:cubicBezTo>
                  <a:cubicBezTo>
                    <a:pt x="40" y="54"/>
                    <a:pt x="40" y="53"/>
                    <a:pt x="40" y="53"/>
                  </a:cubicBezTo>
                  <a:cubicBezTo>
                    <a:pt x="40" y="51"/>
                    <a:pt x="40" y="50"/>
                    <a:pt x="40" y="50"/>
                  </a:cubicBezTo>
                  <a:cubicBezTo>
                    <a:pt x="40" y="50"/>
                    <a:pt x="42" y="48"/>
                    <a:pt x="41" y="42"/>
                  </a:cubicBezTo>
                  <a:close/>
                  <a:moveTo>
                    <a:pt x="34" y="51"/>
                  </a:moveTo>
                  <a:cubicBezTo>
                    <a:pt x="33" y="54"/>
                    <a:pt x="33" y="52"/>
                    <a:pt x="33" y="52"/>
                  </a:cubicBezTo>
                  <a:cubicBezTo>
                    <a:pt x="33" y="52"/>
                    <a:pt x="34" y="50"/>
                    <a:pt x="32" y="48"/>
                  </a:cubicBezTo>
                  <a:cubicBezTo>
                    <a:pt x="32" y="47"/>
                    <a:pt x="33" y="45"/>
                    <a:pt x="33" y="45"/>
                  </a:cubicBezTo>
                  <a:cubicBezTo>
                    <a:pt x="33" y="45"/>
                    <a:pt x="34" y="41"/>
                    <a:pt x="34" y="40"/>
                  </a:cubicBezTo>
                  <a:cubicBezTo>
                    <a:pt x="34" y="40"/>
                    <a:pt x="35" y="48"/>
                    <a:pt x="34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8" name="Freeform 202"/>
            <p:cNvSpPr>
              <a:spLocks/>
            </p:cNvSpPr>
            <p:nvPr/>
          </p:nvSpPr>
          <p:spPr bwMode="auto">
            <a:xfrm>
              <a:off x="1680" y="1908"/>
              <a:ext cx="51" cy="107"/>
            </a:xfrm>
            <a:custGeom>
              <a:avLst/>
              <a:gdLst>
                <a:gd name="T0" fmla="*/ 6 w 55"/>
                <a:gd name="T1" fmla="*/ 5 h 117"/>
                <a:gd name="T2" fmla="*/ 6 w 55"/>
                <a:gd name="T3" fmla="*/ 5 h 117"/>
                <a:gd name="T4" fmla="*/ 6 w 55"/>
                <a:gd name="T5" fmla="*/ 5 h 117"/>
                <a:gd name="T6" fmla="*/ 6 w 55"/>
                <a:gd name="T7" fmla="*/ 4 h 117"/>
                <a:gd name="T8" fmla="*/ 6 w 55"/>
                <a:gd name="T9" fmla="*/ 1 h 117"/>
                <a:gd name="T10" fmla="*/ 6 w 55"/>
                <a:gd name="T11" fmla="*/ 5 h 117"/>
                <a:gd name="T12" fmla="*/ 6 w 55"/>
                <a:gd name="T13" fmla="*/ 5 h 117"/>
                <a:gd name="T14" fmla="*/ 6 w 55"/>
                <a:gd name="T15" fmla="*/ 5 h 117"/>
                <a:gd name="T16" fmla="*/ 6 w 55"/>
                <a:gd name="T17" fmla="*/ 7 h 117"/>
                <a:gd name="T18" fmla="*/ 6 w 55"/>
                <a:gd name="T19" fmla="*/ 8 h 117"/>
                <a:gd name="T20" fmla="*/ 6 w 55"/>
                <a:gd name="T21" fmla="*/ 10 h 117"/>
                <a:gd name="T22" fmla="*/ 6 w 55"/>
                <a:gd name="T23" fmla="*/ 12 h 117"/>
                <a:gd name="T24" fmla="*/ 6 w 55"/>
                <a:gd name="T25" fmla="*/ 12 h 117"/>
                <a:gd name="T26" fmla="*/ 6 w 55"/>
                <a:gd name="T27" fmla="*/ 14 h 117"/>
                <a:gd name="T28" fmla="*/ 2 w 55"/>
                <a:gd name="T29" fmla="*/ 16 h 117"/>
                <a:gd name="T30" fmla="*/ 5 w 55"/>
                <a:gd name="T31" fmla="*/ 17 h 117"/>
                <a:gd name="T32" fmla="*/ 6 w 55"/>
                <a:gd name="T33" fmla="*/ 18 h 117"/>
                <a:gd name="T34" fmla="*/ 6 w 55"/>
                <a:gd name="T35" fmla="*/ 16 h 117"/>
                <a:gd name="T36" fmla="*/ 6 w 55"/>
                <a:gd name="T37" fmla="*/ 15 h 117"/>
                <a:gd name="T38" fmla="*/ 6 w 55"/>
                <a:gd name="T39" fmla="*/ 14 h 117"/>
                <a:gd name="T40" fmla="*/ 6 w 55"/>
                <a:gd name="T41" fmla="*/ 15 h 117"/>
                <a:gd name="T42" fmla="*/ 7 w 55"/>
                <a:gd name="T43" fmla="*/ 16 h 117"/>
                <a:gd name="T44" fmla="*/ 9 w 55"/>
                <a:gd name="T45" fmla="*/ 17 h 117"/>
                <a:gd name="T46" fmla="*/ 10 w 55"/>
                <a:gd name="T47" fmla="*/ 16 h 117"/>
                <a:gd name="T48" fmla="*/ 10 w 55"/>
                <a:gd name="T49" fmla="*/ 16 h 117"/>
                <a:gd name="T50" fmla="*/ 6 w 55"/>
                <a:gd name="T51" fmla="*/ 13 h 117"/>
                <a:gd name="T52" fmla="*/ 6 w 55"/>
                <a:gd name="T53" fmla="*/ 10 h 117"/>
                <a:gd name="T54" fmla="*/ 8 w 55"/>
                <a:gd name="T55" fmla="*/ 10 h 117"/>
                <a:gd name="T56" fmla="*/ 10 w 55"/>
                <a:gd name="T57" fmla="*/ 10 h 117"/>
                <a:gd name="T58" fmla="*/ 8 w 55"/>
                <a:gd name="T59" fmla="*/ 9 h 117"/>
                <a:gd name="T60" fmla="*/ 6 w 55"/>
                <a:gd name="T61" fmla="*/ 6 h 117"/>
                <a:gd name="T62" fmla="*/ 6 w 55"/>
                <a:gd name="T63" fmla="*/ 5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7">
                  <a:moveTo>
                    <a:pt x="32" y="23"/>
                  </a:moveTo>
                  <a:cubicBezTo>
                    <a:pt x="31" y="22"/>
                    <a:pt x="31" y="20"/>
                    <a:pt x="30" y="19"/>
                  </a:cubicBezTo>
                  <a:cubicBezTo>
                    <a:pt x="30" y="19"/>
                    <a:pt x="33" y="15"/>
                    <a:pt x="33" y="14"/>
                  </a:cubicBezTo>
                  <a:cubicBezTo>
                    <a:pt x="33" y="14"/>
                    <a:pt x="33" y="13"/>
                    <a:pt x="33" y="13"/>
                  </a:cubicBezTo>
                  <a:cubicBezTo>
                    <a:pt x="32" y="12"/>
                    <a:pt x="32" y="11"/>
                    <a:pt x="32" y="11"/>
                  </a:cubicBezTo>
                  <a:cubicBezTo>
                    <a:pt x="32" y="11"/>
                    <a:pt x="33" y="9"/>
                    <a:pt x="32" y="9"/>
                  </a:cubicBezTo>
                  <a:cubicBezTo>
                    <a:pt x="32" y="8"/>
                    <a:pt x="32" y="6"/>
                    <a:pt x="32" y="6"/>
                  </a:cubicBezTo>
                  <a:cubicBezTo>
                    <a:pt x="32" y="5"/>
                    <a:pt x="33" y="5"/>
                    <a:pt x="33" y="4"/>
                  </a:cubicBezTo>
                  <a:cubicBezTo>
                    <a:pt x="32" y="4"/>
                    <a:pt x="28" y="1"/>
                    <a:pt x="27" y="1"/>
                  </a:cubicBezTo>
                  <a:cubicBezTo>
                    <a:pt x="25" y="1"/>
                    <a:pt x="24" y="0"/>
                    <a:pt x="22" y="1"/>
                  </a:cubicBezTo>
                  <a:cubicBezTo>
                    <a:pt x="20" y="2"/>
                    <a:pt x="18" y="7"/>
                    <a:pt x="18" y="7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19" y="12"/>
                    <a:pt x="18" y="13"/>
                    <a:pt x="20" y="15"/>
                  </a:cubicBezTo>
                  <a:cubicBezTo>
                    <a:pt x="22" y="18"/>
                    <a:pt x="20" y="18"/>
                    <a:pt x="20" y="18"/>
                  </a:cubicBezTo>
                  <a:cubicBezTo>
                    <a:pt x="19" y="18"/>
                    <a:pt x="18" y="20"/>
                    <a:pt x="18" y="20"/>
                  </a:cubicBezTo>
                  <a:cubicBezTo>
                    <a:pt x="18" y="21"/>
                    <a:pt x="13" y="22"/>
                    <a:pt x="10" y="32"/>
                  </a:cubicBezTo>
                  <a:cubicBezTo>
                    <a:pt x="9" y="36"/>
                    <a:pt x="9" y="40"/>
                    <a:pt x="8" y="41"/>
                  </a:cubicBezTo>
                  <a:cubicBezTo>
                    <a:pt x="7" y="43"/>
                    <a:pt x="7" y="46"/>
                    <a:pt x="7" y="47"/>
                  </a:cubicBezTo>
                  <a:cubicBezTo>
                    <a:pt x="8" y="49"/>
                    <a:pt x="7" y="49"/>
                    <a:pt x="7" y="50"/>
                  </a:cubicBezTo>
                  <a:cubicBezTo>
                    <a:pt x="7" y="50"/>
                    <a:pt x="11" y="52"/>
                    <a:pt x="12" y="53"/>
                  </a:cubicBezTo>
                  <a:cubicBezTo>
                    <a:pt x="12" y="54"/>
                    <a:pt x="11" y="60"/>
                    <a:pt x="13" y="62"/>
                  </a:cubicBezTo>
                  <a:cubicBezTo>
                    <a:pt x="13" y="63"/>
                    <a:pt x="16" y="62"/>
                    <a:pt x="16" y="62"/>
                  </a:cubicBezTo>
                  <a:cubicBezTo>
                    <a:pt x="16" y="62"/>
                    <a:pt x="19" y="70"/>
                    <a:pt x="19" y="71"/>
                  </a:cubicBezTo>
                  <a:cubicBezTo>
                    <a:pt x="20" y="71"/>
                    <a:pt x="17" y="75"/>
                    <a:pt x="17" y="75"/>
                  </a:cubicBezTo>
                  <a:cubicBezTo>
                    <a:pt x="16" y="75"/>
                    <a:pt x="17" y="77"/>
                    <a:pt x="17" y="77"/>
                  </a:cubicBezTo>
                  <a:cubicBezTo>
                    <a:pt x="17" y="77"/>
                    <a:pt x="16" y="78"/>
                    <a:pt x="15" y="78"/>
                  </a:cubicBezTo>
                  <a:cubicBezTo>
                    <a:pt x="15" y="79"/>
                    <a:pt x="10" y="90"/>
                    <a:pt x="10" y="91"/>
                  </a:cubicBezTo>
                  <a:cubicBezTo>
                    <a:pt x="10" y="91"/>
                    <a:pt x="9" y="91"/>
                    <a:pt x="9" y="93"/>
                  </a:cubicBezTo>
                  <a:cubicBezTo>
                    <a:pt x="7" y="100"/>
                    <a:pt x="0" y="108"/>
                    <a:pt x="1" y="108"/>
                  </a:cubicBezTo>
                  <a:cubicBezTo>
                    <a:pt x="1" y="109"/>
                    <a:pt x="2" y="109"/>
                    <a:pt x="2" y="109"/>
                  </a:cubicBezTo>
                  <a:cubicBezTo>
                    <a:pt x="2" y="109"/>
                    <a:pt x="1" y="111"/>
                    <a:pt x="1" y="112"/>
                  </a:cubicBezTo>
                  <a:cubicBezTo>
                    <a:pt x="1" y="113"/>
                    <a:pt x="4" y="114"/>
                    <a:pt x="5" y="113"/>
                  </a:cubicBezTo>
                  <a:cubicBezTo>
                    <a:pt x="6" y="113"/>
                    <a:pt x="9" y="116"/>
                    <a:pt x="10" y="116"/>
                  </a:cubicBezTo>
                  <a:cubicBezTo>
                    <a:pt x="11" y="116"/>
                    <a:pt x="17" y="117"/>
                    <a:pt x="18" y="116"/>
                  </a:cubicBezTo>
                  <a:cubicBezTo>
                    <a:pt x="19" y="114"/>
                    <a:pt x="18" y="113"/>
                    <a:pt x="16" y="113"/>
                  </a:cubicBezTo>
                  <a:cubicBezTo>
                    <a:pt x="14" y="113"/>
                    <a:pt x="13" y="111"/>
                    <a:pt x="12" y="110"/>
                  </a:cubicBezTo>
                  <a:cubicBezTo>
                    <a:pt x="10" y="109"/>
                    <a:pt x="14" y="106"/>
                    <a:pt x="14" y="103"/>
                  </a:cubicBezTo>
                  <a:cubicBezTo>
                    <a:pt x="14" y="101"/>
                    <a:pt x="15" y="106"/>
                    <a:pt x="18" y="96"/>
                  </a:cubicBezTo>
                  <a:cubicBezTo>
                    <a:pt x="19" y="93"/>
                    <a:pt x="23" y="90"/>
                    <a:pt x="23" y="89"/>
                  </a:cubicBezTo>
                  <a:cubicBezTo>
                    <a:pt x="24" y="89"/>
                    <a:pt x="25" y="86"/>
                    <a:pt x="25" y="86"/>
                  </a:cubicBezTo>
                  <a:cubicBezTo>
                    <a:pt x="25" y="85"/>
                    <a:pt x="30" y="95"/>
                    <a:pt x="30" y="95"/>
                  </a:cubicBezTo>
                  <a:cubicBezTo>
                    <a:pt x="30" y="96"/>
                    <a:pt x="30" y="97"/>
                    <a:pt x="31" y="99"/>
                  </a:cubicBezTo>
                  <a:cubicBezTo>
                    <a:pt x="33" y="102"/>
                    <a:pt x="35" y="108"/>
                    <a:pt x="35" y="109"/>
                  </a:cubicBezTo>
                  <a:cubicBezTo>
                    <a:pt x="35" y="111"/>
                    <a:pt x="36" y="113"/>
                    <a:pt x="37" y="112"/>
                  </a:cubicBezTo>
                  <a:cubicBezTo>
                    <a:pt x="39" y="112"/>
                    <a:pt x="39" y="117"/>
                    <a:pt x="40" y="117"/>
                  </a:cubicBezTo>
                  <a:cubicBezTo>
                    <a:pt x="41" y="117"/>
                    <a:pt x="44" y="116"/>
                    <a:pt x="44" y="115"/>
                  </a:cubicBezTo>
                  <a:cubicBezTo>
                    <a:pt x="43" y="115"/>
                    <a:pt x="55" y="113"/>
                    <a:pt x="54" y="110"/>
                  </a:cubicBezTo>
                  <a:cubicBezTo>
                    <a:pt x="54" y="109"/>
                    <a:pt x="51" y="110"/>
                    <a:pt x="49" y="110"/>
                  </a:cubicBezTo>
                  <a:cubicBezTo>
                    <a:pt x="47" y="110"/>
                    <a:pt x="46" y="110"/>
                    <a:pt x="45" y="109"/>
                  </a:cubicBezTo>
                  <a:cubicBezTo>
                    <a:pt x="44" y="109"/>
                    <a:pt x="46" y="107"/>
                    <a:pt x="46" y="106"/>
                  </a:cubicBezTo>
                  <a:cubicBezTo>
                    <a:pt x="46" y="105"/>
                    <a:pt x="43" y="99"/>
                    <a:pt x="43" y="99"/>
                  </a:cubicBezTo>
                  <a:cubicBezTo>
                    <a:pt x="42" y="99"/>
                    <a:pt x="37" y="83"/>
                    <a:pt x="36" y="81"/>
                  </a:cubicBezTo>
                  <a:cubicBezTo>
                    <a:pt x="34" y="80"/>
                    <a:pt x="34" y="72"/>
                    <a:pt x="35" y="68"/>
                  </a:cubicBezTo>
                  <a:cubicBezTo>
                    <a:pt x="35" y="67"/>
                    <a:pt x="37" y="67"/>
                    <a:pt x="36" y="62"/>
                  </a:cubicBezTo>
                  <a:cubicBezTo>
                    <a:pt x="36" y="60"/>
                    <a:pt x="38" y="60"/>
                    <a:pt x="38" y="59"/>
                  </a:cubicBezTo>
                  <a:cubicBezTo>
                    <a:pt x="38" y="57"/>
                    <a:pt x="41" y="60"/>
                    <a:pt x="42" y="61"/>
                  </a:cubicBezTo>
                  <a:cubicBezTo>
                    <a:pt x="43" y="61"/>
                    <a:pt x="43" y="62"/>
                    <a:pt x="44" y="63"/>
                  </a:cubicBezTo>
                  <a:cubicBezTo>
                    <a:pt x="45" y="64"/>
                    <a:pt x="47" y="61"/>
                    <a:pt x="47" y="60"/>
                  </a:cubicBezTo>
                  <a:cubicBezTo>
                    <a:pt x="47" y="59"/>
                    <a:pt x="46" y="57"/>
                    <a:pt x="46" y="57"/>
                  </a:cubicBezTo>
                  <a:cubicBezTo>
                    <a:pt x="46" y="57"/>
                    <a:pt x="43" y="56"/>
                    <a:pt x="42" y="56"/>
                  </a:cubicBezTo>
                  <a:cubicBezTo>
                    <a:pt x="40" y="56"/>
                    <a:pt x="39" y="52"/>
                    <a:pt x="38" y="52"/>
                  </a:cubicBezTo>
                  <a:cubicBezTo>
                    <a:pt x="36" y="52"/>
                    <a:pt x="36" y="46"/>
                    <a:pt x="35" y="45"/>
                  </a:cubicBezTo>
                  <a:cubicBezTo>
                    <a:pt x="34" y="44"/>
                    <a:pt x="36" y="39"/>
                    <a:pt x="35" y="35"/>
                  </a:cubicBezTo>
                  <a:cubicBezTo>
                    <a:pt x="34" y="32"/>
                    <a:pt x="37" y="28"/>
                    <a:pt x="32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99" name="Freeform 203"/>
            <p:cNvSpPr>
              <a:spLocks/>
            </p:cNvSpPr>
            <p:nvPr/>
          </p:nvSpPr>
          <p:spPr bwMode="auto">
            <a:xfrm>
              <a:off x="1636" y="1919"/>
              <a:ext cx="51" cy="108"/>
            </a:xfrm>
            <a:custGeom>
              <a:avLst/>
              <a:gdLst>
                <a:gd name="T0" fmla="*/ 6 w 55"/>
                <a:gd name="T1" fmla="*/ 5 h 118"/>
                <a:gd name="T2" fmla="*/ 6 w 55"/>
                <a:gd name="T3" fmla="*/ 5 h 118"/>
                <a:gd name="T4" fmla="*/ 6 w 55"/>
                <a:gd name="T5" fmla="*/ 5 h 118"/>
                <a:gd name="T6" fmla="*/ 6 w 55"/>
                <a:gd name="T7" fmla="*/ 5 h 118"/>
                <a:gd name="T8" fmla="*/ 6 w 55"/>
                <a:gd name="T9" fmla="*/ 1 h 118"/>
                <a:gd name="T10" fmla="*/ 6 w 55"/>
                <a:gd name="T11" fmla="*/ 5 h 118"/>
                <a:gd name="T12" fmla="*/ 6 w 55"/>
                <a:gd name="T13" fmla="*/ 5 h 118"/>
                <a:gd name="T14" fmla="*/ 6 w 55"/>
                <a:gd name="T15" fmla="*/ 5 h 118"/>
                <a:gd name="T16" fmla="*/ 6 w 55"/>
                <a:gd name="T17" fmla="*/ 7 h 118"/>
                <a:gd name="T18" fmla="*/ 6 w 55"/>
                <a:gd name="T19" fmla="*/ 9 h 118"/>
                <a:gd name="T20" fmla="*/ 6 w 55"/>
                <a:gd name="T21" fmla="*/ 11 h 118"/>
                <a:gd name="T22" fmla="*/ 6 w 55"/>
                <a:gd name="T23" fmla="*/ 13 h 118"/>
                <a:gd name="T24" fmla="*/ 6 w 55"/>
                <a:gd name="T25" fmla="*/ 13 h 118"/>
                <a:gd name="T26" fmla="*/ 6 w 55"/>
                <a:gd name="T27" fmla="*/ 15 h 118"/>
                <a:gd name="T28" fmla="*/ 2 w 55"/>
                <a:gd name="T29" fmla="*/ 17 h 118"/>
                <a:gd name="T30" fmla="*/ 5 w 55"/>
                <a:gd name="T31" fmla="*/ 17 h 118"/>
                <a:gd name="T32" fmla="*/ 6 w 55"/>
                <a:gd name="T33" fmla="*/ 18 h 118"/>
                <a:gd name="T34" fmla="*/ 6 w 55"/>
                <a:gd name="T35" fmla="*/ 17 h 118"/>
                <a:gd name="T36" fmla="*/ 6 w 55"/>
                <a:gd name="T37" fmla="*/ 15 h 118"/>
                <a:gd name="T38" fmla="*/ 6 w 55"/>
                <a:gd name="T39" fmla="*/ 14 h 118"/>
                <a:gd name="T40" fmla="*/ 6 w 55"/>
                <a:gd name="T41" fmla="*/ 16 h 118"/>
                <a:gd name="T42" fmla="*/ 7 w 55"/>
                <a:gd name="T43" fmla="*/ 17 h 118"/>
                <a:gd name="T44" fmla="*/ 9 w 55"/>
                <a:gd name="T45" fmla="*/ 18 h 118"/>
                <a:gd name="T46" fmla="*/ 10 w 55"/>
                <a:gd name="T47" fmla="*/ 17 h 118"/>
                <a:gd name="T48" fmla="*/ 10 w 55"/>
                <a:gd name="T49" fmla="*/ 17 h 118"/>
                <a:gd name="T50" fmla="*/ 6 w 55"/>
                <a:gd name="T51" fmla="*/ 14 h 118"/>
                <a:gd name="T52" fmla="*/ 6 w 55"/>
                <a:gd name="T53" fmla="*/ 11 h 118"/>
                <a:gd name="T54" fmla="*/ 8 w 55"/>
                <a:gd name="T55" fmla="*/ 10 h 118"/>
                <a:gd name="T56" fmla="*/ 10 w 55"/>
                <a:gd name="T57" fmla="*/ 10 h 118"/>
                <a:gd name="T58" fmla="*/ 8 w 55"/>
                <a:gd name="T59" fmla="*/ 9 h 118"/>
                <a:gd name="T60" fmla="*/ 6 w 55"/>
                <a:gd name="T61" fmla="*/ 7 h 118"/>
                <a:gd name="T62" fmla="*/ 6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32" y="24"/>
                  </a:moveTo>
                  <a:cubicBezTo>
                    <a:pt x="31" y="23"/>
                    <a:pt x="31" y="21"/>
                    <a:pt x="30" y="20"/>
                  </a:cubicBezTo>
                  <a:cubicBezTo>
                    <a:pt x="30" y="20"/>
                    <a:pt x="33" y="16"/>
                    <a:pt x="33" y="15"/>
                  </a:cubicBezTo>
                  <a:cubicBezTo>
                    <a:pt x="33" y="14"/>
                    <a:pt x="33" y="14"/>
                    <a:pt x="33" y="13"/>
                  </a:cubicBezTo>
                  <a:cubicBezTo>
                    <a:pt x="32" y="13"/>
                    <a:pt x="32" y="11"/>
                    <a:pt x="32" y="11"/>
                  </a:cubicBezTo>
                  <a:cubicBezTo>
                    <a:pt x="32" y="11"/>
                    <a:pt x="33" y="10"/>
                    <a:pt x="32" y="9"/>
                  </a:cubicBezTo>
                  <a:cubicBezTo>
                    <a:pt x="32" y="9"/>
                    <a:pt x="32" y="7"/>
                    <a:pt x="32" y="6"/>
                  </a:cubicBezTo>
                  <a:cubicBezTo>
                    <a:pt x="32" y="6"/>
                    <a:pt x="33" y="6"/>
                    <a:pt x="32" y="5"/>
                  </a:cubicBezTo>
                  <a:cubicBezTo>
                    <a:pt x="32" y="4"/>
                    <a:pt x="28" y="2"/>
                    <a:pt x="27" y="2"/>
                  </a:cubicBezTo>
                  <a:cubicBezTo>
                    <a:pt x="25" y="2"/>
                    <a:pt x="23" y="0"/>
                    <a:pt x="22" y="1"/>
                  </a:cubicBezTo>
                  <a:cubicBezTo>
                    <a:pt x="20" y="3"/>
                    <a:pt x="18" y="7"/>
                    <a:pt x="18" y="8"/>
                  </a:cubicBezTo>
                  <a:cubicBezTo>
                    <a:pt x="18" y="8"/>
                    <a:pt x="18" y="11"/>
                    <a:pt x="18" y="12"/>
                  </a:cubicBezTo>
                  <a:cubicBezTo>
                    <a:pt x="19" y="12"/>
                    <a:pt x="18" y="13"/>
                    <a:pt x="20" y="16"/>
                  </a:cubicBezTo>
                  <a:cubicBezTo>
                    <a:pt x="22" y="18"/>
                    <a:pt x="20" y="18"/>
                    <a:pt x="19" y="19"/>
                  </a:cubicBezTo>
                  <a:cubicBezTo>
                    <a:pt x="19" y="19"/>
                    <a:pt x="18" y="20"/>
                    <a:pt x="18" y="21"/>
                  </a:cubicBezTo>
                  <a:cubicBezTo>
                    <a:pt x="18" y="21"/>
                    <a:pt x="12" y="22"/>
                    <a:pt x="10" y="33"/>
                  </a:cubicBezTo>
                  <a:cubicBezTo>
                    <a:pt x="9" y="37"/>
                    <a:pt x="9" y="41"/>
                    <a:pt x="8" y="42"/>
                  </a:cubicBezTo>
                  <a:cubicBezTo>
                    <a:pt x="7" y="43"/>
                    <a:pt x="6" y="46"/>
                    <a:pt x="7" y="48"/>
                  </a:cubicBezTo>
                  <a:cubicBezTo>
                    <a:pt x="8" y="49"/>
                    <a:pt x="6" y="50"/>
                    <a:pt x="7" y="50"/>
                  </a:cubicBezTo>
                  <a:cubicBezTo>
                    <a:pt x="7" y="51"/>
                    <a:pt x="11" y="52"/>
                    <a:pt x="11" y="53"/>
                  </a:cubicBezTo>
                  <a:cubicBezTo>
                    <a:pt x="12" y="54"/>
                    <a:pt x="11" y="60"/>
                    <a:pt x="13" y="63"/>
                  </a:cubicBezTo>
                  <a:cubicBezTo>
                    <a:pt x="13" y="63"/>
                    <a:pt x="15" y="63"/>
                    <a:pt x="15" y="63"/>
                  </a:cubicBezTo>
                  <a:cubicBezTo>
                    <a:pt x="15" y="63"/>
                    <a:pt x="18" y="71"/>
                    <a:pt x="19" y="71"/>
                  </a:cubicBezTo>
                  <a:cubicBezTo>
                    <a:pt x="20" y="72"/>
                    <a:pt x="17" y="75"/>
                    <a:pt x="16" y="75"/>
                  </a:cubicBezTo>
                  <a:cubicBezTo>
                    <a:pt x="16" y="76"/>
                    <a:pt x="16" y="78"/>
                    <a:pt x="16" y="78"/>
                  </a:cubicBezTo>
                  <a:cubicBezTo>
                    <a:pt x="16" y="78"/>
                    <a:pt x="15" y="79"/>
                    <a:pt x="15" y="79"/>
                  </a:cubicBezTo>
                  <a:cubicBezTo>
                    <a:pt x="15" y="79"/>
                    <a:pt x="10" y="91"/>
                    <a:pt x="10" y="91"/>
                  </a:cubicBezTo>
                  <a:cubicBezTo>
                    <a:pt x="10" y="92"/>
                    <a:pt x="9" y="92"/>
                    <a:pt x="8" y="93"/>
                  </a:cubicBezTo>
                  <a:cubicBezTo>
                    <a:pt x="6" y="100"/>
                    <a:pt x="0" y="108"/>
                    <a:pt x="0" y="109"/>
                  </a:cubicBezTo>
                  <a:cubicBezTo>
                    <a:pt x="0" y="110"/>
                    <a:pt x="2" y="110"/>
                    <a:pt x="2" y="110"/>
                  </a:cubicBezTo>
                  <a:cubicBezTo>
                    <a:pt x="2" y="110"/>
                    <a:pt x="0" y="112"/>
                    <a:pt x="0" y="113"/>
                  </a:cubicBezTo>
                  <a:cubicBezTo>
                    <a:pt x="0" y="114"/>
                    <a:pt x="3" y="115"/>
                    <a:pt x="5" y="114"/>
                  </a:cubicBezTo>
                  <a:cubicBezTo>
                    <a:pt x="5" y="113"/>
                    <a:pt x="9" y="116"/>
                    <a:pt x="10" y="116"/>
                  </a:cubicBezTo>
                  <a:cubicBezTo>
                    <a:pt x="11" y="116"/>
                    <a:pt x="17" y="118"/>
                    <a:pt x="18" y="116"/>
                  </a:cubicBezTo>
                  <a:cubicBezTo>
                    <a:pt x="19" y="115"/>
                    <a:pt x="18" y="114"/>
                    <a:pt x="16" y="114"/>
                  </a:cubicBezTo>
                  <a:cubicBezTo>
                    <a:pt x="14" y="113"/>
                    <a:pt x="13" y="112"/>
                    <a:pt x="11" y="111"/>
                  </a:cubicBezTo>
                  <a:cubicBezTo>
                    <a:pt x="10" y="110"/>
                    <a:pt x="14" y="107"/>
                    <a:pt x="14" y="104"/>
                  </a:cubicBezTo>
                  <a:cubicBezTo>
                    <a:pt x="14" y="101"/>
                    <a:pt x="14" y="107"/>
                    <a:pt x="18" y="96"/>
                  </a:cubicBezTo>
                  <a:cubicBezTo>
                    <a:pt x="18" y="94"/>
                    <a:pt x="22" y="91"/>
                    <a:pt x="23" y="90"/>
                  </a:cubicBezTo>
                  <a:cubicBezTo>
                    <a:pt x="23" y="90"/>
                    <a:pt x="25" y="87"/>
                    <a:pt x="25" y="86"/>
                  </a:cubicBezTo>
                  <a:cubicBezTo>
                    <a:pt x="25" y="86"/>
                    <a:pt x="30" y="95"/>
                    <a:pt x="30" y="96"/>
                  </a:cubicBezTo>
                  <a:cubicBezTo>
                    <a:pt x="30" y="97"/>
                    <a:pt x="29" y="98"/>
                    <a:pt x="31" y="100"/>
                  </a:cubicBezTo>
                  <a:cubicBezTo>
                    <a:pt x="33" y="103"/>
                    <a:pt x="35" y="108"/>
                    <a:pt x="35" y="110"/>
                  </a:cubicBezTo>
                  <a:cubicBezTo>
                    <a:pt x="35" y="112"/>
                    <a:pt x="36" y="114"/>
                    <a:pt x="37" y="113"/>
                  </a:cubicBezTo>
                  <a:cubicBezTo>
                    <a:pt x="38" y="112"/>
                    <a:pt x="39" y="118"/>
                    <a:pt x="40" y="118"/>
                  </a:cubicBezTo>
                  <a:cubicBezTo>
                    <a:pt x="40" y="118"/>
                    <a:pt x="44" y="117"/>
                    <a:pt x="43" y="116"/>
                  </a:cubicBezTo>
                  <a:cubicBezTo>
                    <a:pt x="43" y="115"/>
                    <a:pt x="55" y="114"/>
                    <a:pt x="54" y="110"/>
                  </a:cubicBezTo>
                  <a:cubicBezTo>
                    <a:pt x="54" y="109"/>
                    <a:pt x="51" y="111"/>
                    <a:pt x="49" y="110"/>
                  </a:cubicBezTo>
                  <a:cubicBezTo>
                    <a:pt x="47" y="110"/>
                    <a:pt x="46" y="110"/>
                    <a:pt x="45" y="110"/>
                  </a:cubicBezTo>
                  <a:cubicBezTo>
                    <a:pt x="44" y="109"/>
                    <a:pt x="46" y="108"/>
                    <a:pt x="46" y="107"/>
                  </a:cubicBezTo>
                  <a:cubicBezTo>
                    <a:pt x="46" y="106"/>
                    <a:pt x="43" y="100"/>
                    <a:pt x="43" y="100"/>
                  </a:cubicBezTo>
                  <a:cubicBezTo>
                    <a:pt x="42" y="100"/>
                    <a:pt x="37" y="83"/>
                    <a:pt x="35" y="82"/>
                  </a:cubicBezTo>
                  <a:cubicBezTo>
                    <a:pt x="34" y="80"/>
                    <a:pt x="34" y="73"/>
                    <a:pt x="35" y="69"/>
                  </a:cubicBezTo>
                  <a:cubicBezTo>
                    <a:pt x="35" y="68"/>
                    <a:pt x="37" y="68"/>
                    <a:pt x="36" y="63"/>
                  </a:cubicBezTo>
                  <a:cubicBezTo>
                    <a:pt x="36" y="61"/>
                    <a:pt x="38" y="60"/>
                    <a:pt x="38" y="59"/>
                  </a:cubicBezTo>
                  <a:cubicBezTo>
                    <a:pt x="38" y="58"/>
                    <a:pt x="41" y="61"/>
                    <a:pt x="42" y="61"/>
                  </a:cubicBezTo>
                  <a:cubicBezTo>
                    <a:pt x="43" y="62"/>
                    <a:pt x="43" y="62"/>
                    <a:pt x="44" y="64"/>
                  </a:cubicBezTo>
                  <a:cubicBezTo>
                    <a:pt x="44" y="65"/>
                    <a:pt x="47" y="61"/>
                    <a:pt x="47" y="60"/>
                  </a:cubicBezTo>
                  <a:cubicBezTo>
                    <a:pt x="47" y="60"/>
                    <a:pt x="45" y="58"/>
                    <a:pt x="45" y="58"/>
                  </a:cubicBezTo>
                  <a:cubicBezTo>
                    <a:pt x="45" y="58"/>
                    <a:pt x="43" y="57"/>
                    <a:pt x="41" y="57"/>
                  </a:cubicBezTo>
                  <a:cubicBezTo>
                    <a:pt x="40" y="57"/>
                    <a:pt x="39" y="53"/>
                    <a:pt x="37" y="53"/>
                  </a:cubicBezTo>
                  <a:cubicBezTo>
                    <a:pt x="36" y="52"/>
                    <a:pt x="35" y="47"/>
                    <a:pt x="35" y="46"/>
                  </a:cubicBezTo>
                  <a:cubicBezTo>
                    <a:pt x="34" y="45"/>
                    <a:pt x="36" y="39"/>
                    <a:pt x="35" y="36"/>
                  </a:cubicBezTo>
                  <a:cubicBezTo>
                    <a:pt x="34" y="33"/>
                    <a:pt x="37" y="28"/>
                    <a:pt x="32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0" name="Freeform 204"/>
            <p:cNvSpPr>
              <a:spLocks/>
            </p:cNvSpPr>
            <p:nvPr/>
          </p:nvSpPr>
          <p:spPr bwMode="auto">
            <a:xfrm>
              <a:off x="1520" y="2023"/>
              <a:ext cx="52" cy="111"/>
            </a:xfrm>
            <a:custGeom>
              <a:avLst/>
              <a:gdLst>
                <a:gd name="T0" fmla="*/ 5 w 57"/>
                <a:gd name="T1" fmla="*/ 6 h 121"/>
                <a:gd name="T2" fmla="*/ 5 w 57"/>
                <a:gd name="T3" fmla="*/ 6 h 121"/>
                <a:gd name="T4" fmla="*/ 5 w 57"/>
                <a:gd name="T5" fmla="*/ 6 h 121"/>
                <a:gd name="T6" fmla="*/ 5 w 57"/>
                <a:gd name="T7" fmla="*/ 5 h 121"/>
                <a:gd name="T8" fmla="*/ 5 w 57"/>
                <a:gd name="T9" fmla="*/ 1 h 121"/>
                <a:gd name="T10" fmla="*/ 5 w 57"/>
                <a:gd name="T11" fmla="*/ 6 h 121"/>
                <a:gd name="T12" fmla="*/ 5 w 57"/>
                <a:gd name="T13" fmla="*/ 6 h 121"/>
                <a:gd name="T14" fmla="*/ 5 w 57"/>
                <a:gd name="T15" fmla="*/ 6 h 121"/>
                <a:gd name="T16" fmla="*/ 5 w 57"/>
                <a:gd name="T17" fmla="*/ 8 h 121"/>
                <a:gd name="T18" fmla="*/ 5 w 57"/>
                <a:gd name="T19" fmla="*/ 10 h 121"/>
                <a:gd name="T20" fmla="*/ 5 w 57"/>
                <a:gd name="T21" fmla="*/ 12 h 121"/>
                <a:gd name="T22" fmla="*/ 5 w 57"/>
                <a:gd name="T23" fmla="*/ 14 h 121"/>
                <a:gd name="T24" fmla="*/ 5 w 57"/>
                <a:gd name="T25" fmla="*/ 14 h 121"/>
                <a:gd name="T26" fmla="*/ 5 w 57"/>
                <a:gd name="T27" fmla="*/ 16 h 121"/>
                <a:gd name="T28" fmla="*/ 2 w 57"/>
                <a:gd name="T29" fmla="*/ 18 h 121"/>
                <a:gd name="T30" fmla="*/ 5 w 57"/>
                <a:gd name="T31" fmla="*/ 20 h 121"/>
                <a:gd name="T32" fmla="*/ 5 w 57"/>
                <a:gd name="T33" fmla="*/ 20 h 121"/>
                <a:gd name="T34" fmla="*/ 5 w 57"/>
                <a:gd name="T35" fmla="*/ 18 h 121"/>
                <a:gd name="T36" fmla="*/ 5 w 57"/>
                <a:gd name="T37" fmla="*/ 17 h 121"/>
                <a:gd name="T38" fmla="*/ 5 w 57"/>
                <a:gd name="T39" fmla="*/ 15 h 121"/>
                <a:gd name="T40" fmla="*/ 5 w 57"/>
                <a:gd name="T41" fmla="*/ 17 h 121"/>
                <a:gd name="T42" fmla="*/ 5 w 57"/>
                <a:gd name="T43" fmla="*/ 19 h 121"/>
                <a:gd name="T44" fmla="*/ 6 w 57"/>
                <a:gd name="T45" fmla="*/ 20 h 121"/>
                <a:gd name="T46" fmla="*/ 7 w 57"/>
                <a:gd name="T47" fmla="*/ 18 h 121"/>
                <a:gd name="T48" fmla="*/ 7 w 57"/>
                <a:gd name="T49" fmla="*/ 18 h 121"/>
                <a:gd name="T50" fmla="*/ 5 w 57"/>
                <a:gd name="T51" fmla="*/ 15 h 121"/>
                <a:gd name="T52" fmla="*/ 5 w 57"/>
                <a:gd name="T53" fmla="*/ 12 h 121"/>
                <a:gd name="T54" fmla="*/ 6 w 57"/>
                <a:gd name="T55" fmla="*/ 11 h 121"/>
                <a:gd name="T56" fmla="*/ 7 w 57"/>
                <a:gd name="T57" fmla="*/ 11 h 121"/>
                <a:gd name="T58" fmla="*/ 6 w 57"/>
                <a:gd name="T59" fmla="*/ 10 h 121"/>
                <a:gd name="T60" fmla="*/ 5 w 57"/>
                <a:gd name="T61" fmla="*/ 8 h 121"/>
                <a:gd name="T62" fmla="*/ 5 w 57"/>
                <a:gd name="T63" fmla="*/ 6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1">
                  <a:moveTo>
                    <a:pt x="33" y="24"/>
                  </a:moveTo>
                  <a:cubicBezTo>
                    <a:pt x="32" y="23"/>
                    <a:pt x="32" y="21"/>
                    <a:pt x="31" y="20"/>
                  </a:cubicBezTo>
                  <a:cubicBezTo>
                    <a:pt x="31" y="20"/>
                    <a:pt x="34" y="16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3" y="13"/>
                    <a:pt x="33" y="11"/>
                    <a:pt x="33" y="11"/>
                  </a:cubicBezTo>
                  <a:cubicBezTo>
                    <a:pt x="33" y="11"/>
                    <a:pt x="34" y="10"/>
                    <a:pt x="33" y="9"/>
                  </a:cubicBezTo>
                  <a:cubicBezTo>
                    <a:pt x="33" y="9"/>
                    <a:pt x="33" y="7"/>
                    <a:pt x="33" y="6"/>
                  </a:cubicBezTo>
                  <a:cubicBezTo>
                    <a:pt x="33" y="6"/>
                    <a:pt x="34" y="5"/>
                    <a:pt x="33" y="5"/>
                  </a:cubicBezTo>
                  <a:cubicBezTo>
                    <a:pt x="33" y="4"/>
                    <a:pt x="29" y="1"/>
                    <a:pt x="28" y="1"/>
                  </a:cubicBezTo>
                  <a:cubicBezTo>
                    <a:pt x="26" y="2"/>
                    <a:pt x="24" y="0"/>
                    <a:pt x="23" y="1"/>
                  </a:cubicBezTo>
                  <a:cubicBezTo>
                    <a:pt x="21" y="2"/>
                    <a:pt x="18" y="7"/>
                    <a:pt x="18" y="8"/>
                  </a:cubicBezTo>
                  <a:cubicBezTo>
                    <a:pt x="18" y="8"/>
                    <a:pt x="18" y="11"/>
                    <a:pt x="19" y="12"/>
                  </a:cubicBezTo>
                  <a:cubicBezTo>
                    <a:pt x="20" y="13"/>
                    <a:pt x="19" y="13"/>
                    <a:pt x="20" y="16"/>
                  </a:cubicBezTo>
                  <a:cubicBezTo>
                    <a:pt x="22" y="19"/>
                    <a:pt x="20" y="19"/>
                    <a:pt x="20" y="19"/>
                  </a:cubicBezTo>
                  <a:cubicBezTo>
                    <a:pt x="20" y="19"/>
                    <a:pt x="19" y="21"/>
                    <a:pt x="19" y="21"/>
                  </a:cubicBezTo>
                  <a:cubicBezTo>
                    <a:pt x="19" y="22"/>
                    <a:pt x="13" y="23"/>
                    <a:pt x="10" y="34"/>
                  </a:cubicBezTo>
                  <a:cubicBezTo>
                    <a:pt x="9" y="37"/>
                    <a:pt x="9" y="42"/>
                    <a:pt x="8" y="43"/>
                  </a:cubicBezTo>
                  <a:cubicBezTo>
                    <a:pt x="7" y="44"/>
                    <a:pt x="7" y="48"/>
                    <a:pt x="7" y="49"/>
                  </a:cubicBezTo>
                  <a:cubicBezTo>
                    <a:pt x="8" y="50"/>
                    <a:pt x="7" y="51"/>
                    <a:pt x="7" y="52"/>
                  </a:cubicBezTo>
                  <a:cubicBezTo>
                    <a:pt x="7" y="52"/>
                    <a:pt x="11" y="54"/>
                    <a:pt x="12" y="55"/>
                  </a:cubicBezTo>
                  <a:cubicBezTo>
                    <a:pt x="12" y="56"/>
                    <a:pt x="11" y="62"/>
                    <a:pt x="13" y="64"/>
                  </a:cubicBezTo>
                  <a:cubicBezTo>
                    <a:pt x="14" y="65"/>
                    <a:pt x="16" y="65"/>
                    <a:pt x="16" y="65"/>
                  </a:cubicBezTo>
                  <a:cubicBezTo>
                    <a:pt x="16" y="65"/>
                    <a:pt x="19" y="73"/>
                    <a:pt x="20" y="73"/>
                  </a:cubicBezTo>
                  <a:cubicBezTo>
                    <a:pt x="20" y="74"/>
                    <a:pt x="18" y="77"/>
                    <a:pt x="17" y="77"/>
                  </a:cubicBezTo>
                  <a:cubicBezTo>
                    <a:pt x="16" y="78"/>
                    <a:pt x="17" y="80"/>
                    <a:pt x="17" y="80"/>
                  </a:cubicBezTo>
                  <a:cubicBezTo>
                    <a:pt x="17" y="80"/>
                    <a:pt x="16" y="81"/>
                    <a:pt x="16" y="81"/>
                  </a:cubicBezTo>
                  <a:cubicBezTo>
                    <a:pt x="15" y="82"/>
                    <a:pt x="10" y="93"/>
                    <a:pt x="10" y="94"/>
                  </a:cubicBezTo>
                  <a:cubicBezTo>
                    <a:pt x="10" y="94"/>
                    <a:pt x="9" y="94"/>
                    <a:pt x="9" y="96"/>
                  </a:cubicBezTo>
                  <a:cubicBezTo>
                    <a:pt x="7" y="103"/>
                    <a:pt x="0" y="111"/>
                    <a:pt x="0" y="112"/>
                  </a:cubicBezTo>
                  <a:cubicBezTo>
                    <a:pt x="1" y="113"/>
                    <a:pt x="2" y="113"/>
                    <a:pt x="2" y="113"/>
                  </a:cubicBezTo>
                  <a:cubicBezTo>
                    <a:pt x="2" y="113"/>
                    <a:pt x="1" y="115"/>
                    <a:pt x="1" y="116"/>
                  </a:cubicBezTo>
                  <a:cubicBezTo>
                    <a:pt x="1" y="117"/>
                    <a:pt x="4" y="118"/>
                    <a:pt x="5" y="117"/>
                  </a:cubicBezTo>
                  <a:cubicBezTo>
                    <a:pt x="5" y="117"/>
                    <a:pt x="9" y="120"/>
                    <a:pt x="10" y="120"/>
                  </a:cubicBezTo>
                  <a:cubicBezTo>
                    <a:pt x="11" y="120"/>
                    <a:pt x="18" y="121"/>
                    <a:pt x="19" y="120"/>
                  </a:cubicBezTo>
                  <a:cubicBezTo>
                    <a:pt x="20" y="118"/>
                    <a:pt x="18" y="117"/>
                    <a:pt x="16" y="117"/>
                  </a:cubicBezTo>
                  <a:cubicBezTo>
                    <a:pt x="14" y="117"/>
                    <a:pt x="14" y="115"/>
                    <a:pt x="12" y="114"/>
                  </a:cubicBezTo>
                  <a:cubicBezTo>
                    <a:pt x="10" y="113"/>
                    <a:pt x="14" y="110"/>
                    <a:pt x="14" y="107"/>
                  </a:cubicBezTo>
                  <a:cubicBezTo>
                    <a:pt x="15" y="104"/>
                    <a:pt x="15" y="110"/>
                    <a:pt x="18" y="99"/>
                  </a:cubicBezTo>
                  <a:cubicBezTo>
                    <a:pt x="19" y="96"/>
                    <a:pt x="23" y="93"/>
                    <a:pt x="24" y="93"/>
                  </a:cubicBezTo>
                  <a:cubicBezTo>
                    <a:pt x="24" y="92"/>
                    <a:pt x="26" y="89"/>
                    <a:pt x="26" y="89"/>
                  </a:cubicBezTo>
                  <a:cubicBezTo>
                    <a:pt x="26" y="88"/>
                    <a:pt x="31" y="98"/>
                    <a:pt x="31" y="99"/>
                  </a:cubicBezTo>
                  <a:cubicBezTo>
                    <a:pt x="31" y="100"/>
                    <a:pt x="30" y="101"/>
                    <a:pt x="32" y="103"/>
                  </a:cubicBezTo>
                  <a:cubicBezTo>
                    <a:pt x="34" y="106"/>
                    <a:pt x="36" y="112"/>
                    <a:pt x="36" y="113"/>
                  </a:cubicBezTo>
                  <a:cubicBezTo>
                    <a:pt x="36" y="115"/>
                    <a:pt x="37" y="117"/>
                    <a:pt x="38" y="116"/>
                  </a:cubicBezTo>
                  <a:cubicBezTo>
                    <a:pt x="40" y="116"/>
                    <a:pt x="40" y="121"/>
                    <a:pt x="41" y="121"/>
                  </a:cubicBezTo>
                  <a:cubicBezTo>
                    <a:pt x="42" y="121"/>
                    <a:pt x="45" y="120"/>
                    <a:pt x="45" y="119"/>
                  </a:cubicBezTo>
                  <a:cubicBezTo>
                    <a:pt x="44" y="119"/>
                    <a:pt x="57" y="117"/>
                    <a:pt x="56" y="114"/>
                  </a:cubicBezTo>
                  <a:cubicBezTo>
                    <a:pt x="56" y="113"/>
                    <a:pt x="53" y="114"/>
                    <a:pt x="50" y="114"/>
                  </a:cubicBezTo>
                  <a:cubicBezTo>
                    <a:pt x="48" y="113"/>
                    <a:pt x="47" y="113"/>
                    <a:pt x="47" y="113"/>
                  </a:cubicBezTo>
                  <a:cubicBezTo>
                    <a:pt x="46" y="113"/>
                    <a:pt x="47" y="111"/>
                    <a:pt x="47" y="110"/>
                  </a:cubicBezTo>
                  <a:cubicBezTo>
                    <a:pt x="47" y="109"/>
                    <a:pt x="45" y="103"/>
                    <a:pt x="44" y="103"/>
                  </a:cubicBezTo>
                  <a:cubicBezTo>
                    <a:pt x="43" y="102"/>
                    <a:pt x="38" y="86"/>
                    <a:pt x="37" y="84"/>
                  </a:cubicBezTo>
                  <a:cubicBezTo>
                    <a:pt x="35" y="82"/>
                    <a:pt x="35" y="75"/>
                    <a:pt x="36" y="71"/>
                  </a:cubicBezTo>
                  <a:cubicBezTo>
                    <a:pt x="36" y="69"/>
                    <a:pt x="38" y="70"/>
                    <a:pt x="37" y="64"/>
                  </a:cubicBezTo>
                  <a:cubicBezTo>
                    <a:pt x="37" y="63"/>
                    <a:pt x="39" y="62"/>
                    <a:pt x="39" y="61"/>
                  </a:cubicBezTo>
                  <a:cubicBezTo>
                    <a:pt x="39" y="60"/>
                    <a:pt x="42" y="63"/>
                    <a:pt x="43" y="63"/>
                  </a:cubicBezTo>
                  <a:cubicBezTo>
                    <a:pt x="44" y="63"/>
                    <a:pt x="44" y="64"/>
                    <a:pt x="45" y="65"/>
                  </a:cubicBezTo>
                  <a:cubicBezTo>
                    <a:pt x="46" y="67"/>
                    <a:pt x="49" y="63"/>
                    <a:pt x="48" y="62"/>
                  </a:cubicBezTo>
                  <a:cubicBezTo>
                    <a:pt x="48" y="61"/>
                    <a:pt x="47" y="59"/>
                    <a:pt x="47" y="59"/>
                  </a:cubicBezTo>
                  <a:cubicBezTo>
                    <a:pt x="47" y="59"/>
                    <a:pt x="44" y="58"/>
                    <a:pt x="43" y="58"/>
                  </a:cubicBezTo>
                  <a:cubicBezTo>
                    <a:pt x="41" y="58"/>
                    <a:pt x="40" y="54"/>
                    <a:pt x="38" y="54"/>
                  </a:cubicBezTo>
                  <a:cubicBezTo>
                    <a:pt x="37" y="54"/>
                    <a:pt x="37" y="48"/>
                    <a:pt x="36" y="47"/>
                  </a:cubicBezTo>
                  <a:cubicBezTo>
                    <a:pt x="35" y="46"/>
                    <a:pt x="37" y="40"/>
                    <a:pt x="36" y="37"/>
                  </a:cubicBezTo>
                  <a:cubicBezTo>
                    <a:pt x="35" y="34"/>
                    <a:pt x="38" y="29"/>
                    <a:pt x="33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" name="Freeform 205"/>
            <p:cNvSpPr>
              <a:spLocks/>
            </p:cNvSpPr>
            <p:nvPr/>
          </p:nvSpPr>
          <p:spPr bwMode="auto">
            <a:xfrm>
              <a:off x="1339" y="1791"/>
              <a:ext cx="51" cy="111"/>
            </a:xfrm>
            <a:custGeom>
              <a:avLst/>
              <a:gdLst>
                <a:gd name="T0" fmla="*/ 5 w 56"/>
                <a:gd name="T1" fmla="*/ 5 h 122"/>
                <a:gd name="T2" fmla="*/ 5 w 56"/>
                <a:gd name="T3" fmla="*/ 5 h 122"/>
                <a:gd name="T4" fmla="*/ 5 w 56"/>
                <a:gd name="T5" fmla="*/ 5 h 122"/>
                <a:gd name="T6" fmla="*/ 5 w 56"/>
                <a:gd name="T7" fmla="*/ 5 h 122"/>
                <a:gd name="T8" fmla="*/ 5 w 56"/>
                <a:gd name="T9" fmla="*/ 1 h 122"/>
                <a:gd name="T10" fmla="*/ 5 w 56"/>
                <a:gd name="T11" fmla="*/ 5 h 122"/>
                <a:gd name="T12" fmla="*/ 5 w 56"/>
                <a:gd name="T13" fmla="*/ 5 h 122"/>
                <a:gd name="T14" fmla="*/ 5 w 56"/>
                <a:gd name="T15" fmla="*/ 5 h 122"/>
                <a:gd name="T16" fmla="*/ 5 w 56"/>
                <a:gd name="T17" fmla="*/ 6 h 122"/>
                <a:gd name="T18" fmla="*/ 5 w 56"/>
                <a:gd name="T19" fmla="*/ 7 h 122"/>
                <a:gd name="T20" fmla="*/ 5 w 56"/>
                <a:gd name="T21" fmla="*/ 9 h 122"/>
                <a:gd name="T22" fmla="*/ 5 w 56"/>
                <a:gd name="T23" fmla="*/ 11 h 122"/>
                <a:gd name="T24" fmla="*/ 5 w 56"/>
                <a:gd name="T25" fmla="*/ 12 h 122"/>
                <a:gd name="T26" fmla="*/ 5 w 56"/>
                <a:gd name="T27" fmla="*/ 13 h 122"/>
                <a:gd name="T28" fmla="*/ 1 w 56"/>
                <a:gd name="T29" fmla="*/ 15 h 122"/>
                <a:gd name="T30" fmla="*/ 4 w 56"/>
                <a:gd name="T31" fmla="*/ 15 h 122"/>
                <a:gd name="T32" fmla="*/ 5 w 56"/>
                <a:gd name="T33" fmla="*/ 16 h 122"/>
                <a:gd name="T34" fmla="*/ 5 w 56"/>
                <a:gd name="T35" fmla="*/ 15 h 122"/>
                <a:gd name="T36" fmla="*/ 5 w 56"/>
                <a:gd name="T37" fmla="*/ 14 h 122"/>
                <a:gd name="T38" fmla="*/ 5 w 56"/>
                <a:gd name="T39" fmla="*/ 13 h 122"/>
                <a:gd name="T40" fmla="*/ 5 w 56"/>
                <a:gd name="T41" fmla="*/ 14 h 122"/>
                <a:gd name="T42" fmla="*/ 5 w 56"/>
                <a:gd name="T43" fmla="*/ 15 h 122"/>
                <a:gd name="T44" fmla="*/ 5 w 56"/>
                <a:gd name="T45" fmla="*/ 16 h 122"/>
                <a:gd name="T46" fmla="*/ 7 w 56"/>
                <a:gd name="T47" fmla="*/ 15 h 122"/>
                <a:gd name="T48" fmla="*/ 6 w 56"/>
                <a:gd name="T49" fmla="*/ 15 h 122"/>
                <a:gd name="T50" fmla="*/ 5 w 56"/>
                <a:gd name="T51" fmla="*/ 12 h 122"/>
                <a:gd name="T52" fmla="*/ 5 w 56"/>
                <a:gd name="T53" fmla="*/ 9 h 122"/>
                <a:gd name="T54" fmla="*/ 5 w 56"/>
                <a:gd name="T55" fmla="*/ 9 h 122"/>
                <a:gd name="T56" fmla="*/ 6 w 56"/>
                <a:gd name="T57" fmla="*/ 9 h 122"/>
                <a:gd name="T58" fmla="*/ 5 w 56"/>
                <a:gd name="T59" fmla="*/ 8 h 122"/>
                <a:gd name="T60" fmla="*/ 5 w 56"/>
                <a:gd name="T61" fmla="*/ 6 h 122"/>
                <a:gd name="T62" fmla="*/ 5 w 56"/>
                <a:gd name="T63" fmla="*/ 5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" h="122">
                  <a:moveTo>
                    <a:pt x="32" y="25"/>
                  </a:moveTo>
                  <a:cubicBezTo>
                    <a:pt x="31" y="24"/>
                    <a:pt x="31" y="22"/>
                    <a:pt x="30" y="20"/>
                  </a:cubicBezTo>
                  <a:cubicBezTo>
                    <a:pt x="30" y="20"/>
                    <a:pt x="33" y="16"/>
                    <a:pt x="33" y="15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3" y="12"/>
                    <a:pt x="33" y="10"/>
                    <a:pt x="33" y="9"/>
                  </a:cubicBezTo>
                  <a:cubicBezTo>
                    <a:pt x="32" y="9"/>
                    <a:pt x="32" y="7"/>
                    <a:pt x="32" y="6"/>
                  </a:cubicBezTo>
                  <a:cubicBezTo>
                    <a:pt x="32" y="6"/>
                    <a:pt x="33" y="6"/>
                    <a:pt x="33" y="5"/>
                  </a:cubicBezTo>
                  <a:cubicBezTo>
                    <a:pt x="32" y="4"/>
                    <a:pt x="28" y="2"/>
                    <a:pt x="27" y="2"/>
                  </a:cubicBezTo>
                  <a:cubicBezTo>
                    <a:pt x="25" y="2"/>
                    <a:pt x="24" y="0"/>
                    <a:pt x="22" y="1"/>
                  </a:cubicBezTo>
                  <a:cubicBezTo>
                    <a:pt x="20" y="3"/>
                    <a:pt x="18" y="7"/>
                    <a:pt x="18" y="8"/>
                  </a:cubicBezTo>
                  <a:cubicBezTo>
                    <a:pt x="18" y="9"/>
                    <a:pt x="18" y="11"/>
                    <a:pt x="18" y="12"/>
                  </a:cubicBezTo>
                  <a:cubicBezTo>
                    <a:pt x="19" y="13"/>
                    <a:pt x="18" y="14"/>
                    <a:pt x="20" y="16"/>
                  </a:cubicBezTo>
                  <a:cubicBezTo>
                    <a:pt x="22" y="19"/>
                    <a:pt x="20" y="19"/>
                    <a:pt x="19" y="19"/>
                  </a:cubicBezTo>
                  <a:cubicBezTo>
                    <a:pt x="19" y="19"/>
                    <a:pt x="18" y="21"/>
                    <a:pt x="18" y="21"/>
                  </a:cubicBezTo>
                  <a:cubicBezTo>
                    <a:pt x="18" y="22"/>
                    <a:pt x="12" y="23"/>
                    <a:pt x="9" y="34"/>
                  </a:cubicBezTo>
                  <a:cubicBezTo>
                    <a:pt x="8" y="38"/>
                    <a:pt x="8" y="42"/>
                    <a:pt x="7" y="43"/>
                  </a:cubicBezTo>
                  <a:cubicBezTo>
                    <a:pt x="7" y="44"/>
                    <a:pt x="6" y="48"/>
                    <a:pt x="7" y="49"/>
                  </a:cubicBezTo>
                  <a:cubicBezTo>
                    <a:pt x="7" y="51"/>
                    <a:pt x="6" y="51"/>
                    <a:pt x="6" y="52"/>
                  </a:cubicBezTo>
                  <a:cubicBezTo>
                    <a:pt x="7" y="53"/>
                    <a:pt x="10" y="54"/>
                    <a:pt x="11" y="55"/>
                  </a:cubicBezTo>
                  <a:cubicBezTo>
                    <a:pt x="12" y="56"/>
                    <a:pt x="11" y="62"/>
                    <a:pt x="12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5"/>
                    <a:pt x="18" y="73"/>
                    <a:pt x="19" y="73"/>
                  </a:cubicBezTo>
                  <a:cubicBezTo>
                    <a:pt x="19" y="74"/>
                    <a:pt x="17" y="78"/>
                    <a:pt x="16" y="78"/>
                  </a:cubicBezTo>
                  <a:cubicBezTo>
                    <a:pt x="16" y="78"/>
                    <a:pt x="16" y="80"/>
                    <a:pt x="16" y="80"/>
                  </a:cubicBezTo>
                  <a:cubicBezTo>
                    <a:pt x="16" y="80"/>
                    <a:pt x="15" y="81"/>
                    <a:pt x="15" y="81"/>
                  </a:cubicBezTo>
                  <a:cubicBezTo>
                    <a:pt x="15" y="82"/>
                    <a:pt x="10" y="93"/>
                    <a:pt x="10" y="94"/>
                  </a:cubicBezTo>
                  <a:cubicBezTo>
                    <a:pt x="9" y="95"/>
                    <a:pt x="8" y="95"/>
                    <a:pt x="8" y="96"/>
                  </a:cubicBezTo>
                  <a:cubicBezTo>
                    <a:pt x="6" y="103"/>
                    <a:pt x="0" y="112"/>
                    <a:pt x="0" y="113"/>
                  </a:cubicBezTo>
                  <a:cubicBezTo>
                    <a:pt x="0" y="113"/>
                    <a:pt x="1" y="113"/>
                    <a:pt x="1" y="113"/>
                  </a:cubicBezTo>
                  <a:cubicBezTo>
                    <a:pt x="1" y="113"/>
                    <a:pt x="0" y="116"/>
                    <a:pt x="0" y="116"/>
                  </a:cubicBezTo>
                  <a:cubicBezTo>
                    <a:pt x="0" y="117"/>
                    <a:pt x="3" y="119"/>
                    <a:pt x="4" y="117"/>
                  </a:cubicBezTo>
                  <a:cubicBezTo>
                    <a:pt x="5" y="117"/>
                    <a:pt x="8" y="120"/>
                    <a:pt x="9" y="120"/>
                  </a:cubicBezTo>
                  <a:cubicBezTo>
                    <a:pt x="11" y="120"/>
                    <a:pt x="17" y="121"/>
                    <a:pt x="18" y="120"/>
                  </a:cubicBezTo>
                  <a:cubicBezTo>
                    <a:pt x="19" y="119"/>
                    <a:pt x="18" y="117"/>
                    <a:pt x="16" y="117"/>
                  </a:cubicBezTo>
                  <a:cubicBezTo>
                    <a:pt x="14" y="117"/>
                    <a:pt x="13" y="115"/>
                    <a:pt x="11" y="114"/>
                  </a:cubicBezTo>
                  <a:cubicBezTo>
                    <a:pt x="9" y="113"/>
                    <a:pt x="13" y="110"/>
                    <a:pt x="14" y="107"/>
                  </a:cubicBezTo>
                  <a:cubicBezTo>
                    <a:pt x="14" y="104"/>
                    <a:pt x="14" y="110"/>
                    <a:pt x="18" y="99"/>
                  </a:cubicBezTo>
                  <a:cubicBezTo>
                    <a:pt x="18" y="97"/>
                    <a:pt x="22" y="93"/>
                    <a:pt x="23" y="93"/>
                  </a:cubicBezTo>
                  <a:cubicBezTo>
                    <a:pt x="24" y="92"/>
                    <a:pt x="25" y="89"/>
                    <a:pt x="25" y="89"/>
                  </a:cubicBezTo>
                  <a:cubicBezTo>
                    <a:pt x="25" y="88"/>
                    <a:pt x="30" y="98"/>
                    <a:pt x="30" y="99"/>
                  </a:cubicBezTo>
                  <a:cubicBezTo>
                    <a:pt x="30" y="100"/>
                    <a:pt x="30" y="101"/>
                    <a:pt x="31" y="103"/>
                  </a:cubicBezTo>
                  <a:cubicBezTo>
                    <a:pt x="33" y="106"/>
                    <a:pt x="35" y="112"/>
                    <a:pt x="35" y="113"/>
                  </a:cubicBezTo>
                  <a:cubicBezTo>
                    <a:pt x="35" y="115"/>
                    <a:pt x="36" y="117"/>
                    <a:pt x="38" y="117"/>
                  </a:cubicBezTo>
                  <a:cubicBezTo>
                    <a:pt x="39" y="116"/>
                    <a:pt x="39" y="121"/>
                    <a:pt x="40" y="122"/>
                  </a:cubicBezTo>
                  <a:cubicBezTo>
                    <a:pt x="41" y="122"/>
                    <a:pt x="45" y="121"/>
                    <a:pt x="44" y="119"/>
                  </a:cubicBezTo>
                  <a:cubicBezTo>
                    <a:pt x="44" y="119"/>
                    <a:pt x="56" y="117"/>
                    <a:pt x="55" y="114"/>
                  </a:cubicBezTo>
                  <a:cubicBezTo>
                    <a:pt x="55" y="113"/>
                    <a:pt x="52" y="114"/>
                    <a:pt x="50" y="114"/>
                  </a:cubicBezTo>
                  <a:cubicBezTo>
                    <a:pt x="48" y="114"/>
                    <a:pt x="46" y="114"/>
                    <a:pt x="46" y="113"/>
                  </a:cubicBezTo>
                  <a:cubicBezTo>
                    <a:pt x="45" y="113"/>
                    <a:pt x="47" y="111"/>
                    <a:pt x="47" y="110"/>
                  </a:cubicBezTo>
                  <a:cubicBezTo>
                    <a:pt x="47" y="109"/>
                    <a:pt x="44" y="103"/>
                    <a:pt x="43" y="103"/>
                  </a:cubicBezTo>
                  <a:cubicBezTo>
                    <a:pt x="43" y="103"/>
                    <a:pt x="37" y="86"/>
                    <a:pt x="36" y="84"/>
                  </a:cubicBezTo>
                  <a:cubicBezTo>
                    <a:pt x="35" y="83"/>
                    <a:pt x="34" y="75"/>
                    <a:pt x="35" y="71"/>
                  </a:cubicBezTo>
                  <a:cubicBezTo>
                    <a:pt x="35" y="70"/>
                    <a:pt x="37" y="70"/>
                    <a:pt x="37" y="65"/>
                  </a:cubicBezTo>
                  <a:cubicBezTo>
                    <a:pt x="37" y="63"/>
                    <a:pt x="39" y="62"/>
                    <a:pt x="39" y="61"/>
                  </a:cubicBezTo>
                  <a:cubicBezTo>
                    <a:pt x="39" y="60"/>
                    <a:pt x="42" y="63"/>
                    <a:pt x="43" y="63"/>
                  </a:cubicBezTo>
                  <a:cubicBezTo>
                    <a:pt x="43" y="64"/>
                    <a:pt x="44" y="64"/>
                    <a:pt x="44" y="65"/>
                  </a:cubicBezTo>
                  <a:cubicBezTo>
                    <a:pt x="45" y="67"/>
                    <a:pt x="48" y="63"/>
                    <a:pt x="48" y="62"/>
                  </a:cubicBezTo>
                  <a:cubicBezTo>
                    <a:pt x="48" y="62"/>
                    <a:pt x="46" y="60"/>
                    <a:pt x="46" y="60"/>
                  </a:cubicBezTo>
                  <a:cubicBezTo>
                    <a:pt x="46" y="60"/>
                    <a:pt x="44" y="59"/>
                    <a:pt x="42" y="59"/>
                  </a:cubicBezTo>
                  <a:cubicBezTo>
                    <a:pt x="40" y="59"/>
                    <a:pt x="39" y="55"/>
                    <a:pt x="38" y="54"/>
                  </a:cubicBezTo>
                  <a:cubicBezTo>
                    <a:pt x="36" y="54"/>
                    <a:pt x="36" y="48"/>
                    <a:pt x="35" y="47"/>
                  </a:cubicBezTo>
                  <a:cubicBezTo>
                    <a:pt x="34" y="46"/>
                    <a:pt x="36" y="40"/>
                    <a:pt x="35" y="37"/>
                  </a:cubicBezTo>
                  <a:cubicBezTo>
                    <a:pt x="34" y="34"/>
                    <a:pt x="37" y="29"/>
                    <a:pt x="3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" name="Freeform 206"/>
            <p:cNvSpPr>
              <a:spLocks/>
            </p:cNvSpPr>
            <p:nvPr/>
          </p:nvSpPr>
          <p:spPr bwMode="auto">
            <a:xfrm>
              <a:off x="1177" y="1966"/>
              <a:ext cx="52" cy="111"/>
            </a:xfrm>
            <a:custGeom>
              <a:avLst/>
              <a:gdLst>
                <a:gd name="T0" fmla="*/ 7 w 56"/>
                <a:gd name="T1" fmla="*/ 5 h 122"/>
                <a:gd name="T2" fmla="*/ 7 w 56"/>
                <a:gd name="T3" fmla="*/ 5 h 122"/>
                <a:gd name="T4" fmla="*/ 7 w 56"/>
                <a:gd name="T5" fmla="*/ 5 h 122"/>
                <a:gd name="T6" fmla="*/ 7 w 56"/>
                <a:gd name="T7" fmla="*/ 5 h 122"/>
                <a:gd name="T8" fmla="*/ 7 w 56"/>
                <a:gd name="T9" fmla="*/ 2 h 122"/>
                <a:gd name="T10" fmla="*/ 7 w 56"/>
                <a:gd name="T11" fmla="*/ 5 h 122"/>
                <a:gd name="T12" fmla="*/ 7 w 56"/>
                <a:gd name="T13" fmla="*/ 5 h 122"/>
                <a:gd name="T14" fmla="*/ 7 w 56"/>
                <a:gd name="T15" fmla="*/ 5 h 122"/>
                <a:gd name="T16" fmla="*/ 7 w 56"/>
                <a:gd name="T17" fmla="*/ 6 h 122"/>
                <a:gd name="T18" fmla="*/ 7 w 56"/>
                <a:gd name="T19" fmla="*/ 7 h 122"/>
                <a:gd name="T20" fmla="*/ 7 w 56"/>
                <a:gd name="T21" fmla="*/ 9 h 122"/>
                <a:gd name="T22" fmla="*/ 7 w 56"/>
                <a:gd name="T23" fmla="*/ 11 h 122"/>
                <a:gd name="T24" fmla="*/ 7 w 56"/>
                <a:gd name="T25" fmla="*/ 12 h 122"/>
                <a:gd name="T26" fmla="*/ 7 w 56"/>
                <a:gd name="T27" fmla="*/ 13 h 122"/>
                <a:gd name="T28" fmla="*/ 1 w 56"/>
                <a:gd name="T29" fmla="*/ 15 h 122"/>
                <a:gd name="T30" fmla="*/ 4 w 56"/>
                <a:gd name="T31" fmla="*/ 15 h 122"/>
                <a:gd name="T32" fmla="*/ 7 w 56"/>
                <a:gd name="T33" fmla="*/ 16 h 122"/>
                <a:gd name="T34" fmla="*/ 7 w 56"/>
                <a:gd name="T35" fmla="*/ 15 h 122"/>
                <a:gd name="T36" fmla="*/ 7 w 56"/>
                <a:gd name="T37" fmla="*/ 14 h 122"/>
                <a:gd name="T38" fmla="*/ 7 w 56"/>
                <a:gd name="T39" fmla="*/ 13 h 122"/>
                <a:gd name="T40" fmla="*/ 7 w 56"/>
                <a:gd name="T41" fmla="*/ 14 h 122"/>
                <a:gd name="T42" fmla="*/ 8 w 56"/>
                <a:gd name="T43" fmla="*/ 15 h 122"/>
                <a:gd name="T44" fmla="*/ 10 w 56"/>
                <a:gd name="T45" fmla="*/ 16 h 122"/>
                <a:gd name="T46" fmla="*/ 11 w 56"/>
                <a:gd name="T47" fmla="*/ 15 h 122"/>
                <a:gd name="T48" fmla="*/ 11 w 56"/>
                <a:gd name="T49" fmla="*/ 15 h 122"/>
                <a:gd name="T50" fmla="*/ 7 w 56"/>
                <a:gd name="T51" fmla="*/ 12 h 122"/>
                <a:gd name="T52" fmla="*/ 7 w 56"/>
                <a:gd name="T53" fmla="*/ 9 h 122"/>
                <a:gd name="T54" fmla="*/ 9 w 56"/>
                <a:gd name="T55" fmla="*/ 9 h 122"/>
                <a:gd name="T56" fmla="*/ 11 w 56"/>
                <a:gd name="T57" fmla="*/ 9 h 122"/>
                <a:gd name="T58" fmla="*/ 9 w 56"/>
                <a:gd name="T59" fmla="*/ 8 h 122"/>
                <a:gd name="T60" fmla="*/ 7 w 56"/>
                <a:gd name="T61" fmla="*/ 6 h 122"/>
                <a:gd name="T62" fmla="*/ 7 w 56"/>
                <a:gd name="T63" fmla="*/ 5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" h="122">
                  <a:moveTo>
                    <a:pt x="32" y="25"/>
                  </a:moveTo>
                  <a:cubicBezTo>
                    <a:pt x="31" y="24"/>
                    <a:pt x="31" y="22"/>
                    <a:pt x="30" y="20"/>
                  </a:cubicBezTo>
                  <a:cubicBezTo>
                    <a:pt x="30" y="20"/>
                    <a:pt x="33" y="16"/>
                    <a:pt x="33" y="16"/>
                  </a:cubicBezTo>
                  <a:cubicBezTo>
                    <a:pt x="33" y="15"/>
                    <a:pt x="33" y="14"/>
                    <a:pt x="33" y="14"/>
                  </a:cubicBezTo>
                  <a:cubicBezTo>
                    <a:pt x="33" y="13"/>
                    <a:pt x="33" y="12"/>
                    <a:pt x="33" y="12"/>
                  </a:cubicBezTo>
                  <a:cubicBezTo>
                    <a:pt x="33" y="12"/>
                    <a:pt x="33" y="10"/>
                    <a:pt x="33" y="10"/>
                  </a:cubicBezTo>
                  <a:cubicBezTo>
                    <a:pt x="32" y="9"/>
                    <a:pt x="32" y="7"/>
                    <a:pt x="32" y="6"/>
                  </a:cubicBezTo>
                  <a:cubicBezTo>
                    <a:pt x="32" y="6"/>
                    <a:pt x="33" y="6"/>
                    <a:pt x="33" y="5"/>
                  </a:cubicBezTo>
                  <a:cubicBezTo>
                    <a:pt x="32" y="5"/>
                    <a:pt x="29" y="2"/>
                    <a:pt x="27" y="2"/>
                  </a:cubicBezTo>
                  <a:cubicBezTo>
                    <a:pt x="25" y="2"/>
                    <a:pt x="24" y="0"/>
                    <a:pt x="22" y="2"/>
                  </a:cubicBezTo>
                  <a:cubicBezTo>
                    <a:pt x="20" y="3"/>
                    <a:pt x="18" y="8"/>
                    <a:pt x="18" y="8"/>
                  </a:cubicBezTo>
                  <a:cubicBezTo>
                    <a:pt x="18" y="9"/>
                    <a:pt x="18" y="11"/>
                    <a:pt x="18" y="12"/>
                  </a:cubicBezTo>
                  <a:cubicBezTo>
                    <a:pt x="19" y="13"/>
                    <a:pt x="18" y="14"/>
                    <a:pt x="20" y="16"/>
                  </a:cubicBezTo>
                  <a:cubicBezTo>
                    <a:pt x="22" y="19"/>
                    <a:pt x="20" y="19"/>
                    <a:pt x="19" y="19"/>
                  </a:cubicBezTo>
                  <a:cubicBezTo>
                    <a:pt x="19" y="19"/>
                    <a:pt x="18" y="21"/>
                    <a:pt x="18" y="21"/>
                  </a:cubicBezTo>
                  <a:cubicBezTo>
                    <a:pt x="18" y="22"/>
                    <a:pt x="12" y="23"/>
                    <a:pt x="9" y="34"/>
                  </a:cubicBezTo>
                  <a:cubicBezTo>
                    <a:pt x="8" y="38"/>
                    <a:pt x="8" y="42"/>
                    <a:pt x="7" y="43"/>
                  </a:cubicBezTo>
                  <a:cubicBezTo>
                    <a:pt x="7" y="45"/>
                    <a:pt x="6" y="48"/>
                    <a:pt x="7" y="49"/>
                  </a:cubicBezTo>
                  <a:cubicBezTo>
                    <a:pt x="7" y="51"/>
                    <a:pt x="6" y="51"/>
                    <a:pt x="6" y="52"/>
                  </a:cubicBezTo>
                  <a:cubicBezTo>
                    <a:pt x="7" y="53"/>
                    <a:pt x="10" y="54"/>
                    <a:pt x="11" y="55"/>
                  </a:cubicBezTo>
                  <a:cubicBezTo>
                    <a:pt x="12" y="56"/>
                    <a:pt x="11" y="62"/>
                    <a:pt x="13" y="65"/>
                  </a:cubicBezTo>
                  <a:cubicBezTo>
                    <a:pt x="13" y="65"/>
                    <a:pt x="15" y="65"/>
                    <a:pt x="15" y="65"/>
                  </a:cubicBezTo>
                  <a:cubicBezTo>
                    <a:pt x="15" y="65"/>
                    <a:pt x="18" y="73"/>
                    <a:pt x="19" y="74"/>
                  </a:cubicBezTo>
                  <a:cubicBezTo>
                    <a:pt x="20" y="74"/>
                    <a:pt x="17" y="78"/>
                    <a:pt x="16" y="78"/>
                  </a:cubicBezTo>
                  <a:cubicBezTo>
                    <a:pt x="16" y="78"/>
                    <a:pt x="16" y="80"/>
                    <a:pt x="16" y="80"/>
                  </a:cubicBezTo>
                  <a:cubicBezTo>
                    <a:pt x="16" y="80"/>
                    <a:pt x="15" y="81"/>
                    <a:pt x="15" y="82"/>
                  </a:cubicBezTo>
                  <a:cubicBezTo>
                    <a:pt x="15" y="82"/>
                    <a:pt x="10" y="93"/>
                    <a:pt x="10" y="94"/>
                  </a:cubicBezTo>
                  <a:cubicBezTo>
                    <a:pt x="10" y="95"/>
                    <a:pt x="9" y="95"/>
                    <a:pt x="8" y="96"/>
                  </a:cubicBezTo>
                  <a:cubicBezTo>
                    <a:pt x="6" y="104"/>
                    <a:pt x="0" y="112"/>
                    <a:pt x="0" y="113"/>
                  </a:cubicBezTo>
                  <a:cubicBezTo>
                    <a:pt x="0" y="113"/>
                    <a:pt x="1" y="113"/>
                    <a:pt x="1" y="113"/>
                  </a:cubicBezTo>
                  <a:cubicBezTo>
                    <a:pt x="1" y="113"/>
                    <a:pt x="0" y="116"/>
                    <a:pt x="0" y="116"/>
                  </a:cubicBezTo>
                  <a:cubicBezTo>
                    <a:pt x="0" y="117"/>
                    <a:pt x="3" y="119"/>
                    <a:pt x="4" y="118"/>
                  </a:cubicBezTo>
                  <a:cubicBezTo>
                    <a:pt x="5" y="117"/>
                    <a:pt x="8" y="120"/>
                    <a:pt x="10" y="120"/>
                  </a:cubicBezTo>
                  <a:cubicBezTo>
                    <a:pt x="11" y="120"/>
                    <a:pt x="17" y="121"/>
                    <a:pt x="18" y="120"/>
                  </a:cubicBezTo>
                  <a:cubicBezTo>
                    <a:pt x="19" y="119"/>
                    <a:pt x="18" y="118"/>
                    <a:pt x="16" y="117"/>
                  </a:cubicBezTo>
                  <a:cubicBezTo>
                    <a:pt x="14" y="117"/>
                    <a:pt x="13" y="115"/>
                    <a:pt x="11" y="114"/>
                  </a:cubicBezTo>
                  <a:cubicBezTo>
                    <a:pt x="9" y="114"/>
                    <a:pt x="13" y="110"/>
                    <a:pt x="14" y="107"/>
                  </a:cubicBezTo>
                  <a:cubicBezTo>
                    <a:pt x="14" y="105"/>
                    <a:pt x="14" y="110"/>
                    <a:pt x="18" y="99"/>
                  </a:cubicBezTo>
                  <a:cubicBezTo>
                    <a:pt x="18" y="97"/>
                    <a:pt x="22" y="93"/>
                    <a:pt x="23" y="93"/>
                  </a:cubicBezTo>
                  <a:cubicBezTo>
                    <a:pt x="24" y="93"/>
                    <a:pt x="25" y="90"/>
                    <a:pt x="25" y="89"/>
                  </a:cubicBezTo>
                  <a:cubicBezTo>
                    <a:pt x="25" y="89"/>
                    <a:pt x="30" y="98"/>
                    <a:pt x="30" y="99"/>
                  </a:cubicBezTo>
                  <a:cubicBezTo>
                    <a:pt x="30" y="100"/>
                    <a:pt x="30" y="101"/>
                    <a:pt x="31" y="103"/>
                  </a:cubicBezTo>
                  <a:cubicBezTo>
                    <a:pt x="33" y="106"/>
                    <a:pt x="36" y="112"/>
                    <a:pt x="36" y="114"/>
                  </a:cubicBezTo>
                  <a:cubicBezTo>
                    <a:pt x="36" y="115"/>
                    <a:pt x="36" y="118"/>
                    <a:pt x="38" y="117"/>
                  </a:cubicBezTo>
                  <a:cubicBezTo>
                    <a:pt x="39" y="116"/>
                    <a:pt x="39" y="121"/>
                    <a:pt x="40" y="122"/>
                  </a:cubicBezTo>
                  <a:cubicBezTo>
                    <a:pt x="41" y="122"/>
                    <a:pt x="45" y="121"/>
                    <a:pt x="44" y="120"/>
                  </a:cubicBezTo>
                  <a:cubicBezTo>
                    <a:pt x="44" y="119"/>
                    <a:pt x="56" y="117"/>
                    <a:pt x="55" y="114"/>
                  </a:cubicBezTo>
                  <a:cubicBezTo>
                    <a:pt x="55" y="113"/>
                    <a:pt x="52" y="114"/>
                    <a:pt x="50" y="114"/>
                  </a:cubicBezTo>
                  <a:cubicBezTo>
                    <a:pt x="48" y="114"/>
                    <a:pt x="46" y="114"/>
                    <a:pt x="46" y="114"/>
                  </a:cubicBezTo>
                  <a:cubicBezTo>
                    <a:pt x="45" y="113"/>
                    <a:pt x="47" y="111"/>
                    <a:pt x="47" y="110"/>
                  </a:cubicBezTo>
                  <a:cubicBezTo>
                    <a:pt x="47" y="109"/>
                    <a:pt x="44" y="103"/>
                    <a:pt x="43" y="103"/>
                  </a:cubicBezTo>
                  <a:cubicBezTo>
                    <a:pt x="43" y="103"/>
                    <a:pt x="37" y="86"/>
                    <a:pt x="36" y="84"/>
                  </a:cubicBezTo>
                  <a:cubicBezTo>
                    <a:pt x="35" y="83"/>
                    <a:pt x="35" y="75"/>
                    <a:pt x="35" y="71"/>
                  </a:cubicBezTo>
                  <a:cubicBezTo>
                    <a:pt x="35" y="70"/>
                    <a:pt x="37" y="70"/>
                    <a:pt x="37" y="65"/>
                  </a:cubicBezTo>
                  <a:cubicBezTo>
                    <a:pt x="37" y="63"/>
                    <a:pt x="39" y="62"/>
                    <a:pt x="39" y="61"/>
                  </a:cubicBezTo>
                  <a:cubicBezTo>
                    <a:pt x="39" y="60"/>
                    <a:pt x="42" y="63"/>
                    <a:pt x="43" y="63"/>
                  </a:cubicBezTo>
                  <a:cubicBezTo>
                    <a:pt x="43" y="64"/>
                    <a:pt x="44" y="64"/>
                    <a:pt x="44" y="66"/>
                  </a:cubicBezTo>
                  <a:cubicBezTo>
                    <a:pt x="45" y="67"/>
                    <a:pt x="48" y="63"/>
                    <a:pt x="48" y="62"/>
                  </a:cubicBezTo>
                  <a:cubicBezTo>
                    <a:pt x="48" y="62"/>
                    <a:pt x="46" y="60"/>
                    <a:pt x="46" y="60"/>
                  </a:cubicBezTo>
                  <a:cubicBezTo>
                    <a:pt x="46" y="60"/>
                    <a:pt x="44" y="59"/>
                    <a:pt x="42" y="59"/>
                  </a:cubicBezTo>
                  <a:cubicBezTo>
                    <a:pt x="41" y="59"/>
                    <a:pt x="39" y="55"/>
                    <a:pt x="38" y="54"/>
                  </a:cubicBezTo>
                  <a:cubicBezTo>
                    <a:pt x="36" y="54"/>
                    <a:pt x="36" y="48"/>
                    <a:pt x="35" y="47"/>
                  </a:cubicBezTo>
                  <a:cubicBezTo>
                    <a:pt x="34" y="46"/>
                    <a:pt x="36" y="41"/>
                    <a:pt x="35" y="37"/>
                  </a:cubicBezTo>
                  <a:cubicBezTo>
                    <a:pt x="34" y="34"/>
                    <a:pt x="37" y="29"/>
                    <a:pt x="32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" name="Freeform 207"/>
            <p:cNvSpPr>
              <a:spLocks/>
            </p:cNvSpPr>
            <p:nvPr/>
          </p:nvSpPr>
          <p:spPr bwMode="auto">
            <a:xfrm>
              <a:off x="1816" y="2040"/>
              <a:ext cx="53" cy="115"/>
            </a:xfrm>
            <a:custGeom>
              <a:avLst/>
              <a:gdLst>
                <a:gd name="T0" fmla="*/ 5 w 58"/>
                <a:gd name="T1" fmla="*/ 5 h 126"/>
                <a:gd name="T2" fmla="*/ 5 w 58"/>
                <a:gd name="T3" fmla="*/ 5 h 126"/>
                <a:gd name="T4" fmla="*/ 5 w 58"/>
                <a:gd name="T5" fmla="*/ 5 h 126"/>
                <a:gd name="T6" fmla="*/ 5 w 58"/>
                <a:gd name="T7" fmla="*/ 5 h 126"/>
                <a:gd name="T8" fmla="*/ 5 w 58"/>
                <a:gd name="T9" fmla="*/ 1 h 126"/>
                <a:gd name="T10" fmla="*/ 5 w 58"/>
                <a:gd name="T11" fmla="*/ 5 h 126"/>
                <a:gd name="T12" fmla="*/ 5 w 58"/>
                <a:gd name="T13" fmla="*/ 5 h 126"/>
                <a:gd name="T14" fmla="*/ 5 w 58"/>
                <a:gd name="T15" fmla="*/ 5 h 126"/>
                <a:gd name="T16" fmla="*/ 5 w 58"/>
                <a:gd name="T17" fmla="*/ 7 h 126"/>
                <a:gd name="T18" fmla="*/ 5 w 58"/>
                <a:gd name="T19" fmla="*/ 9 h 126"/>
                <a:gd name="T20" fmla="*/ 5 w 58"/>
                <a:gd name="T21" fmla="*/ 11 h 126"/>
                <a:gd name="T22" fmla="*/ 5 w 58"/>
                <a:gd name="T23" fmla="*/ 13 h 126"/>
                <a:gd name="T24" fmla="*/ 5 w 58"/>
                <a:gd name="T25" fmla="*/ 13 h 126"/>
                <a:gd name="T26" fmla="*/ 5 w 58"/>
                <a:gd name="T27" fmla="*/ 15 h 126"/>
                <a:gd name="T28" fmla="*/ 2 w 58"/>
                <a:gd name="T29" fmla="*/ 17 h 126"/>
                <a:gd name="T30" fmla="*/ 5 w 58"/>
                <a:gd name="T31" fmla="*/ 18 h 126"/>
                <a:gd name="T32" fmla="*/ 5 w 58"/>
                <a:gd name="T33" fmla="*/ 18 h 126"/>
                <a:gd name="T34" fmla="*/ 5 w 58"/>
                <a:gd name="T35" fmla="*/ 17 h 126"/>
                <a:gd name="T36" fmla="*/ 5 w 58"/>
                <a:gd name="T37" fmla="*/ 15 h 126"/>
                <a:gd name="T38" fmla="*/ 5 w 58"/>
                <a:gd name="T39" fmla="*/ 14 h 126"/>
                <a:gd name="T40" fmla="*/ 5 w 58"/>
                <a:gd name="T41" fmla="*/ 16 h 126"/>
                <a:gd name="T42" fmla="*/ 5 w 58"/>
                <a:gd name="T43" fmla="*/ 18 h 126"/>
                <a:gd name="T44" fmla="*/ 7 w 58"/>
                <a:gd name="T45" fmla="*/ 18 h 126"/>
                <a:gd name="T46" fmla="*/ 8 w 58"/>
                <a:gd name="T47" fmla="*/ 17 h 126"/>
                <a:gd name="T48" fmla="*/ 7 w 58"/>
                <a:gd name="T49" fmla="*/ 16 h 126"/>
                <a:gd name="T50" fmla="*/ 5 w 58"/>
                <a:gd name="T51" fmla="*/ 13 h 126"/>
                <a:gd name="T52" fmla="*/ 5 w 58"/>
                <a:gd name="T53" fmla="*/ 10 h 126"/>
                <a:gd name="T54" fmla="*/ 6 w 58"/>
                <a:gd name="T55" fmla="*/ 10 h 126"/>
                <a:gd name="T56" fmla="*/ 8 w 58"/>
                <a:gd name="T57" fmla="*/ 10 h 126"/>
                <a:gd name="T58" fmla="*/ 6 w 58"/>
                <a:gd name="T59" fmla="*/ 9 h 126"/>
                <a:gd name="T60" fmla="*/ 5 w 58"/>
                <a:gd name="T61" fmla="*/ 7 h 126"/>
                <a:gd name="T62" fmla="*/ 5 w 58"/>
                <a:gd name="T63" fmla="*/ 5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" h="126">
                  <a:moveTo>
                    <a:pt x="34" y="25"/>
                  </a:moveTo>
                  <a:cubicBezTo>
                    <a:pt x="33" y="24"/>
                    <a:pt x="33" y="22"/>
                    <a:pt x="31" y="20"/>
                  </a:cubicBezTo>
                  <a:cubicBezTo>
                    <a:pt x="31" y="20"/>
                    <a:pt x="34" y="16"/>
                    <a:pt x="34" y="16"/>
                  </a:cubicBezTo>
                  <a:cubicBezTo>
                    <a:pt x="34" y="15"/>
                    <a:pt x="35" y="14"/>
                    <a:pt x="34" y="14"/>
                  </a:cubicBezTo>
                  <a:cubicBezTo>
                    <a:pt x="34" y="13"/>
                    <a:pt x="34" y="11"/>
                    <a:pt x="34" y="11"/>
                  </a:cubicBezTo>
                  <a:cubicBezTo>
                    <a:pt x="34" y="11"/>
                    <a:pt x="35" y="10"/>
                    <a:pt x="34" y="9"/>
                  </a:cubicBezTo>
                  <a:cubicBezTo>
                    <a:pt x="33" y="9"/>
                    <a:pt x="34" y="7"/>
                    <a:pt x="34" y="6"/>
                  </a:cubicBezTo>
                  <a:cubicBezTo>
                    <a:pt x="34" y="6"/>
                    <a:pt x="35" y="5"/>
                    <a:pt x="34" y="5"/>
                  </a:cubicBezTo>
                  <a:cubicBezTo>
                    <a:pt x="34" y="4"/>
                    <a:pt x="30" y="1"/>
                    <a:pt x="28" y="1"/>
                  </a:cubicBezTo>
                  <a:cubicBezTo>
                    <a:pt x="27" y="1"/>
                    <a:pt x="25" y="0"/>
                    <a:pt x="23" y="1"/>
                  </a:cubicBezTo>
                  <a:cubicBezTo>
                    <a:pt x="21" y="2"/>
                    <a:pt x="19" y="7"/>
                    <a:pt x="19" y="8"/>
                  </a:cubicBezTo>
                  <a:cubicBezTo>
                    <a:pt x="19" y="9"/>
                    <a:pt x="19" y="11"/>
                    <a:pt x="19" y="12"/>
                  </a:cubicBezTo>
                  <a:cubicBezTo>
                    <a:pt x="20" y="13"/>
                    <a:pt x="19" y="14"/>
                    <a:pt x="21" y="16"/>
                  </a:cubicBezTo>
                  <a:cubicBezTo>
                    <a:pt x="23" y="19"/>
                    <a:pt x="21" y="19"/>
                    <a:pt x="20" y="19"/>
                  </a:cubicBezTo>
                  <a:cubicBezTo>
                    <a:pt x="20" y="19"/>
                    <a:pt x="19" y="21"/>
                    <a:pt x="19" y="22"/>
                  </a:cubicBezTo>
                  <a:cubicBezTo>
                    <a:pt x="19" y="22"/>
                    <a:pt x="13" y="23"/>
                    <a:pt x="10" y="35"/>
                  </a:cubicBezTo>
                  <a:cubicBezTo>
                    <a:pt x="9" y="39"/>
                    <a:pt x="9" y="43"/>
                    <a:pt x="8" y="44"/>
                  </a:cubicBezTo>
                  <a:cubicBezTo>
                    <a:pt x="8" y="46"/>
                    <a:pt x="7" y="49"/>
                    <a:pt x="8" y="50"/>
                  </a:cubicBezTo>
                  <a:cubicBezTo>
                    <a:pt x="8" y="52"/>
                    <a:pt x="7" y="52"/>
                    <a:pt x="7" y="53"/>
                  </a:cubicBezTo>
                  <a:cubicBezTo>
                    <a:pt x="8" y="54"/>
                    <a:pt x="11" y="55"/>
                    <a:pt x="12" y="56"/>
                  </a:cubicBezTo>
                  <a:cubicBezTo>
                    <a:pt x="13" y="58"/>
                    <a:pt x="12" y="64"/>
                    <a:pt x="14" y="66"/>
                  </a:cubicBezTo>
                  <a:cubicBezTo>
                    <a:pt x="14" y="67"/>
                    <a:pt x="16" y="67"/>
                    <a:pt x="16" y="67"/>
                  </a:cubicBezTo>
                  <a:cubicBezTo>
                    <a:pt x="16" y="67"/>
                    <a:pt x="19" y="75"/>
                    <a:pt x="20" y="76"/>
                  </a:cubicBezTo>
                  <a:cubicBezTo>
                    <a:pt x="21" y="76"/>
                    <a:pt x="18" y="80"/>
                    <a:pt x="17" y="80"/>
                  </a:cubicBezTo>
                  <a:cubicBezTo>
                    <a:pt x="17" y="80"/>
                    <a:pt x="17" y="83"/>
                    <a:pt x="17" y="83"/>
                  </a:cubicBezTo>
                  <a:cubicBezTo>
                    <a:pt x="17" y="83"/>
                    <a:pt x="16" y="83"/>
                    <a:pt x="16" y="84"/>
                  </a:cubicBezTo>
                  <a:cubicBezTo>
                    <a:pt x="16" y="84"/>
                    <a:pt x="11" y="96"/>
                    <a:pt x="11" y="97"/>
                  </a:cubicBezTo>
                  <a:cubicBezTo>
                    <a:pt x="10" y="98"/>
                    <a:pt x="9" y="98"/>
                    <a:pt x="9" y="99"/>
                  </a:cubicBezTo>
                  <a:cubicBezTo>
                    <a:pt x="7" y="107"/>
                    <a:pt x="0" y="115"/>
                    <a:pt x="0" y="116"/>
                  </a:cubicBezTo>
                  <a:cubicBezTo>
                    <a:pt x="1" y="117"/>
                    <a:pt x="2" y="117"/>
                    <a:pt x="2" y="117"/>
                  </a:cubicBezTo>
                  <a:cubicBezTo>
                    <a:pt x="2" y="117"/>
                    <a:pt x="1" y="119"/>
                    <a:pt x="1" y="120"/>
                  </a:cubicBezTo>
                  <a:cubicBezTo>
                    <a:pt x="1" y="121"/>
                    <a:pt x="4" y="122"/>
                    <a:pt x="5" y="121"/>
                  </a:cubicBezTo>
                  <a:cubicBezTo>
                    <a:pt x="6" y="121"/>
                    <a:pt x="9" y="124"/>
                    <a:pt x="10" y="124"/>
                  </a:cubicBezTo>
                  <a:cubicBezTo>
                    <a:pt x="12" y="124"/>
                    <a:pt x="18" y="125"/>
                    <a:pt x="19" y="124"/>
                  </a:cubicBezTo>
                  <a:cubicBezTo>
                    <a:pt x="20" y="122"/>
                    <a:pt x="19" y="121"/>
                    <a:pt x="17" y="121"/>
                  </a:cubicBezTo>
                  <a:cubicBezTo>
                    <a:pt x="15" y="121"/>
                    <a:pt x="14" y="119"/>
                    <a:pt x="12" y="118"/>
                  </a:cubicBezTo>
                  <a:cubicBezTo>
                    <a:pt x="10" y="117"/>
                    <a:pt x="14" y="114"/>
                    <a:pt x="15" y="111"/>
                  </a:cubicBezTo>
                  <a:cubicBezTo>
                    <a:pt x="15" y="108"/>
                    <a:pt x="15" y="114"/>
                    <a:pt x="19" y="102"/>
                  </a:cubicBezTo>
                  <a:cubicBezTo>
                    <a:pt x="19" y="100"/>
                    <a:pt x="24" y="96"/>
                    <a:pt x="24" y="96"/>
                  </a:cubicBezTo>
                  <a:cubicBezTo>
                    <a:pt x="25" y="95"/>
                    <a:pt x="27" y="92"/>
                    <a:pt x="26" y="92"/>
                  </a:cubicBezTo>
                  <a:cubicBezTo>
                    <a:pt x="26" y="91"/>
                    <a:pt x="31" y="101"/>
                    <a:pt x="31" y="102"/>
                  </a:cubicBezTo>
                  <a:cubicBezTo>
                    <a:pt x="32" y="103"/>
                    <a:pt x="31" y="104"/>
                    <a:pt x="32" y="106"/>
                  </a:cubicBezTo>
                  <a:cubicBezTo>
                    <a:pt x="35" y="109"/>
                    <a:pt x="37" y="115"/>
                    <a:pt x="37" y="117"/>
                  </a:cubicBezTo>
                  <a:cubicBezTo>
                    <a:pt x="37" y="119"/>
                    <a:pt x="38" y="121"/>
                    <a:pt x="39" y="120"/>
                  </a:cubicBezTo>
                  <a:cubicBezTo>
                    <a:pt x="40" y="120"/>
                    <a:pt x="41" y="125"/>
                    <a:pt x="42" y="125"/>
                  </a:cubicBezTo>
                  <a:cubicBezTo>
                    <a:pt x="43" y="126"/>
                    <a:pt x="46" y="125"/>
                    <a:pt x="46" y="123"/>
                  </a:cubicBezTo>
                  <a:cubicBezTo>
                    <a:pt x="45" y="123"/>
                    <a:pt x="58" y="121"/>
                    <a:pt x="57" y="118"/>
                  </a:cubicBezTo>
                  <a:cubicBezTo>
                    <a:pt x="57" y="116"/>
                    <a:pt x="54" y="118"/>
                    <a:pt x="51" y="118"/>
                  </a:cubicBezTo>
                  <a:cubicBezTo>
                    <a:pt x="49" y="117"/>
                    <a:pt x="48" y="117"/>
                    <a:pt x="48" y="117"/>
                  </a:cubicBezTo>
                  <a:cubicBezTo>
                    <a:pt x="47" y="116"/>
                    <a:pt x="48" y="114"/>
                    <a:pt x="48" y="114"/>
                  </a:cubicBezTo>
                  <a:cubicBezTo>
                    <a:pt x="48" y="113"/>
                    <a:pt x="45" y="106"/>
                    <a:pt x="45" y="106"/>
                  </a:cubicBezTo>
                  <a:cubicBezTo>
                    <a:pt x="44" y="106"/>
                    <a:pt x="39" y="89"/>
                    <a:pt x="37" y="87"/>
                  </a:cubicBezTo>
                  <a:cubicBezTo>
                    <a:pt x="36" y="85"/>
                    <a:pt x="36" y="78"/>
                    <a:pt x="37" y="73"/>
                  </a:cubicBezTo>
                  <a:cubicBezTo>
                    <a:pt x="37" y="72"/>
                    <a:pt x="39" y="72"/>
                    <a:pt x="38" y="66"/>
                  </a:cubicBezTo>
                  <a:cubicBezTo>
                    <a:pt x="38" y="65"/>
                    <a:pt x="40" y="64"/>
                    <a:pt x="40" y="63"/>
                  </a:cubicBezTo>
                  <a:cubicBezTo>
                    <a:pt x="40" y="61"/>
                    <a:pt x="43" y="65"/>
                    <a:pt x="44" y="65"/>
                  </a:cubicBezTo>
                  <a:cubicBezTo>
                    <a:pt x="45" y="65"/>
                    <a:pt x="45" y="66"/>
                    <a:pt x="46" y="67"/>
                  </a:cubicBezTo>
                  <a:cubicBezTo>
                    <a:pt x="47" y="69"/>
                    <a:pt x="50" y="65"/>
                    <a:pt x="50" y="64"/>
                  </a:cubicBezTo>
                  <a:cubicBezTo>
                    <a:pt x="49" y="63"/>
                    <a:pt x="48" y="61"/>
                    <a:pt x="48" y="61"/>
                  </a:cubicBezTo>
                  <a:cubicBezTo>
                    <a:pt x="48" y="61"/>
                    <a:pt x="45" y="60"/>
                    <a:pt x="44" y="60"/>
                  </a:cubicBezTo>
                  <a:cubicBezTo>
                    <a:pt x="42" y="60"/>
                    <a:pt x="41" y="56"/>
                    <a:pt x="39" y="56"/>
                  </a:cubicBezTo>
                  <a:cubicBezTo>
                    <a:pt x="38" y="55"/>
                    <a:pt x="37" y="50"/>
                    <a:pt x="37" y="49"/>
                  </a:cubicBezTo>
                  <a:cubicBezTo>
                    <a:pt x="36" y="48"/>
                    <a:pt x="38" y="41"/>
                    <a:pt x="37" y="38"/>
                  </a:cubicBezTo>
                  <a:cubicBezTo>
                    <a:pt x="35" y="35"/>
                    <a:pt x="39" y="30"/>
                    <a:pt x="34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" name="Freeform 208"/>
            <p:cNvSpPr>
              <a:spLocks/>
            </p:cNvSpPr>
            <p:nvPr/>
          </p:nvSpPr>
          <p:spPr bwMode="auto">
            <a:xfrm>
              <a:off x="1419" y="2159"/>
              <a:ext cx="53" cy="115"/>
            </a:xfrm>
            <a:custGeom>
              <a:avLst/>
              <a:gdLst>
                <a:gd name="T0" fmla="*/ 5 w 58"/>
                <a:gd name="T1" fmla="*/ 5 h 126"/>
                <a:gd name="T2" fmla="*/ 5 w 58"/>
                <a:gd name="T3" fmla="*/ 5 h 126"/>
                <a:gd name="T4" fmla="*/ 5 w 58"/>
                <a:gd name="T5" fmla="*/ 5 h 126"/>
                <a:gd name="T6" fmla="*/ 5 w 58"/>
                <a:gd name="T7" fmla="*/ 5 h 126"/>
                <a:gd name="T8" fmla="*/ 5 w 58"/>
                <a:gd name="T9" fmla="*/ 1 h 126"/>
                <a:gd name="T10" fmla="*/ 5 w 58"/>
                <a:gd name="T11" fmla="*/ 5 h 126"/>
                <a:gd name="T12" fmla="*/ 5 w 58"/>
                <a:gd name="T13" fmla="*/ 5 h 126"/>
                <a:gd name="T14" fmla="*/ 5 w 58"/>
                <a:gd name="T15" fmla="*/ 5 h 126"/>
                <a:gd name="T16" fmla="*/ 5 w 58"/>
                <a:gd name="T17" fmla="*/ 8 h 126"/>
                <a:gd name="T18" fmla="*/ 5 w 58"/>
                <a:gd name="T19" fmla="*/ 9 h 126"/>
                <a:gd name="T20" fmla="*/ 5 w 58"/>
                <a:gd name="T21" fmla="*/ 11 h 126"/>
                <a:gd name="T22" fmla="*/ 5 w 58"/>
                <a:gd name="T23" fmla="*/ 13 h 126"/>
                <a:gd name="T24" fmla="*/ 5 w 58"/>
                <a:gd name="T25" fmla="*/ 13 h 126"/>
                <a:gd name="T26" fmla="*/ 5 w 58"/>
                <a:gd name="T27" fmla="*/ 15 h 126"/>
                <a:gd name="T28" fmla="*/ 2 w 58"/>
                <a:gd name="T29" fmla="*/ 17 h 126"/>
                <a:gd name="T30" fmla="*/ 5 w 58"/>
                <a:gd name="T31" fmla="*/ 18 h 126"/>
                <a:gd name="T32" fmla="*/ 5 w 58"/>
                <a:gd name="T33" fmla="*/ 18 h 126"/>
                <a:gd name="T34" fmla="*/ 5 w 58"/>
                <a:gd name="T35" fmla="*/ 17 h 126"/>
                <a:gd name="T36" fmla="*/ 5 w 58"/>
                <a:gd name="T37" fmla="*/ 15 h 126"/>
                <a:gd name="T38" fmla="*/ 5 w 58"/>
                <a:gd name="T39" fmla="*/ 14 h 126"/>
                <a:gd name="T40" fmla="*/ 5 w 58"/>
                <a:gd name="T41" fmla="*/ 16 h 126"/>
                <a:gd name="T42" fmla="*/ 5 w 58"/>
                <a:gd name="T43" fmla="*/ 18 h 126"/>
                <a:gd name="T44" fmla="*/ 7 w 58"/>
                <a:gd name="T45" fmla="*/ 18 h 126"/>
                <a:gd name="T46" fmla="*/ 8 w 58"/>
                <a:gd name="T47" fmla="*/ 17 h 126"/>
                <a:gd name="T48" fmla="*/ 7 w 58"/>
                <a:gd name="T49" fmla="*/ 16 h 126"/>
                <a:gd name="T50" fmla="*/ 5 w 58"/>
                <a:gd name="T51" fmla="*/ 13 h 126"/>
                <a:gd name="T52" fmla="*/ 5 w 58"/>
                <a:gd name="T53" fmla="*/ 11 h 126"/>
                <a:gd name="T54" fmla="*/ 6 w 58"/>
                <a:gd name="T55" fmla="*/ 10 h 126"/>
                <a:gd name="T56" fmla="*/ 8 w 58"/>
                <a:gd name="T57" fmla="*/ 10 h 126"/>
                <a:gd name="T58" fmla="*/ 6 w 58"/>
                <a:gd name="T59" fmla="*/ 10 h 126"/>
                <a:gd name="T60" fmla="*/ 5 w 58"/>
                <a:gd name="T61" fmla="*/ 7 h 126"/>
                <a:gd name="T62" fmla="*/ 5 w 58"/>
                <a:gd name="T63" fmla="*/ 5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" h="126">
                  <a:moveTo>
                    <a:pt x="34" y="26"/>
                  </a:moveTo>
                  <a:cubicBezTo>
                    <a:pt x="33" y="25"/>
                    <a:pt x="33" y="22"/>
                    <a:pt x="32" y="21"/>
                  </a:cubicBezTo>
                  <a:cubicBezTo>
                    <a:pt x="32" y="21"/>
                    <a:pt x="34" y="17"/>
                    <a:pt x="34" y="16"/>
                  </a:cubicBezTo>
                  <a:cubicBezTo>
                    <a:pt x="34" y="15"/>
                    <a:pt x="35" y="15"/>
                    <a:pt x="34" y="14"/>
                  </a:cubicBezTo>
                  <a:cubicBezTo>
                    <a:pt x="34" y="14"/>
                    <a:pt x="34" y="12"/>
                    <a:pt x="34" y="12"/>
                  </a:cubicBezTo>
                  <a:cubicBezTo>
                    <a:pt x="34" y="12"/>
                    <a:pt x="35" y="10"/>
                    <a:pt x="34" y="10"/>
                  </a:cubicBezTo>
                  <a:cubicBezTo>
                    <a:pt x="34" y="9"/>
                    <a:pt x="34" y="7"/>
                    <a:pt x="34" y="7"/>
                  </a:cubicBezTo>
                  <a:cubicBezTo>
                    <a:pt x="34" y="6"/>
                    <a:pt x="35" y="6"/>
                    <a:pt x="34" y="5"/>
                  </a:cubicBezTo>
                  <a:cubicBezTo>
                    <a:pt x="34" y="5"/>
                    <a:pt x="30" y="2"/>
                    <a:pt x="28" y="2"/>
                  </a:cubicBezTo>
                  <a:cubicBezTo>
                    <a:pt x="27" y="2"/>
                    <a:pt x="25" y="0"/>
                    <a:pt x="23" y="1"/>
                  </a:cubicBezTo>
                  <a:cubicBezTo>
                    <a:pt x="21" y="3"/>
                    <a:pt x="19" y="8"/>
                    <a:pt x="19" y="8"/>
                  </a:cubicBezTo>
                  <a:cubicBezTo>
                    <a:pt x="19" y="9"/>
                    <a:pt x="19" y="11"/>
                    <a:pt x="20" y="12"/>
                  </a:cubicBezTo>
                  <a:cubicBezTo>
                    <a:pt x="20" y="13"/>
                    <a:pt x="19" y="14"/>
                    <a:pt x="21" y="17"/>
                  </a:cubicBezTo>
                  <a:cubicBezTo>
                    <a:pt x="23" y="19"/>
                    <a:pt x="21" y="20"/>
                    <a:pt x="21" y="20"/>
                  </a:cubicBezTo>
                  <a:cubicBezTo>
                    <a:pt x="20" y="20"/>
                    <a:pt x="19" y="22"/>
                    <a:pt x="19" y="22"/>
                  </a:cubicBezTo>
                  <a:cubicBezTo>
                    <a:pt x="19" y="23"/>
                    <a:pt x="13" y="24"/>
                    <a:pt x="10" y="35"/>
                  </a:cubicBezTo>
                  <a:cubicBezTo>
                    <a:pt x="9" y="39"/>
                    <a:pt x="9" y="43"/>
                    <a:pt x="9" y="45"/>
                  </a:cubicBezTo>
                  <a:cubicBezTo>
                    <a:pt x="8" y="46"/>
                    <a:pt x="7" y="49"/>
                    <a:pt x="8" y="51"/>
                  </a:cubicBezTo>
                  <a:cubicBezTo>
                    <a:pt x="9" y="52"/>
                    <a:pt x="7" y="53"/>
                    <a:pt x="7" y="54"/>
                  </a:cubicBezTo>
                  <a:cubicBezTo>
                    <a:pt x="8" y="55"/>
                    <a:pt x="12" y="56"/>
                    <a:pt x="12" y="57"/>
                  </a:cubicBezTo>
                  <a:cubicBezTo>
                    <a:pt x="13" y="58"/>
                    <a:pt x="12" y="64"/>
                    <a:pt x="14" y="67"/>
                  </a:cubicBezTo>
                  <a:cubicBezTo>
                    <a:pt x="14" y="68"/>
                    <a:pt x="16" y="67"/>
                    <a:pt x="16" y="67"/>
                  </a:cubicBezTo>
                  <a:cubicBezTo>
                    <a:pt x="16" y="67"/>
                    <a:pt x="19" y="76"/>
                    <a:pt x="20" y="76"/>
                  </a:cubicBezTo>
                  <a:cubicBezTo>
                    <a:pt x="21" y="77"/>
                    <a:pt x="18" y="80"/>
                    <a:pt x="18" y="80"/>
                  </a:cubicBezTo>
                  <a:cubicBezTo>
                    <a:pt x="17" y="81"/>
                    <a:pt x="17" y="83"/>
                    <a:pt x="17" y="83"/>
                  </a:cubicBezTo>
                  <a:cubicBezTo>
                    <a:pt x="17" y="83"/>
                    <a:pt x="16" y="84"/>
                    <a:pt x="16" y="84"/>
                  </a:cubicBezTo>
                  <a:cubicBezTo>
                    <a:pt x="16" y="85"/>
                    <a:pt x="11" y="97"/>
                    <a:pt x="11" y="97"/>
                  </a:cubicBezTo>
                  <a:cubicBezTo>
                    <a:pt x="11" y="98"/>
                    <a:pt x="10" y="98"/>
                    <a:pt x="9" y="100"/>
                  </a:cubicBezTo>
                  <a:cubicBezTo>
                    <a:pt x="7" y="107"/>
                    <a:pt x="0" y="116"/>
                    <a:pt x="1" y="117"/>
                  </a:cubicBezTo>
                  <a:cubicBezTo>
                    <a:pt x="1" y="117"/>
                    <a:pt x="2" y="117"/>
                    <a:pt x="2" y="117"/>
                  </a:cubicBezTo>
                  <a:cubicBezTo>
                    <a:pt x="2" y="117"/>
                    <a:pt x="1" y="120"/>
                    <a:pt x="1" y="121"/>
                  </a:cubicBezTo>
                  <a:cubicBezTo>
                    <a:pt x="1" y="121"/>
                    <a:pt x="4" y="123"/>
                    <a:pt x="5" y="122"/>
                  </a:cubicBezTo>
                  <a:cubicBezTo>
                    <a:pt x="6" y="121"/>
                    <a:pt x="9" y="124"/>
                    <a:pt x="11" y="124"/>
                  </a:cubicBezTo>
                  <a:cubicBezTo>
                    <a:pt x="12" y="124"/>
                    <a:pt x="18" y="126"/>
                    <a:pt x="19" y="124"/>
                  </a:cubicBezTo>
                  <a:cubicBezTo>
                    <a:pt x="20" y="123"/>
                    <a:pt x="19" y="122"/>
                    <a:pt x="17" y="121"/>
                  </a:cubicBezTo>
                  <a:cubicBezTo>
                    <a:pt x="15" y="121"/>
                    <a:pt x="14" y="119"/>
                    <a:pt x="12" y="118"/>
                  </a:cubicBezTo>
                  <a:cubicBezTo>
                    <a:pt x="10" y="118"/>
                    <a:pt x="14" y="114"/>
                    <a:pt x="15" y="111"/>
                  </a:cubicBezTo>
                  <a:cubicBezTo>
                    <a:pt x="15" y="108"/>
                    <a:pt x="15" y="114"/>
                    <a:pt x="19" y="103"/>
                  </a:cubicBezTo>
                  <a:cubicBezTo>
                    <a:pt x="20" y="100"/>
                    <a:pt x="24" y="97"/>
                    <a:pt x="24" y="96"/>
                  </a:cubicBezTo>
                  <a:cubicBezTo>
                    <a:pt x="25" y="96"/>
                    <a:pt x="27" y="93"/>
                    <a:pt x="27" y="92"/>
                  </a:cubicBezTo>
                  <a:cubicBezTo>
                    <a:pt x="26" y="92"/>
                    <a:pt x="31" y="102"/>
                    <a:pt x="32" y="103"/>
                  </a:cubicBezTo>
                  <a:cubicBezTo>
                    <a:pt x="32" y="103"/>
                    <a:pt x="31" y="104"/>
                    <a:pt x="33" y="107"/>
                  </a:cubicBezTo>
                  <a:cubicBezTo>
                    <a:pt x="35" y="110"/>
                    <a:pt x="37" y="116"/>
                    <a:pt x="37" y="118"/>
                  </a:cubicBezTo>
                  <a:cubicBezTo>
                    <a:pt x="37" y="119"/>
                    <a:pt x="38" y="122"/>
                    <a:pt x="39" y="121"/>
                  </a:cubicBezTo>
                  <a:cubicBezTo>
                    <a:pt x="41" y="120"/>
                    <a:pt x="41" y="126"/>
                    <a:pt x="42" y="126"/>
                  </a:cubicBezTo>
                  <a:cubicBezTo>
                    <a:pt x="43" y="126"/>
                    <a:pt x="47" y="125"/>
                    <a:pt x="46" y="124"/>
                  </a:cubicBezTo>
                  <a:cubicBezTo>
                    <a:pt x="45" y="123"/>
                    <a:pt x="58" y="121"/>
                    <a:pt x="57" y="118"/>
                  </a:cubicBezTo>
                  <a:cubicBezTo>
                    <a:pt x="57" y="117"/>
                    <a:pt x="54" y="118"/>
                    <a:pt x="52" y="118"/>
                  </a:cubicBezTo>
                  <a:cubicBezTo>
                    <a:pt x="49" y="118"/>
                    <a:pt x="48" y="118"/>
                    <a:pt x="48" y="118"/>
                  </a:cubicBezTo>
                  <a:cubicBezTo>
                    <a:pt x="47" y="117"/>
                    <a:pt x="48" y="115"/>
                    <a:pt x="48" y="114"/>
                  </a:cubicBezTo>
                  <a:cubicBezTo>
                    <a:pt x="48" y="113"/>
                    <a:pt x="46" y="107"/>
                    <a:pt x="45" y="107"/>
                  </a:cubicBezTo>
                  <a:cubicBezTo>
                    <a:pt x="44" y="106"/>
                    <a:pt x="39" y="89"/>
                    <a:pt x="38" y="87"/>
                  </a:cubicBezTo>
                  <a:cubicBezTo>
                    <a:pt x="36" y="86"/>
                    <a:pt x="36" y="78"/>
                    <a:pt x="37" y="73"/>
                  </a:cubicBezTo>
                  <a:cubicBezTo>
                    <a:pt x="37" y="72"/>
                    <a:pt x="39" y="73"/>
                    <a:pt x="38" y="67"/>
                  </a:cubicBezTo>
                  <a:cubicBezTo>
                    <a:pt x="38" y="65"/>
                    <a:pt x="40" y="65"/>
                    <a:pt x="40" y="63"/>
                  </a:cubicBezTo>
                  <a:cubicBezTo>
                    <a:pt x="40" y="62"/>
                    <a:pt x="44" y="65"/>
                    <a:pt x="44" y="66"/>
                  </a:cubicBezTo>
                  <a:cubicBezTo>
                    <a:pt x="45" y="66"/>
                    <a:pt x="45" y="66"/>
                    <a:pt x="46" y="68"/>
                  </a:cubicBezTo>
                  <a:cubicBezTo>
                    <a:pt x="47" y="69"/>
                    <a:pt x="50" y="65"/>
                    <a:pt x="50" y="65"/>
                  </a:cubicBezTo>
                  <a:cubicBezTo>
                    <a:pt x="49" y="64"/>
                    <a:pt x="48" y="62"/>
                    <a:pt x="48" y="62"/>
                  </a:cubicBezTo>
                  <a:cubicBezTo>
                    <a:pt x="48" y="62"/>
                    <a:pt x="45" y="61"/>
                    <a:pt x="44" y="61"/>
                  </a:cubicBezTo>
                  <a:cubicBezTo>
                    <a:pt x="42" y="61"/>
                    <a:pt x="41" y="57"/>
                    <a:pt x="39" y="56"/>
                  </a:cubicBezTo>
                  <a:cubicBezTo>
                    <a:pt x="38" y="56"/>
                    <a:pt x="38" y="50"/>
                    <a:pt x="37" y="49"/>
                  </a:cubicBezTo>
                  <a:cubicBezTo>
                    <a:pt x="36" y="48"/>
                    <a:pt x="38" y="42"/>
                    <a:pt x="37" y="38"/>
                  </a:cubicBezTo>
                  <a:cubicBezTo>
                    <a:pt x="36" y="35"/>
                    <a:pt x="39" y="30"/>
                    <a:pt x="34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" name="Freeform 209"/>
            <p:cNvSpPr>
              <a:spLocks noEditPoints="1"/>
            </p:cNvSpPr>
            <p:nvPr/>
          </p:nvSpPr>
          <p:spPr bwMode="auto">
            <a:xfrm>
              <a:off x="1577" y="1889"/>
              <a:ext cx="36" cy="110"/>
            </a:xfrm>
            <a:custGeom>
              <a:avLst/>
              <a:gdLst>
                <a:gd name="T0" fmla="*/ 5 w 40"/>
                <a:gd name="T1" fmla="*/ 6 h 120"/>
                <a:gd name="T2" fmla="*/ 5 w 40"/>
                <a:gd name="T3" fmla="*/ 6 h 120"/>
                <a:gd name="T4" fmla="*/ 5 w 40"/>
                <a:gd name="T5" fmla="*/ 6 h 120"/>
                <a:gd name="T6" fmla="*/ 5 w 40"/>
                <a:gd name="T7" fmla="*/ 6 h 120"/>
                <a:gd name="T8" fmla="*/ 5 w 40"/>
                <a:gd name="T9" fmla="*/ 6 h 120"/>
                <a:gd name="T10" fmla="*/ 5 w 40"/>
                <a:gd name="T11" fmla="*/ 4 h 120"/>
                <a:gd name="T12" fmla="*/ 5 w 40"/>
                <a:gd name="T13" fmla="*/ 0 h 120"/>
                <a:gd name="T14" fmla="*/ 5 w 40"/>
                <a:gd name="T15" fmla="*/ 5 h 120"/>
                <a:gd name="T16" fmla="*/ 5 w 40"/>
                <a:gd name="T17" fmla="*/ 6 h 120"/>
                <a:gd name="T18" fmla="*/ 5 w 40"/>
                <a:gd name="T19" fmla="*/ 6 h 120"/>
                <a:gd name="T20" fmla="*/ 5 w 40"/>
                <a:gd name="T21" fmla="*/ 6 h 120"/>
                <a:gd name="T22" fmla="*/ 2 w 40"/>
                <a:gd name="T23" fmla="*/ 6 h 120"/>
                <a:gd name="T24" fmla="*/ 3 w 40"/>
                <a:gd name="T25" fmla="*/ 6 h 120"/>
                <a:gd name="T26" fmla="*/ 3 w 40"/>
                <a:gd name="T27" fmla="*/ 9 h 120"/>
                <a:gd name="T28" fmla="*/ 1 w 40"/>
                <a:gd name="T29" fmla="*/ 13 h 120"/>
                <a:gd name="T30" fmla="*/ 5 w 40"/>
                <a:gd name="T31" fmla="*/ 13 h 120"/>
                <a:gd name="T32" fmla="*/ 5 w 40"/>
                <a:gd name="T33" fmla="*/ 16 h 120"/>
                <a:gd name="T34" fmla="*/ 5 w 40"/>
                <a:gd name="T35" fmla="*/ 20 h 120"/>
                <a:gd name="T36" fmla="*/ 5 w 40"/>
                <a:gd name="T37" fmla="*/ 20 h 120"/>
                <a:gd name="T38" fmla="*/ 5 w 40"/>
                <a:gd name="T39" fmla="*/ 20 h 120"/>
                <a:gd name="T40" fmla="*/ 5 w 40"/>
                <a:gd name="T41" fmla="*/ 20 h 120"/>
                <a:gd name="T42" fmla="*/ 5 w 40"/>
                <a:gd name="T43" fmla="*/ 18 h 120"/>
                <a:gd name="T44" fmla="*/ 5 w 40"/>
                <a:gd name="T45" fmla="*/ 19 h 120"/>
                <a:gd name="T46" fmla="*/ 5 w 40"/>
                <a:gd name="T47" fmla="*/ 18 h 120"/>
                <a:gd name="T48" fmla="*/ 5 w 40"/>
                <a:gd name="T49" fmla="*/ 18 h 120"/>
                <a:gd name="T50" fmla="*/ 5 w 40"/>
                <a:gd name="T51" fmla="*/ 17 h 120"/>
                <a:gd name="T52" fmla="*/ 5 w 40"/>
                <a:gd name="T53" fmla="*/ 10 h 120"/>
                <a:gd name="T54" fmla="*/ 5 w 40"/>
                <a:gd name="T55" fmla="*/ 9 h 120"/>
                <a:gd name="T56" fmla="*/ 5 w 40"/>
                <a:gd name="T57" fmla="*/ 6 h 120"/>
                <a:gd name="T58" fmla="*/ 5 w 40"/>
                <a:gd name="T59" fmla="*/ 6 h 120"/>
                <a:gd name="T60" fmla="*/ 5 w 40"/>
                <a:gd name="T61" fmla="*/ 6 h 120"/>
                <a:gd name="T62" fmla="*/ 5 w 40"/>
                <a:gd name="T63" fmla="*/ 6 h 120"/>
                <a:gd name="T64" fmla="*/ 5 w 40"/>
                <a:gd name="T65" fmla="*/ 6 h 120"/>
                <a:gd name="T66" fmla="*/ 5 w 40"/>
                <a:gd name="T67" fmla="*/ 6 h 120"/>
                <a:gd name="T68" fmla="*/ 5 w 40"/>
                <a:gd name="T69" fmla="*/ 6 h 120"/>
                <a:gd name="T70" fmla="*/ 5 w 40"/>
                <a:gd name="T71" fmla="*/ 6 h 120"/>
                <a:gd name="T72" fmla="*/ 5 w 40"/>
                <a:gd name="T73" fmla="*/ 6 h 120"/>
                <a:gd name="T74" fmla="*/ 5 w 40"/>
                <a:gd name="T75" fmla="*/ 6 h 1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" h="120">
                  <a:moveTo>
                    <a:pt x="39" y="32"/>
                  </a:moveTo>
                  <a:cubicBezTo>
                    <a:pt x="39" y="31"/>
                    <a:pt x="38" y="29"/>
                    <a:pt x="37" y="28"/>
                  </a:cubicBezTo>
                  <a:cubicBezTo>
                    <a:pt x="36" y="28"/>
                    <a:pt x="34" y="25"/>
                    <a:pt x="34" y="24"/>
                  </a:cubicBezTo>
                  <a:cubicBezTo>
                    <a:pt x="33" y="23"/>
                    <a:pt x="32" y="21"/>
                    <a:pt x="32" y="21"/>
                  </a:cubicBezTo>
                  <a:cubicBezTo>
                    <a:pt x="32" y="21"/>
                    <a:pt x="31" y="16"/>
                    <a:pt x="31" y="16"/>
                  </a:cubicBezTo>
                  <a:cubicBezTo>
                    <a:pt x="31" y="16"/>
                    <a:pt x="30" y="15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1"/>
                    <a:pt x="25" y="12"/>
                    <a:pt x="25" y="11"/>
                  </a:cubicBezTo>
                  <a:cubicBezTo>
                    <a:pt x="24" y="11"/>
                    <a:pt x="25" y="10"/>
                    <a:pt x="26" y="10"/>
                  </a:cubicBezTo>
                  <a:cubicBezTo>
                    <a:pt x="26" y="10"/>
                    <a:pt x="26" y="7"/>
                    <a:pt x="26" y="6"/>
                  </a:cubicBezTo>
                  <a:cubicBezTo>
                    <a:pt x="25" y="5"/>
                    <a:pt x="26" y="5"/>
                    <a:pt x="25" y="4"/>
                  </a:cubicBezTo>
                  <a:cubicBezTo>
                    <a:pt x="25" y="3"/>
                    <a:pt x="23" y="2"/>
                    <a:pt x="22" y="1"/>
                  </a:cubicBezTo>
                  <a:cubicBezTo>
                    <a:pt x="21" y="0"/>
                    <a:pt x="18" y="0"/>
                    <a:pt x="16" y="0"/>
                  </a:cubicBezTo>
                  <a:cubicBezTo>
                    <a:pt x="14" y="0"/>
                    <a:pt x="13" y="4"/>
                    <a:pt x="12" y="5"/>
                  </a:cubicBezTo>
                  <a:cubicBezTo>
                    <a:pt x="12" y="6"/>
                    <a:pt x="11" y="5"/>
                    <a:pt x="11" y="5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10"/>
                    <a:pt x="10" y="11"/>
                  </a:cubicBezTo>
                  <a:cubicBezTo>
                    <a:pt x="10" y="12"/>
                    <a:pt x="10" y="14"/>
                    <a:pt x="10" y="14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6"/>
                    <a:pt x="11" y="18"/>
                    <a:pt x="11" y="18"/>
                  </a:cubicBezTo>
                  <a:cubicBezTo>
                    <a:pt x="10" y="18"/>
                    <a:pt x="5" y="22"/>
                    <a:pt x="5" y="23"/>
                  </a:cubicBezTo>
                  <a:cubicBezTo>
                    <a:pt x="4" y="23"/>
                    <a:pt x="3" y="28"/>
                    <a:pt x="2" y="30"/>
                  </a:cubicBezTo>
                  <a:cubicBezTo>
                    <a:pt x="1" y="32"/>
                    <a:pt x="3" y="34"/>
                    <a:pt x="3" y="36"/>
                  </a:cubicBezTo>
                  <a:cubicBezTo>
                    <a:pt x="2" y="37"/>
                    <a:pt x="4" y="40"/>
                    <a:pt x="3" y="40"/>
                  </a:cubicBezTo>
                  <a:cubicBezTo>
                    <a:pt x="2" y="41"/>
                    <a:pt x="4" y="47"/>
                    <a:pt x="3" y="48"/>
                  </a:cubicBezTo>
                  <a:cubicBezTo>
                    <a:pt x="2" y="49"/>
                    <a:pt x="3" y="53"/>
                    <a:pt x="3" y="53"/>
                  </a:cubicBezTo>
                  <a:cubicBezTo>
                    <a:pt x="2" y="52"/>
                    <a:pt x="0" y="54"/>
                    <a:pt x="0" y="54"/>
                  </a:cubicBezTo>
                  <a:cubicBezTo>
                    <a:pt x="0" y="54"/>
                    <a:pt x="1" y="70"/>
                    <a:pt x="1" y="70"/>
                  </a:cubicBezTo>
                  <a:cubicBezTo>
                    <a:pt x="1" y="71"/>
                    <a:pt x="3" y="70"/>
                    <a:pt x="3" y="70"/>
                  </a:cubicBezTo>
                  <a:cubicBezTo>
                    <a:pt x="3" y="70"/>
                    <a:pt x="8" y="69"/>
                    <a:pt x="8" y="70"/>
                  </a:cubicBezTo>
                  <a:cubicBezTo>
                    <a:pt x="8" y="71"/>
                    <a:pt x="8" y="82"/>
                    <a:pt x="8" y="82"/>
                  </a:cubicBezTo>
                  <a:cubicBezTo>
                    <a:pt x="8" y="83"/>
                    <a:pt x="7" y="93"/>
                    <a:pt x="7" y="94"/>
                  </a:cubicBezTo>
                  <a:cubicBezTo>
                    <a:pt x="7" y="95"/>
                    <a:pt x="8" y="100"/>
                    <a:pt x="8" y="102"/>
                  </a:cubicBezTo>
                  <a:cubicBezTo>
                    <a:pt x="8" y="104"/>
                    <a:pt x="6" y="117"/>
                    <a:pt x="6" y="117"/>
                  </a:cubicBezTo>
                  <a:cubicBezTo>
                    <a:pt x="6" y="117"/>
                    <a:pt x="6" y="120"/>
                    <a:pt x="7" y="120"/>
                  </a:cubicBezTo>
                  <a:cubicBezTo>
                    <a:pt x="8" y="120"/>
                    <a:pt x="10" y="120"/>
                    <a:pt x="10" y="120"/>
                  </a:cubicBezTo>
                  <a:cubicBezTo>
                    <a:pt x="10" y="120"/>
                    <a:pt x="10" y="119"/>
                    <a:pt x="11" y="119"/>
                  </a:cubicBezTo>
                  <a:cubicBezTo>
                    <a:pt x="12" y="119"/>
                    <a:pt x="15" y="120"/>
                    <a:pt x="17" y="120"/>
                  </a:cubicBezTo>
                  <a:cubicBezTo>
                    <a:pt x="18" y="120"/>
                    <a:pt x="24" y="120"/>
                    <a:pt x="25" y="120"/>
                  </a:cubicBezTo>
                  <a:cubicBezTo>
                    <a:pt x="26" y="120"/>
                    <a:pt x="25" y="118"/>
                    <a:pt x="24" y="118"/>
                  </a:cubicBezTo>
                  <a:cubicBezTo>
                    <a:pt x="23" y="118"/>
                    <a:pt x="21" y="116"/>
                    <a:pt x="21" y="116"/>
                  </a:cubicBezTo>
                  <a:cubicBezTo>
                    <a:pt x="21" y="115"/>
                    <a:pt x="21" y="115"/>
                    <a:pt x="21" y="115"/>
                  </a:cubicBezTo>
                  <a:cubicBezTo>
                    <a:pt x="21" y="115"/>
                    <a:pt x="27" y="116"/>
                    <a:pt x="28" y="117"/>
                  </a:cubicBezTo>
                  <a:cubicBezTo>
                    <a:pt x="29" y="117"/>
                    <a:pt x="34" y="116"/>
                    <a:pt x="35" y="116"/>
                  </a:cubicBezTo>
                  <a:cubicBezTo>
                    <a:pt x="36" y="116"/>
                    <a:pt x="35" y="115"/>
                    <a:pt x="34" y="113"/>
                  </a:cubicBezTo>
                  <a:cubicBezTo>
                    <a:pt x="34" y="113"/>
                    <a:pt x="31" y="114"/>
                    <a:pt x="31" y="113"/>
                  </a:cubicBezTo>
                  <a:cubicBezTo>
                    <a:pt x="30" y="113"/>
                    <a:pt x="26" y="112"/>
                    <a:pt x="27" y="112"/>
                  </a:cubicBezTo>
                  <a:cubicBezTo>
                    <a:pt x="27" y="111"/>
                    <a:pt x="25" y="109"/>
                    <a:pt x="25" y="108"/>
                  </a:cubicBezTo>
                  <a:cubicBezTo>
                    <a:pt x="25" y="107"/>
                    <a:pt x="24" y="107"/>
                    <a:pt x="23" y="107"/>
                  </a:cubicBezTo>
                  <a:cubicBezTo>
                    <a:pt x="24" y="107"/>
                    <a:pt x="24" y="107"/>
                    <a:pt x="24" y="106"/>
                  </a:cubicBezTo>
                  <a:cubicBezTo>
                    <a:pt x="23" y="105"/>
                    <a:pt x="27" y="67"/>
                    <a:pt x="28" y="66"/>
                  </a:cubicBezTo>
                  <a:cubicBezTo>
                    <a:pt x="28" y="65"/>
                    <a:pt x="27" y="55"/>
                    <a:pt x="27" y="54"/>
                  </a:cubicBezTo>
                  <a:cubicBezTo>
                    <a:pt x="27" y="53"/>
                    <a:pt x="27" y="54"/>
                    <a:pt x="27" y="52"/>
                  </a:cubicBezTo>
                  <a:cubicBezTo>
                    <a:pt x="28" y="50"/>
                    <a:pt x="26" y="51"/>
                    <a:pt x="27" y="50"/>
                  </a:cubicBezTo>
                  <a:cubicBezTo>
                    <a:pt x="28" y="49"/>
                    <a:pt x="29" y="46"/>
                    <a:pt x="28" y="45"/>
                  </a:cubicBezTo>
                  <a:cubicBezTo>
                    <a:pt x="28" y="44"/>
                    <a:pt x="28" y="36"/>
                    <a:pt x="28" y="37"/>
                  </a:cubicBezTo>
                  <a:cubicBezTo>
                    <a:pt x="29" y="38"/>
                    <a:pt x="31" y="40"/>
                    <a:pt x="36" y="41"/>
                  </a:cubicBezTo>
                  <a:cubicBezTo>
                    <a:pt x="40" y="42"/>
                    <a:pt x="39" y="37"/>
                    <a:pt x="40" y="36"/>
                  </a:cubicBezTo>
                  <a:cubicBezTo>
                    <a:pt x="40" y="35"/>
                    <a:pt x="38" y="32"/>
                    <a:pt x="39" y="32"/>
                  </a:cubicBezTo>
                  <a:close/>
                  <a:moveTo>
                    <a:pt x="28" y="16"/>
                  </a:moveTo>
                  <a:cubicBezTo>
                    <a:pt x="28" y="16"/>
                    <a:pt x="28" y="17"/>
                    <a:pt x="28" y="17"/>
                  </a:cubicBezTo>
                  <a:cubicBezTo>
                    <a:pt x="27" y="17"/>
                    <a:pt x="27" y="16"/>
                    <a:pt x="27" y="16"/>
                  </a:cubicBezTo>
                  <a:lnTo>
                    <a:pt x="28" y="16"/>
                  </a:lnTo>
                  <a:close/>
                  <a:moveTo>
                    <a:pt x="26" y="24"/>
                  </a:moveTo>
                  <a:cubicBezTo>
                    <a:pt x="25" y="24"/>
                    <a:pt x="22" y="23"/>
                    <a:pt x="22" y="23"/>
                  </a:cubicBezTo>
                  <a:cubicBezTo>
                    <a:pt x="21" y="22"/>
                    <a:pt x="23" y="22"/>
                    <a:pt x="23" y="22"/>
                  </a:cubicBezTo>
                  <a:cubicBezTo>
                    <a:pt x="23" y="22"/>
                    <a:pt x="21" y="21"/>
                    <a:pt x="20" y="20"/>
                  </a:cubicBezTo>
                  <a:cubicBezTo>
                    <a:pt x="20" y="20"/>
                    <a:pt x="20" y="18"/>
                    <a:pt x="20" y="18"/>
                  </a:cubicBezTo>
                  <a:cubicBezTo>
                    <a:pt x="20" y="18"/>
                    <a:pt x="22" y="18"/>
                    <a:pt x="23" y="14"/>
                  </a:cubicBezTo>
                  <a:cubicBezTo>
                    <a:pt x="23" y="14"/>
                    <a:pt x="25" y="14"/>
                    <a:pt x="25" y="15"/>
                  </a:cubicBezTo>
                  <a:cubicBezTo>
                    <a:pt x="25" y="16"/>
                    <a:pt x="27" y="20"/>
                    <a:pt x="27" y="21"/>
                  </a:cubicBezTo>
                  <a:cubicBezTo>
                    <a:pt x="28" y="21"/>
                    <a:pt x="30" y="23"/>
                    <a:pt x="30" y="24"/>
                  </a:cubicBezTo>
                  <a:cubicBezTo>
                    <a:pt x="30" y="25"/>
                    <a:pt x="31" y="27"/>
                    <a:pt x="31" y="27"/>
                  </a:cubicBezTo>
                  <a:cubicBezTo>
                    <a:pt x="31" y="27"/>
                    <a:pt x="28" y="24"/>
                    <a:pt x="26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" name="Freeform 210"/>
            <p:cNvSpPr>
              <a:spLocks noEditPoints="1"/>
            </p:cNvSpPr>
            <p:nvPr/>
          </p:nvSpPr>
          <p:spPr bwMode="auto">
            <a:xfrm>
              <a:off x="1477" y="1780"/>
              <a:ext cx="38" cy="118"/>
            </a:xfrm>
            <a:custGeom>
              <a:avLst/>
              <a:gdLst>
                <a:gd name="T0" fmla="*/ 5 w 42"/>
                <a:gd name="T1" fmla="*/ 10 h 129"/>
                <a:gd name="T2" fmla="*/ 5 w 42"/>
                <a:gd name="T3" fmla="*/ 8 h 129"/>
                <a:gd name="T4" fmla="*/ 5 w 42"/>
                <a:gd name="T5" fmla="*/ 5 h 129"/>
                <a:gd name="T6" fmla="*/ 5 w 42"/>
                <a:gd name="T7" fmla="*/ 5 h 129"/>
                <a:gd name="T8" fmla="*/ 5 w 42"/>
                <a:gd name="T9" fmla="*/ 5 h 129"/>
                <a:gd name="T10" fmla="*/ 5 w 42"/>
                <a:gd name="T11" fmla="*/ 5 h 129"/>
                <a:gd name="T12" fmla="*/ 5 w 42"/>
                <a:gd name="T13" fmla="*/ 5 h 129"/>
                <a:gd name="T14" fmla="*/ 5 w 42"/>
                <a:gd name="T15" fmla="*/ 5 h 129"/>
                <a:gd name="T16" fmla="*/ 5 w 42"/>
                <a:gd name="T17" fmla="*/ 5 h 129"/>
                <a:gd name="T18" fmla="*/ 5 w 42"/>
                <a:gd name="T19" fmla="*/ 5 h 129"/>
                <a:gd name="T20" fmla="*/ 5 w 42"/>
                <a:gd name="T21" fmla="*/ 1 h 129"/>
                <a:gd name="T22" fmla="*/ 5 w 42"/>
                <a:gd name="T23" fmla="*/ 0 h 129"/>
                <a:gd name="T24" fmla="*/ 5 w 42"/>
                <a:gd name="T25" fmla="*/ 5 h 129"/>
                <a:gd name="T26" fmla="*/ 5 w 42"/>
                <a:gd name="T27" fmla="*/ 5 h 129"/>
                <a:gd name="T28" fmla="*/ 2 w 42"/>
                <a:gd name="T29" fmla="*/ 5 h 129"/>
                <a:gd name="T30" fmla="*/ 0 w 42"/>
                <a:gd name="T31" fmla="*/ 8 h 129"/>
                <a:gd name="T32" fmla="*/ 1 w 42"/>
                <a:gd name="T33" fmla="*/ 11 h 129"/>
                <a:gd name="T34" fmla="*/ 2 w 42"/>
                <a:gd name="T35" fmla="*/ 12 h 129"/>
                <a:gd name="T36" fmla="*/ 5 w 42"/>
                <a:gd name="T37" fmla="*/ 12 h 129"/>
                <a:gd name="T38" fmla="*/ 5 w 42"/>
                <a:gd name="T39" fmla="*/ 12 h 129"/>
                <a:gd name="T40" fmla="*/ 5 w 42"/>
                <a:gd name="T41" fmla="*/ 11 h 129"/>
                <a:gd name="T42" fmla="*/ 5 w 42"/>
                <a:gd name="T43" fmla="*/ 9 h 129"/>
                <a:gd name="T44" fmla="*/ 5 w 42"/>
                <a:gd name="T45" fmla="*/ 6 h 129"/>
                <a:gd name="T46" fmla="*/ 5 w 42"/>
                <a:gd name="T47" fmla="*/ 8 h 129"/>
                <a:gd name="T48" fmla="*/ 5 w 42"/>
                <a:gd name="T49" fmla="*/ 13 h 129"/>
                <a:gd name="T50" fmla="*/ 5 w 42"/>
                <a:gd name="T51" fmla="*/ 16 h 129"/>
                <a:gd name="T52" fmla="*/ 5 w 42"/>
                <a:gd name="T53" fmla="*/ 19 h 129"/>
                <a:gd name="T54" fmla="*/ 5 w 42"/>
                <a:gd name="T55" fmla="*/ 21 h 129"/>
                <a:gd name="T56" fmla="*/ 5 w 42"/>
                <a:gd name="T57" fmla="*/ 19 h 129"/>
                <a:gd name="T58" fmla="*/ 5 w 42"/>
                <a:gd name="T59" fmla="*/ 18 h 129"/>
                <a:gd name="T60" fmla="*/ 5 w 42"/>
                <a:gd name="T61" fmla="*/ 16 h 129"/>
                <a:gd name="T62" fmla="*/ 5 w 42"/>
                <a:gd name="T63" fmla="*/ 12 h 129"/>
                <a:gd name="T64" fmla="*/ 5 w 42"/>
                <a:gd name="T65" fmla="*/ 16 h 129"/>
                <a:gd name="T66" fmla="*/ 5 w 42"/>
                <a:gd name="T67" fmla="*/ 17 h 129"/>
                <a:gd name="T68" fmla="*/ 5 w 42"/>
                <a:gd name="T69" fmla="*/ 19 h 129"/>
                <a:gd name="T70" fmla="*/ 5 w 42"/>
                <a:gd name="T71" fmla="*/ 20 h 129"/>
                <a:gd name="T72" fmla="*/ 5 w 42"/>
                <a:gd name="T73" fmla="*/ 17 h 129"/>
                <a:gd name="T74" fmla="*/ 5 w 42"/>
                <a:gd name="T75" fmla="*/ 15 h 129"/>
                <a:gd name="T76" fmla="*/ 5 w 42"/>
                <a:gd name="T77" fmla="*/ 14 h 129"/>
                <a:gd name="T78" fmla="*/ 5 w 42"/>
                <a:gd name="T79" fmla="*/ 10 h 129"/>
                <a:gd name="T80" fmla="*/ 5 w 42"/>
                <a:gd name="T81" fmla="*/ 11 h 129"/>
                <a:gd name="T82" fmla="*/ 5 w 42"/>
                <a:gd name="T83" fmla="*/ 12 h 129"/>
                <a:gd name="T84" fmla="*/ 5 w 42"/>
                <a:gd name="T85" fmla="*/ 12 h 129"/>
                <a:gd name="T86" fmla="*/ 5 w 42"/>
                <a:gd name="T87" fmla="*/ 11 h 129"/>
                <a:gd name="T88" fmla="*/ 5 w 42"/>
                <a:gd name="T89" fmla="*/ 12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29">
                  <a:moveTo>
                    <a:pt x="41" y="65"/>
                  </a:moveTo>
                  <a:cubicBezTo>
                    <a:pt x="41" y="62"/>
                    <a:pt x="40" y="61"/>
                    <a:pt x="40" y="61"/>
                  </a:cubicBezTo>
                  <a:cubicBezTo>
                    <a:pt x="40" y="57"/>
                    <a:pt x="39" y="58"/>
                    <a:pt x="39" y="56"/>
                  </a:cubicBezTo>
                  <a:cubicBezTo>
                    <a:pt x="40" y="51"/>
                    <a:pt x="38" y="51"/>
                    <a:pt x="38" y="50"/>
                  </a:cubicBezTo>
                  <a:cubicBezTo>
                    <a:pt x="39" y="48"/>
                    <a:pt x="38" y="47"/>
                    <a:pt x="38" y="44"/>
                  </a:cubicBezTo>
                  <a:cubicBezTo>
                    <a:pt x="38" y="42"/>
                    <a:pt x="37" y="40"/>
                    <a:pt x="37" y="39"/>
                  </a:cubicBezTo>
                  <a:cubicBezTo>
                    <a:pt x="37" y="38"/>
                    <a:pt x="35" y="31"/>
                    <a:pt x="35" y="30"/>
                  </a:cubicBezTo>
                  <a:cubicBezTo>
                    <a:pt x="34" y="29"/>
                    <a:pt x="33" y="26"/>
                    <a:pt x="32" y="24"/>
                  </a:cubicBezTo>
                  <a:cubicBezTo>
                    <a:pt x="31" y="23"/>
                    <a:pt x="27" y="22"/>
                    <a:pt x="27" y="22"/>
                  </a:cubicBezTo>
                  <a:cubicBezTo>
                    <a:pt x="25" y="21"/>
                    <a:pt x="24" y="19"/>
                    <a:pt x="24" y="18"/>
                  </a:cubicBezTo>
                  <a:cubicBezTo>
                    <a:pt x="24" y="17"/>
                    <a:pt x="25" y="16"/>
                    <a:pt x="26" y="16"/>
                  </a:cubicBezTo>
                  <a:cubicBezTo>
                    <a:pt x="28" y="16"/>
                    <a:pt x="28" y="16"/>
                    <a:pt x="28" y="15"/>
                  </a:cubicBezTo>
                  <a:cubicBezTo>
                    <a:pt x="29" y="15"/>
                    <a:pt x="28" y="14"/>
                    <a:pt x="28" y="13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8" y="11"/>
                    <a:pt x="29" y="11"/>
                  </a:cubicBezTo>
                  <a:cubicBezTo>
                    <a:pt x="29" y="11"/>
                    <a:pt x="30" y="10"/>
                    <a:pt x="30" y="10"/>
                  </a:cubicBezTo>
                  <a:cubicBezTo>
                    <a:pt x="30" y="10"/>
                    <a:pt x="29" y="8"/>
                    <a:pt x="28" y="7"/>
                  </a:cubicBezTo>
                  <a:cubicBezTo>
                    <a:pt x="28" y="7"/>
                    <a:pt x="28" y="5"/>
                    <a:pt x="28" y="5"/>
                  </a:cubicBezTo>
                  <a:cubicBezTo>
                    <a:pt x="28" y="4"/>
                    <a:pt x="28" y="2"/>
                    <a:pt x="28" y="2"/>
                  </a:cubicBezTo>
                  <a:cubicBezTo>
                    <a:pt x="27" y="1"/>
                    <a:pt x="26" y="1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0"/>
                    <a:pt x="21" y="1"/>
                    <a:pt x="20" y="0"/>
                  </a:cubicBezTo>
                  <a:cubicBezTo>
                    <a:pt x="18" y="0"/>
                    <a:pt x="16" y="1"/>
                    <a:pt x="15" y="2"/>
                  </a:cubicBezTo>
                  <a:cubicBezTo>
                    <a:pt x="13" y="3"/>
                    <a:pt x="11" y="10"/>
                    <a:pt x="10" y="11"/>
                  </a:cubicBezTo>
                  <a:cubicBezTo>
                    <a:pt x="9" y="12"/>
                    <a:pt x="9" y="17"/>
                    <a:pt x="9" y="17"/>
                  </a:cubicBezTo>
                  <a:cubicBezTo>
                    <a:pt x="8" y="18"/>
                    <a:pt x="7" y="19"/>
                    <a:pt x="6" y="20"/>
                  </a:cubicBezTo>
                  <a:cubicBezTo>
                    <a:pt x="6" y="20"/>
                    <a:pt x="5" y="20"/>
                    <a:pt x="3" y="23"/>
                  </a:cubicBezTo>
                  <a:cubicBezTo>
                    <a:pt x="2" y="26"/>
                    <a:pt x="3" y="25"/>
                    <a:pt x="2" y="30"/>
                  </a:cubicBezTo>
                  <a:cubicBezTo>
                    <a:pt x="1" y="34"/>
                    <a:pt x="2" y="41"/>
                    <a:pt x="1" y="44"/>
                  </a:cubicBezTo>
                  <a:cubicBezTo>
                    <a:pt x="0" y="47"/>
                    <a:pt x="0" y="49"/>
                    <a:pt x="0" y="52"/>
                  </a:cubicBezTo>
                  <a:cubicBezTo>
                    <a:pt x="0" y="56"/>
                    <a:pt x="1" y="57"/>
                    <a:pt x="1" y="60"/>
                  </a:cubicBezTo>
                  <a:cubicBezTo>
                    <a:pt x="1" y="60"/>
                    <a:pt x="0" y="65"/>
                    <a:pt x="1" y="67"/>
                  </a:cubicBezTo>
                  <a:cubicBezTo>
                    <a:pt x="2" y="68"/>
                    <a:pt x="1" y="69"/>
                    <a:pt x="1" y="70"/>
                  </a:cubicBezTo>
                  <a:cubicBezTo>
                    <a:pt x="1" y="70"/>
                    <a:pt x="2" y="71"/>
                    <a:pt x="2" y="72"/>
                  </a:cubicBezTo>
                  <a:cubicBezTo>
                    <a:pt x="1" y="74"/>
                    <a:pt x="4" y="74"/>
                    <a:pt x="4" y="75"/>
                  </a:cubicBezTo>
                  <a:cubicBezTo>
                    <a:pt x="7" y="76"/>
                    <a:pt x="7" y="75"/>
                    <a:pt x="7" y="75"/>
                  </a:cubicBezTo>
                  <a:cubicBezTo>
                    <a:pt x="7" y="74"/>
                    <a:pt x="6" y="69"/>
                    <a:pt x="7" y="72"/>
                  </a:cubicBezTo>
                  <a:cubicBezTo>
                    <a:pt x="8" y="74"/>
                    <a:pt x="8" y="73"/>
                    <a:pt x="8" y="73"/>
                  </a:cubicBezTo>
                  <a:cubicBezTo>
                    <a:pt x="8" y="72"/>
                    <a:pt x="7" y="70"/>
                    <a:pt x="7" y="70"/>
                  </a:cubicBezTo>
                  <a:cubicBezTo>
                    <a:pt x="7" y="70"/>
                    <a:pt x="7" y="69"/>
                    <a:pt x="7" y="68"/>
                  </a:cubicBezTo>
                  <a:cubicBezTo>
                    <a:pt x="7" y="67"/>
                    <a:pt x="6" y="61"/>
                    <a:pt x="6" y="60"/>
                  </a:cubicBezTo>
                  <a:cubicBezTo>
                    <a:pt x="6" y="59"/>
                    <a:pt x="5" y="56"/>
                    <a:pt x="6" y="54"/>
                  </a:cubicBezTo>
                  <a:cubicBezTo>
                    <a:pt x="7" y="52"/>
                    <a:pt x="6" y="48"/>
                    <a:pt x="6" y="48"/>
                  </a:cubicBezTo>
                  <a:cubicBezTo>
                    <a:pt x="6" y="47"/>
                    <a:pt x="8" y="40"/>
                    <a:pt x="8" y="41"/>
                  </a:cubicBezTo>
                  <a:cubicBezTo>
                    <a:pt x="8" y="44"/>
                    <a:pt x="10" y="46"/>
                    <a:pt x="10" y="47"/>
                  </a:cubicBezTo>
                  <a:cubicBezTo>
                    <a:pt x="10" y="47"/>
                    <a:pt x="10" y="48"/>
                    <a:pt x="9" y="50"/>
                  </a:cubicBezTo>
                  <a:cubicBezTo>
                    <a:pt x="9" y="53"/>
                    <a:pt x="9" y="63"/>
                    <a:pt x="8" y="65"/>
                  </a:cubicBezTo>
                  <a:cubicBezTo>
                    <a:pt x="8" y="67"/>
                    <a:pt x="10" y="79"/>
                    <a:pt x="9" y="80"/>
                  </a:cubicBezTo>
                  <a:cubicBezTo>
                    <a:pt x="9" y="81"/>
                    <a:pt x="11" y="92"/>
                    <a:pt x="10" y="95"/>
                  </a:cubicBezTo>
                  <a:cubicBezTo>
                    <a:pt x="9" y="97"/>
                    <a:pt x="9" y="100"/>
                    <a:pt x="9" y="101"/>
                  </a:cubicBezTo>
                  <a:cubicBezTo>
                    <a:pt x="8" y="105"/>
                    <a:pt x="9" y="108"/>
                    <a:pt x="9" y="112"/>
                  </a:cubicBezTo>
                  <a:cubicBezTo>
                    <a:pt x="8" y="114"/>
                    <a:pt x="9" y="121"/>
                    <a:pt x="9" y="122"/>
                  </a:cubicBezTo>
                  <a:cubicBezTo>
                    <a:pt x="10" y="122"/>
                    <a:pt x="9" y="124"/>
                    <a:pt x="9" y="124"/>
                  </a:cubicBezTo>
                  <a:cubicBezTo>
                    <a:pt x="9" y="124"/>
                    <a:pt x="11" y="129"/>
                    <a:pt x="12" y="129"/>
                  </a:cubicBezTo>
                  <a:cubicBezTo>
                    <a:pt x="13" y="129"/>
                    <a:pt x="15" y="125"/>
                    <a:pt x="15" y="124"/>
                  </a:cubicBezTo>
                  <a:cubicBezTo>
                    <a:pt x="15" y="124"/>
                    <a:pt x="15" y="121"/>
                    <a:pt x="15" y="121"/>
                  </a:cubicBezTo>
                  <a:cubicBezTo>
                    <a:pt x="16" y="120"/>
                    <a:pt x="16" y="119"/>
                    <a:pt x="16" y="119"/>
                  </a:cubicBezTo>
                  <a:cubicBezTo>
                    <a:pt x="16" y="118"/>
                    <a:pt x="15" y="117"/>
                    <a:pt x="17" y="116"/>
                  </a:cubicBezTo>
                  <a:cubicBezTo>
                    <a:pt x="18" y="115"/>
                    <a:pt x="17" y="112"/>
                    <a:pt x="17" y="112"/>
                  </a:cubicBezTo>
                  <a:cubicBezTo>
                    <a:pt x="17" y="111"/>
                    <a:pt x="18" y="106"/>
                    <a:pt x="17" y="102"/>
                  </a:cubicBezTo>
                  <a:cubicBezTo>
                    <a:pt x="16" y="98"/>
                    <a:pt x="18" y="88"/>
                    <a:pt x="18" y="88"/>
                  </a:cubicBezTo>
                  <a:cubicBezTo>
                    <a:pt x="21" y="83"/>
                    <a:pt x="22" y="69"/>
                    <a:pt x="23" y="71"/>
                  </a:cubicBezTo>
                  <a:cubicBezTo>
                    <a:pt x="24" y="83"/>
                    <a:pt x="26" y="89"/>
                    <a:pt x="27" y="93"/>
                  </a:cubicBezTo>
                  <a:cubicBezTo>
                    <a:pt x="27" y="94"/>
                    <a:pt x="27" y="102"/>
                    <a:pt x="27" y="102"/>
                  </a:cubicBezTo>
                  <a:cubicBezTo>
                    <a:pt x="27" y="102"/>
                    <a:pt x="27" y="103"/>
                    <a:pt x="27" y="104"/>
                  </a:cubicBezTo>
                  <a:cubicBezTo>
                    <a:pt x="27" y="106"/>
                    <a:pt x="28" y="113"/>
                    <a:pt x="28" y="114"/>
                  </a:cubicBezTo>
                  <a:cubicBezTo>
                    <a:pt x="28" y="116"/>
                    <a:pt x="29" y="116"/>
                    <a:pt x="28" y="116"/>
                  </a:cubicBezTo>
                  <a:cubicBezTo>
                    <a:pt x="28" y="116"/>
                    <a:pt x="29" y="118"/>
                    <a:pt x="29" y="119"/>
                  </a:cubicBezTo>
                  <a:cubicBezTo>
                    <a:pt x="29" y="119"/>
                    <a:pt x="31" y="119"/>
                    <a:pt x="31" y="123"/>
                  </a:cubicBezTo>
                  <a:cubicBezTo>
                    <a:pt x="31" y="127"/>
                    <a:pt x="35" y="129"/>
                    <a:pt x="36" y="128"/>
                  </a:cubicBezTo>
                  <a:cubicBezTo>
                    <a:pt x="38" y="124"/>
                    <a:pt x="35" y="121"/>
                    <a:pt x="35" y="118"/>
                  </a:cubicBezTo>
                  <a:cubicBezTo>
                    <a:pt x="36" y="116"/>
                    <a:pt x="36" y="115"/>
                    <a:pt x="37" y="114"/>
                  </a:cubicBezTo>
                  <a:cubicBezTo>
                    <a:pt x="38" y="112"/>
                    <a:pt x="36" y="105"/>
                    <a:pt x="36" y="103"/>
                  </a:cubicBezTo>
                  <a:cubicBezTo>
                    <a:pt x="36" y="102"/>
                    <a:pt x="35" y="95"/>
                    <a:pt x="35" y="95"/>
                  </a:cubicBezTo>
                  <a:cubicBezTo>
                    <a:pt x="36" y="92"/>
                    <a:pt x="34" y="90"/>
                    <a:pt x="34" y="89"/>
                  </a:cubicBezTo>
                  <a:cubicBezTo>
                    <a:pt x="34" y="89"/>
                    <a:pt x="34" y="87"/>
                    <a:pt x="34" y="86"/>
                  </a:cubicBezTo>
                  <a:cubicBezTo>
                    <a:pt x="35" y="82"/>
                    <a:pt x="34" y="67"/>
                    <a:pt x="34" y="66"/>
                  </a:cubicBezTo>
                  <a:cubicBezTo>
                    <a:pt x="34" y="65"/>
                    <a:pt x="34" y="62"/>
                    <a:pt x="35" y="63"/>
                  </a:cubicBezTo>
                  <a:cubicBezTo>
                    <a:pt x="35" y="63"/>
                    <a:pt x="35" y="65"/>
                    <a:pt x="35" y="66"/>
                  </a:cubicBezTo>
                  <a:cubicBezTo>
                    <a:pt x="36" y="67"/>
                    <a:pt x="35" y="68"/>
                    <a:pt x="35" y="69"/>
                  </a:cubicBezTo>
                  <a:cubicBezTo>
                    <a:pt x="35" y="69"/>
                    <a:pt x="36" y="70"/>
                    <a:pt x="36" y="70"/>
                  </a:cubicBezTo>
                  <a:cubicBezTo>
                    <a:pt x="35" y="73"/>
                    <a:pt x="36" y="74"/>
                    <a:pt x="36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9" y="74"/>
                    <a:pt x="39" y="75"/>
                    <a:pt x="40" y="74"/>
                  </a:cubicBezTo>
                  <a:cubicBezTo>
                    <a:pt x="42" y="70"/>
                    <a:pt x="41" y="69"/>
                    <a:pt x="41" y="69"/>
                  </a:cubicBezTo>
                  <a:cubicBezTo>
                    <a:pt x="42" y="68"/>
                    <a:pt x="41" y="66"/>
                    <a:pt x="41" y="65"/>
                  </a:cubicBezTo>
                  <a:close/>
                  <a:moveTo>
                    <a:pt x="38" y="74"/>
                  </a:moveTo>
                  <a:cubicBezTo>
                    <a:pt x="37" y="76"/>
                    <a:pt x="37" y="71"/>
                    <a:pt x="37" y="71"/>
                  </a:cubicBezTo>
                  <a:cubicBezTo>
                    <a:pt x="37" y="71"/>
                    <a:pt x="39" y="72"/>
                    <a:pt x="38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" name="Freeform 211"/>
            <p:cNvSpPr>
              <a:spLocks noEditPoints="1"/>
            </p:cNvSpPr>
            <p:nvPr/>
          </p:nvSpPr>
          <p:spPr bwMode="auto">
            <a:xfrm>
              <a:off x="2296" y="2131"/>
              <a:ext cx="63" cy="135"/>
            </a:xfrm>
            <a:custGeom>
              <a:avLst/>
              <a:gdLst>
                <a:gd name="T0" fmla="*/ 10 w 69"/>
                <a:gd name="T1" fmla="*/ 22 h 147"/>
                <a:gd name="T2" fmla="*/ 9 w 69"/>
                <a:gd name="T3" fmla="*/ 22 h 147"/>
                <a:gd name="T4" fmla="*/ 9 w 69"/>
                <a:gd name="T5" fmla="*/ 18 h 147"/>
                <a:gd name="T6" fmla="*/ 8 w 69"/>
                <a:gd name="T7" fmla="*/ 15 h 147"/>
                <a:gd name="T8" fmla="*/ 8 w 69"/>
                <a:gd name="T9" fmla="*/ 13 h 147"/>
                <a:gd name="T10" fmla="*/ 9 w 69"/>
                <a:gd name="T11" fmla="*/ 13 h 147"/>
                <a:gd name="T12" fmla="*/ 11 w 69"/>
                <a:gd name="T13" fmla="*/ 8 h 147"/>
                <a:gd name="T14" fmla="*/ 11 w 69"/>
                <a:gd name="T15" fmla="*/ 7 h 147"/>
                <a:gd name="T16" fmla="*/ 8 w 69"/>
                <a:gd name="T17" fmla="*/ 6 h 147"/>
                <a:gd name="T18" fmla="*/ 5 w 69"/>
                <a:gd name="T19" fmla="*/ 6 h 147"/>
                <a:gd name="T20" fmla="*/ 5 w 69"/>
                <a:gd name="T21" fmla="*/ 6 h 147"/>
                <a:gd name="T22" fmla="*/ 5 w 69"/>
                <a:gd name="T23" fmla="*/ 6 h 147"/>
                <a:gd name="T24" fmla="*/ 5 w 69"/>
                <a:gd name="T25" fmla="*/ 6 h 147"/>
                <a:gd name="T26" fmla="*/ 5 w 69"/>
                <a:gd name="T27" fmla="*/ 0 h 147"/>
                <a:gd name="T28" fmla="*/ 5 w 69"/>
                <a:gd name="T29" fmla="*/ 6 h 147"/>
                <a:gd name="T30" fmla="*/ 5 w 69"/>
                <a:gd name="T31" fmla="*/ 6 h 147"/>
                <a:gd name="T32" fmla="*/ 5 w 69"/>
                <a:gd name="T33" fmla="*/ 6 h 147"/>
                <a:gd name="T34" fmla="*/ 5 w 69"/>
                <a:gd name="T35" fmla="*/ 6 h 147"/>
                <a:gd name="T36" fmla="*/ 5 w 69"/>
                <a:gd name="T37" fmla="*/ 6 h 147"/>
                <a:gd name="T38" fmla="*/ 5 w 69"/>
                <a:gd name="T39" fmla="*/ 11 h 147"/>
                <a:gd name="T40" fmla="*/ 5 w 69"/>
                <a:gd name="T41" fmla="*/ 12 h 147"/>
                <a:gd name="T42" fmla="*/ 5 w 69"/>
                <a:gd name="T43" fmla="*/ 15 h 147"/>
                <a:gd name="T44" fmla="*/ 5 w 69"/>
                <a:gd name="T45" fmla="*/ 16 h 147"/>
                <a:gd name="T46" fmla="*/ 5 w 69"/>
                <a:gd name="T47" fmla="*/ 20 h 147"/>
                <a:gd name="T48" fmla="*/ 5 w 69"/>
                <a:gd name="T49" fmla="*/ 24 h 147"/>
                <a:gd name="T50" fmla="*/ 5 w 69"/>
                <a:gd name="T51" fmla="*/ 24 h 147"/>
                <a:gd name="T52" fmla="*/ 5 w 69"/>
                <a:gd name="T53" fmla="*/ 24 h 147"/>
                <a:gd name="T54" fmla="*/ 5 w 69"/>
                <a:gd name="T55" fmla="*/ 24 h 147"/>
                <a:gd name="T56" fmla="*/ 5 w 69"/>
                <a:gd name="T57" fmla="*/ 19 h 147"/>
                <a:gd name="T58" fmla="*/ 5 w 69"/>
                <a:gd name="T59" fmla="*/ 15 h 147"/>
                <a:gd name="T60" fmla="*/ 5 w 69"/>
                <a:gd name="T61" fmla="*/ 16 h 147"/>
                <a:gd name="T62" fmla="*/ 7 w 69"/>
                <a:gd name="T63" fmla="*/ 22 h 147"/>
                <a:gd name="T64" fmla="*/ 8 w 69"/>
                <a:gd name="T65" fmla="*/ 24 h 147"/>
                <a:gd name="T66" fmla="*/ 10 w 69"/>
                <a:gd name="T67" fmla="*/ 24 h 147"/>
                <a:gd name="T68" fmla="*/ 5 w 69"/>
                <a:gd name="T69" fmla="*/ 10 h 147"/>
                <a:gd name="T70" fmla="*/ 5 w 69"/>
                <a:gd name="T71" fmla="*/ 11 h 147"/>
                <a:gd name="T72" fmla="*/ 5 w 69"/>
                <a:gd name="T73" fmla="*/ 10 h 147"/>
                <a:gd name="T74" fmla="*/ 5 w 69"/>
                <a:gd name="T75" fmla="*/ 8 h 147"/>
                <a:gd name="T76" fmla="*/ 5 w 69"/>
                <a:gd name="T77" fmla="*/ 9 h 147"/>
                <a:gd name="T78" fmla="*/ 8 w 69"/>
                <a:gd name="T79" fmla="*/ 12 h 147"/>
                <a:gd name="T80" fmla="*/ 9 w 69"/>
                <a:gd name="T81" fmla="*/ 7 h 147"/>
                <a:gd name="T82" fmla="*/ 8 w 69"/>
                <a:gd name="T83" fmla="*/ 11 h 147"/>
                <a:gd name="T84" fmla="*/ 8 w 69"/>
                <a:gd name="T85" fmla="*/ 12 h 1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" h="147">
                  <a:moveTo>
                    <a:pt x="65" y="140"/>
                  </a:moveTo>
                  <a:cubicBezTo>
                    <a:pt x="65" y="140"/>
                    <a:pt x="61" y="135"/>
                    <a:pt x="61" y="135"/>
                  </a:cubicBezTo>
                  <a:cubicBezTo>
                    <a:pt x="60" y="135"/>
                    <a:pt x="60" y="134"/>
                    <a:pt x="60" y="133"/>
                  </a:cubicBezTo>
                  <a:cubicBezTo>
                    <a:pt x="60" y="132"/>
                    <a:pt x="59" y="131"/>
                    <a:pt x="59" y="130"/>
                  </a:cubicBezTo>
                  <a:cubicBezTo>
                    <a:pt x="58" y="128"/>
                    <a:pt x="58" y="118"/>
                    <a:pt x="58" y="117"/>
                  </a:cubicBezTo>
                  <a:cubicBezTo>
                    <a:pt x="58" y="115"/>
                    <a:pt x="57" y="111"/>
                    <a:pt x="56" y="109"/>
                  </a:cubicBezTo>
                  <a:cubicBezTo>
                    <a:pt x="56" y="107"/>
                    <a:pt x="54" y="86"/>
                    <a:pt x="53" y="85"/>
                  </a:cubicBezTo>
                  <a:cubicBezTo>
                    <a:pt x="52" y="83"/>
                    <a:pt x="54" y="84"/>
                    <a:pt x="54" y="83"/>
                  </a:cubicBezTo>
                  <a:cubicBezTo>
                    <a:pt x="54" y="82"/>
                    <a:pt x="51" y="75"/>
                    <a:pt x="51" y="74"/>
                  </a:cubicBezTo>
                  <a:cubicBezTo>
                    <a:pt x="52" y="73"/>
                    <a:pt x="54" y="74"/>
                    <a:pt x="55" y="73"/>
                  </a:cubicBezTo>
                  <a:cubicBezTo>
                    <a:pt x="56" y="72"/>
                    <a:pt x="56" y="72"/>
                    <a:pt x="58" y="70"/>
                  </a:cubicBezTo>
                  <a:cubicBezTo>
                    <a:pt x="59" y="70"/>
                    <a:pt x="59" y="71"/>
                    <a:pt x="60" y="70"/>
                  </a:cubicBezTo>
                  <a:cubicBezTo>
                    <a:pt x="60" y="70"/>
                    <a:pt x="61" y="67"/>
                    <a:pt x="61" y="67"/>
                  </a:cubicBezTo>
                  <a:cubicBezTo>
                    <a:pt x="62" y="66"/>
                    <a:pt x="69" y="51"/>
                    <a:pt x="69" y="47"/>
                  </a:cubicBezTo>
                  <a:cubicBezTo>
                    <a:pt x="68" y="45"/>
                    <a:pt x="68" y="45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2" y="37"/>
                    <a:pt x="61" y="35"/>
                  </a:cubicBezTo>
                  <a:cubicBezTo>
                    <a:pt x="60" y="34"/>
                    <a:pt x="56" y="25"/>
                    <a:pt x="52" y="24"/>
                  </a:cubicBezTo>
                  <a:cubicBezTo>
                    <a:pt x="48" y="23"/>
                    <a:pt x="43" y="22"/>
                    <a:pt x="43" y="22"/>
                  </a:cubicBezTo>
                  <a:cubicBezTo>
                    <a:pt x="43" y="22"/>
                    <a:pt x="43" y="19"/>
                    <a:pt x="42" y="19"/>
                  </a:cubicBezTo>
                  <a:cubicBezTo>
                    <a:pt x="41" y="19"/>
                    <a:pt x="39" y="19"/>
                    <a:pt x="39" y="19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9" y="12"/>
                    <a:pt x="38" y="11"/>
                  </a:cubicBezTo>
                  <a:cubicBezTo>
                    <a:pt x="38" y="10"/>
                    <a:pt x="39" y="10"/>
                    <a:pt x="39" y="1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6" y="6"/>
                    <a:pt x="36" y="6"/>
                    <a:pt x="36" y="6"/>
                  </a:cubicBezTo>
                  <a:cubicBezTo>
                    <a:pt x="36" y="6"/>
                    <a:pt x="35" y="2"/>
                    <a:pt x="34" y="1"/>
                  </a:cubicBezTo>
                  <a:cubicBezTo>
                    <a:pt x="32" y="0"/>
                    <a:pt x="30" y="0"/>
                    <a:pt x="28" y="0"/>
                  </a:cubicBezTo>
                  <a:cubicBezTo>
                    <a:pt x="26" y="1"/>
                    <a:pt x="22" y="2"/>
                    <a:pt x="22" y="7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1"/>
                    <a:pt x="23" y="13"/>
                    <a:pt x="24" y="14"/>
                  </a:cubicBezTo>
                  <a:cubicBezTo>
                    <a:pt x="25" y="16"/>
                    <a:pt x="27" y="16"/>
                    <a:pt x="27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7" y="19"/>
                    <a:pt x="26" y="20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4" y="23"/>
                    <a:pt x="19" y="25"/>
                    <a:pt x="18" y="26"/>
                  </a:cubicBezTo>
                  <a:cubicBezTo>
                    <a:pt x="17" y="26"/>
                    <a:pt x="10" y="31"/>
                    <a:pt x="9" y="33"/>
                  </a:cubicBezTo>
                  <a:cubicBezTo>
                    <a:pt x="8" y="35"/>
                    <a:pt x="7" y="37"/>
                    <a:pt x="5" y="39"/>
                  </a:cubicBezTo>
                  <a:cubicBezTo>
                    <a:pt x="4" y="40"/>
                    <a:pt x="0" y="44"/>
                    <a:pt x="0" y="47"/>
                  </a:cubicBezTo>
                  <a:cubicBezTo>
                    <a:pt x="0" y="47"/>
                    <a:pt x="3" y="59"/>
                    <a:pt x="5" y="60"/>
                  </a:cubicBezTo>
                  <a:cubicBezTo>
                    <a:pt x="6" y="60"/>
                    <a:pt x="10" y="67"/>
                    <a:pt x="11" y="67"/>
                  </a:cubicBezTo>
                  <a:cubicBezTo>
                    <a:pt x="12" y="68"/>
                    <a:pt x="13" y="67"/>
                    <a:pt x="14" y="67"/>
                  </a:cubicBezTo>
                  <a:cubicBezTo>
                    <a:pt x="14" y="67"/>
                    <a:pt x="17" y="70"/>
                    <a:pt x="19" y="72"/>
                  </a:cubicBezTo>
                  <a:cubicBezTo>
                    <a:pt x="20" y="72"/>
                    <a:pt x="17" y="86"/>
                    <a:pt x="17" y="86"/>
                  </a:cubicBezTo>
                  <a:cubicBezTo>
                    <a:pt x="17" y="86"/>
                    <a:pt x="18" y="86"/>
                    <a:pt x="18" y="86"/>
                  </a:cubicBezTo>
                  <a:cubicBezTo>
                    <a:pt x="19" y="87"/>
                    <a:pt x="18" y="91"/>
                    <a:pt x="18" y="92"/>
                  </a:cubicBezTo>
                  <a:cubicBezTo>
                    <a:pt x="17" y="92"/>
                    <a:pt x="18" y="101"/>
                    <a:pt x="18" y="102"/>
                  </a:cubicBezTo>
                  <a:cubicBezTo>
                    <a:pt x="19" y="103"/>
                    <a:pt x="14" y="112"/>
                    <a:pt x="16" y="120"/>
                  </a:cubicBezTo>
                  <a:cubicBezTo>
                    <a:pt x="16" y="120"/>
                    <a:pt x="16" y="134"/>
                    <a:pt x="16" y="135"/>
                  </a:cubicBezTo>
                  <a:cubicBezTo>
                    <a:pt x="17" y="136"/>
                    <a:pt x="14" y="137"/>
                    <a:pt x="15" y="138"/>
                  </a:cubicBezTo>
                  <a:cubicBezTo>
                    <a:pt x="16" y="140"/>
                    <a:pt x="11" y="144"/>
                    <a:pt x="11" y="144"/>
                  </a:cubicBezTo>
                  <a:cubicBezTo>
                    <a:pt x="11" y="144"/>
                    <a:pt x="12" y="147"/>
                    <a:pt x="16" y="147"/>
                  </a:cubicBezTo>
                  <a:cubicBezTo>
                    <a:pt x="21" y="147"/>
                    <a:pt x="22" y="143"/>
                    <a:pt x="23" y="141"/>
                  </a:cubicBezTo>
                  <a:cubicBezTo>
                    <a:pt x="25" y="139"/>
                    <a:pt x="25" y="141"/>
                    <a:pt x="25" y="141"/>
                  </a:cubicBezTo>
                  <a:cubicBezTo>
                    <a:pt x="25" y="141"/>
                    <a:pt x="27" y="140"/>
                    <a:pt x="27" y="140"/>
                  </a:cubicBezTo>
                  <a:cubicBezTo>
                    <a:pt x="27" y="139"/>
                    <a:pt x="27" y="137"/>
                    <a:pt x="27" y="137"/>
                  </a:cubicBezTo>
                  <a:cubicBezTo>
                    <a:pt x="27" y="137"/>
                    <a:pt x="28" y="132"/>
                    <a:pt x="27" y="129"/>
                  </a:cubicBezTo>
                  <a:cubicBezTo>
                    <a:pt x="26" y="126"/>
                    <a:pt x="27" y="115"/>
                    <a:pt x="27" y="115"/>
                  </a:cubicBezTo>
                  <a:cubicBezTo>
                    <a:pt x="27" y="115"/>
                    <a:pt x="28" y="112"/>
                    <a:pt x="29" y="103"/>
                  </a:cubicBezTo>
                  <a:cubicBezTo>
                    <a:pt x="30" y="94"/>
                    <a:pt x="33" y="90"/>
                    <a:pt x="33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7" y="130"/>
                    <a:pt x="48" y="132"/>
                  </a:cubicBezTo>
                  <a:cubicBezTo>
                    <a:pt x="48" y="133"/>
                    <a:pt x="47" y="137"/>
                    <a:pt x="52" y="139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5" y="141"/>
                    <a:pt x="57" y="142"/>
                    <a:pt x="58" y="143"/>
                  </a:cubicBezTo>
                  <a:cubicBezTo>
                    <a:pt x="60" y="143"/>
                    <a:pt x="64" y="144"/>
                    <a:pt x="65" y="143"/>
                  </a:cubicBezTo>
                  <a:cubicBezTo>
                    <a:pt x="66" y="141"/>
                    <a:pt x="66" y="140"/>
                    <a:pt x="65" y="140"/>
                  </a:cubicBezTo>
                  <a:close/>
                  <a:moveTo>
                    <a:pt x="20" y="54"/>
                  </a:moveTo>
                  <a:cubicBezTo>
                    <a:pt x="19" y="56"/>
                    <a:pt x="19" y="61"/>
                    <a:pt x="19" y="63"/>
                  </a:cubicBezTo>
                  <a:cubicBezTo>
                    <a:pt x="19" y="64"/>
                    <a:pt x="17" y="62"/>
                    <a:pt x="15" y="62"/>
                  </a:cubicBezTo>
                  <a:cubicBezTo>
                    <a:pt x="15" y="62"/>
                    <a:pt x="16" y="60"/>
                    <a:pt x="16" y="60"/>
                  </a:cubicBezTo>
                  <a:cubicBezTo>
                    <a:pt x="15" y="59"/>
                    <a:pt x="13" y="56"/>
                    <a:pt x="13" y="56"/>
                  </a:cubicBezTo>
                  <a:cubicBezTo>
                    <a:pt x="13" y="55"/>
                    <a:pt x="12" y="53"/>
                    <a:pt x="11" y="52"/>
                  </a:cubicBezTo>
                  <a:cubicBezTo>
                    <a:pt x="10" y="51"/>
                    <a:pt x="9" y="49"/>
                    <a:pt x="9" y="4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20" y="49"/>
                    <a:pt x="20" y="50"/>
                  </a:cubicBezTo>
                  <a:cubicBezTo>
                    <a:pt x="20" y="51"/>
                    <a:pt x="21" y="53"/>
                    <a:pt x="20" y="54"/>
                  </a:cubicBezTo>
                  <a:close/>
                  <a:moveTo>
                    <a:pt x="51" y="65"/>
                  </a:moveTo>
                  <a:cubicBezTo>
                    <a:pt x="51" y="65"/>
                    <a:pt x="49" y="45"/>
                    <a:pt x="52" y="39"/>
                  </a:cubicBezTo>
                  <a:cubicBezTo>
                    <a:pt x="52" y="39"/>
                    <a:pt x="54" y="41"/>
                    <a:pt x="56" y="44"/>
                  </a:cubicBezTo>
                  <a:cubicBezTo>
                    <a:pt x="56" y="45"/>
                    <a:pt x="59" y="49"/>
                    <a:pt x="59" y="50"/>
                  </a:cubicBezTo>
                  <a:cubicBezTo>
                    <a:pt x="59" y="52"/>
                    <a:pt x="54" y="61"/>
                    <a:pt x="53" y="63"/>
                  </a:cubicBezTo>
                  <a:cubicBezTo>
                    <a:pt x="53" y="65"/>
                    <a:pt x="55" y="64"/>
                    <a:pt x="55" y="64"/>
                  </a:cubicBezTo>
                  <a:cubicBezTo>
                    <a:pt x="55" y="64"/>
                    <a:pt x="51" y="66"/>
                    <a:pt x="51" y="6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" name="Freeform 212"/>
            <p:cNvSpPr>
              <a:spLocks noEditPoints="1"/>
            </p:cNvSpPr>
            <p:nvPr/>
          </p:nvSpPr>
          <p:spPr bwMode="auto">
            <a:xfrm>
              <a:off x="1885" y="2001"/>
              <a:ext cx="65" cy="136"/>
            </a:xfrm>
            <a:custGeom>
              <a:avLst/>
              <a:gdLst>
                <a:gd name="T0" fmla="*/ 14 w 70"/>
                <a:gd name="T1" fmla="*/ 23 h 148"/>
                <a:gd name="T2" fmla="*/ 14 w 70"/>
                <a:gd name="T3" fmla="*/ 22 h 148"/>
                <a:gd name="T4" fmla="*/ 13 w 70"/>
                <a:gd name="T5" fmla="*/ 18 h 148"/>
                <a:gd name="T6" fmla="*/ 12 w 70"/>
                <a:gd name="T7" fmla="*/ 15 h 148"/>
                <a:gd name="T8" fmla="*/ 13 w 70"/>
                <a:gd name="T9" fmla="*/ 13 h 148"/>
                <a:gd name="T10" fmla="*/ 14 w 70"/>
                <a:gd name="T11" fmla="*/ 13 h 148"/>
                <a:gd name="T12" fmla="*/ 16 w 70"/>
                <a:gd name="T13" fmla="*/ 8 h 148"/>
                <a:gd name="T14" fmla="*/ 16 w 70"/>
                <a:gd name="T15" fmla="*/ 7 h 148"/>
                <a:gd name="T16" fmla="*/ 12 w 70"/>
                <a:gd name="T17" fmla="*/ 6 h 148"/>
                <a:gd name="T18" fmla="*/ 9 w 70"/>
                <a:gd name="T19" fmla="*/ 6 h 148"/>
                <a:gd name="T20" fmla="*/ 8 w 70"/>
                <a:gd name="T21" fmla="*/ 6 h 148"/>
                <a:gd name="T22" fmla="*/ 8 w 70"/>
                <a:gd name="T23" fmla="*/ 6 h 148"/>
                <a:gd name="T24" fmla="*/ 7 w 70"/>
                <a:gd name="T25" fmla="*/ 6 h 148"/>
                <a:gd name="T26" fmla="*/ 7 w 70"/>
                <a:gd name="T27" fmla="*/ 1 h 148"/>
                <a:gd name="T28" fmla="*/ 7 w 70"/>
                <a:gd name="T29" fmla="*/ 6 h 148"/>
                <a:gd name="T30" fmla="*/ 7 w 70"/>
                <a:gd name="T31" fmla="*/ 6 h 148"/>
                <a:gd name="T32" fmla="*/ 7 w 70"/>
                <a:gd name="T33" fmla="*/ 6 h 148"/>
                <a:gd name="T34" fmla="*/ 7 w 70"/>
                <a:gd name="T35" fmla="*/ 6 h 148"/>
                <a:gd name="T36" fmla="*/ 6 w 70"/>
                <a:gd name="T37" fmla="*/ 6 h 148"/>
                <a:gd name="T38" fmla="*/ 5 w 70"/>
                <a:gd name="T39" fmla="*/ 11 h 148"/>
                <a:gd name="T40" fmla="*/ 7 w 70"/>
                <a:gd name="T41" fmla="*/ 12 h 148"/>
                <a:gd name="T42" fmla="*/ 7 w 70"/>
                <a:gd name="T43" fmla="*/ 15 h 148"/>
                <a:gd name="T44" fmla="*/ 7 w 70"/>
                <a:gd name="T45" fmla="*/ 16 h 148"/>
                <a:gd name="T46" fmla="*/ 7 w 70"/>
                <a:gd name="T47" fmla="*/ 20 h 148"/>
                <a:gd name="T48" fmla="*/ 7 w 70"/>
                <a:gd name="T49" fmla="*/ 24 h 148"/>
                <a:gd name="T50" fmla="*/ 7 w 70"/>
                <a:gd name="T51" fmla="*/ 25 h 148"/>
                <a:gd name="T52" fmla="*/ 7 w 70"/>
                <a:gd name="T53" fmla="*/ 24 h 148"/>
                <a:gd name="T54" fmla="*/ 7 w 70"/>
                <a:gd name="T55" fmla="*/ 24 h 148"/>
                <a:gd name="T56" fmla="*/ 7 w 70"/>
                <a:gd name="T57" fmla="*/ 20 h 148"/>
                <a:gd name="T58" fmla="*/ 7 w 70"/>
                <a:gd name="T59" fmla="*/ 15 h 148"/>
                <a:gd name="T60" fmla="*/ 9 w 70"/>
                <a:gd name="T61" fmla="*/ 17 h 148"/>
                <a:gd name="T62" fmla="*/ 11 w 70"/>
                <a:gd name="T63" fmla="*/ 22 h 148"/>
                <a:gd name="T64" fmla="*/ 13 w 70"/>
                <a:gd name="T65" fmla="*/ 24 h 148"/>
                <a:gd name="T66" fmla="*/ 15 w 70"/>
                <a:gd name="T67" fmla="*/ 24 h 148"/>
                <a:gd name="T68" fmla="*/ 7 w 70"/>
                <a:gd name="T69" fmla="*/ 10 h 148"/>
                <a:gd name="T70" fmla="*/ 7 w 70"/>
                <a:gd name="T71" fmla="*/ 11 h 148"/>
                <a:gd name="T72" fmla="*/ 7 w 70"/>
                <a:gd name="T73" fmla="*/ 10 h 148"/>
                <a:gd name="T74" fmla="*/ 7 w 70"/>
                <a:gd name="T75" fmla="*/ 9 h 148"/>
                <a:gd name="T76" fmla="*/ 7 w 70"/>
                <a:gd name="T77" fmla="*/ 9 h 148"/>
                <a:gd name="T78" fmla="*/ 12 w 70"/>
                <a:gd name="T79" fmla="*/ 12 h 148"/>
                <a:gd name="T80" fmla="*/ 13 w 70"/>
                <a:gd name="T81" fmla="*/ 7 h 148"/>
                <a:gd name="T82" fmla="*/ 12 w 70"/>
                <a:gd name="T83" fmla="*/ 12 h 148"/>
                <a:gd name="T84" fmla="*/ 12 w 70"/>
                <a:gd name="T85" fmla="*/ 12 h 1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0" h="148">
                  <a:moveTo>
                    <a:pt x="66" y="141"/>
                  </a:moveTo>
                  <a:cubicBezTo>
                    <a:pt x="65" y="141"/>
                    <a:pt x="62" y="136"/>
                    <a:pt x="61" y="136"/>
                  </a:cubicBezTo>
                  <a:cubicBezTo>
                    <a:pt x="60" y="136"/>
                    <a:pt x="60" y="135"/>
                    <a:pt x="60" y="134"/>
                  </a:cubicBezTo>
                  <a:cubicBezTo>
                    <a:pt x="61" y="133"/>
                    <a:pt x="60" y="132"/>
                    <a:pt x="59" y="130"/>
                  </a:cubicBezTo>
                  <a:cubicBezTo>
                    <a:pt x="59" y="129"/>
                    <a:pt x="58" y="119"/>
                    <a:pt x="58" y="117"/>
                  </a:cubicBezTo>
                  <a:cubicBezTo>
                    <a:pt x="58" y="116"/>
                    <a:pt x="57" y="112"/>
                    <a:pt x="57" y="110"/>
                  </a:cubicBezTo>
                  <a:cubicBezTo>
                    <a:pt x="56" y="108"/>
                    <a:pt x="54" y="87"/>
                    <a:pt x="54" y="86"/>
                  </a:cubicBezTo>
                  <a:cubicBezTo>
                    <a:pt x="53" y="84"/>
                    <a:pt x="54" y="84"/>
                    <a:pt x="54" y="84"/>
                  </a:cubicBezTo>
                  <a:cubicBezTo>
                    <a:pt x="55" y="83"/>
                    <a:pt x="51" y="76"/>
                    <a:pt x="52" y="75"/>
                  </a:cubicBezTo>
                  <a:cubicBezTo>
                    <a:pt x="52" y="74"/>
                    <a:pt x="55" y="75"/>
                    <a:pt x="55" y="74"/>
                  </a:cubicBezTo>
                  <a:cubicBezTo>
                    <a:pt x="56" y="73"/>
                    <a:pt x="57" y="73"/>
                    <a:pt x="59" y="71"/>
                  </a:cubicBezTo>
                  <a:cubicBezTo>
                    <a:pt x="59" y="71"/>
                    <a:pt x="60" y="72"/>
                    <a:pt x="61" y="71"/>
                  </a:cubicBezTo>
                  <a:cubicBezTo>
                    <a:pt x="61" y="71"/>
                    <a:pt x="61" y="68"/>
                    <a:pt x="62" y="67"/>
                  </a:cubicBezTo>
                  <a:cubicBezTo>
                    <a:pt x="62" y="67"/>
                    <a:pt x="70" y="52"/>
                    <a:pt x="69" y="48"/>
                  </a:cubicBezTo>
                  <a:cubicBezTo>
                    <a:pt x="69" y="46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8" y="45"/>
                    <a:pt x="63" y="38"/>
                    <a:pt x="62" y="36"/>
                  </a:cubicBezTo>
                  <a:cubicBezTo>
                    <a:pt x="61" y="34"/>
                    <a:pt x="56" y="26"/>
                    <a:pt x="52" y="25"/>
                  </a:cubicBezTo>
                  <a:cubicBezTo>
                    <a:pt x="49" y="24"/>
                    <a:pt x="44" y="23"/>
                    <a:pt x="44" y="23"/>
                  </a:cubicBezTo>
                  <a:cubicBezTo>
                    <a:pt x="44" y="23"/>
                    <a:pt x="43" y="20"/>
                    <a:pt x="42" y="20"/>
                  </a:cubicBezTo>
                  <a:cubicBezTo>
                    <a:pt x="42" y="20"/>
                    <a:pt x="40" y="20"/>
                    <a:pt x="40" y="20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3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3"/>
                    <a:pt x="34" y="2"/>
                  </a:cubicBezTo>
                  <a:cubicBezTo>
                    <a:pt x="33" y="1"/>
                    <a:pt x="31" y="0"/>
                    <a:pt x="29" y="1"/>
                  </a:cubicBezTo>
                  <a:cubicBezTo>
                    <a:pt x="27" y="2"/>
                    <a:pt x="22" y="3"/>
                    <a:pt x="23" y="8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4"/>
                    <a:pt x="24" y="15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7" y="20"/>
                    <a:pt x="27" y="21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5" y="24"/>
                    <a:pt x="20" y="26"/>
                    <a:pt x="19" y="27"/>
                  </a:cubicBezTo>
                  <a:cubicBezTo>
                    <a:pt x="18" y="27"/>
                    <a:pt x="11" y="32"/>
                    <a:pt x="10" y="34"/>
                  </a:cubicBezTo>
                  <a:cubicBezTo>
                    <a:pt x="9" y="36"/>
                    <a:pt x="7" y="38"/>
                    <a:pt x="6" y="40"/>
                  </a:cubicBezTo>
                  <a:cubicBezTo>
                    <a:pt x="4" y="41"/>
                    <a:pt x="0" y="45"/>
                    <a:pt x="1" y="48"/>
                  </a:cubicBezTo>
                  <a:cubicBezTo>
                    <a:pt x="1" y="48"/>
                    <a:pt x="4" y="60"/>
                    <a:pt x="5" y="61"/>
                  </a:cubicBezTo>
                  <a:cubicBezTo>
                    <a:pt x="7" y="61"/>
                    <a:pt x="11" y="68"/>
                    <a:pt x="12" y="68"/>
                  </a:cubicBezTo>
                  <a:cubicBezTo>
                    <a:pt x="13" y="69"/>
                    <a:pt x="14" y="68"/>
                    <a:pt x="14" y="68"/>
                  </a:cubicBezTo>
                  <a:cubicBezTo>
                    <a:pt x="15" y="68"/>
                    <a:pt x="18" y="71"/>
                    <a:pt x="20" y="72"/>
                  </a:cubicBezTo>
                  <a:cubicBezTo>
                    <a:pt x="20" y="73"/>
                    <a:pt x="17" y="87"/>
                    <a:pt x="17" y="87"/>
                  </a:cubicBezTo>
                  <a:cubicBezTo>
                    <a:pt x="17" y="87"/>
                    <a:pt x="19" y="87"/>
                    <a:pt x="19" y="87"/>
                  </a:cubicBezTo>
                  <a:cubicBezTo>
                    <a:pt x="19" y="88"/>
                    <a:pt x="19" y="92"/>
                    <a:pt x="18" y="92"/>
                  </a:cubicBezTo>
                  <a:cubicBezTo>
                    <a:pt x="18" y="93"/>
                    <a:pt x="18" y="101"/>
                    <a:pt x="19" y="103"/>
                  </a:cubicBezTo>
                  <a:cubicBezTo>
                    <a:pt x="19" y="104"/>
                    <a:pt x="14" y="113"/>
                    <a:pt x="17" y="121"/>
                  </a:cubicBezTo>
                  <a:cubicBezTo>
                    <a:pt x="17" y="121"/>
                    <a:pt x="17" y="135"/>
                    <a:pt x="17" y="136"/>
                  </a:cubicBezTo>
                  <a:cubicBezTo>
                    <a:pt x="17" y="137"/>
                    <a:pt x="15" y="138"/>
                    <a:pt x="16" y="139"/>
                  </a:cubicBezTo>
                  <a:cubicBezTo>
                    <a:pt x="16" y="141"/>
                    <a:pt x="11" y="145"/>
                    <a:pt x="11" y="145"/>
                  </a:cubicBezTo>
                  <a:cubicBezTo>
                    <a:pt x="11" y="145"/>
                    <a:pt x="13" y="148"/>
                    <a:pt x="17" y="148"/>
                  </a:cubicBezTo>
                  <a:cubicBezTo>
                    <a:pt x="22" y="148"/>
                    <a:pt x="22" y="143"/>
                    <a:pt x="24" y="142"/>
                  </a:cubicBezTo>
                  <a:cubicBezTo>
                    <a:pt x="25" y="140"/>
                    <a:pt x="26" y="142"/>
                    <a:pt x="26" y="142"/>
                  </a:cubicBezTo>
                  <a:cubicBezTo>
                    <a:pt x="26" y="142"/>
                    <a:pt x="28" y="141"/>
                    <a:pt x="28" y="141"/>
                  </a:cubicBezTo>
                  <a:cubicBezTo>
                    <a:pt x="28" y="140"/>
                    <a:pt x="28" y="138"/>
                    <a:pt x="28" y="138"/>
                  </a:cubicBezTo>
                  <a:cubicBezTo>
                    <a:pt x="28" y="138"/>
                    <a:pt x="29" y="133"/>
                    <a:pt x="28" y="130"/>
                  </a:cubicBezTo>
                  <a:cubicBezTo>
                    <a:pt x="27" y="127"/>
                    <a:pt x="27" y="116"/>
                    <a:pt x="27" y="116"/>
                  </a:cubicBezTo>
                  <a:cubicBezTo>
                    <a:pt x="27" y="116"/>
                    <a:pt x="29" y="113"/>
                    <a:pt x="30" y="104"/>
                  </a:cubicBezTo>
                  <a:cubicBezTo>
                    <a:pt x="31" y="95"/>
                    <a:pt x="33" y="91"/>
                    <a:pt x="34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44" y="110"/>
                    <a:pt x="48" y="131"/>
                    <a:pt x="48" y="133"/>
                  </a:cubicBezTo>
                  <a:cubicBezTo>
                    <a:pt x="48" y="134"/>
                    <a:pt x="47" y="138"/>
                    <a:pt x="52" y="140"/>
                  </a:cubicBezTo>
                  <a:cubicBezTo>
                    <a:pt x="54" y="141"/>
                    <a:pt x="55" y="141"/>
                    <a:pt x="55" y="141"/>
                  </a:cubicBezTo>
                  <a:cubicBezTo>
                    <a:pt x="56" y="142"/>
                    <a:pt x="58" y="143"/>
                    <a:pt x="59" y="143"/>
                  </a:cubicBezTo>
                  <a:cubicBezTo>
                    <a:pt x="61" y="144"/>
                    <a:pt x="65" y="145"/>
                    <a:pt x="66" y="143"/>
                  </a:cubicBezTo>
                  <a:cubicBezTo>
                    <a:pt x="67" y="142"/>
                    <a:pt x="67" y="141"/>
                    <a:pt x="66" y="141"/>
                  </a:cubicBezTo>
                  <a:close/>
                  <a:moveTo>
                    <a:pt x="21" y="55"/>
                  </a:moveTo>
                  <a:cubicBezTo>
                    <a:pt x="20" y="57"/>
                    <a:pt x="19" y="62"/>
                    <a:pt x="20" y="64"/>
                  </a:cubicBezTo>
                  <a:cubicBezTo>
                    <a:pt x="20" y="65"/>
                    <a:pt x="17" y="63"/>
                    <a:pt x="16" y="63"/>
                  </a:cubicBezTo>
                  <a:cubicBezTo>
                    <a:pt x="16" y="63"/>
                    <a:pt x="17" y="61"/>
                    <a:pt x="16" y="60"/>
                  </a:cubicBezTo>
                  <a:cubicBezTo>
                    <a:pt x="16" y="60"/>
                    <a:pt x="13" y="57"/>
                    <a:pt x="13" y="57"/>
                  </a:cubicBezTo>
                  <a:cubicBezTo>
                    <a:pt x="14" y="56"/>
                    <a:pt x="13" y="54"/>
                    <a:pt x="12" y="53"/>
                  </a:cubicBezTo>
                  <a:cubicBezTo>
                    <a:pt x="11" y="52"/>
                    <a:pt x="10" y="50"/>
                    <a:pt x="10" y="50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50"/>
                    <a:pt x="21" y="51"/>
                  </a:cubicBezTo>
                  <a:cubicBezTo>
                    <a:pt x="21" y="52"/>
                    <a:pt x="21" y="54"/>
                    <a:pt x="21" y="55"/>
                  </a:cubicBezTo>
                  <a:close/>
                  <a:moveTo>
                    <a:pt x="51" y="66"/>
                  </a:moveTo>
                  <a:cubicBezTo>
                    <a:pt x="51" y="66"/>
                    <a:pt x="49" y="46"/>
                    <a:pt x="52" y="40"/>
                  </a:cubicBezTo>
                  <a:cubicBezTo>
                    <a:pt x="52" y="40"/>
                    <a:pt x="55" y="42"/>
                    <a:pt x="56" y="45"/>
                  </a:cubicBezTo>
                  <a:cubicBezTo>
                    <a:pt x="57" y="46"/>
                    <a:pt x="60" y="50"/>
                    <a:pt x="60" y="51"/>
                  </a:cubicBezTo>
                  <a:cubicBezTo>
                    <a:pt x="59" y="53"/>
                    <a:pt x="55" y="62"/>
                    <a:pt x="54" y="64"/>
                  </a:cubicBezTo>
                  <a:cubicBezTo>
                    <a:pt x="53" y="65"/>
                    <a:pt x="55" y="65"/>
                    <a:pt x="55" y="65"/>
                  </a:cubicBezTo>
                  <a:cubicBezTo>
                    <a:pt x="55" y="65"/>
                    <a:pt x="52" y="67"/>
                    <a:pt x="51" y="6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" name="Freeform 213"/>
            <p:cNvSpPr>
              <a:spLocks noEditPoints="1"/>
            </p:cNvSpPr>
            <p:nvPr/>
          </p:nvSpPr>
          <p:spPr bwMode="auto">
            <a:xfrm>
              <a:off x="1840" y="2129"/>
              <a:ext cx="64" cy="136"/>
            </a:xfrm>
            <a:custGeom>
              <a:avLst/>
              <a:gdLst>
                <a:gd name="T0" fmla="*/ 10 w 70"/>
                <a:gd name="T1" fmla="*/ 22 h 148"/>
                <a:gd name="T2" fmla="*/ 10 w 70"/>
                <a:gd name="T3" fmla="*/ 22 h 148"/>
                <a:gd name="T4" fmla="*/ 9 w 70"/>
                <a:gd name="T5" fmla="*/ 18 h 148"/>
                <a:gd name="T6" fmla="*/ 8 w 70"/>
                <a:gd name="T7" fmla="*/ 15 h 148"/>
                <a:gd name="T8" fmla="*/ 9 w 70"/>
                <a:gd name="T9" fmla="*/ 13 h 148"/>
                <a:gd name="T10" fmla="*/ 10 w 70"/>
                <a:gd name="T11" fmla="*/ 13 h 148"/>
                <a:gd name="T12" fmla="*/ 11 w 70"/>
                <a:gd name="T13" fmla="*/ 8 h 148"/>
                <a:gd name="T14" fmla="*/ 11 w 70"/>
                <a:gd name="T15" fmla="*/ 7 h 148"/>
                <a:gd name="T16" fmla="*/ 8 w 70"/>
                <a:gd name="T17" fmla="*/ 6 h 148"/>
                <a:gd name="T18" fmla="*/ 6 w 70"/>
                <a:gd name="T19" fmla="*/ 6 h 148"/>
                <a:gd name="T20" fmla="*/ 5 w 70"/>
                <a:gd name="T21" fmla="*/ 6 h 148"/>
                <a:gd name="T22" fmla="*/ 5 w 70"/>
                <a:gd name="T23" fmla="*/ 6 h 148"/>
                <a:gd name="T24" fmla="*/ 5 w 70"/>
                <a:gd name="T25" fmla="*/ 6 h 148"/>
                <a:gd name="T26" fmla="*/ 5 w 70"/>
                <a:gd name="T27" fmla="*/ 1 h 148"/>
                <a:gd name="T28" fmla="*/ 5 w 70"/>
                <a:gd name="T29" fmla="*/ 6 h 148"/>
                <a:gd name="T30" fmla="*/ 5 w 70"/>
                <a:gd name="T31" fmla="*/ 6 h 148"/>
                <a:gd name="T32" fmla="*/ 5 w 70"/>
                <a:gd name="T33" fmla="*/ 6 h 148"/>
                <a:gd name="T34" fmla="*/ 5 w 70"/>
                <a:gd name="T35" fmla="*/ 6 h 148"/>
                <a:gd name="T36" fmla="*/ 5 w 70"/>
                <a:gd name="T37" fmla="*/ 6 h 148"/>
                <a:gd name="T38" fmla="*/ 5 w 70"/>
                <a:gd name="T39" fmla="*/ 11 h 148"/>
                <a:gd name="T40" fmla="*/ 5 w 70"/>
                <a:gd name="T41" fmla="*/ 12 h 148"/>
                <a:gd name="T42" fmla="*/ 5 w 70"/>
                <a:gd name="T43" fmla="*/ 15 h 148"/>
                <a:gd name="T44" fmla="*/ 5 w 70"/>
                <a:gd name="T45" fmla="*/ 16 h 148"/>
                <a:gd name="T46" fmla="*/ 5 w 70"/>
                <a:gd name="T47" fmla="*/ 20 h 148"/>
                <a:gd name="T48" fmla="*/ 5 w 70"/>
                <a:gd name="T49" fmla="*/ 24 h 148"/>
                <a:gd name="T50" fmla="*/ 5 w 70"/>
                <a:gd name="T51" fmla="*/ 25 h 148"/>
                <a:gd name="T52" fmla="*/ 5 w 70"/>
                <a:gd name="T53" fmla="*/ 24 h 148"/>
                <a:gd name="T54" fmla="*/ 5 w 70"/>
                <a:gd name="T55" fmla="*/ 24 h 148"/>
                <a:gd name="T56" fmla="*/ 5 w 70"/>
                <a:gd name="T57" fmla="*/ 20 h 148"/>
                <a:gd name="T58" fmla="*/ 5 w 70"/>
                <a:gd name="T59" fmla="*/ 15 h 148"/>
                <a:gd name="T60" fmla="*/ 5 w 70"/>
                <a:gd name="T61" fmla="*/ 17 h 148"/>
                <a:gd name="T62" fmla="*/ 7 w 70"/>
                <a:gd name="T63" fmla="*/ 22 h 148"/>
                <a:gd name="T64" fmla="*/ 9 w 70"/>
                <a:gd name="T65" fmla="*/ 24 h 148"/>
                <a:gd name="T66" fmla="*/ 11 w 70"/>
                <a:gd name="T67" fmla="*/ 24 h 148"/>
                <a:gd name="T68" fmla="*/ 5 w 70"/>
                <a:gd name="T69" fmla="*/ 10 h 148"/>
                <a:gd name="T70" fmla="*/ 5 w 70"/>
                <a:gd name="T71" fmla="*/ 11 h 148"/>
                <a:gd name="T72" fmla="*/ 5 w 70"/>
                <a:gd name="T73" fmla="*/ 10 h 148"/>
                <a:gd name="T74" fmla="*/ 5 w 70"/>
                <a:gd name="T75" fmla="*/ 8 h 148"/>
                <a:gd name="T76" fmla="*/ 5 w 70"/>
                <a:gd name="T77" fmla="*/ 9 h 148"/>
                <a:gd name="T78" fmla="*/ 8 w 70"/>
                <a:gd name="T79" fmla="*/ 12 h 148"/>
                <a:gd name="T80" fmla="*/ 9 w 70"/>
                <a:gd name="T81" fmla="*/ 7 h 148"/>
                <a:gd name="T82" fmla="*/ 8 w 70"/>
                <a:gd name="T83" fmla="*/ 12 h 148"/>
                <a:gd name="T84" fmla="*/ 8 w 70"/>
                <a:gd name="T85" fmla="*/ 12 h 14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0" h="148">
                  <a:moveTo>
                    <a:pt x="66" y="141"/>
                  </a:moveTo>
                  <a:cubicBezTo>
                    <a:pt x="65" y="141"/>
                    <a:pt x="62" y="135"/>
                    <a:pt x="61" y="135"/>
                  </a:cubicBezTo>
                  <a:cubicBezTo>
                    <a:pt x="60" y="135"/>
                    <a:pt x="60" y="135"/>
                    <a:pt x="60" y="134"/>
                  </a:cubicBezTo>
                  <a:cubicBezTo>
                    <a:pt x="61" y="133"/>
                    <a:pt x="60" y="131"/>
                    <a:pt x="60" y="130"/>
                  </a:cubicBezTo>
                  <a:cubicBezTo>
                    <a:pt x="59" y="129"/>
                    <a:pt x="58" y="119"/>
                    <a:pt x="58" y="117"/>
                  </a:cubicBezTo>
                  <a:cubicBezTo>
                    <a:pt x="58" y="116"/>
                    <a:pt x="57" y="112"/>
                    <a:pt x="57" y="110"/>
                  </a:cubicBezTo>
                  <a:cubicBezTo>
                    <a:pt x="56" y="107"/>
                    <a:pt x="54" y="87"/>
                    <a:pt x="54" y="86"/>
                  </a:cubicBezTo>
                  <a:cubicBezTo>
                    <a:pt x="53" y="84"/>
                    <a:pt x="54" y="84"/>
                    <a:pt x="54" y="84"/>
                  </a:cubicBezTo>
                  <a:cubicBezTo>
                    <a:pt x="55" y="83"/>
                    <a:pt x="52" y="76"/>
                    <a:pt x="52" y="75"/>
                  </a:cubicBezTo>
                  <a:cubicBezTo>
                    <a:pt x="52" y="74"/>
                    <a:pt x="55" y="75"/>
                    <a:pt x="56" y="74"/>
                  </a:cubicBezTo>
                  <a:cubicBezTo>
                    <a:pt x="56" y="73"/>
                    <a:pt x="57" y="73"/>
                    <a:pt x="59" y="71"/>
                  </a:cubicBezTo>
                  <a:cubicBezTo>
                    <a:pt x="60" y="70"/>
                    <a:pt x="60" y="72"/>
                    <a:pt x="61" y="71"/>
                  </a:cubicBezTo>
                  <a:cubicBezTo>
                    <a:pt x="61" y="71"/>
                    <a:pt x="61" y="68"/>
                    <a:pt x="62" y="67"/>
                  </a:cubicBezTo>
                  <a:cubicBezTo>
                    <a:pt x="62" y="67"/>
                    <a:pt x="70" y="52"/>
                    <a:pt x="69" y="48"/>
                  </a:cubicBezTo>
                  <a:cubicBezTo>
                    <a:pt x="69" y="46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8" y="44"/>
                    <a:pt x="63" y="38"/>
                    <a:pt x="62" y="36"/>
                  </a:cubicBezTo>
                  <a:cubicBezTo>
                    <a:pt x="61" y="34"/>
                    <a:pt x="56" y="26"/>
                    <a:pt x="52" y="25"/>
                  </a:cubicBezTo>
                  <a:cubicBezTo>
                    <a:pt x="49" y="24"/>
                    <a:pt x="44" y="23"/>
                    <a:pt x="44" y="23"/>
                  </a:cubicBezTo>
                  <a:cubicBezTo>
                    <a:pt x="44" y="23"/>
                    <a:pt x="43" y="20"/>
                    <a:pt x="42" y="20"/>
                  </a:cubicBezTo>
                  <a:cubicBezTo>
                    <a:pt x="42" y="20"/>
                    <a:pt x="40" y="20"/>
                    <a:pt x="40" y="20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8"/>
                    <a:pt x="39" y="13"/>
                    <a:pt x="39" y="12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2"/>
                    <a:pt x="34" y="2"/>
                  </a:cubicBezTo>
                  <a:cubicBezTo>
                    <a:pt x="33" y="1"/>
                    <a:pt x="31" y="0"/>
                    <a:pt x="29" y="1"/>
                  </a:cubicBezTo>
                  <a:cubicBezTo>
                    <a:pt x="27" y="2"/>
                    <a:pt x="22" y="3"/>
                    <a:pt x="23" y="7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3" y="14"/>
                    <a:pt x="24" y="15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7" y="20"/>
                    <a:pt x="27" y="21"/>
                  </a:cubicBezTo>
                  <a:cubicBezTo>
                    <a:pt x="27" y="22"/>
                    <a:pt x="26" y="23"/>
                    <a:pt x="25" y="24"/>
                  </a:cubicBezTo>
                  <a:cubicBezTo>
                    <a:pt x="25" y="24"/>
                    <a:pt x="20" y="26"/>
                    <a:pt x="19" y="27"/>
                  </a:cubicBezTo>
                  <a:cubicBezTo>
                    <a:pt x="18" y="27"/>
                    <a:pt x="11" y="32"/>
                    <a:pt x="10" y="34"/>
                  </a:cubicBezTo>
                  <a:cubicBezTo>
                    <a:pt x="9" y="36"/>
                    <a:pt x="7" y="38"/>
                    <a:pt x="6" y="39"/>
                  </a:cubicBezTo>
                  <a:cubicBezTo>
                    <a:pt x="4" y="41"/>
                    <a:pt x="0" y="44"/>
                    <a:pt x="1" y="48"/>
                  </a:cubicBezTo>
                  <a:cubicBezTo>
                    <a:pt x="1" y="48"/>
                    <a:pt x="4" y="60"/>
                    <a:pt x="5" y="60"/>
                  </a:cubicBezTo>
                  <a:cubicBezTo>
                    <a:pt x="7" y="61"/>
                    <a:pt x="11" y="68"/>
                    <a:pt x="12" y="68"/>
                  </a:cubicBezTo>
                  <a:cubicBezTo>
                    <a:pt x="13" y="69"/>
                    <a:pt x="14" y="68"/>
                    <a:pt x="14" y="68"/>
                  </a:cubicBezTo>
                  <a:cubicBezTo>
                    <a:pt x="15" y="68"/>
                    <a:pt x="18" y="71"/>
                    <a:pt x="20" y="72"/>
                  </a:cubicBezTo>
                  <a:cubicBezTo>
                    <a:pt x="20" y="73"/>
                    <a:pt x="17" y="87"/>
                    <a:pt x="17" y="87"/>
                  </a:cubicBezTo>
                  <a:cubicBezTo>
                    <a:pt x="17" y="87"/>
                    <a:pt x="19" y="87"/>
                    <a:pt x="19" y="87"/>
                  </a:cubicBezTo>
                  <a:cubicBezTo>
                    <a:pt x="19" y="88"/>
                    <a:pt x="19" y="92"/>
                    <a:pt x="18" y="92"/>
                  </a:cubicBezTo>
                  <a:cubicBezTo>
                    <a:pt x="18" y="93"/>
                    <a:pt x="18" y="101"/>
                    <a:pt x="19" y="103"/>
                  </a:cubicBezTo>
                  <a:cubicBezTo>
                    <a:pt x="19" y="104"/>
                    <a:pt x="14" y="113"/>
                    <a:pt x="17" y="120"/>
                  </a:cubicBezTo>
                  <a:cubicBezTo>
                    <a:pt x="17" y="120"/>
                    <a:pt x="17" y="135"/>
                    <a:pt x="17" y="136"/>
                  </a:cubicBezTo>
                  <a:cubicBezTo>
                    <a:pt x="17" y="136"/>
                    <a:pt x="15" y="138"/>
                    <a:pt x="16" y="139"/>
                  </a:cubicBezTo>
                  <a:cubicBezTo>
                    <a:pt x="16" y="140"/>
                    <a:pt x="11" y="145"/>
                    <a:pt x="11" y="145"/>
                  </a:cubicBezTo>
                  <a:cubicBezTo>
                    <a:pt x="11" y="145"/>
                    <a:pt x="13" y="148"/>
                    <a:pt x="17" y="148"/>
                  </a:cubicBezTo>
                  <a:cubicBezTo>
                    <a:pt x="22" y="148"/>
                    <a:pt x="22" y="143"/>
                    <a:pt x="24" y="141"/>
                  </a:cubicBezTo>
                  <a:cubicBezTo>
                    <a:pt x="25" y="140"/>
                    <a:pt x="26" y="142"/>
                    <a:pt x="26" y="142"/>
                  </a:cubicBezTo>
                  <a:cubicBezTo>
                    <a:pt x="26" y="142"/>
                    <a:pt x="28" y="141"/>
                    <a:pt x="28" y="141"/>
                  </a:cubicBezTo>
                  <a:cubicBezTo>
                    <a:pt x="28" y="140"/>
                    <a:pt x="28" y="138"/>
                    <a:pt x="28" y="138"/>
                  </a:cubicBezTo>
                  <a:cubicBezTo>
                    <a:pt x="28" y="138"/>
                    <a:pt x="29" y="133"/>
                    <a:pt x="28" y="130"/>
                  </a:cubicBezTo>
                  <a:cubicBezTo>
                    <a:pt x="27" y="127"/>
                    <a:pt x="27" y="116"/>
                    <a:pt x="27" y="116"/>
                  </a:cubicBezTo>
                  <a:cubicBezTo>
                    <a:pt x="27" y="116"/>
                    <a:pt x="29" y="113"/>
                    <a:pt x="30" y="104"/>
                  </a:cubicBezTo>
                  <a:cubicBezTo>
                    <a:pt x="31" y="95"/>
                    <a:pt x="33" y="91"/>
                    <a:pt x="34" y="89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1" y="98"/>
                    <a:pt x="41" y="98"/>
                    <a:pt x="41" y="98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44" y="110"/>
                    <a:pt x="48" y="131"/>
                    <a:pt x="48" y="132"/>
                  </a:cubicBezTo>
                  <a:cubicBezTo>
                    <a:pt x="48" y="134"/>
                    <a:pt x="47" y="138"/>
                    <a:pt x="52" y="140"/>
                  </a:cubicBezTo>
                  <a:cubicBezTo>
                    <a:pt x="54" y="140"/>
                    <a:pt x="55" y="141"/>
                    <a:pt x="55" y="141"/>
                  </a:cubicBezTo>
                  <a:cubicBezTo>
                    <a:pt x="56" y="142"/>
                    <a:pt x="58" y="143"/>
                    <a:pt x="59" y="143"/>
                  </a:cubicBezTo>
                  <a:cubicBezTo>
                    <a:pt x="61" y="144"/>
                    <a:pt x="65" y="145"/>
                    <a:pt x="66" y="143"/>
                  </a:cubicBezTo>
                  <a:cubicBezTo>
                    <a:pt x="67" y="142"/>
                    <a:pt x="67" y="141"/>
                    <a:pt x="66" y="141"/>
                  </a:cubicBezTo>
                  <a:close/>
                  <a:moveTo>
                    <a:pt x="21" y="55"/>
                  </a:moveTo>
                  <a:cubicBezTo>
                    <a:pt x="20" y="57"/>
                    <a:pt x="19" y="61"/>
                    <a:pt x="20" y="64"/>
                  </a:cubicBezTo>
                  <a:cubicBezTo>
                    <a:pt x="20" y="64"/>
                    <a:pt x="17" y="63"/>
                    <a:pt x="16" y="63"/>
                  </a:cubicBezTo>
                  <a:cubicBezTo>
                    <a:pt x="16" y="63"/>
                    <a:pt x="17" y="61"/>
                    <a:pt x="16" y="60"/>
                  </a:cubicBezTo>
                  <a:cubicBezTo>
                    <a:pt x="16" y="60"/>
                    <a:pt x="13" y="57"/>
                    <a:pt x="13" y="57"/>
                  </a:cubicBezTo>
                  <a:cubicBezTo>
                    <a:pt x="14" y="56"/>
                    <a:pt x="13" y="53"/>
                    <a:pt x="12" y="53"/>
                  </a:cubicBezTo>
                  <a:cubicBezTo>
                    <a:pt x="11" y="52"/>
                    <a:pt x="10" y="49"/>
                    <a:pt x="10" y="4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9"/>
                    <a:pt x="21" y="51"/>
                  </a:cubicBezTo>
                  <a:cubicBezTo>
                    <a:pt x="21" y="52"/>
                    <a:pt x="21" y="54"/>
                    <a:pt x="21" y="55"/>
                  </a:cubicBezTo>
                  <a:close/>
                  <a:moveTo>
                    <a:pt x="52" y="66"/>
                  </a:moveTo>
                  <a:cubicBezTo>
                    <a:pt x="51" y="66"/>
                    <a:pt x="49" y="46"/>
                    <a:pt x="52" y="40"/>
                  </a:cubicBezTo>
                  <a:cubicBezTo>
                    <a:pt x="52" y="40"/>
                    <a:pt x="55" y="42"/>
                    <a:pt x="56" y="45"/>
                  </a:cubicBezTo>
                  <a:cubicBezTo>
                    <a:pt x="57" y="46"/>
                    <a:pt x="60" y="50"/>
                    <a:pt x="60" y="51"/>
                  </a:cubicBezTo>
                  <a:cubicBezTo>
                    <a:pt x="59" y="53"/>
                    <a:pt x="55" y="62"/>
                    <a:pt x="54" y="64"/>
                  </a:cubicBezTo>
                  <a:cubicBezTo>
                    <a:pt x="53" y="65"/>
                    <a:pt x="55" y="65"/>
                    <a:pt x="55" y="65"/>
                  </a:cubicBezTo>
                  <a:cubicBezTo>
                    <a:pt x="55" y="65"/>
                    <a:pt x="52" y="67"/>
                    <a:pt x="52" y="6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" name="Freeform 214"/>
            <p:cNvSpPr>
              <a:spLocks noEditPoints="1"/>
            </p:cNvSpPr>
            <p:nvPr/>
          </p:nvSpPr>
          <p:spPr bwMode="auto">
            <a:xfrm>
              <a:off x="1320" y="2132"/>
              <a:ext cx="46" cy="145"/>
            </a:xfrm>
            <a:custGeom>
              <a:avLst/>
              <a:gdLst>
                <a:gd name="T0" fmla="*/ 7 w 50"/>
                <a:gd name="T1" fmla="*/ 10 h 158"/>
                <a:gd name="T2" fmla="*/ 8 w 50"/>
                <a:gd name="T3" fmla="*/ 9 h 158"/>
                <a:gd name="T4" fmla="*/ 7 w 50"/>
                <a:gd name="T5" fmla="*/ 6 h 158"/>
                <a:gd name="T6" fmla="*/ 6 w 50"/>
                <a:gd name="T7" fmla="*/ 6 h 158"/>
                <a:gd name="T8" fmla="*/ 6 w 50"/>
                <a:gd name="T9" fmla="*/ 6 h 158"/>
                <a:gd name="T10" fmla="*/ 6 w 50"/>
                <a:gd name="T11" fmla="*/ 6 h 158"/>
                <a:gd name="T12" fmla="*/ 6 w 50"/>
                <a:gd name="T13" fmla="*/ 6 h 158"/>
                <a:gd name="T14" fmla="*/ 6 w 50"/>
                <a:gd name="T15" fmla="*/ 4 h 158"/>
                <a:gd name="T16" fmla="*/ 6 w 50"/>
                <a:gd name="T17" fmla="*/ 4 h 158"/>
                <a:gd name="T18" fmla="*/ 6 w 50"/>
                <a:gd name="T19" fmla="*/ 6 h 158"/>
                <a:gd name="T20" fmla="*/ 6 w 50"/>
                <a:gd name="T21" fmla="*/ 6 h 158"/>
                <a:gd name="T22" fmla="*/ 6 w 50"/>
                <a:gd name="T23" fmla="*/ 6 h 158"/>
                <a:gd name="T24" fmla="*/ 6 w 50"/>
                <a:gd name="T25" fmla="*/ 6 h 158"/>
                <a:gd name="T26" fmla="*/ 6 w 50"/>
                <a:gd name="T27" fmla="*/ 6 h 158"/>
                <a:gd name="T28" fmla="*/ 5 w 50"/>
                <a:gd name="T29" fmla="*/ 8 h 158"/>
                <a:gd name="T30" fmla="*/ 3 w 50"/>
                <a:gd name="T31" fmla="*/ 13 h 158"/>
                <a:gd name="T32" fmla="*/ 5 w 50"/>
                <a:gd name="T33" fmla="*/ 15 h 158"/>
                <a:gd name="T34" fmla="*/ 4 w 50"/>
                <a:gd name="T35" fmla="*/ 15 h 158"/>
                <a:gd name="T36" fmla="*/ 4 w 50"/>
                <a:gd name="T37" fmla="*/ 14 h 158"/>
                <a:gd name="T38" fmla="*/ 4 w 50"/>
                <a:gd name="T39" fmla="*/ 15 h 158"/>
                <a:gd name="T40" fmla="*/ 6 w 50"/>
                <a:gd name="T41" fmla="*/ 15 h 158"/>
                <a:gd name="T42" fmla="*/ 6 w 50"/>
                <a:gd name="T43" fmla="*/ 14 h 158"/>
                <a:gd name="T44" fmla="*/ 6 w 50"/>
                <a:gd name="T45" fmla="*/ 13 h 158"/>
                <a:gd name="T46" fmla="*/ 6 w 50"/>
                <a:gd name="T47" fmla="*/ 17 h 158"/>
                <a:gd name="T48" fmla="*/ 6 w 50"/>
                <a:gd name="T49" fmla="*/ 18 h 158"/>
                <a:gd name="T50" fmla="*/ 6 w 50"/>
                <a:gd name="T51" fmla="*/ 18 h 158"/>
                <a:gd name="T52" fmla="*/ 6 w 50"/>
                <a:gd name="T53" fmla="*/ 23 h 158"/>
                <a:gd name="T54" fmla="*/ 6 w 50"/>
                <a:gd name="T55" fmla="*/ 25 h 158"/>
                <a:gd name="T56" fmla="*/ 6 w 50"/>
                <a:gd name="T57" fmla="*/ 26 h 158"/>
                <a:gd name="T58" fmla="*/ 6 w 50"/>
                <a:gd name="T59" fmla="*/ 26 h 158"/>
                <a:gd name="T60" fmla="*/ 6 w 50"/>
                <a:gd name="T61" fmla="*/ 26 h 158"/>
                <a:gd name="T62" fmla="*/ 6 w 50"/>
                <a:gd name="T63" fmla="*/ 24 h 158"/>
                <a:gd name="T64" fmla="*/ 6 w 50"/>
                <a:gd name="T65" fmla="*/ 23 h 158"/>
                <a:gd name="T66" fmla="*/ 6 w 50"/>
                <a:gd name="T67" fmla="*/ 20 h 158"/>
                <a:gd name="T68" fmla="*/ 6 w 50"/>
                <a:gd name="T69" fmla="*/ 18 h 158"/>
                <a:gd name="T70" fmla="*/ 6 w 50"/>
                <a:gd name="T71" fmla="*/ 20 h 158"/>
                <a:gd name="T72" fmla="*/ 6 w 50"/>
                <a:gd name="T73" fmla="*/ 24 h 158"/>
                <a:gd name="T74" fmla="*/ 6 w 50"/>
                <a:gd name="T75" fmla="*/ 25 h 158"/>
                <a:gd name="T76" fmla="*/ 6 w 50"/>
                <a:gd name="T77" fmla="*/ 24 h 158"/>
                <a:gd name="T78" fmla="*/ 6 w 50"/>
                <a:gd name="T79" fmla="*/ 22 h 158"/>
                <a:gd name="T80" fmla="*/ 6 w 50"/>
                <a:gd name="T81" fmla="*/ 21 h 158"/>
                <a:gd name="T82" fmla="*/ 6 w 50"/>
                <a:gd name="T83" fmla="*/ 18 h 158"/>
                <a:gd name="T84" fmla="*/ 6 w 50"/>
                <a:gd name="T85" fmla="*/ 18 h 158"/>
                <a:gd name="T86" fmla="*/ 6 w 50"/>
                <a:gd name="T87" fmla="*/ 16 h 158"/>
                <a:gd name="T88" fmla="*/ 6 w 50"/>
                <a:gd name="T89" fmla="*/ 13 h 158"/>
                <a:gd name="T90" fmla="*/ 7 w 50"/>
                <a:gd name="T91" fmla="*/ 13 h 158"/>
                <a:gd name="T92" fmla="*/ 7 w 50"/>
                <a:gd name="T93" fmla="*/ 13 h 158"/>
                <a:gd name="T94" fmla="*/ 7 w 50"/>
                <a:gd name="T95" fmla="*/ 10 h 158"/>
                <a:gd name="T96" fmla="*/ 6 w 50"/>
                <a:gd name="T97" fmla="*/ 11 h 158"/>
                <a:gd name="T98" fmla="*/ 6 w 50"/>
                <a:gd name="T99" fmla="*/ 10 h 158"/>
                <a:gd name="T100" fmla="*/ 6 w 50"/>
                <a:gd name="T101" fmla="*/ 8 h 158"/>
                <a:gd name="T102" fmla="*/ 6 w 50"/>
                <a:gd name="T103" fmla="*/ 11 h 158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" h="158">
                  <a:moveTo>
                    <a:pt x="44" y="55"/>
                  </a:moveTo>
                  <a:cubicBezTo>
                    <a:pt x="43" y="55"/>
                    <a:pt x="46" y="52"/>
                    <a:pt x="46" y="51"/>
                  </a:cubicBezTo>
                  <a:cubicBezTo>
                    <a:pt x="45" y="46"/>
                    <a:pt x="42" y="34"/>
                    <a:pt x="43" y="30"/>
                  </a:cubicBezTo>
                  <a:cubicBezTo>
                    <a:pt x="43" y="27"/>
                    <a:pt x="42" y="26"/>
                    <a:pt x="40" y="26"/>
                  </a:cubicBezTo>
                  <a:cubicBezTo>
                    <a:pt x="38" y="26"/>
                    <a:pt x="38" y="24"/>
                    <a:pt x="30" y="22"/>
                  </a:cubicBezTo>
                  <a:cubicBezTo>
                    <a:pt x="29" y="22"/>
                    <a:pt x="29" y="20"/>
                    <a:pt x="29" y="20"/>
                  </a:cubicBezTo>
                  <a:cubicBezTo>
                    <a:pt x="29" y="20"/>
                    <a:pt x="30" y="21"/>
                    <a:pt x="34" y="19"/>
                  </a:cubicBezTo>
                  <a:cubicBezTo>
                    <a:pt x="34" y="19"/>
                    <a:pt x="32" y="13"/>
                    <a:pt x="30" y="4"/>
                  </a:cubicBezTo>
                  <a:cubicBezTo>
                    <a:pt x="28" y="0"/>
                    <a:pt x="21" y="1"/>
                    <a:pt x="19" y="4"/>
                  </a:cubicBezTo>
                  <a:cubicBezTo>
                    <a:pt x="15" y="9"/>
                    <a:pt x="16" y="20"/>
                    <a:pt x="15" y="20"/>
                  </a:cubicBezTo>
                  <a:cubicBezTo>
                    <a:pt x="15" y="20"/>
                    <a:pt x="20" y="19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3"/>
                    <a:pt x="13" y="24"/>
                    <a:pt x="11" y="25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6" y="39"/>
                    <a:pt x="4" y="45"/>
                    <a:pt x="5" y="48"/>
                  </a:cubicBezTo>
                  <a:cubicBezTo>
                    <a:pt x="5" y="48"/>
                    <a:pt x="2" y="61"/>
                    <a:pt x="3" y="73"/>
                  </a:cubicBezTo>
                  <a:cubicBezTo>
                    <a:pt x="0" y="83"/>
                    <a:pt x="3" y="85"/>
                    <a:pt x="5" y="87"/>
                  </a:cubicBezTo>
                  <a:cubicBezTo>
                    <a:pt x="5" y="87"/>
                    <a:pt x="7" y="87"/>
                    <a:pt x="4" y="84"/>
                  </a:cubicBezTo>
                  <a:cubicBezTo>
                    <a:pt x="2" y="82"/>
                    <a:pt x="4" y="80"/>
                    <a:pt x="4" y="79"/>
                  </a:cubicBezTo>
                  <a:cubicBezTo>
                    <a:pt x="5" y="78"/>
                    <a:pt x="4" y="83"/>
                    <a:pt x="4" y="83"/>
                  </a:cubicBezTo>
                  <a:cubicBezTo>
                    <a:pt x="4" y="84"/>
                    <a:pt x="5" y="85"/>
                    <a:pt x="6" y="83"/>
                  </a:cubicBezTo>
                  <a:cubicBezTo>
                    <a:pt x="6" y="81"/>
                    <a:pt x="6" y="80"/>
                    <a:pt x="7" y="78"/>
                  </a:cubicBezTo>
                  <a:cubicBezTo>
                    <a:pt x="7" y="76"/>
                    <a:pt x="7" y="75"/>
                    <a:pt x="7" y="75"/>
                  </a:cubicBezTo>
                  <a:cubicBezTo>
                    <a:pt x="7" y="75"/>
                    <a:pt x="8" y="102"/>
                    <a:pt x="6" y="105"/>
                  </a:cubicBezTo>
                  <a:cubicBezTo>
                    <a:pt x="5" y="106"/>
                    <a:pt x="12" y="104"/>
                    <a:pt x="15" y="107"/>
                  </a:cubicBezTo>
                  <a:cubicBezTo>
                    <a:pt x="16" y="107"/>
                    <a:pt x="16" y="111"/>
                    <a:pt x="15" y="112"/>
                  </a:cubicBezTo>
                  <a:cubicBezTo>
                    <a:pt x="15" y="113"/>
                    <a:pt x="12" y="115"/>
                    <a:pt x="19" y="137"/>
                  </a:cubicBezTo>
                  <a:cubicBezTo>
                    <a:pt x="20" y="143"/>
                    <a:pt x="19" y="146"/>
                    <a:pt x="19" y="148"/>
                  </a:cubicBezTo>
                  <a:cubicBezTo>
                    <a:pt x="19" y="148"/>
                    <a:pt x="17" y="154"/>
                    <a:pt x="19" y="155"/>
                  </a:cubicBezTo>
                  <a:cubicBezTo>
                    <a:pt x="20" y="157"/>
                    <a:pt x="22" y="158"/>
                    <a:pt x="25" y="155"/>
                  </a:cubicBezTo>
                  <a:cubicBezTo>
                    <a:pt x="26" y="154"/>
                    <a:pt x="25" y="153"/>
                    <a:pt x="25" y="150"/>
                  </a:cubicBezTo>
                  <a:cubicBezTo>
                    <a:pt x="24" y="147"/>
                    <a:pt x="24" y="142"/>
                    <a:pt x="23" y="141"/>
                  </a:cubicBezTo>
                  <a:cubicBezTo>
                    <a:pt x="23" y="140"/>
                    <a:pt x="23" y="138"/>
                    <a:pt x="23" y="137"/>
                  </a:cubicBezTo>
                  <a:cubicBezTo>
                    <a:pt x="22" y="132"/>
                    <a:pt x="25" y="124"/>
                    <a:pt x="24" y="121"/>
                  </a:cubicBezTo>
                  <a:cubicBezTo>
                    <a:pt x="22" y="113"/>
                    <a:pt x="24" y="109"/>
                    <a:pt x="25" y="108"/>
                  </a:cubicBezTo>
                  <a:cubicBezTo>
                    <a:pt x="25" y="107"/>
                    <a:pt x="24" y="117"/>
                    <a:pt x="29" y="124"/>
                  </a:cubicBezTo>
                  <a:cubicBezTo>
                    <a:pt x="30" y="126"/>
                    <a:pt x="30" y="140"/>
                    <a:pt x="30" y="142"/>
                  </a:cubicBezTo>
                  <a:cubicBezTo>
                    <a:pt x="30" y="142"/>
                    <a:pt x="33" y="148"/>
                    <a:pt x="34" y="148"/>
                  </a:cubicBezTo>
                  <a:cubicBezTo>
                    <a:pt x="35" y="148"/>
                    <a:pt x="37" y="142"/>
                    <a:pt x="37" y="140"/>
                  </a:cubicBezTo>
                  <a:cubicBezTo>
                    <a:pt x="37" y="137"/>
                    <a:pt x="35" y="135"/>
                    <a:pt x="35" y="132"/>
                  </a:cubicBezTo>
                  <a:cubicBezTo>
                    <a:pt x="34" y="130"/>
                    <a:pt x="34" y="128"/>
                    <a:pt x="34" y="125"/>
                  </a:cubicBezTo>
                  <a:cubicBezTo>
                    <a:pt x="34" y="119"/>
                    <a:pt x="36" y="114"/>
                    <a:pt x="33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96"/>
                    <a:pt x="36" y="91"/>
                  </a:cubicBezTo>
                  <a:cubicBezTo>
                    <a:pt x="35" y="86"/>
                    <a:pt x="39" y="79"/>
                    <a:pt x="38" y="72"/>
                  </a:cubicBezTo>
                  <a:cubicBezTo>
                    <a:pt x="38" y="69"/>
                    <a:pt x="39" y="73"/>
                    <a:pt x="42" y="71"/>
                  </a:cubicBezTo>
                  <a:cubicBezTo>
                    <a:pt x="43" y="71"/>
                    <a:pt x="44" y="71"/>
                    <a:pt x="45" y="70"/>
                  </a:cubicBezTo>
                  <a:cubicBezTo>
                    <a:pt x="50" y="65"/>
                    <a:pt x="44" y="56"/>
                    <a:pt x="44" y="55"/>
                  </a:cubicBezTo>
                  <a:close/>
                  <a:moveTo>
                    <a:pt x="10" y="60"/>
                  </a:moveTo>
                  <a:cubicBezTo>
                    <a:pt x="11" y="57"/>
                    <a:pt x="11" y="55"/>
                    <a:pt x="12" y="54"/>
                  </a:cubicBezTo>
                  <a:cubicBezTo>
                    <a:pt x="12" y="51"/>
                    <a:pt x="12" y="50"/>
                    <a:pt x="13" y="46"/>
                  </a:cubicBezTo>
                  <a:cubicBezTo>
                    <a:pt x="16" y="54"/>
                    <a:pt x="10" y="61"/>
                    <a:pt x="10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" name="Freeform 215"/>
            <p:cNvSpPr>
              <a:spLocks noEditPoints="1"/>
            </p:cNvSpPr>
            <p:nvPr/>
          </p:nvSpPr>
          <p:spPr bwMode="auto">
            <a:xfrm>
              <a:off x="3814" y="1944"/>
              <a:ext cx="56" cy="118"/>
            </a:xfrm>
            <a:custGeom>
              <a:avLst/>
              <a:gdLst>
                <a:gd name="T0" fmla="*/ 9 w 61"/>
                <a:gd name="T1" fmla="*/ 19 h 129"/>
                <a:gd name="T2" fmla="*/ 9 w 61"/>
                <a:gd name="T3" fmla="*/ 17 h 129"/>
                <a:gd name="T4" fmla="*/ 8 w 61"/>
                <a:gd name="T5" fmla="*/ 15 h 129"/>
                <a:gd name="T6" fmla="*/ 8 w 61"/>
                <a:gd name="T7" fmla="*/ 12 h 129"/>
                <a:gd name="T8" fmla="*/ 8 w 61"/>
                <a:gd name="T9" fmla="*/ 11 h 129"/>
                <a:gd name="T10" fmla="*/ 9 w 61"/>
                <a:gd name="T11" fmla="*/ 10 h 129"/>
                <a:gd name="T12" fmla="*/ 11 w 61"/>
                <a:gd name="T13" fmla="*/ 6 h 129"/>
                <a:gd name="T14" fmla="*/ 11 w 61"/>
                <a:gd name="T15" fmla="*/ 5 h 129"/>
                <a:gd name="T16" fmla="*/ 8 w 61"/>
                <a:gd name="T17" fmla="*/ 5 h 129"/>
                <a:gd name="T18" fmla="*/ 6 w 61"/>
                <a:gd name="T19" fmla="*/ 5 h 129"/>
                <a:gd name="T20" fmla="*/ 6 w 61"/>
                <a:gd name="T21" fmla="*/ 5 h 129"/>
                <a:gd name="T22" fmla="*/ 6 w 61"/>
                <a:gd name="T23" fmla="*/ 5 h 129"/>
                <a:gd name="T24" fmla="*/ 6 w 61"/>
                <a:gd name="T25" fmla="*/ 5 h 129"/>
                <a:gd name="T26" fmla="*/ 6 w 61"/>
                <a:gd name="T27" fmla="*/ 0 h 129"/>
                <a:gd name="T28" fmla="*/ 6 w 61"/>
                <a:gd name="T29" fmla="*/ 5 h 129"/>
                <a:gd name="T30" fmla="*/ 6 w 61"/>
                <a:gd name="T31" fmla="*/ 5 h 129"/>
                <a:gd name="T32" fmla="*/ 6 w 61"/>
                <a:gd name="T33" fmla="*/ 5 h 129"/>
                <a:gd name="T34" fmla="*/ 6 w 61"/>
                <a:gd name="T35" fmla="*/ 5 h 129"/>
                <a:gd name="T36" fmla="*/ 5 w 61"/>
                <a:gd name="T37" fmla="*/ 5 h 129"/>
                <a:gd name="T38" fmla="*/ 4 w 61"/>
                <a:gd name="T39" fmla="*/ 8 h 129"/>
                <a:gd name="T40" fmla="*/ 6 w 61"/>
                <a:gd name="T41" fmla="*/ 10 h 129"/>
                <a:gd name="T42" fmla="*/ 6 w 61"/>
                <a:gd name="T43" fmla="*/ 13 h 129"/>
                <a:gd name="T44" fmla="*/ 6 w 61"/>
                <a:gd name="T45" fmla="*/ 13 h 129"/>
                <a:gd name="T46" fmla="*/ 6 w 61"/>
                <a:gd name="T47" fmla="*/ 16 h 129"/>
                <a:gd name="T48" fmla="*/ 6 w 61"/>
                <a:gd name="T49" fmla="*/ 19 h 129"/>
                <a:gd name="T50" fmla="*/ 6 w 61"/>
                <a:gd name="T51" fmla="*/ 21 h 129"/>
                <a:gd name="T52" fmla="*/ 6 w 61"/>
                <a:gd name="T53" fmla="*/ 19 h 129"/>
                <a:gd name="T54" fmla="*/ 6 w 61"/>
                <a:gd name="T55" fmla="*/ 19 h 129"/>
                <a:gd name="T56" fmla="*/ 6 w 61"/>
                <a:gd name="T57" fmla="*/ 16 h 129"/>
                <a:gd name="T58" fmla="*/ 6 w 61"/>
                <a:gd name="T59" fmla="*/ 13 h 129"/>
                <a:gd name="T60" fmla="*/ 6 w 61"/>
                <a:gd name="T61" fmla="*/ 14 h 129"/>
                <a:gd name="T62" fmla="*/ 7 w 61"/>
                <a:gd name="T63" fmla="*/ 18 h 129"/>
                <a:gd name="T64" fmla="*/ 8 w 61"/>
                <a:gd name="T65" fmla="*/ 19 h 129"/>
                <a:gd name="T66" fmla="*/ 10 w 61"/>
                <a:gd name="T67" fmla="*/ 19 h 129"/>
                <a:gd name="T68" fmla="*/ 6 w 61"/>
                <a:gd name="T69" fmla="*/ 7 h 129"/>
                <a:gd name="T70" fmla="*/ 6 w 61"/>
                <a:gd name="T71" fmla="*/ 9 h 129"/>
                <a:gd name="T72" fmla="*/ 6 w 61"/>
                <a:gd name="T73" fmla="*/ 8 h 129"/>
                <a:gd name="T74" fmla="*/ 6 w 61"/>
                <a:gd name="T75" fmla="*/ 6 h 129"/>
                <a:gd name="T76" fmla="*/ 6 w 61"/>
                <a:gd name="T77" fmla="*/ 6 h 129"/>
                <a:gd name="T78" fmla="*/ 7 w 61"/>
                <a:gd name="T79" fmla="*/ 9 h 129"/>
                <a:gd name="T80" fmla="*/ 8 w 61"/>
                <a:gd name="T81" fmla="*/ 5 h 129"/>
                <a:gd name="T82" fmla="*/ 8 w 61"/>
                <a:gd name="T83" fmla="*/ 9 h 129"/>
                <a:gd name="T84" fmla="*/ 7 w 61"/>
                <a:gd name="T85" fmla="*/ 9 h 12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1" h="129">
                  <a:moveTo>
                    <a:pt x="58" y="123"/>
                  </a:moveTo>
                  <a:cubicBezTo>
                    <a:pt x="57" y="123"/>
                    <a:pt x="54" y="118"/>
                    <a:pt x="53" y="118"/>
                  </a:cubicBezTo>
                  <a:cubicBezTo>
                    <a:pt x="53" y="118"/>
                    <a:pt x="52" y="117"/>
                    <a:pt x="53" y="117"/>
                  </a:cubicBezTo>
                  <a:cubicBezTo>
                    <a:pt x="53" y="116"/>
                    <a:pt x="52" y="115"/>
                    <a:pt x="52" y="114"/>
                  </a:cubicBezTo>
                  <a:cubicBezTo>
                    <a:pt x="51" y="113"/>
                    <a:pt x="51" y="103"/>
                    <a:pt x="51" y="102"/>
                  </a:cubicBezTo>
                  <a:cubicBezTo>
                    <a:pt x="51" y="101"/>
                    <a:pt x="50" y="97"/>
                    <a:pt x="49" y="95"/>
                  </a:cubicBezTo>
                  <a:cubicBezTo>
                    <a:pt x="49" y="94"/>
                    <a:pt x="47" y="76"/>
                    <a:pt x="47" y="75"/>
                  </a:cubicBezTo>
                  <a:cubicBezTo>
                    <a:pt x="46" y="73"/>
                    <a:pt x="47" y="73"/>
                    <a:pt x="47" y="73"/>
                  </a:cubicBezTo>
                  <a:cubicBezTo>
                    <a:pt x="48" y="72"/>
                    <a:pt x="45" y="66"/>
                    <a:pt x="45" y="65"/>
                  </a:cubicBezTo>
                  <a:cubicBezTo>
                    <a:pt x="46" y="65"/>
                    <a:pt x="48" y="65"/>
                    <a:pt x="48" y="64"/>
                  </a:cubicBezTo>
                  <a:cubicBezTo>
                    <a:pt x="49" y="63"/>
                    <a:pt x="50" y="63"/>
                    <a:pt x="51" y="62"/>
                  </a:cubicBezTo>
                  <a:cubicBezTo>
                    <a:pt x="52" y="61"/>
                    <a:pt x="52" y="62"/>
                    <a:pt x="53" y="62"/>
                  </a:cubicBezTo>
                  <a:cubicBezTo>
                    <a:pt x="53" y="62"/>
                    <a:pt x="53" y="59"/>
                    <a:pt x="54" y="58"/>
                  </a:cubicBezTo>
                  <a:cubicBezTo>
                    <a:pt x="54" y="58"/>
                    <a:pt x="61" y="45"/>
                    <a:pt x="60" y="41"/>
                  </a:cubicBezTo>
                  <a:cubicBezTo>
                    <a:pt x="60" y="40"/>
                    <a:pt x="60" y="39"/>
                    <a:pt x="60" y="39"/>
                  </a:cubicBezTo>
                  <a:cubicBezTo>
                    <a:pt x="60" y="39"/>
                    <a:pt x="60" y="39"/>
                    <a:pt x="60" y="39"/>
                  </a:cubicBezTo>
                  <a:cubicBezTo>
                    <a:pt x="60" y="38"/>
                    <a:pt x="55" y="33"/>
                    <a:pt x="54" y="31"/>
                  </a:cubicBezTo>
                  <a:cubicBezTo>
                    <a:pt x="53" y="30"/>
                    <a:pt x="49" y="22"/>
                    <a:pt x="46" y="21"/>
                  </a:cubicBezTo>
                  <a:cubicBezTo>
                    <a:pt x="42" y="21"/>
                    <a:pt x="38" y="19"/>
                    <a:pt x="38" y="19"/>
                  </a:cubicBezTo>
                  <a:cubicBezTo>
                    <a:pt x="38" y="19"/>
                    <a:pt x="38" y="17"/>
                    <a:pt x="37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0"/>
                    <a:pt x="34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2"/>
                    <a:pt x="30" y="1"/>
                  </a:cubicBezTo>
                  <a:cubicBezTo>
                    <a:pt x="28" y="0"/>
                    <a:pt x="27" y="0"/>
                    <a:pt x="25" y="0"/>
                  </a:cubicBezTo>
                  <a:cubicBezTo>
                    <a:pt x="23" y="1"/>
                    <a:pt x="19" y="2"/>
                    <a:pt x="20" y="6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0" y="11"/>
                    <a:pt x="21" y="13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3" y="17"/>
                    <a:pt x="23" y="18"/>
                  </a:cubicBezTo>
                  <a:cubicBezTo>
                    <a:pt x="23" y="19"/>
                    <a:pt x="22" y="20"/>
                    <a:pt x="22" y="20"/>
                  </a:cubicBezTo>
                  <a:cubicBezTo>
                    <a:pt x="22" y="21"/>
                    <a:pt x="17" y="22"/>
                    <a:pt x="16" y="23"/>
                  </a:cubicBezTo>
                  <a:cubicBezTo>
                    <a:pt x="15" y="23"/>
                    <a:pt x="9" y="28"/>
                    <a:pt x="8" y="29"/>
                  </a:cubicBezTo>
                  <a:cubicBezTo>
                    <a:pt x="7" y="31"/>
                    <a:pt x="6" y="33"/>
                    <a:pt x="5" y="34"/>
                  </a:cubicBezTo>
                  <a:cubicBezTo>
                    <a:pt x="3" y="35"/>
                    <a:pt x="0" y="38"/>
                    <a:pt x="0" y="42"/>
                  </a:cubicBezTo>
                  <a:cubicBezTo>
                    <a:pt x="0" y="42"/>
                    <a:pt x="3" y="52"/>
                    <a:pt x="4" y="52"/>
                  </a:cubicBezTo>
                  <a:cubicBezTo>
                    <a:pt x="6" y="53"/>
                    <a:pt x="9" y="59"/>
                    <a:pt x="10" y="59"/>
                  </a:cubicBezTo>
                  <a:cubicBezTo>
                    <a:pt x="11" y="60"/>
                    <a:pt x="12" y="59"/>
                    <a:pt x="12" y="59"/>
                  </a:cubicBezTo>
                  <a:cubicBezTo>
                    <a:pt x="13" y="59"/>
                    <a:pt x="15" y="61"/>
                    <a:pt x="17" y="63"/>
                  </a:cubicBezTo>
                  <a:cubicBezTo>
                    <a:pt x="17" y="63"/>
                    <a:pt x="15" y="76"/>
                    <a:pt x="15" y="76"/>
                  </a:cubicBezTo>
                  <a:cubicBezTo>
                    <a:pt x="15" y="76"/>
                    <a:pt x="16" y="76"/>
                    <a:pt x="16" y="76"/>
                  </a:cubicBezTo>
                  <a:cubicBezTo>
                    <a:pt x="17" y="76"/>
                    <a:pt x="16" y="80"/>
                    <a:pt x="16" y="80"/>
                  </a:cubicBezTo>
                  <a:cubicBezTo>
                    <a:pt x="15" y="81"/>
                    <a:pt x="16" y="88"/>
                    <a:pt x="16" y="89"/>
                  </a:cubicBezTo>
                  <a:cubicBezTo>
                    <a:pt x="17" y="91"/>
                    <a:pt x="12" y="99"/>
                    <a:pt x="14" y="105"/>
                  </a:cubicBezTo>
                  <a:cubicBezTo>
                    <a:pt x="14" y="105"/>
                    <a:pt x="14" y="118"/>
                    <a:pt x="15" y="118"/>
                  </a:cubicBezTo>
                  <a:cubicBezTo>
                    <a:pt x="15" y="119"/>
                    <a:pt x="13" y="120"/>
                    <a:pt x="13" y="121"/>
                  </a:cubicBezTo>
                  <a:cubicBezTo>
                    <a:pt x="14" y="123"/>
                    <a:pt x="10" y="127"/>
                    <a:pt x="10" y="127"/>
                  </a:cubicBezTo>
                  <a:cubicBezTo>
                    <a:pt x="10" y="127"/>
                    <a:pt x="11" y="129"/>
                    <a:pt x="15" y="129"/>
                  </a:cubicBezTo>
                  <a:cubicBezTo>
                    <a:pt x="19" y="129"/>
                    <a:pt x="19" y="125"/>
                    <a:pt x="21" y="123"/>
                  </a:cubicBezTo>
                  <a:cubicBezTo>
                    <a:pt x="22" y="122"/>
                    <a:pt x="22" y="124"/>
                    <a:pt x="22" y="124"/>
                  </a:cubicBezTo>
                  <a:cubicBezTo>
                    <a:pt x="22" y="124"/>
                    <a:pt x="24" y="123"/>
                    <a:pt x="24" y="123"/>
                  </a:cubicBezTo>
                  <a:cubicBezTo>
                    <a:pt x="24" y="122"/>
                    <a:pt x="24" y="120"/>
                    <a:pt x="24" y="120"/>
                  </a:cubicBezTo>
                  <a:cubicBezTo>
                    <a:pt x="24" y="120"/>
                    <a:pt x="25" y="116"/>
                    <a:pt x="24" y="114"/>
                  </a:cubicBezTo>
                  <a:cubicBezTo>
                    <a:pt x="23" y="111"/>
                    <a:pt x="23" y="101"/>
                    <a:pt x="23" y="101"/>
                  </a:cubicBezTo>
                  <a:cubicBezTo>
                    <a:pt x="23" y="101"/>
                    <a:pt x="25" y="98"/>
                    <a:pt x="26" y="91"/>
                  </a:cubicBezTo>
                  <a:cubicBezTo>
                    <a:pt x="27" y="83"/>
                    <a:pt x="29" y="79"/>
                    <a:pt x="30" y="77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5" y="85"/>
                    <a:pt x="35" y="85"/>
                    <a:pt x="35" y="85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6"/>
                    <a:pt x="42" y="114"/>
                    <a:pt x="42" y="116"/>
                  </a:cubicBezTo>
                  <a:cubicBezTo>
                    <a:pt x="42" y="117"/>
                    <a:pt x="41" y="120"/>
                    <a:pt x="46" y="122"/>
                  </a:cubicBezTo>
                  <a:cubicBezTo>
                    <a:pt x="47" y="123"/>
                    <a:pt x="48" y="123"/>
                    <a:pt x="48" y="123"/>
                  </a:cubicBezTo>
                  <a:cubicBezTo>
                    <a:pt x="49" y="124"/>
                    <a:pt x="50" y="125"/>
                    <a:pt x="51" y="125"/>
                  </a:cubicBezTo>
                  <a:cubicBezTo>
                    <a:pt x="53" y="126"/>
                    <a:pt x="56" y="126"/>
                    <a:pt x="57" y="125"/>
                  </a:cubicBezTo>
                  <a:cubicBezTo>
                    <a:pt x="58" y="124"/>
                    <a:pt x="58" y="123"/>
                    <a:pt x="58" y="123"/>
                  </a:cubicBezTo>
                  <a:close/>
                  <a:moveTo>
                    <a:pt x="18" y="48"/>
                  </a:moveTo>
                  <a:cubicBezTo>
                    <a:pt x="17" y="49"/>
                    <a:pt x="16" y="53"/>
                    <a:pt x="17" y="55"/>
                  </a:cubicBezTo>
                  <a:cubicBezTo>
                    <a:pt x="17" y="56"/>
                    <a:pt x="15" y="55"/>
                    <a:pt x="14" y="55"/>
                  </a:cubicBezTo>
                  <a:cubicBezTo>
                    <a:pt x="14" y="55"/>
                    <a:pt x="15" y="53"/>
                    <a:pt x="14" y="52"/>
                  </a:cubicBezTo>
                  <a:cubicBezTo>
                    <a:pt x="13" y="52"/>
                    <a:pt x="11" y="49"/>
                    <a:pt x="11" y="49"/>
                  </a:cubicBezTo>
                  <a:cubicBezTo>
                    <a:pt x="12" y="49"/>
                    <a:pt x="11" y="46"/>
                    <a:pt x="10" y="46"/>
                  </a:cubicBezTo>
                  <a:cubicBezTo>
                    <a:pt x="9" y="45"/>
                    <a:pt x="8" y="43"/>
                    <a:pt x="8" y="43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43"/>
                    <a:pt x="18" y="44"/>
                  </a:cubicBezTo>
                  <a:cubicBezTo>
                    <a:pt x="18" y="45"/>
                    <a:pt x="18" y="47"/>
                    <a:pt x="18" y="48"/>
                  </a:cubicBezTo>
                  <a:close/>
                  <a:moveTo>
                    <a:pt x="45" y="57"/>
                  </a:moveTo>
                  <a:cubicBezTo>
                    <a:pt x="45" y="57"/>
                    <a:pt x="43" y="39"/>
                    <a:pt x="46" y="34"/>
                  </a:cubicBezTo>
                  <a:cubicBezTo>
                    <a:pt x="46" y="34"/>
                    <a:pt x="48" y="36"/>
                    <a:pt x="49" y="39"/>
                  </a:cubicBezTo>
                  <a:cubicBezTo>
                    <a:pt x="50" y="40"/>
                    <a:pt x="52" y="43"/>
                    <a:pt x="52" y="44"/>
                  </a:cubicBezTo>
                  <a:cubicBezTo>
                    <a:pt x="52" y="46"/>
                    <a:pt x="48" y="54"/>
                    <a:pt x="47" y="56"/>
                  </a:cubicBezTo>
                  <a:cubicBezTo>
                    <a:pt x="46" y="57"/>
                    <a:pt x="48" y="57"/>
                    <a:pt x="48" y="57"/>
                  </a:cubicBezTo>
                  <a:cubicBezTo>
                    <a:pt x="48" y="57"/>
                    <a:pt x="45" y="58"/>
                    <a:pt x="45" y="5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" name="Freeform 216"/>
            <p:cNvSpPr>
              <a:spLocks noEditPoints="1"/>
            </p:cNvSpPr>
            <p:nvPr/>
          </p:nvSpPr>
          <p:spPr bwMode="auto">
            <a:xfrm>
              <a:off x="3920" y="2115"/>
              <a:ext cx="42" cy="90"/>
            </a:xfrm>
            <a:custGeom>
              <a:avLst/>
              <a:gdLst>
                <a:gd name="T0" fmla="*/ 5 w 46"/>
                <a:gd name="T1" fmla="*/ 16 h 98"/>
                <a:gd name="T2" fmla="*/ 5 w 46"/>
                <a:gd name="T3" fmla="*/ 15 h 98"/>
                <a:gd name="T4" fmla="*/ 5 w 46"/>
                <a:gd name="T5" fmla="*/ 13 h 98"/>
                <a:gd name="T6" fmla="*/ 5 w 46"/>
                <a:gd name="T7" fmla="*/ 10 h 98"/>
                <a:gd name="T8" fmla="*/ 5 w 46"/>
                <a:gd name="T9" fmla="*/ 8 h 98"/>
                <a:gd name="T10" fmla="*/ 5 w 46"/>
                <a:gd name="T11" fmla="*/ 8 h 98"/>
                <a:gd name="T12" fmla="*/ 6 w 46"/>
                <a:gd name="T13" fmla="*/ 6 h 98"/>
                <a:gd name="T14" fmla="*/ 6 w 46"/>
                <a:gd name="T15" fmla="*/ 6 h 98"/>
                <a:gd name="T16" fmla="*/ 5 w 46"/>
                <a:gd name="T17" fmla="*/ 6 h 98"/>
                <a:gd name="T18" fmla="*/ 5 w 46"/>
                <a:gd name="T19" fmla="*/ 6 h 98"/>
                <a:gd name="T20" fmla="*/ 5 w 46"/>
                <a:gd name="T21" fmla="*/ 6 h 98"/>
                <a:gd name="T22" fmla="*/ 5 w 46"/>
                <a:gd name="T23" fmla="*/ 6 h 98"/>
                <a:gd name="T24" fmla="*/ 5 w 46"/>
                <a:gd name="T25" fmla="*/ 5 h 98"/>
                <a:gd name="T26" fmla="*/ 5 w 46"/>
                <a:gd name="T27" fmla="*/ 1 h 98"/>
                <a:gd name="T28" fmla="*/ 5 w 46"/>
                <a:gd name="T29" fmla="*/ 6 h 98"/>
                <a:gd name="T30" fmla="*/ 5 w 46"/>
                <a:gd name="T31" fmla="*/ 6 h 98"/>
                <a:gd name="T32" fmla="*/ 5 w 46"/>
                <a:gd name="T33" fmla="*/ 6 h 98"/>
                <a:gd name="T34" fmla="*/ 5 w 46"/>
                <a:gd name="T35" fmla="*/ 6 h 98"/>
                <a:gd name="T36" fmla="*/ 3 w 46"/>
                <a:gd name="T37" fmla="*/ 6 h 98"/>
                <a:gd name="T38" fmla="*/ 3 w 46"/>
                <a:gd name="T39" fmla="*/ 6 h 98"/>
                <a:gd name="T40" fmla="*/ 5 w 46"/>
                <a:gd name="T41" fmla="*/ 7 h 98"/>
                <a:gd name="T42" fmla="*/ 5 w 46"/>
                <a:gd name="T43" fmla="*/ 10 h 98"/>
                <a:gd name="T44" fmla="*/ 5 w 46"/>
                <a:gd name="T45" fmla="*/ 11 h 98"/>
                <a:gd name="T46" fmla="*/ 5 w 46"/>
                <a:gd name="T47" fmla="*/ 14 h 98"/>
                <a:gd name="T48" fmla="*/ 5 w 46"/>
                <a:gd name="T49" fmla="*/ 16 h 98"/>
                <a:gd name="T50" fmla="*/ 5 w 46"/>
                <a:gd name="T51" fmla="*/ 17 h 98"/>
                <a:gd name="T52" fmla="*/ 5 w 46"/>
                <a:gd name="T53" fmla="*/ 16 h 98"/>
                <a:gd name="T54" fmla="*/ 5 w 46"/>
                <a:gd name="T55" fmla="*/ 16 h 98"/>
                <a:gd name="T56" fmla="*/ 5 w 46"/>
                <a:gd name="T57" fmla="*/ 14 h 98"/>
                <a:gd name="T58" fmla="*/ 5 w 46"/>
                <a:gd name="T59" fmla="*/ 11 h 98"/>
                <a:gd name="T60" fmla="*/ 5 w 46"/>
                <a:gd name="T61" fmla="*/ 12 h 98"/>
                <a:gd name="T62" fmla="*/ 5 w 46"/>
                <a:gd name="T63" fmla="*/ 15 h 98"/>
                <a:gd name="T64" fmla="*/ 5 w 46"/>
                <a:gd name="T65" fmla="*/ 16 h 98"/>
                <a:gd name="T66" fmla="*/ 6 w 46"/>
                <a:gd name="T67" fmla="*/ 16 h 98"/>
                <a:gd name="T68" fmla="*/ 5 w 46"/>
                <a:gd name="T69" fmla="*/ 6 h 98"/>
                <a:gd name="T70" fmla="*/ 5 w 46"/>
                <a:gd name="T71" fmla="*/ 7 h 98"/>
                <a:gd name="T72" fmla="*/ 5 w 46"/>
                <a:gd name="T73" fmla="*/ 6 h 98"/>
                <a:gd name="T74" fmla="*/ 5 w 46"/>
                <a:gd name="T75" fmla="*/ 6 h 98"/>
                <a:gd name="T76" fmla="*/ 5 w 46"/>
                <a:gd name="T77" fmla="*/ 6 h 98"/>
                <a:gd name="T78" fmla="*/ 5 w 46"/>
                <a:gd name="T79" fmla="*/ 6 h 98"/>
                <a:gd name="T80" fmla="*/ 5 w 46"/>
                <a:gd name="T81" fmla="*/ 6 h 98"/>
                <a:gd name="T82" fmla="*/ 5 w 46"/>
                <a:gd name="T83" fmla="*/ 7 h 98"/>
                <a:gd name="T84" fmla="*/ 5 w 46"/>
                <a:gd name="T85" fmla="*/ 6 h 9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6" h="98">
                  <a:moveTo>
                    <a:pt x="43" y="94"/>
                  </a:moveTo>
                  <a:cubicBezTo>
                    <a:pt x="43" y="93"/>
                    <a:pt x="40" y="90"/>
                    <a:pt x="40" y="90"/>
                  </a:cubicBezTo>
                  <a:cubicBezTo>
                    <a:pt x="39" y="90"/>
                    <a:pt x="39" y="89"/>
                    <a:pt x="39" y="89"/>
                  </a:cubicBezTo>
                  <a:cubicBezTo>
                    <a:pt x="39" y="88"/>
                    <a:pt x="39" y="87"/>
                    <a:pt x="39" y="87"/>
                  </a:cubicBezTo>
                  <a:cubicBezTo>
                    <a:pt x="39" y="86"/>
                    <a:pt x="38" y="79"/>
                    <a:pt x="38" y="78"/>
                  </a:cubicBezTo>
                  <a:cubicBezTo>
                    <a:pt x="38" y="77"/>
                    <a:pt x="37" y="74"/>
                    <a:pt x="37" y="73"/>
                  </a:cubicBezTo>
                  <a:cubicBezTo>
                    <a:pt x="37" y="71"/>
                    <a:pt x="35" y="58"/>
                    <a:pt x="35" y="57"/>
                  </a:cubicBezTo>
                  <a:cubicBezTo>
                    <a:pt x="34" y="56"/>
                    <a:pt x="35" y="56"/>
                    <a:pt x="35" y="55"/>
                  </a:cubicBezTo>
                  <a:cubicBezTo>
                    <a:pt x="36" y="55"/>
                    <a:pt x="33" y="50"/>
                    <a:pt x="34" y="50"/>
                  </a:cubicBezTo>
                  <a:cubicBezTo>
                    <a:pt x="34" y="49"/>
                    <a:pt x="36" y="50"/>
                    <a:pt x="36" y="49"/>
                  </a:cubicBezTo>
                  <a:cubicBezTo>
                    <a:pt x="37" y="48"/>
                    <a:pt x="37" y="48"/>
                    <a:pt x="38" y="47"/>
                  </a:cubicBezTo>
                  <a:cubicBezTo>
                    <a:pt x="39" y="47"/>
                    <a:pt x="39" y="47"/>
                    <a:pt x="40" y="47"/>
                  </a:cubicBezTo>
                  <a:cubicBezTo>
                    <a:pt x="40" y="47"/>
                    <a:pt x="40" y="45"/>
                    <a:pt x="40" y="45"/>
                  </a:cubicBezTo>
                  <a:cubicBezTo>
                    <a:pt x="41" y="44"/>
                    <a:pt x="46" y="34"/>
                    <a:pt x="45" y="32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5" y="30"/>
                    <a:pt x="45" y="30"/>
                  </a:cubicBezTo>
                  <a:cubicBezTo>
                    <a:pt x="45" y="30"/>
                    <a:pt x="41" y="25"/>
                    <a:pt x="40" y="24"/>
                  </a:cubicBezTo>
                  <a:cubicBezTo>
                    <a:pt x="40" y="23"/>
                    <a:pt x="37" y="17"/>
                    <a:pt x="34" y="17"/>
                  </a:cubicBezTo>
                  <a:cubicBezTo>
                    <a:pt x="32" y="16"/>
                    <a:pt x="28" y="15"/>
                    <a:pt x="28" y="15"/>
                  </a:cubicBezTo>
                  <a:cubicBezTo>
                    <a:pt x="28" y="15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2"/>
                    <a:pt x="25" y="8"/>
                    <a:pt x="25" y="8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2"/>
                    <a:pt x="22" y="1"/>
                  </a:cubicBezTo>
                  <a:cubicBezTo>
                    <a:pt x="21" y="1"/>
                    <a:pt x="20" y="0"/>
                    <a:pt x="18" y="1"/>
                  </a:cubicBezTo>
                  <a:cubicBezTo>
                    <a:pt x="17" y="1"/>
                    <a:pt x="14" y="2"/>
                    <a:pt x="15" y="5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9"/>
                    <a:pt x="15" y="10"/>
                  </a:cubicBezTo>
                  <a:cubicBezTo>
                    <a:pt x="16" y="11"/>
                    <a:pt x="17" y="11"/>
                    <a:pt x="17" y="11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7" y="13"/>
                    <a:pt x="17" y="14"/>
                  </a:cubicBezTo>
                  <a:cubicBezTo>
                    <a:pt x="17" y="15"/>
                    <a:pt x="16" y="15"/>
                    <a:pt x="16" y="16"/>
                  </a:cubicBezTo>
                  <a:cubicBezTo>
                    <a:pt x="16" y="16"/>
                    <a:pt x="12" y="17"/>
                    <a:pt x="12" y="18"/>
                  </a:cubicBezTo>
                  <a:cubicBezTo>
                    <a:pt x="11" y="18"/>
                    <a:pt x="6" y="21"/>
                    <a:pt x="6" y="23"/>
                  </a:cubicBezTo>
                  <a:cubicBezTo>
                    <a:pt x="5" y="24"/>
                    <a:pt x="4" y="25"/>
                    <a:pt x="3" y="26"/>
                  </a:cubicBezTo>
                  <a:cubicBezTo>
                    <a:pt x="2" y="27"/>
                    <a:pt x="0" y="30"/>
                    <a:pt x="0" y="32"/>
                  </a:cubicBezTo>
                  <a:cubicBezTo>
                    <a:pt x="0" y="32"/>
                    <a:pt x="2" y="40"/>
                    <a:pt x="3" y="40"/>
                  </a:cubicBezTo>
                  <a:cubicBezTo>
                    <a:pt x="4" y="40"/>
                    <a:pt x="7" y="45"/>
                    <a:pt x="7" y="45"/>
                  </a:cubicBezTo>
                  <a:cubicBezTo>
                    <a:pt x="8" y="46"/>
                    <a:pt x="8" y="45"/>
                    <a:pt x="9" y="45"/>
                  </a:cubicBezTo>
                  <a:cubicBezTo>
                    <a:pt x="9" y="45"/>
                    <a:pt x="11" y="47"/>
                    <a:pt x="12" y="48"/>
                  </a:cubicBezTo>
                  <a:cubicBezTo>
                    <a:pt x="13" y="48"/>
                    <a:pt x="11" y="58"/>
                    <a:pt x="11" y="58"/>
                  </a:cubicBezTo>
                  <a:cubicBezTo>
                    <a:pt x="11" y="58"/>
                    <a:pt x="12" y="58"/>
                    <a:pt x="12" y="58"/>
                  </a:cubicBezTo>
                  <a:cubicBezTo>
                    <a:pt x="12" y="58"/>
                    <a:pt x="12" y="61"/>
                    <a:pt x="11" y="61"/>
                  </a:cubicBezTo>
                  <a:cubicBezTo>
                    <a:pt x="11" y="62"/>
                    <a:pt x="11" y="67"/>
                    <a:pt x="12" y="68"/>
                  </a:cubicBezTo>
                  <a:cubicBezTo>
                    <a:pt x="12" y="69"/>
                    <a:pt x="9" y="75"/>
                    <a:pt x="10" y="80"/>
                  </a:cubicBezTo>
                  <a:cubicBezTo>
                    <a:pt x="10" y="80"/>
                    <a:pt x="10" y="89"/>
                    <a:pt x="11" y="90"/>
                  </a:cubicBezTo>
                  <a:cubicBezTo>
                    <a:pt x="11" y="91"/>
                    <a:pt x="9" y="92"/>
                    <a:pt x="10" y="92"/>
                  </a:cubicBezTo>
                  <a:cubicBezTo>
                    <a:pt x="10" y="93"/>
                    <a:pt x="7" y="96"/>
                    <a:pt x="7" y="96"/>
                  </a:cubicBezTo>
                  <a:cubicBezTo>
                    <a:pt x="7" y="96"/>
                    <a:pt x="8" y="98"/>
                    <a:pt x="11" y="98"/>
                  </a:cubicBezTo>
                  <a:cubicBezTo>
                    <a:pt x="14" y="98"/>
                    <a:pt x="14" y="95"/>
                    <a:pt x="15" y="94"/>
                  </a:cubicBezTo>
                  <a:cubicBezTo>
                    <a:pt x="16" y="93"/>
                    <a:pt x="16" y="94"/>
                    <a:pt x="16" y="94"/>
                  </a:cubicBezTo>
                  <a:cubicBezTo>
                    <a:pt x="16" y="94"/>
                    <a:pt x="18" y="94"/>
                    <a:pt x="18" y="93"/>
                  </a:cubicBezTo>
                  <a:cubicBezTo>
                    <a:pt x="18" y="93"/>
                    <a:pt x="18" y="91"/>
                    <a:pt x="18" y="91"/>
                  </a:cubicBezTo>
                  <a:cubicBezTo>
                    <a:pt x="18" y="91"/>
                    <a:pt x="19" y="89"/>
                    <a:pt x="18" y="86"/>
                  </a:cubicBezTo>
                  <a:cubicBezTo>
                    <a:pt x="17" y="84"/>
                    <a:pt x="17" y="77"/>
                    <a:pt x="17" y="77"/>
                  </a:cubicBezTo>
                  <a:cubicBezTo>
                    <a:pt x="17" y="77"/>
                    <a:pt x="18" y="75"/>
                    <a:pt x="19" y="69"/>
                  </a:cubicBezTo>
                  <a:cubicBezTo>
                    <a:pt x="20" y="63"/>
                    <a:pt x="21" y="60"/>
                    <a:pt x="22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9" y="73"/>
                    <a:pt x="29" y="73"/>
                    <a:pt x="29" y="73"/>
                  </a:cubicBezTo>
                  <a:cubicBezTo>
                    <a:pt x="29" y="73"/>
                    <a:pt x="31" y="87"/>
                    <a:pt x="31" y="88"/>
                  </a:cubicBezTo>
                  <a:cubicBezTo>
                    <a:pt x="31" y="89"/>
                    <a:pt x="31" y="91"/>
                    <a:pt x="34" y="93"/>
                  </a:cubicBezTo>
                  <a:cubicBezTo>
                    <a:pt x="35" y="93"/>
                    <a:pt x="36" y="93"/>
                    <a:pt x="36" y="93"/>
                  </a:cubicBezTo>
                  <a:cubicBezTo>
                    <a:pt x="36" y="94"/>
                    <a:pt x="37" y="95"/>
                    <a:pt x="38" y="95"/>
                  </a:cubicBezTo>
                  <a:cubicBezTo>
                    <a:pt x="39" y="95"/>
                    <a:pt x="42" y="96"/>
                    <a:pt x="43" y="95"/>
                  </a:cubicBezTo>
                  <a:cubicBezTo>
                    <a:pt x="44" y="94"/>
                    <a:pt x="44" y="94"/>
                    <a:pt x="43" y="94"/>
                  </a:cubicBezTo>
                  <a:close/>
                  <a:moveTo>
                    <a:pt x="13" y="37"/>
                  </a:moveTo>
                  <a:cubicBezTo>
                    <a:pt x="13" y="38"/>
                    <a:pt x="12" y="41"/>
                    <a:pt x="12" y="42"/>
                  </a:cubicBezTo>
                  <a:cubicBezTo>
                    <a:pt x="13" y="43"/>
                    <a:pt x="11" y="42"/>
                    <a:pt x="10" y="42"/>
                  </a:cubicBezTo>
                  <a:cubicBezTo>
                    <a:pt x="10" y="42"/>
                    <a:pt x="11" y="40"/>
                    <a:pt x="10" y="40"/>
                  </a:cubicBezTo>
                  <a:cubicBezTo>
                    <a:pt x="10" y="40"/>
                    <a:pt x="8" y="38"/>
                    <a:pt x="8" y="38"/>
                  </a:cubicBezTo>
                  <a:cubicBezTo>
                    <a:pt x="8" y="37"/>
                    <a:pt x="8" y="35"/>
                    <a:pt x="7" y="35"/>
                  </a:cubicBezTo>
                  <a:cubicBezTo>
                    <a:pt x="7" y="34"/>
                    <a:pt x="6" y="33"/>
                    <a:pt x="6" y="33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3" y="27"/>
                    <a:pt x="13" y="33"/>
                    <a:pt x="13" y="34"/>
                  </a:cubicBezTo>
                  <a:cubicBezTo>
                    <a:pt x="13" y="34"/>
                    <a:pt x="13" y="36"/>
                    <a:pt x="13" y="37"/>
                  </a:cubicBezTo>
                  <a:close/>
                  <a:moveTo>
                    <a:pt x="34" y="26"/>
                  </a:moveTo>
                  <a:cubicBezTo>
                    <a:pt x="34" y="26"/>
                    <a:pt x="36" y="28"/>
                    <a:pt x="37" y="30"/>
                  </a:cubicBezTo>
                  <a:cubicBezTo>
                    <a:pt x="37" y="31"/>
                    <a:pt x="39" y="33"/>
                    <a:pt x="39" y="34"/>
                  </a:cubicBezTo>
                  <a:cubicBezTo>
                    <a:pt x="39" y="35"/>
                    <a:pt x="36" y="41"/>
                    <a:pt x="35" y="42"/>
                  </a:cubicBezTo>
                  <a:cubicBezTo>
                    <a:pt x="35" y="43"/>
                    <a:pt x="36" y="43"/>
                    <a:pt x="36" y="43"/>
                  </a:cubicBezTo>
                  <a:cubicBezTo>
                    <a:pt x="36" y="43"/>
                    <a:pt x="34" y="44"/>
                    <a:pt x="33" y="44"/>
                  </a:cubicBezTo>
                  <a:cubicBezTo>
                    <a:pt x="33" y="44"/>
                    <a:pt x="32" y="30"/>
                    <a:pt x="34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" name="Freeform 217"/>
            <p:cNvSpPr>
              <a:spLocks noEditPoints="1"/>
            </p:cNvSpPr>
            <p:nvPr/>
          </p:nvSpPr>
          <p:spPr bwMode="auto">
            <a:xfrm>
              <a:off x="1592" y="2069"/>
              <a:ext cx="74" cy="116"/>
            </a:xfrm>
            <a:custGeom>
              <a:avLst/>
              <a:gdLst>
                <a:gd name="T0" fmla="*/ 14 w 80"/>
                <a:gd name="T1" fmla="*/ 10 h 127"/>
                <a:gd name="T2" fmla="*/ 13 w 80"/>
                <a:gd name="T3" fmla="*/ 9 h 127"/>
                <a:gd name="T4" fmla="*/ 11 w 80"/>
                <a:gd name="T5" fmla="*/ 8 h 127"/>
                <a:gd name="T6" fmla="*/ 6 w 80"/>
                <a:gd name="T7" fmla="*/ 5 h 127"/>
                <a:gd name="T8" fmla="*/ 6 w 80"/>
                <a:gd name="T9" fmla="*/ 5 h 127"/>
                <a:gd name="T10" fmla="*/ 6 w 80"/>
                <a:gd name="T11" fmla="*/ 5 h 127"/>
                <a:gd name="T12" fmla="*/ 6 w 80"/>
                <a:gd name="T13" fmla="*/ 5 h 127"/>
                <a:gd name="T14" fmla="*/ 6 w 80"/>
                <a:gd name="T15" fmla="*/ 5 h 127"/>
                <a:gd name="T16" fmla="*/ 6 w 80"/>
                <a:gd name="T17" fmla="*/ 1 h 127"/>
                <a:gd name="T18" fmla="*/ 6 w 80"/>
                <a:gd name="T19" fmla="*/ 5 h 127"/>
                <a:gd name="T20" fmla="*/ 6 w 80"/>
                <a:gd name="T21" fmla="*/ 5 h 127"/>
                <a:gd name="T22" fmla="*/ 6 w 80"/>
                <a:gd name="T23" fmla="*/ 7 h 127"/>
                <a:gd name="T24" fmla="*/ 6 w 80"/>
                <a:gd name="T25" fmla="*/ 12 h 127"/>
                <a:gd name="T26" fmla="*/ 6 w 80"/>
                <a:gd name="T27" fmla="*/ 14 h 127"/>
                <a:gd name="T28" fmla="*/ 5 w 80"/>
                <a:gd name="T29" fmla="*/ 16 h 127"/>
                <a:gd name="T30" fmla="*/ 4 w 80"/>
                <a:gd name="T31" fmla="*/ 19 h 127"/>
                <a:gd name="T32" fmla="*/ 5 w 80"/>
                <a:gd name="T33" fmla="*/ 18 h 127"/>
                <a:gd name="T34" fmla="*/ 6 w 80"/>
                <a:gd name="T35" fmla="*/ 19 h 127"/>
                <a:gd name="T36" fmla="*/ 6 w 80"/>
                <a:gd name="T37" fmla="*/ 18 h 127"/>
                <a:gd name="T38" fmla="*/ 6 w 80"/>
                <a:gd name="T39" fmla="*/ 16 h 127"/>
                <a:gd name="T40" fmla="*/ 6 w 80"/>
                <a:gd name="T41" fmla="*/ 13 h 127"/>
                <a:gd name="T42" fmla="*/ 7 w 80"/>
                <a:gd name="T43" fmla="*/ 14 h 127"/>
                <a:gd name="T44" fmla="*/ 9 w 80"/>
                <a:gd name="T45" fmla="*/ 17 h 127"/>
                <a:gd name="T46" fmla="*/ 9 w 80"/>
                <a:gd name="T47" fmla="*/ 18 h 127"/>
                <a:gd name="T48" fmla="*/ 9 w 80"/>
                <a:gd name="T49" fmla="*/ 18 h 127"/>
                <a:gd name="T50" fmla="*/ 11 w 80"/>
                <a:gd name="T51" fmla="*/ 19 h 127"/>
                <a:gd name="T52" fmla="*/ 11 w 80"/>
                <a:gd name="T53" fmla="*/ 18 h 127"/>
                <a:gd name="T54" fmla="*/ 9 w 80"/>
                <a:gd name="T55" fmla="*/ 14 h 127"/>
                <a:gd name="T56" fmla="*/ 6 w 80"/>
                <a:gd name="T57" fmla="*/ 10 h 127"/>
                <a:gd name="T58" fmla="*/ 6 w 80"/>
                <a:gd name="T59" fmla="*/ 10 h 127"/>
                <a:gd name="T60" fmla="*/ 10 w 80"/>
                <a:gd name="T61" fmla="*/ 9 h 127"/>
                <a:gd name="T62" fmla="*/ 12 w 80"/>
                <a:gd name="T63" fmla="*/ 10 h 127"/>
                <a:gd name="T64" fmla="*/ 11 w 80"/>
                <a:gd name="T65" fmla="*/ 11 h 127"/>
                <a:gd name="T66" fmla="*/ 16 w 80"/>
                <a:gd name="T67" fmla="*/ 12 h 127"/>
                <a:gd name="T68" fmla="*/ 6 w 80"/>
                <a:gd name="T69" fmla="*/ 5 h 127"/>
                <a:gd name="T70" fmla="*/ 6 w 80"/>
                <a:gd name="T71" fmla="*/ 5 h 127"/>
                <a:gd name="T72" fmla="*/ 12 w 80"/>
                <a:gd name="T73" fmla="*/ 11 h 127"/>
                <a:gd name="T74" fmla="*/ 13 w 80"/>
                <a:gd name="T75" fmla="*/ 10 h 127"/>
                <a:gd name="T76" fmla="*/ 12 w 80"/>
                <a:gd name="T77" fmla="*/ 11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127">
                  <a:moveTo>
                    <a:pt x="70" y="59"/>
                  </a:moveTo>
                  <a:cubicBezTo>
                    <a:pt x="69" y="59"/>
                    <a:pt x="67" y="61"/>
                    <a:pt x="66" y="61"/>
                  </a:cubicBezTo>
                  <a:cubicBezTo>
                    <a:pt x="66" y="61"/>
                    <a:pt x="63" y="61"/>
                    <a:pt x="63" y="61"/>
                  </a:cubicBezTo>
                  <a:cubicBezTo>
                    <a:pt x="63" y="61"/>
                    <a:pt x="62" y="61"/>
                    <a:pt x="62" y="60"/>
                  </a:cubicBezTo>
                  <a:cubicBezTo>
                    <a:pt x="61" y="60"/>
                    <a:pt x="56" y="57"/>
                    <a:pt x="55" y="57"/>
                  </a:cubicBezTo>
                  <a:cubicBezTo>
                    <a:pt x="55" y="57"/>
                    <a:pt x="55" y="56"/>
                    <a:pt x="52" y="54"/>
                  </a:cubicBezTo>
                  <a:cubicBezTo>
                    <a:pt x="50" y="53"/>
                    <a:pt x="41" y="42"/>
                    <a:pt x="41" y="41"/>
                  </a:cubicBezTo>
                  <a:cubicBezTo>
                    <a:pt x="38" y="36"/>
                    <a:pt x="37" y="34"/>
                    <a:pt x="37" y="32"/>
                  </a:cubicBezTo>
                  <a:cubicBezTo>
                    <a:pt x="35" y="29"/>
                    <a:pt x="35" y="29"/>
                    <a:pt x="32" y="22"/>
                  </a:cubicBezTo>
                  <a:cubicBezTo>
                    <a:pt x="30" y="16"/>
                    <a:pt x="32" y="16"/>
                    <a:pt x="32" y="16"/>
                  </a:cubicBezTo>
                  <a:cubicBezTo>
                    <a:pt x="32" y="16"/>
                    <a:pt x="34" y="17"/>
                    <a:pt x="35" y="16"/>
                  </a:cubicBezTo>
                  <a:cubicBezTo>
                    <a:pt x="36" y="16"/>
                    <a:pt x="35" y="15"/>
                    <a:pt x="36" y="15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3"/>
                    <a:pt x="36" y="12"/>
                    <a:pt x="36" y="12"/>
                  </a:cubicBezTo>
                  <a:cubicBezTo>
                    <a:pt x="36" y="12"/>
                    <a:pt x="38" y="12"/>
                    <a:pt x="37" y="11"/>
                  </a:cubicBezTo>
                  <a:cubicBezTo>
                    <a:pt x="37" y="11"/>
                    <a:pt x="37" y="11"/>
                    <a:pt x="36" y="9"/>
                  </a:cubicBezTo>
                  <a:cubicBezTo>
                    <a:pt x="36" y="9"/>
                    <a:pt x="36" y="5"/>
                    <a:pt x="35" y="4"/>
                  </a:cubicBezTo>
                  <a:cubicBezTo>
                    <a:pt x="34" y="1"/>
                    <a:pt x="30" y="0"/>
                    <a:pt x="26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3" y="3"/>
                    <a:pt x="20" y="6"/>
                    <a:pt x="21" y="12"/>
                  </a:cubicBezTo>
                  <a:cubicBezTo>
                    <a:pt x="21" y="12"/>
                    <a:pt x="20" y="14"/>
                    <a:pt x="20" y="16"/>
                  </a:cubicBezTo>
                  <a:cubicBezTo>
                    <a:pt x="20" y="18"/>
                    <a:pt x="18" y="15"/>
                    <a:pt x="18" y="24"/>
                  </a:cubicBezTo>
                  <a:cubicBezTo>
                    <a:pt x="18" y="26"/>
                    <a:pt x="11" y="34"/>
                    <a:pt x="11" y="39"/>
                  </a:cubicBezTo>
                  <a:cubicBezTo>
                    <a:pt x="11" y="43"/>
                    <a:pt x="14" y="48"/>
                    <a:pt x="14" y="48"/>
                  </a:cubicBezTo>
                  <a:cubicBezTo>
                    <a:pt x="14" y="48"/>
                    <a:pt x="15" y="53"/>
                    <a:pt x="13" y="58"/>
                  </a:cubicBezTo>
                  <a:cubicBezTo>
                    <a:pt x="12" y="60"/>
                    <a:pt x="13" y="70"/>
                    <a:pt x="15" y="76"/>
                  </a:cubicBezTo>
                  <a:cubicBezTo>
                    <a:pt x="15" y="77"/>
                    <a:pt x="13" y="80"/>
                    <a:pt x="13" y="82"/>
                  </a:cubicBezTo>
                  <a:cubicBezTo>
                    <a:pt x="14" y="88"/>
                    <a:pt x="11" y="90"/>
                    <a:pt x="8" y="94"/>
                  </a:cubicBezTo>
                  <a:cubicBezTo>
                    <a:pt x="6" y="97"/>
                    <a:pt x="6" y="104"/>
                    <a:pt x="6" y="106"/>
                  </a:cubicBezTo>
                  <a:cubicBezTo>
                    <a:pt x="6" y="108"/>
                    <a:pt x="5" y="113"/>
                    <a:pt x="5" y="113"/>
                  </a:cubicBezTo>
                  <a:cubicBezTo>
                    <a:pt x="5" y="114"/>
                    <a:pt x="0" y="119"/>
                    <a:pt x="4" y="123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6"/>
                    <a:pt x="5" y="126"/>
                  </a:cubicBezTo>
                  <a:cubicBezTo>
                    <a:pt x="5" y="125"/>
                    <a:pt x="5" y="122"/>
                    <a:pt x="5" y="122"/>
                  </a:cubicBezTo>
                  <a:cubicBezTo>
                    <a:pt x="5" y="122"/>
                    <a:pt x="7" y="123"/>
                    <a:pt x="8" y="124"/>
                  </a:cubicBezTo>
                  <a:cubicBezTo>
                    <a:pt x="9" y="124"/>
                    <a:pt x="9" y="125"/>
                    <a:pt x="11" y="126"/>
                  </a:cubicBezTo>
                  <a:cubicBezTo>
                    <a:pt x="12" y="127"/>
                    <a:pt x="21" y="124"/>
                    <a:pt x="19" y="123"/>
                  </a:cubicBezTo>
                  <a:cubicBezTo>
                    <a:pt x="18" y="123"/>
                    <a:pt x="17" y="124"/>
                    <a:pt x="14" y="122"/>
                  </a:cubicBezTo>
                  <a:cubicBezTo>
                    <a:pt x="12" y="121"/>
                    <a:pt x="11" y="120"/>
                    <a:pt x="10" y="119"/>
                  </a:cubicBezTo>
                  <a:cubicBezTo>
                    <a:pt x="10" y="118"/>
                    <a:pt x="9" y="111"/>
                    <a:pt x="11" y="107"/>
                  </a:cubicBezTo>
                  <a:cubicBezTo>
                    <a:pt x="14" y="101"/>
                    <a:pt x="15" y="96"/>
                    <a:pt x="16" y="94"/>
                  </a:cubicBezTo>
                  <a:cubicBezTo>
                    <a:pt x="16" y="92"/>
                    <a:pt x="19" y="91"/>
                    <a:pt x="21" y="85"/>
                  </a:cubicBezTo>
                  <a:cubicBezTo>
                    <a:pt x="21" y="85"/>
                    <a:pt x="32" y="85"/>
                    <a:pt x="33" y="85"/>
                  </a:cubicBezTo>
                  <a:cubicBezTo>
                    <a:pt x="33" y="85"/>
                    <a:pt x="37" y="90"/>
                    <a:pt x="38" y="92"/>
                  </a:cubicBezTo>
                  <a:cubicBezTo>
                    <a:pt x="38" y="95"/>
                    <a:pt x="38" y="101"/>
                    <a:pt x="41" y="105"/>
                  </a:cubicBezTo>
                  <a:cubicBezTo>
                    <a:pt x="43" y="108"/>
                    <a:pt x="45" y="114"/>
                    <a:pt x="45" y="115"/>
                  </a:cubicBezTo>
                  <a:cubicBezTo>
                    <a:pt x="45" y="116"/>
                    <a:pt x="41" y="118"/>
                    <a:pt x="45" y="122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6" y="125"/>
                    <a:pt x="46" y="125"/>
                    <a:pt x="46" y="125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6" y="122"/>
                    <a:pt x="49" y="123"/>
                    <a:pt x="50" y="124"/>
                  </a:cubicBezTo>
                  <a:cubicBezTo>
                    <a:pt x="51" y="125"/>
                    <a:pt x="52" y="126"/>
                    <a:pt x="53" y="126"/>
                  </a:cubicBezTo>
                  <a:cubicBezTo>
                    <a:pt x="55" y="126"/>
                    <a:pt x="62" y="124"/>
                    <a:pt x="62" y="123"/>
                  </a:cubicBezTo>
                  <a:cubicBezTo>
                    <a:pt x="62" y="122"/>
                    <a:pt x="57" y="123"/>
                    <a:pt x="55" y="121"/>
                  </a:cubicBezTo>
                  <a:cubicBezTo>
                    <a:pt x="54" y="119"/>
                    <a:pt x="51" y="117"/>
                    <a:pt x="51" y="116"/>
                  </a:cubicBezTo>
                  <a:cubicBezTo>
                    <a:pt x="49" y="111"/>
                    <a:pt x="45" y="97"/>
                    <a:pt x="44" y="94"/>
                  </a:cubicBezTo>
                  <a:cubicBezTo>
                    <a:pt x="43" y="93"/>
                    <a:pt x="45" y="89"/>
                    <a:pt x="42" y="86"/>
                  </a:cubicBezTo>
                  <a:cubicBezTo>
                    <a:pt x="41" y="84"/>
                    <a:pt x="33" y="66"/>
                    <a:pt x="31" y="65"/>
                  </a:cubicBezTo>
                  <a:cubicBezTo>
                    <a:pt x="31" y="65"/>
                    <a:pt x="31" y="64"/>
                    <a:pt x="31" y="64"/>
                  </a:cubicBezTo>
                  <a:cubicBezTo>
                    <a:pt x="33" y="63"/>
                    <a:pt x="34" y="64"/>
                    <a:pt x="34" y="61"/>
                  </a:cubicBezTo>
                  <a:cubicBezTo>
                    <a:pt x="35" y="58"/>
                    <a:pt x="35" y="45"/>
                    <a:pt x="35" y="45"/>
                  </a:cubicBezTo>
                  <a:cubicBezTo>
                    <a:pt x="35" y="45"/>
                    <a:pt x="47" y="55"/>
                    <a:pt x="49" y="59"/>
                  </a:cubicBezTo>
                  <a:cubicBezTo>
                    <a:pt x="50" y="60"/>
                    <a:pt x="51" y="58"/>
                    <a:pt x="51" y="58"/>
                  </a:cubicBezTo>
                  <a:cubicBezTo>
                    <a:pt x="51" y="58"/>
                    <a:pt x="56" y="62"/>
                    <a:pt x="56" y="64"/>
                  </a:cubicBezTo>
                  <a:cubicBezTo>
                    <a:pt x="57" y="66"/>
                    <a:pt x="55" y="67"/>
                    <a:pt x="56" y="69"/>
                  </a:cubicBezTo>
                  <a:cubicBezTo>
                    <a:pt x="56" y="69"/>
                    <a:pt x="53" y="72"/>
                    <a:pt x="53" y="72"/>
                  </a:cubicBezTo>
                  <a:cubicBezTo>
                    <a:pt x="53" y="72"/>
                    <a:pt x="64" y="86"/>
                    <a:pt x="64" y="86"/>
                  </a:cubicBezTo>
                  <a:cubicBezTo>
                    <a:pt x="65" y="86"/>
                    <a:pt x="80" y="74"/>
                    <a:pt x="80" y="73"/>
                  </a:cubicBezTo>
                  <a:cubicBezTo>
                    <a:pt x="80" y="71"/>
                    <a:pt x="70" y="59"/>
                    <a:pt x="70" y="59"/>
                  </a:cubicBezTo>
                  <a:close/>
                  <a:moveTo>
                    <a:pt x="25" y="18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5" y="13"/>
                    <a:pt x="26" y="13"/>
                  </a:cubicBezTo>
                  <a:cubicBezTo>
                    <a:pt x="26" y="13"/>
                    <a:pt x="26" y="15"/>
                    <a:pt x="25" y="18"/>
                  </a:cubicBezTo>
                  <a:close/>
                  <a:moveTo>
                    <a:pt x="57" y="69"/>
                  </a:moveTo>
                  <a:cubicBezTo>
                    <a:pt x="57" y="69"/>
                    <a:pt x="56" y="67"/>
                    <a:pt x="58" y="66"/>
                  </a:cubicBezTo>
                  <a:cubicBezTo>
                    <a:pt x="59" y="65"/>
                    <a:pt x="61" y="64"/>
                    <a:pt x="62" y="63"/>
                  </a:cubicBezTo>
                  <a:cubicBezTo>
                    <a:pt x="62" y="62"/>
                    <a:pt x="66" y="62"/>
                    <a:pt x="66" y="62"/>
                  </a:cubicBezTo>
                  <a:cubicBezTo>
                    <a:pt x="65" y="63"/>
                    <a:pt x="57" y="69"/>
                    <a:pt x="57" y="6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" name="Freeform 218"/>
            <p:cNvSpPr>
              <a:spLocks noEditPoints="1"/>
            </p:cNvSpPr>
            <p:nvPr/>
          </p:nvSpPr>
          <p:spPr bwMode="auto">
            <a:xfrm>
              <a:off x="1411" y="1739"/>
              <a:ext cx="594" cy="433"/>
            </a:xfrm>
            <a:custGeom>
              <a:avLst/>
              <a:gdLst>
                <a:gd name="T0" fmla="*/ 10 w 649"/>
                <a:gd name="T1" fmla="*/ 10 h 474"/>
                <a:gd name="T2" fmla="*/ 5 w 649"/>
                <a:gd name="T3" fmla="*/ 5 h 474"/>
                <a:gd name="T4" fmla="*/ 5 w 649"/>
                <a:gd name="T5" fmla="*/ 5 h 474"/>
                <a:gd name="T6" fmla="*/ 5 w 649"/>
                <a:gd name="T7" fmla="*/ 5 h 474"/>
                <a:gd name="T8" fmla="*/ 5 w 649"/>
                <a:gd name="T9" fmla="*/ 5 h 474"/>
                <a:gd name="T10" fmla="*/ 5 w 649"/>
                <a:gd name="T11" fmla="*/ 7 h 474"/>
                <a:gd name="T12" fmla="*/ 5 w 649"/>
                <a:gd name="T13" fmla="*/ 14 h 474"/>
                <a:gd name="T14" fmla="*/ 4 w 649"/>
                <a:gd name="T15" fmla="*/ 19 h 474"/>
                <a:gd name="T16" fmla="*/ 5 w 649"/>
                <a:gd name="T17" fmla="*/ 19 h 474"/>
                <a:gd name="T18" fmla="*/ 5 w 649"/>
                <a:gd name="T19" fmla="*/ 16 h 474"/>
                <a:gd name="T20" fmla="*/ 5 w 649"/>
                <a:gd name="T21" fmla="*/ 14 h 474"/>
                <a:gd name="T22" fmla="*/ 7 w 649"/>
                <a:gd name="T23" fmla="*/ 19 h 474"/>
                <a:gd name="T24" fmla="*/ 9 w 649"/>
                <a:gd name="T25" fmla="*/ 19 h 474"/>
                <a:gd name="T26" fmla="*/ 6 w 649"/>
                <a:gd name="T27" fmla="*/ 14 h 474"/>
                <a:gd name="T28" fmla="*/ 5 w 649"/>
                <a:gd name="T29" fmla="*/ 10 h 474"/>
                <a:gd name="T30" fmla="*/ 9 w 649"/>
                <a:gd name="T31" fmla="*/ 10 h 474"/>
                <a:gd name="T32" fmla="*/ 13 w 649"/>
                <a:gd name="T33" fmla="*/ 12 h 474"/>
                <a:gd name="T34" fmla="*/ 5 w 649"/>
                <a:gd name="T35" fmla="*/ 5 h 474"/>
                <a:gd name="T36" fmla="*/ 10 w 649"/>
                <a:gd name="T37" fmla="*/ 10 h 474"/>
                <a:gd name="T38" fmla="*/ 32 w 649"/>
                <a:gd name="T39" fmla="*/ 44 h 474"/>
                <a:gd name="T40" fmla="*/ 29 w 649"/>
                <a:gd name="T41" fmla="*/ 44 h 474"/>
                <a:gd name="T42" fmla="*/ 27 w 649"/>
                <a:gd name="T43" fmla="*/ 37 h 474"/>
                <a:gd name="T44" fmla="*/ 27 w 649"/>
                <a:gd name="T45" fmla="*/ 37 h 474"/>
                <a:gd name="T46" fmla="*/ 25 w 649"/>
                <a:gd name="T47" fmla="*/ 36 h 474"/>
                <a:gd name="T48" fmla="*/ 25 w 649"/>
                <a:gd name="T49" fmla="*/ 39 h 474"/>
                <a:gd name="T50" fmla="*/ 23 w 649"/>
                <a:gd name="T51" fmla="*/ 47 h 474"/>
                <a:gd name="T52" fmla="*/ 23 w 649"/>
                <a:gd name="T53" fmla="*/ 53 h 474"/>
                <a:gd name="T54" fmla="*/ 23 w 649"/>
                <a:gd name="T55" fmla="*/ 53 h 474"/>
                <a:gd name="T56" fmla="*/ 23 w 649"/>
                <a:gd name="T57" fmla="*/ 53 h 474"/>
                <a:gd name="T58" fmla="*/ 25 w 649"/>
                <a:gd name="T59" fmla="*/ 48 h 474"/>
                <a:gd name="T60" fmla="*/ 28 w 649"/>
                <a:gd name="T61" fmla="*/ 53 h 474"/>
                <a:gd name="T62" fmla="*/ 28 w 649"/>
                <a:gd name="T63" fmla="*/ 53 h 474"/>
                <a:gd name="T64" fmla="*/ 29 w 649"/>
                <a:gd name="T65" fmla="*/ 53 h 474"/>
                <a:gd name="T66" fmla="*/ 27 w 649"/>
                <a:gd name="T67" fmla="*/ 44 h 474"/>
                <a:gd name="T68" fmla="*/ 29 w 649"/>
                <a:gd name="T69" fmla="*/ 44 h 474"/>
                <a:gd name="T70" fmla="*/ 29 w 649"/>
                <a:gd name="T71" fmla="*/ 46 h 474"/>
                <a:gd name="T72" fmla="*/ 100 w 649"/>
                <a:gd name="T73" fmla="*/ 61 h 474"/>
                <a:gd name="T74" fmla="*/ 97 w 649"/>
                <a:gd name="T75" fmla="*/ 60 h 474"/>
                <a:gd name="T76" fmla="*/ 94 w 649"/>
                <a:gd name="T77" fmla="*/ 55 h 474"/>
                <a:gd name="T78" fmla="*/ 94 w 649"/>
                <a:gd name="T79" fmla="*/ 53 h 474"/>
                <a:gd name="T80" fmla="*/ 94 w 649"/>
                <a:gd name="T81" fmla="*/ 53 h 474"/>
                <a:gd name="T82" fmla="*/ 92 w 649"/>
                <a:gd name="T83" fmla="*/ 53 h 474"/>
                <a:gd name="T84" fmla="*/ 91 w 649"/>
                <a:gd name="T85" fmla="*/ 60 h 474"/>
                <a:gd name="T86" fmla="*/ 90 w 649"/>
                <a:gd name="T87" fmla="*/ 69 h 474"/>
                <a:gd name="T88" fmla="*/ 89 w 649"/>
                <a:gd name="T89" fmla="*/ 70 h 474"/>
                <a:gd name="T90" fmla="*/ 92 w 649"/>
                <a:gd name="T91" fmla="*/ 70 h 474"/>
                <a:gd name="T92" fmla="*/ 92 w 649"/>
                <a:gd name="T93" fmla="*/ 66 h 474"/>
                <a:gd name="T94" fmla="*/ 94 w 649"/>
                <a:gd name="T95" fmla="*/ 68 h 474"/>
                <a:gd name="T96" fmla="*/ 94 w 649"/>
                <a:gd name="T97" fmla="*/ 70 h 474"/>
                <a:gd name="T98" fmla="*/ 98 w 649"/>
                <a:gd name="T99" fmla="*/ 70 h 474"/>
                <a:gd name="T100" fmla="*/ 94 w 649"/>
                <a:gd name="T101" fmla="*/ 64 h 474"/>
                <a:gd name="T102" fmla="*/ 94 w 649"/>
                <a:gd name="T103" fmla="*/ 58 h 474"/>
                <a:gd name="T104" fmla="*/ 97 w 649"/>
                <a:gd name="T105" fmla="*/ 63 h 474"/>
                <a:gd name="T106" fmla="*/ 100 w 649"/>
                <a:gd name="T107" fmla="*/ 61 h 47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649" h="474">
                  <a:moveTo>
                    <a:pt x="70" y="59"/>
                  </a:moveTo>
                  <a:cubicBezTo>
                    <a:pt x="69" y="59"/>
                    <a:pt x="67" y="61"/>
                    <a:pt x="67" y="61"/>
                  </a:cubicBezTo>
                  <a:cubicBezTo>
                    <a:pt x="66" y="62"/>
                    <a:pt x="64" y="61"/>
                    <a:pt x="63" y="61"/>
                  </a:cubicBezTo>
                  <a:cubicBezTo>
                    <a:pt x="63" y="61"/>
                    <a:pt x="63" y="61"/>
                    <a:pt x="62" y="61"/>
                  </a:cubicBezTo>
                  <a:cubicBezTo>
                    <a:pt x="61" y="61"/>
                    <a:pt x="56" y="58"/>
                    <a:pt x="56" y="57"/>
                  </a:cubicBezTo>
                  <a:cubicBezTo>
                    <a:pt x="55" y="57"/>
                    <a:pt x="55" y="56"/>
                    <a:pt x="53" y="54"/>
                  </a:cubicBezTo>
                  <a:cubicBezTo>
                    <a:pt x="50" y="53"/>
                    <a:pt x="42" y="43"/>
                    <a:pt x="41" y="42"/>
                  </a:cubicBezTo>
                  <a:cubicBezTo>
                    <a:pt x="39" y="36"/>
                    <a:pt x="38" y="34"/>
                    <a:pt x="37" y="32"/>
                  </a:cubicBezTo>
                  <a:cubicBezTo>
                    <a:pt x="36" y="30"/>
                    <a:pt x="36" y="29"/>
                    <a:pt x="33" y="23"/>
                  </a:cubicBezTo>
                  <a:cubicBezTo>
                    <a:pt x="30" y="16"/>
                    <a:pt x="33" y="17"/>
                    <a:pt x="33" y="17"/>
                  </a:cubicBezTo>
                  <a:cubicBezTo>
                    <a:pt x="33" y="17"/>
                    <a:pt x="35" y="17"/>
                    <a:pt x="36" y="17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5"/>
                    <a:pt x="36" y="14"/>
                    <a:pt x="36" y="14"/>
                  </a:cubicBez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9" y="12"/>
                    <a:pt x="37" y="11"/>
                  </a:cubicBezTo>
                  <a:cubicBezTo>
                    <a:pt x="37" y="11"/>
                    <a:pt x="37" y="11"/>
                    <a:pt x="36" y="9"/>
                  </a:cubicBezTo>
                  <a:cubicBezTo>
                    <a:pt x="36" y="9"/>
                    <a:pt x="36" y="5"/>
                    <a:pt x="36" y="4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4" y="3"/>
                    <a:pt x="20" y="6"/>
                    <a:pt x="22" y="12"/>
                  </a:cubicBezTo>
                  <a:cubicBezTo>
                    <a:pt x="22" y="12"/>
                    <a:pt x="21" y="14"/>
                    <a:pt x="21" y="16"/>
                  </a:cubicBezTo>
                  <a:cubicBezTo>
                    <a:pt x="21" y="18"/>
                    <a:pt x="19" y="15"/>
                    <a:pt x="18" y="25"/>
                  </a:cubicBezTo>
                  <a:cubicBezTo>
                    <a:pt x="18" y="26"/>
                    <a:pt x="11" y="34"/>
                    <a:pt x="11" y="39"/>
                  </a:cubicBezTo>
                  <a:cubicBezTo>
                    <a:pt x="11" y="44"/>
                    <a:pt x="15" y="48"/>
                    <a:pt x="15" y="48"/>
                  </a:cubicBezTo>
                  <a:cubicBezTo>
                    <a:pt x="15" y="48"/>
                    <a:pt x="16" y="53"/>
                    <a:pt x="13" y="58"/>
                  </a:cubicBezTo>
                  <a:cubicBezTo>
                    <a:pt x="12" y="61"/>
                    <a:pt x="13" y="70"/>
                    <a:pt x="15" y="76"/>
                  </a:cubicBezTo>
                  <a:cubicBezTo>
                    <a:pt x="16" y="77"/>
                    <a:pt x="14" y="80"/>
                    <a:pt x="14" y="82"/>
                  </a:cubicBezTo>
                  <a:cubicBezTo>
                    <a:pt x="14" y="89"/>
                    <a:pt x="11" y="90"/>
                    <a:pt x="9" y="94"/>
                  </a:cubicBezTo>
                  <a:cubicBezTo>
                    <a:pt x="7" y="97"/>
                    <a:pt x="7" y="104"/>
                    <a:pt x="7" y="106"/>
                  </a:cubicBezTo>
                  <a:cubicBezTo>
                    <a:pt x="7" y="109"/>
                    <a:pt x="6" y="113"/>
                    <a:pt x="6" y="114"/>
                  </a:cubicBezTo>
                  <a:cubicBezTo>
                    <a:pt x="6" y="114"/>
                    <a:pt x="0" y="119"/>
                    <a:pt x="4" y="123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6"/>
                    <a:pt x="5" y="126"/>
                  </a:cubicBezTo>
                  <a:cubicBezTo>
                    <a:pt x="5" y="125"/>
                    <a:pt x="5" y="123"/>
                    <a:pt x="5" y="123"/>
                  </a:cubicBezTo>
                  <a:cubicBezTo>
                    <a:pt x="5" y="123"/>
                    <a:pt x="7" y="123"/>
                    <a:pt x="9" y="124"/>
                  </a:cubicBezTo>
                  <a:cubicBezTo>
                    <a:pt x="10" y="124"/>
                    <a:pt x="10" y="125"/>
                    <a:pt x="11" y="126"/>
                  </a:cubicBezTo>
                  <a:cubicBezTo>
                    <a:pt x="13" y="127"/>
                    <a:pt x="22" y="124"/>
                    <a:pt x="20" y="123"/>
                  </a:cubicBezTo>
                  <a:cubicBezTo>
                    <a:pt x="18" y="123"/>
                    <a:pt x="17" y="124"/>
                    <a:pt x="14" y="123"/>
                  </a:cubicBezTo>
                  <a:cubicBezTo>
                    <a:pt x="13" y="122"/>
                    <a:pt x="12" y="120"/>
                    <a:pt x="11" y="119"/>
                  </a:cubicBezTo>
                  <a:cubicBezTo>
                    <a:pt x="10" y="119"/>
                    <a:pt x="9" y="112"/>
                    <a:pt x="11" y="107"/>
                  </a:cubicBezTo>
                  <a:cubicBezTo>
                    <a:pt x="15" y="102"/>
                    <a:pt x="15" y="97"/>
                    <a:pt x="16" y="95"/>
                  </a:cubicBezTo>
                  <a:cubicBezTo>
                    <a:pt x="17" y="93"/>
                    <a:pt x="19" y="91"/>
                    <a:pt x="21" y="85"/>
                  </a:cubicBezTo>
                  <a:cubicBezTo>
                    <a:pt x="21" y="85"/>
                    <a:pt x="33" y="86"/>
                    <a:pt x="33" y="85"/>
                  </a:cubicBezTo>
                  <a:cubicBezTo>
                    <a:pt x="33" y="85"/>
                    <a:pt x="37" y="90"/>
                    <a:pt x="38" y="92"/>
                  </a:cubicBezTo>
                  <a:cubicBezTo>
                    <a:pt x="39" y="95"/>
                    <a:pt x="38" y="101"/>
                    <a:pt x="41" y="105"/>
                  </a:cubicBezTo>
                  <a:cubicBezTo>
                    <a:pt x="43" y="108"/>
                    <a:pt x="46" y="114"/>
                    <a:pt x="46" y="115"/>
                  </a:cubicBezTo>
                  <a:cubicBezTo>
                    <a:pt x="46" y="116"/>
                    <a:pt x="41" y="119"/>
                    <a:pt x="45" y="122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22"/>
                    <a:pt x="46" y="122"/>
                    <a:pt x="46" y="122"/>
                  </a:cubicBezTo>
                  <a:cubicBezTo>
                    <a:pt x="46" y="122"/>
                    <a:pt x="50" y="123"/>
                    <a:pt x="51" y="124"/>
                  </a:cubicBezTo>
                  <a:cubicBezTo>
                    <a:pt x="52" y="125"/>
                    <a:pt x="53" y="126"/>
                    <a:pt x="54" y="126"/>
                  </a:cubicBezTo>
                  <a:cubicBezTo>
                    <a:pt x="55" y="126"/>
                    <a:pt x="63" y="124"/>
                    <a:pt x="63" y="123"/>
                  </a:cubicBezTo>
                  <a:cubicBezTo>
                    <a:pt x="63" y="122"/>
                    <a:pt x="57" y="123"/>
                    <a:pt x="56" y="122"/>
                  </a:cubicBezTo>
                  <a:cubicBezTo>
                    <a:pt x="54" y="120"/>
                    <a:pt x="51" y="117"/>
                    <a:pt x="51" y="116"/>
                  </a:cubicBezTo>
                  <a:cubicBezTo>
                    <a:pt x="50" y="111"/>
                    <a:pt x="45" y="98"/>
                    <a:pt x="44" y="94"/>
                  </a:cubicBezTo>
                  <a:cubicBezTo>
                    <a:pt x="44" y="93"/>
                    <a:pt x="45" y="89"/>
                    <a:pt x="43" y="86"/>
                  </a:cubicBezTo>
                  <a:cubicBezTo>
                    <a:pt x="42" y="84"/>
                    <a:pt x="33" y="66"/>
                    <a:pt x="32" y="65"/>
                  </a:cubicBezTo>
                  <a:cubicBezTo>
                    <a:pt x="32" y="65"/>
                    <a:pt x="31" y="64"/>
                    <a:pt x="32" y="64"/>
                  </a:cubicBezTo>
                  <a:cubicBezTo>
                    <a:pt x="33" y="63"/>
                    <a:pt x="34" y="64"/>
                    <a:pt x="35" y="61"/>
                  </a:cubicBezTo>
                  <a:cubicBezTo>
                    <a:pt x="35" y="59"/>
                    <a:pt x="35" y="45"/>
                    <a:pt x="35" y="45"/>
                  </a:cubicBezTo>
                  <a:cubicBezTo>
                    <a:pt x="35" y="45"/>
                    <a:pt x="48" y="55"/>
                    <a:pt x="50" y="59"/>
                  </a:cubicBezTo>
                  <a:cubicBezTo>
                    <a:pt x="50" y="60"/>
                    <a:pt x="51" y="58"/>
                    <a:pt x="51" y="58"/>
                  </a:cubicBezTo>
                  <a:cubicBezTo>
                    <a:pt x="51" y="58"/>
                    <a:pt x="56" y="62"/>
                    <a:pt x="57" y="64"/>
                  </a:cubicBezTo>
                  <a:cubicBezTo>
                    <a:pt x="57" y="66"/>
                    <a:pt x="56" y="67"/>
                    <a:pt x="57" y="70"/>
                  </a:cubicBezTo>
                  <a:cubicBezTo>
                    <a:pt x="57" y="70"/>
                    <a:pt x="53" y="72"/>
                    <a:pt x="54" y="72"/>
                  </a:cubicBezTo>
                  <a:cubicBezTo>
                    <a:pt x="54" y="72"/>
                    <a:pt x="64" y="86"/>
                    <a:pt x="65" y="86"/>
                  </a:cubicBezTo>
                  <a:cubicBezTo>
                    <a:pt x="66" y="86"/>
                    <a:pt x="80" y="74"/>
                    <a:pt x="80" y="73"/>
                  </a:cubicBezTo>
                  <a:cubicBezTo>
                    <a:pt x="81" y="71"/>
                    <a:pt x="71" y="60"/>
                    <a:pt x="70" y="59"/>
                  </a:cubicBezTo>
                  <a:close/>
                  <a:moveTo>
                    <a:pt x="25" y="18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5" y="13"/>
                    <a:pt x="26" y="13"/>
                  </a:cubicBezTo>
                  <a:cubicBezTo>
                    <a:pt x="26" y="13"/>
                    <a:pt x="27" y="16"/>
                    <a:pt x="25" y="18"/>
                  </a:cubicBezTo>
                  <a:close/>
                  <a:moveTo>
                    <a:pt x="58" y="69"/>
                  </a:moveTo>
                  <a:cubicBezTo>
                    <a:pt x="58" y="69"/>
                    <a:pt x="57" y="67"/>
                    <a:pt x="58" y="66"/>
                  </a:cubicBezTo>
                  <a:cubicBezTo>
                    <a:pt x="59" y="65"/>
                    <a:pt x="61" y="64"/>
                    <a:pt x="62" y="63"/>
                  </a:cubicBezTo>
                  <a:cubicBezTo>
                    <a:pt x="63" y="62"/>
                    <a:pt x="66" y="62"/>
                    <a:pt x="66" y="62"/>
                  </a:cubicBezTo>
                  <a:cubicBezTo>
                    <a:pt x="66" y="63"/>
                    <a:pt x="58" y="69"/>
                    <a:pt x="58" y="69"/>
                  </a:cubicBezTo>
                  <a:close/>
                  <a:moveTo>
                    <a:pt x="205" y="295"/>
                  </a:moveTo>
                  <a:cubicBezTo>
                    <a:pt x="204" y="295"/>
                    <a:pt x="202" y="297"/>
                    <a:pt x="202" y="297"/>
                  </a:cubicBezTo>
                  <a:cubicBezTo>
                    <a:pt x="201" y="298"/>
                    <a:pt x="199" y="297"/>
                    <a:pt x="198" y="297"/>
                  </a:cubicBezTo>
                  <a:cubicBezTo>
                    <a:pt x="198" y="297"/>
                    <a:pt x="198" y="297"/>
                    <a:pt x="197" y="297"/>
                  </a:cubicBezTo>
                  <a:cubicBezTo>
                    <a:pt x="196" y="297"/>
                    <a:pt x="191" y="294"/>
                    <a:pt x="191" y="293"/>
                  </a:cubicBezTo>
                  <a:cubicBezTo>
                    <a:pt x="190" y="293"/>
                    <a:pt x="190" y="292"/>
                    <a:pt x="188" y="290"/>
                  </a:cubicBezTo>
                  <a:cubicBezTo>
                    <a:pt x="185" y="289"/>
                    <a:pt x="177" y="279"/>
                    <a:pt x="176" y="278"/>
                  </a:cubicBezTo>
                  <a:cubicBezTo>
                    <a:pt x="174" y="272"/>
                    <a:pt x="173" y="270"/>
                    <a:pt x="172" y="268"/>
                  </a:cubicBezTo>
                  <a:cubicBezTo>
                    <a:pt x="171" y="266"/>
                    <a:pt x="171" y="265"/>
                    <a:pt x="168" y="259"/>
                  </a:cubicBezTo>
                  <a:cubicBezTo>
                    <a:pt x="165" y="253"/>
                    <a:pt x="168" y="253"/>
                    <a:pt x="168" y="253"/>
                  </a:cubicBezTo>
                  <a:cubicBezTo>
                    <a:pt x="168" y="253"/>
                    <a:pt x="170" y="253"/>
                    <a:pt x="171" y="253"/>
                  </a:cubicBezTo>
                  <a:cubicBezTo>
                    <a:pt x="171" y="252"/>
                    <a:pt x="171" y="251"/>
                    <a:pt x="171" y="251"/>
                  </a:cubicBezTo>
                  <a:cubicBezTo>
                    <a:pt x="171" y="251"/>
                    <a:pt x="171" y="250"/>
                    <a:pt x="171" y="250"/>
                  </a:cubicBezTo>
                  <a:cubicBezTo>
                    <a:pt x="171" y="250"/>
                    <a:pt x="171" y="249"/>
                    <a:pt x="171" y="249"/>
                  </a:cubicBezTo>
                  <a:cubicBezTo>
                    <a:pt x="171" y="249"/>
                    <a:pt x="174" y="248"/>
                    <a:pt x="172" y="247"/>
                  </a:cubicBezTo>
                  <a:cubicBezTo>
                    <a:pt x="172" y="247"/>
                    <a:pt x="172" y="247"/>
                    <a:pt x="171" y="245"/>
                  </a:cubicBezTo>
                  <a:cubicBezTo>
                    <a:pt x="171" y="245"/>
                    <a:pt x="171" y="241"/>
                    <a:pt x="171" y="240"/>
                  </a:cubicBezTo>
                  <a:cubicBezTo>
                    <a:pt x="169" y="238"/>
                    <a:pt x="165" y="236"/>
                    <a:pt x="162" y="237"/>
                  </a:cubicBezTo>
                  <a:cubicBezTo>
                    <a:pt x="160" y="238"/>
                    <a:pt x="160" y="238"/>
                    <a:pt x="159" y="238"/>
                  </a:cubicBezTo>
                  <a:cubicBezTo>
                    <a:pt x="158" y="239"/>
                    <a:pt x="155" y="242"/>
                    <a:pt x="157" y="248"/>
                  </a:cubicBezTo>
                  <a:cubicBezTo>
                    <a:pt x="157" y="248"/>
                    <a:pt x="156" y="250"/>
                    <a:pt x="156" y="252"/>
                  </a:cubicBezTo>
                  <a:cubicBezTo>
                    <a:pt x="156" y="255"/>
                    <a:pt x="154" y="252"/>
                    <a:pt x="153" y="261"/>
                  </a:cubicBezTo>
                  <a:cubicBezTo>
                    <a:pt x="153" y="262"/>
                    <a:pt x="146" y="270"/>
                    <a:pt x="146" y="275"/>
                  </a:cubicBezTo>
                  <a:cubicBezTo>
                    <a:pt x="146" y="280"/>
                    <a:pt x="149" y="284"/>
                    <a:pt x="149" y="284"/>
                  </a:cubicBezTo>
                  <a:cubicBezTo>
                    <a:pt x="149" y="284"/>
                    <a:pt x="151" y="289"/>
                    <a:pt x="148" y="294"/>
                  </a:cubicBezTo>
                  <a:cubicBezTo>
                    <a:pt x="147" y="297"/>
                    <a:pt x="148" y="306"/>
                    <a:pt x="150" y="312"/>
                  </a:cubicBezTo>
                  <a:cubicBezTo>
                    <a:pt x="151" y="314"/>
                    <a:pt x="148" y="316"/>
                    <a:pt x="149" y="318"/>
                  </a:cubicBezTo>
                  <a:cubicBezTo>
                    <a:pt x="149" y="325"/>
                    <a:pt x="146" y="326"/>
                    <a:pt x="144" y="330"/>
                  </a:cubicBezTo>
                  <a:cubicBezTo>
                    <a:pt x="142" y="333"/>
                    <a:pt x="142" y="340"/>
                    <a:pt x="142" y="342"/>
                  </a:cubicBezTo>
                  <a:cubicBezTo>
                    <a:pt x="141" y="345"/>
                    <a:pt x="141" y="349"/>
                    <a:pt x="141" y="350"/>
                  </a:cubicBezTo>
                  <a:cubicBezTo>
                    <a:pt x="141" y="350"/>
                    <a:pt x="135" y="355"/>
                    <a:pt x="139" y="359"/>
                  </a:cubicBezTo>
                  <a:cubicBezTo>
                    <a:pt x="139" y="362"/>
                    <a:pt x="139" y="362"/>
                    <a:pt x="139" y="362"/>
                  </a:cubicBezTo>
                  <a:cubicBezTo>
                    <a:pt x="139" y="362"/>
                    <a:pt x="140" y="362"/>
                    <a:pt x="140" y="362"/>
                  </a:cubicBezTo>
                  <a:cubicBezTo>
                    <a:pt x="140" y="361"/>
                    <a:pt x="140" y="359"/>
                    <a:pt x="140" y="359"/>
                  </a:cubicBezTo>
                  <a:cubicBezTo>
                    <a:pt x="140" y="359"/>
                    <a:pt x="142" y="359"/>
                    <a:pt x="144" y="360"/>
                  </a:cubicBezTo>
                  <a:cubicBezTo>
                    <a:pt x="145" y="361"/>
                    <a:pt x="145" y="362"/>
                    <a:pt x="146" y="362"/>
                  </a:cubicBezTo>
                  <a:cubicBezTo>
                    <a:pt x="148" y="363"/>
                    <a:pt x="157" y="360"/>
                    <a:pt x="155" y="360"/>
                  </a:cubicBezTo>
                  <a:cubicBezTo>
                    <a:pt x="153" y="359"/>
                    <a:pt x="152" y="360"/>
                    <a:pt x="149" y="359"/>
                  </a:cubicBezTo>
                  <a:cubicBezTo>
                    <a:pt x="148" y="358"/>
                    <a:pt x="147" y="356"/>
                    <a:pt x="146" y="355"/>
                  </a:cubicBezTo>
                  <a:cubicBezTo>
                    <a:pt x="145" y="355"/>
                    <a:pt x="144" y="348"/>
                    <a:pt x="146" y="344"/>
                  </a:cubicBezTo>
                  <a:cubicBezTo>
                    <a:pt x="150" y="338"/>
                    <a:pt x="150" y="333"/>
                    <a:pt x="151" y="331"/>
                  </a:cubicBezTo>
                  <a:cubicBezTo>
                    <a:pt x="152" y="329"/>
                    <a:pt x="154" y="327"/>
                    <a:pt x="156" y="322"/>
                  </a:cubicBezTo>
                  <a:cubicBezTo>
                    <a:pt x="156" y="321"/>
                    <a:pt x="168" y="322"/>
                    <a:pt x="168" y="321"/>
                  </a:cubicBezTo>
                  <a:cubicBezTo>
                    <a:pt x="168" y="321"/>
                    <a:pt x="172" y="326"/>
                    <a:pt x="173" y="328"/>
                  </a:cubicBezTo>
                  <a:cubicBezTo>
                    <a:pt x="174" y="331"/>
                    <a:pt x="173" y="337"/>
                    <a:pt x="176" y="341"/>
                  </a:cubicBezTo>
                  <a:cubicBezTo>
                    <a:pt x="178" y="345"/>
                    <a:pt x="181" y="351"/>
                    <a:pt x="181" y="351"/>
                  </a:cubicBezTo>
                  <a:cubicBezTo>
                    <a:pt x="180" y="352"/>
                    <a:pt x="176" y="355"/>
                    <a:pt x="180" y="358"/>
                  </a:cubicBezTo>
                  <a:cubicBezTo>
                    <a:pt x="180" y="362"/>
                    <a:pt x="180" y="362"/>
                    <a:pt x="180" y="362"/>
                  </a:cubicBezTo>
                  <a:cubicBezTo>
                    <a:pt x="181" y="362"/>
                    <a:pt x="181" y="362"/>
                    <a:pt x="181" y="362"/>
                  </a:cubicBezTo>
                  <a:cubicBezTo>
                    <a:pt x="181" y="359"/>
                    <a:pt x="181" y="359"/>
                    <a:pt x="181" y="359"/>
                  </a:cubicBezTo>
                  <a:cubicBezTo>
                    <a:pt x="181" y="359"/>
                    <a:pt x="185" y="359"/>
                    <a:pt x="186" y="360"/>
                  </a:cubicBezTo>
                  <a:cubicBezTo>
                    <a:pt x="187" y="361"/>
                    <a:pt x="187" y="362"/>
                    <a:pt x="189" y="362"/>
                  </a:cubicBezTo>
                  <a:cubicBezTo>
                    <a:pt x="190" y="362"/>
                    <a:pt x="198" y="360"/>
                    <a:pt x="198" y="359"/>
                  </a:cubicBezTo>
                  <a:cubicBezTo>
                    <a:pt x="198" y="358"/>
                    <a:pt x="192" y="360"/>
                    <a:pt x="191" y="358"/>
                  </a:cubicBezTo>
                  <a:cubicBezTo>
                    <a:pt x="189" y="356"/>
                    <a:pt x="186" y="353"/>
                    <a:pt x="186" y="352"/>
                  </a:cubicBezTo>
                  <a:cubicBezTo>
                    <a:pt x="185" y="347"/>
                    <a:pt x="180" y="334"/>
                    <a:pt x="179" y="330"/>
                  </a:cubicBezTo>
                  <a:cubicBezTo>
                    <a:pt x="179" y="329"/>
                    <a:pt x="180" y="325"/>
                    <a:pt x="178" y="322"/>
                  </a:cubicBezTo>
                  <a:cubicBezTo>
                    <a:pt x="176" y="321"/>
                    <a:pt x="168" y="302"/>
                    <a:pt x="167" y="301"/>
                  </a:cubicBezTo>
                  <a:cubicBezTo>
                    <a:pt x="167" y="301"/>
                    <a:pt x="166" y="300"/>
                    <a:pt x="167" y="300"/>
                  </a:cubicBezTo>
                  <a:cubicBezTo>
                    <a:pt x="168" y="300"/>
                    <a:pt x="169" y="301"/>
                    <a:pt x="170" y="298"/>
                  </a:cubicBezTo>
                  <a:cubicBezTo>
                    <a:pt x="170" y="295"/>
                    <a:pt x="170" y="281"/>
                    <a:pt x="170" y="281"/>
                  </a:cubicBezTo>
                  <a:cubicBezTo>
                    <a:pt x="170" y="281"/>
                    <a:pt x="183" y="292"/>
                    <a:pt x="185" y="295"/>
                  </a:cubicBezTo>
                  <a:cubicBezTo>
                    <a:pt x="185" y="296"/>
                    <a:pt x="186" y="295"/>
                    <a:pt x="186" y="295"/>
                  </a:cubicBezTo>
                  <a:cubicBezTo>
                    <a:pt x="186" y="295"/>
                    <a:pt x="191" y="298"/>
                    <a:pt x="192" y="300"/>
                  </a:cubicBezTo>
                  <a:cubicBezTo>
                    <a:pt x="192" y="302"/>
                    <a:pt x="191" y="303"/>
                    <a:pt x="191" y="306"/>
                  </a:cubicBezTo>
                  <a:cubicBezTo>
                    <a:pt x="191" y="306"/>
                    <a:pt x="188" y="308"/>
                    <a:pt x="189" y="308"/>
                  </a:cubicBezTo>
                  <a:cubicBezTo>
                    <a:pt x="189" y="308"/>
                    <a:pt x="199" y="322"/>
                    <a:pt x="200" y="322"/>
                  </a:cubicBezTo>
                  <a:cubicBezTo>
                    <a:pt x="201" y="322"/>
                    <a:pt x="215" y="310"/>
                    <a:pt x="215" y="309"/>
                  </a:cubicBezTo>
                  <a:cubicBezTo>
                    <a:pt x="216" y="308"/>
                    <a:pt x="206" y="296"/>
                    <a:pt x="205" y="295"/>
                  </a:cubicBezTo>
                  <a:close/>
                  <a:moveTo>
                    <a:pt x="638" y="406"/>
                  </a:moveTo>
                  <a:cubicBezTo>
                    <a:pt x="637" y="406"/>
                    <a:pt x="635" y="408"/>
                    <a:pt x="635" y="408"/>
                  </a:cubicBezTo>
                  <a:cubicBezTo>
                    <a:pt x="634" y="409"/>
                    <a:pt x="632" y="408"/>
                    <a:pt x="631" y="408"/>
                  </a:cubicBezTo>
                  <a:cubicBezTo>
                    <a:pt x="631" y="408"/>
                    <a:pt x="631" y="408"/>
                    <a:pt x="630" y="408"/>
                  </a:cubicBezTo>
                  <a:cubicBezTo>
                    <a:pt x="629" y="408"/>
                    <a:pt x="624" y="405"/>
                    <a:pt x="624" y="404"/>
                  </a:cubicBezTo>
                  <a:cubicBezTo>
                    <a:pt x="623" y="404"/>
                    <a:pt x="623" y="403"/>
                    <a:pt x="621" y="401"/>
                  </a:cubicBezTo>
                  <a:cubicBezTo>
                    <a:pt x="618" y="400"/>
                    <a:pt x="610" y="390"/>
                    <a:pt x="609" y="389"/>
                  </a:cubicBezTo>
                  <a:cubicBezTo>
                    <a:pt x="607" y="383"/>
                    <a:pt x="606" y="381"/>
                    <a:pt x="605" y="379"/>
                  </a:cubicBezTo>
                  <a:cubicBezTo>
                    <a:pt x="604" y="377"/>
                    <a:pt x="604" y="376"/>
                    <a:pt x="601" y="370"/>
                  </a:cubicBezTo>
                  <a:cubicBezTo>
                    <a:pt x="598" y="364"/>
                    <a:pt x="601" y="364"/>
                    <a:pt x="601" y="364"/>
                  </a:cubicBezTo>
                  <a:cubicBezTo>
                    <a:pt x="601" y="364"/>
                    <a:pt x="603" y="364"/>
                    <a:pt x="604" y="364"/>
                  </a:cubicBezTo>
                  <a:cubicBezTo>
                    <a:pt x="604" y="363"/>
                    <a:pt x="604" y="362"/>
                    <a:pt x="604" y="362"/>
                  </a:cubicBezTo>
                  <a:cubicBezTo>
                    <a:pt x="604" y="362"/>
                    <a:pt x="604" y="361"/>
                    <a:pt x="604" y="361"/>
                  </a:cubicBezTo>
                  <a:cubicBezTo>
                    <a:pt x="604" y="361"/>
                    <a:pt x="604" y="360"/>
                    <a:pt x="604" y="360"/>
                  </a:cubicBezTo>
                  <a:cubicBezTo>
                    <a:pt x="604" y="360"/>
                    <a:pt x="607" y="359"/>
                    <a:pt x="605" y="358"/>
                  </a:cubicBezTo>
                  <a:cubicBezTo>
                    <a:pt x="605" y="358"/>
                    <a:pt x="605" y="358"/>
                    <a:pt x="604" y="356"/>
                  </a:cubicBezTo>
                  <a:cubicBezTo>
                    <a:pt x="604" y="356"/>
                    <a:pt x="604" y="352"/>
                    <a:pt x="604" y="351"/>
                  </a:cubicBezTo>
                  <a:cubicBezTo>
                    <a:pt x="602" y="349"/>
                    <a:pt x="598" y="347"/>
                    <a:pt x="595" y="348"/>
                  </a:cubicBezTo>
                  <a:cubicBezTo>
                    <a:pt x="593" y="349"/>
                    <a:pt x="593" y="349"/>
                    <a:pt x="592" y="349"/>
                  </a:cubicBezTo>
                  <a:cubicBezTo>
                    <a:pt x="591" y="350"/>
                    <a:pt x="588" y="353"/>
                    <a:pt x="590" y="359"/>
                  </a:cubicBezTo>
                  <a:cubicBezTo>
                    <a:pt x="590" y="359"/>
                    <a:pt x="589" y="361"/>
                    <a:pt x="589" y="363"/>
                  </a:cubicBezTo>
                  <a:cubicBezTo>
                    <a:pt x="589" y="366"/>
                    <a:pt x="587" y="363"/>
                    <a:pt x="586" y="372"/>
                  </a:cubicBezTo>
                  <a:cubicBezTo>
                    <a:pt x="586" y="373"/>
                    <a:pt x="579" y="381"/>
                    <a:pt x="579" y="386"/>
                  </a:cubicBezTo>
                  <a:cubicBezTo>
                    <a:pt x="579" y="391"/>
                    <a:pt x="582" y="395"/>
                    <a:pt x="582" y="395"/>
                  </a:cubicBezTo>
                  <a:cubicBezTo>
                    <a:pt x="582" y="395"/>
                    <a:pt x="584" y="400"/>
                    <a:pt x="581" y="405"/>
                  </a:cubicBezTo>
                  <a:cubicBezTo>
                    <a:pt x="580" y="408"/>
                    <a:pt x="581" y="417"/>
                    <a:pt x="583" y="423"/>
                  </a:cubicBezTo>
                  <a:cubicBezTo>
                    <a:pt x="584" y="425"/>
                    <a:pt x="581" y="427"/>
                    <a:pt x="582" y="429"/>
                  </a:cubicBezTo>
                  <a:cubicBezTo>
                    <a:pt x="582" y="436"/>
                    <a:pt x="579" y="437"/>
                    <a:pt x="577" y="441"/>
                  </a:cubicBezTo>
                  <a:cubicBezTo>
                    <a:pt x="575" y="444"/>
                    <a:pt x="575" y="451"/>
                    <a:pt x="575" y="453"/>
                  </a:cubicBezTo>
                  <a:cubicBezTo>
                    <a:pt x="574" y="456"/>
                    <a:pt x="574" y="460"/>
                    <a:pt x="574" y="461"/>
                  </a:cubicBezTo>
                  <a:cubicBezTo>
                    <a:pt x="574" y="461"/>
                    <a:pt x="568" y="466"/>
                    <a:pt x="572" y="470"/>
                  </a:cubicBezTo>
                  <a:cubicBezTo>
                    <a:pt x="572" y="473"/>
                    <a:pt x="572" y="473"/>
                    <a:pt x="572" y="473"/>
                  </a:cubicBezTo>
                  <a:cubicBezTo>
                    <a:pt x="572" y="473"/>
                    <a:pt x="573" y="473"/>
                    <a:pt x="573" y="473"/>
                  </a:cubicBezTo>
                  <a:cubicBezTo>
                    <a:pt x="573" y="472"/>
                    <a:pt x="573" y="470"/>
                    <a:pt x="573" y="470"/>
                  </a:cubicBezTo>
                  <a:cubicBezTo>
                    <a:pt x="573" y="470"/>
                    <a:pt x="575" y="470"/>
                    <a:pt x="577" y="471"/>
                  </a:cubicBezTo>
                  <a:cubicBezTo>
                    <a:pt x="578" y="472"/>
                    <a:pt x="578" y="473"/>
                    <a:pt x="579" y="473"/>
                  </a:cubicBezTo>
                  <a:cubicBezTo>
                    <a:pt x="581" y="474"/>
                    <a:pt x="590" y="471"/>
                    <a:pt x="588" y="471"/>
                  </a:cubicBezTo>
                  <a:cubicBezTo>
                    <a:pt x="586" y="470"/>
                    <a:pt x="585" y="471"/>
                    <a:pt x="582" y="470"/>
                  </a:cubicBezTo>
                  <a:cubicBezTo>
                    <a:pt x="581" y="469"/>
                    <a:pt x="580" y="467"/>
                    <a:pt x="579" y="466"/>
                  </a:cubicBezTo>
                  <a:cubicBezTo>
                    <a:pt x="578" y="466"/>
                    <a:pt x="577" y="459"/>
                    <a:pt x="579" y="455"/>
                  </a:cubicBezTo>
                  <a:cubicBezTo>
                    <a:pt x="583" y="449"/>
                    <a:pt x="583" y="444"/>
                    <a:pt x="584" y="442"/>
                  </a:cubicBezTo>
                  <a:cubicBezTo>
                    <a:pt x="585" y="440"/>
                    <a:pt x="587" y="438"/>
                    <a:pt x="589" y="433"/>
                  </a:cubicBezTo>
                  <a:cubicBezTo>
                    <a:pt x="589" y="432"/>
                    <a:pt x="601" y="433"/>
                    <a:pt x="601" y="432"/>
                  </a:cubicBezTo>
                  <a:cubicBezTo>
                    <a:pt x="601" y="432"/>
                    <a:pt x="605" y="437"/>
                    <a:pt x="606" y="439"/>
                  </a:cubicBezTo>
                  <a:cubicBezTo>
                    <a:pt x="607" y="442"/>
                    <a:pt x="606" y="448"/>
                    <a:pt x="609" y="452"/>
                  </a:cubicBezTo>
                  <a:cubicBezTo>
                    <a:pt x="611" y="456"/>
                    <a:pt x="614" y="462"/>
                    <a:pt x="614" y="462"/>
                  </a:cubicBezTo>
                  <a:cubicBezTo>
                    <a:pt x="613" y="463"/>
                    <a:pt x="609" y="466"/>
                    <a:pt x="613" y="469"/>
                  </a:cubicBezTo>
                  <a:cubicBezTo>
                    <a:pt x="613" y="473"/>
                    <a:pt x="613" y="473"/>
                    <a:pt x="613" y="473"/>
                  </a:cubicBezTo>
                  <a:cubicBezTo>
                    <a:pt x="614" y="473"/>
                    <a:pt x="614" y="473"/>
                    <a:pt x="614" y="473"/>
                  </a:cubicBezTo>
                  <a:cubicBezTo>
                    <a:pt x="614" y="470"/>
                    <a:pt x="614" y="470"/>
                    <a:pt x="614" y="470"/>
                  </a:cubicBezTo>
                  <a:cubicBezTo>
                    <a:pt x="614" y="470"/>
                    <a:pt x="618" y="470"/>
                    <a:pt x="619" y="471"/>
                  </a:cubicBezTo>
                  <a:cubicBezTo>
                    <a:pt x="620" y="472"/>
                    <a:pt x="620" y="473"/>
                    <a:pt x="622" y="473"/>
                  </a:cubicBezTo>
                  <a:cubicBezTo>
                    <a:pt x="623" y="473"/>
                    <a:pt x="631" y="471"/>
                    <a:pt x="631" y="470"/>
                  </a:cubicBezTo>
                  <a:cubicBezTo>
                    <a:pt x="631" y="469"/>
                    <a:pt x="625" y="471"/>
                    <a:pt x="624" y="469"/>
                  </a:cubicBezTo>
                  <a:cubicBezTo>
                    <a:pt x="622" y="467"/>
                    <a:pt x="619" y="464"/>
                    <a:pt x="619" y="463"/>
                  </a:cubicBezTo>
                  <a:cubicBezTo>
                    <a:pt x="618" y="458"/>
                    <a:pt x="613" y="445"/>
                    <a:pt x="612" y="441"/>
                  </a:cubicBezTo>
                  <a:cubicBezTo>
                    <a:pt x="612" y="440"/>
                    <a:pt x="613" y="436"/>
                    <a:pt x="611" y="433"/>
                  </a:cubicBezTo>
                  <a:cubicBezTo>
                    <a:pt x="609" y="432"/>
                    <a:pt x="601" y="413"/>
                    <a:pt x="600" y="412"/>
                  </a:cubicBezTo>
                  <a:cubicBezTo>
                    <a:pt x="600" y="412"/>
                    <a:pt x="599" y="411"/>
                    <a:pt x="600" y="411"/>
                  </a:cubicBezTo>
                  <a:cubicBezTo>
                    <a:pt x="601" y="411"/>
                    <a:pt x="602" y="412"/>
                    <a:pt x="603" y="409"/>
                  </a:cubicBezTo>
                  <a:cubicBezTo>
                    <a:pt x="603" y="406"/>
                    <a:pt x="603" y="392"/>
                    <a:pt x="603" y="392"/>
                  </a:cubicBezTo>
                  <a:cubicBezTo>
                    <a:pt x="603" y="392"/>
                    <a:pt x="616" y="403"/>
                    <a:pt x="618" y="406"/>
                  </a:cubicBezTo>
                  <a:cubicBezTo>
                    <a:pt x="618" y="407"/>
                    <a:pt x="619" y="406"/>
                    <a:pt x="619" y="406"/>
                  </a:cubicBezTo>
                  <a:cubicBezTo>
                    <a:pt x="619" y="406"/>
                    <a:pt x="624" y="409"/>
                    <a:pt x="625" y="411"/>
                  </a:cubicBezTo>
                  <a:cubicBezTo>
                    <a:pt x="625" y="413"/>
                    <a:pt x="624" y="414"/>
                    <a:pt x="624" y="417"/>
                  </a:cubicBezTo>
                  <a:cubicBezTo>
                    <a:pt x="624" y="417"/>
                    <a:pt x="621" y="419"/>
                    <a:pt x="622" y="419"/>
                  </a:cubicBezTo>
                  <a:cubicBezTo>
                    <a:pt x="622" y="419"/>
                    <a:pt x="632" y="433"/>
                    <a:pt x="633" y="433"/>
                  </a:cubicBezTo>
                  <a:cubicBezTo>
                    <a:pt x="634" y="433"/>
                    <a:pt x="648" y="421"/>
                    <a:pt x="648" y="420"/>
                  </a:cubicBezTo>
                  <a:cubicBezTo>
                    <a:pt x="649" y="419"/>
                    <a:pt x="639" y="407"/>
                    <a:pt x="638" y="4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" name="Freeform 219"/>
            <p:cNvSpPr>
              <a:spLocks/>
            </p:cNvSpPr>
            <p:nvPr/>
          </p:nvSpPr>
          <p:spPr bwMode="auto">
            <a:xfrm>
              <a:off x="2248" y="1822"/>
              <a:ext cx="52" cy="112"/>
            </a:xfrm>
            <a:custGeom>
              <a:avLst/>
              <a:gdLst>
                <a:gd name="T0" fmla="*/ 5 w 57"/>
                <a:gd name="T1" fmla="*/ 6 h 122"/>
                <a:gd name="T2" fmla="*/ 5 w 57"/>
                <a:gd name="T3" fmla="*/ 6 h 122"/>
                <a:gd name="T4" fmla="*/ 5 w 57"/>
                <a:gd name="T5" fmla="*/ 6 h 122"/>
                <a:gd name="T6" fmla="*/ 5 w 57"/>
                <a:gd name="T7" fmla="*/ 5 h 122"/>
                <a:gd name="T8" fmla="*/ 5 w 57"/>
                <a:gd name="T9" fmla="*/ 1 h 122"/>
                <a:gd name="T10" fmla="*/ 5 w 57"/>
                <a:gd name="T11" fmla="*/ 6 h 122"/>
                <a:gd name="T12" fmla="*/ 5 w 57"/>
                <a:gd name="T13" fmla="*/ 6 h 122"/>
                <a:gd name="T14" fmla="*/ 7 w 57"/>
                <a:gd name="T15" fmla="*/ 6 h 122"/>
                <a:gd name="T16" fmla="*/ 7 w 57"/>
                <a:gd name="T17" fmla="*/ 8 h 122"/>
                <a:gd name="T18" fmla="*/ 6 w 57"/>
                <a:gd name="T19" fmla="*/ 10 h 122"/>
                <a:gd name="T20" fmla="*/ 5 w 57"/>
                <a:gd name="T21" fmla="*/ 12 h 122"/>
                <a:gd name="T22" fmla="*/ 5 w 57"/>
                <a:gd name="T23" fmla="*/ 14 h 122"/>
                <a:gd name="T24" fmla="*/ 5 w 57"/>
                <a:gd name="T25" fmla="*/ 14 h 122"/>
                <a:gd name="T26" fmla="*/ 7 w 57"/>
                <a:gd name="T27" fmla="*/ 16 h 122"/>
                <a:gd name="T28" fmla="*/ 8 w 57"/>
                <a:gd name="T29" fmla="*/ 18 h 122"/>
                <a:gd name="T30" fmla="*/ 8 w 57"/>
                <a:gd name="T31" fmla="*/ 20 h 122"/>
                <a:gd name="T32" fmla="*/ 5 w 57"/>
                <a:gd name="T33" fmla="*/ 20 h 122"/>
                <a:gd name="T34" fmla="*/ 6 w 57"/>
                <a:gd name="T35" fmla="*/ 18 h 122"/>
                <a:gd name="T36" fmla="*/ 5 w 57"/>
                <a:gd name="T37" fmla="*/ 17 h 122"/>
                <a:gd name="T38" fmla="*/ 5 w 57"/>
                <a:gd name="T39" fmla="*/ 15 h 122"/>
                <a:gd name="T40" fmla="*/ 5 w 57"/>
                <a:gd name="T41" fmla="*/ 17 h 122"/>
                <a:gd name="T42" fmla="*/ 5 w 57"/>
                <a:gd name="T43" fmla="*/ 20 h 122"/>
                <a:gd name="T44" fmla="*/ 5 w 57"/>
                <a:gd name="T45" fmla="*/ 20 h 122"/>
                <a:gd name="T46" fmla="*/ 5 w 57"/>
                <a:gd name="T47" fmla="*/ 18 h 122"/>
                <a:gd name="T48" fmla="*/ 5 w 57"/>
                <a:gd name="T49" fmla="*/ 18 h 122"/>
                <a:gd name="T50" fmla="*/ 5 w 57"/>
                <a:gd name="T51" fmla="*/ 15 h 122"/>
                <a:gd name="T52" fmla="*/ 5 w 57"/>
                <a:gd name="T53" fmla="*/ 12 h 122"/>
                <a:gd name="T54" fmla="*/ 5 w 57"/>
                <a:gd name="T55" fmla="*/ 11 h 122"/>
                <a:gd name="T56" fmla="*/ 5 w 57"/>
                <a:gd name="T57" fmla="*/ 11 h 122"/>
                <a:gd name="T58" fmla="*/ 5 w 57"/>
                <a:gd name="T59" fmla="*/ 10 h 122"/>
                <a:gd name="T60" fmla="*/ 5 w 57"/>
                <a:gd name="T61" fmla="*/ 8 h 122"/>
                <a:gd name="T62" fmla="*/ 5 w 57"/>
                <a:gd name="T63" fmla="*/ 6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2">
                  <a:moveTo>
                    <a:pt x="24" y="24"/>
                  </a:moveTo>
                  <a:cubicBezTo>
                    <a:pt x="25" y="23"/>
                    <a:pt x="25" y="21"/>
                    <a:pt x="26" y="20"/>
                  </a:cubicBezTo>
                  <a:cubicBezTo>
                    <a:pt x="26" y="20"/>
                    <a:pt x="23" y="16"/>
                    <a:pt x="23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4" y="13"/>
                    <a:pt x="24" y="11"/>
                    <a:pt x="24" y="11"/>
                  </a:cubicBezTo>
                  <a:cubicBezTo>
                    <a:pt x="24" y="11"/>
                    <a:pt x="23" y="10"/>
                    <a:pt x="24" y="9"/>
                  </a:cubicBezTo>
                  <a:cubicBezTo>
                    <a:pt x="24" y="9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4"/>
                    <a:pt x="28" y="1"/>
                    <a:pt x="29" y="1"/>
                  </a:cubicBezTo>
                  <a:cubicBezTo>
                    <a:pt x="31" y="1"/>
                    <a:pt x="33" y="0"/>
                    <a:pt x="34" y="1"/>
                  </a:cubicBezTo>
                  <a:cubicBezTo>
                    <a:pt x="36" y="2"/>
                    <a:pt x="39" y="7"/>
                    <a:pt x="39" y="8"/>
                  </a:cubicBezTo>
                  <a:cubicBezTo>
                    <a:pt x="39" y="8"/>
                    <a:pt x="39" y="11"/>
                    <a:pt x="38" y="11"/>
                  </a:cubicBezTo>
                  <a:cubicBezTo>
                    <a:pt x="37" y="12"/>
                    <a:pt x="38" y="13"/>
                    <a:pt x="36" y="16"/>
                  </a:cubicBezTo>
                  <a:cubicBezTo>
                    <a:pt x="35" y="18"/>
                    <a:pt x="36" y="19"/>
                    <a:pt x="37" y="19"/>
                  </a:cubicBezTo>
                  <a:cubicBezTo>
                    <a:pt x="37" y="19"/>
                    <a:pt x="38" y="21"/>
                    <a:pt x="38" y="21"/>
                  </a:cubicBezTo>
                  <a:cubicBezTo>
                    <a:pt x="38" y="21"/>
                    <a:pt x="44" y="22"/>
                    <a:pt x="47" y="34"/>
                  </a:cubicBezTo>
                  <a:cubicBezTo>
                    <a:pt x="48" y="37"/>
                    <a:pt x="48" y="42"/>
                    <a:pt x="49" y="43"/>
                  </a:cubicBezTo>
                  <a:cubicBezTo>
                    <a:pt x="50" y="44"/>
                    <a:pt x="50" y="48"/>
                    <a:pt x="50" y="49"/>
                  </a:cubicBezTo>
                  <a:cubicBezTo>
                    <a:pt x="49" y="50"/>
                    <a:pt x="50" y="51"/>
                    <a:pt x="50" y="52"/>
                  </a:cubicBezTo>
                  <a:cubicBezTo>
                    <a:pt x="49" y="52"/>
                    <a:pt x="46" y="54"/>
                    <a:pt x="45" y="55"/>
                  </a:cubicBezTo>
                  <a:cubicBezTo>
                    <a:pt x="45" y="56"/>
                    <a:pt x="46" y="62"/>
                    <a:pt x="44" y="64"/>
                  </a:cubicBezTo>
                  <a:cubicBezTo>
                    <a:pt x="43" y="65"/>
                    <a:pt x="41" y="65"/>
                    <a:pt x="41" y="65"/>
                  </a:cubicBezTo>
                  <a:cubicBezTo>
                    <a:pt x="41" y="65"/>
                    <a:pt x="38" y="73"/>
                    <a:pt x="37" y="73"/>
                  </a:cubicBezTo>
                  <a:cubicBezTo>
                    <a:pt x="37" y="74"/>
                    <a:pt x="39" y="77"/>
                    <a:pt x="40" y="78"/>
                  </a:cubicBezTo>
                  <a:cubicBezTo>
                    <a:pt x="41" y="78"/>
                    <a:pt x="40" y="80"/>
                    <a:pt x="40" y="80"/>
                  </a:cubicBezTo>
                  <a:cubicBezTo>
                    <a:pt x="40" y="80"/>
                    <a:pt x="41" y="81"/>
                    <a:pt x="41" y="81"/>
                  </a:cubicBezTo>
                  <a:cubicBezTo>
                    <a:pt x="42" y="82"/>
                    <a:pt x="46" y="93"/>
                    <a:pt x="47" y="94"/>
                  </a:cubicBezTo>
                  <a:cubicBezTo>
                    <a:pt x="47" y="94"/>
                    <a:pt x="48" y="95"/>
                    <a:pt x="48" y="96"/>
                  </a:cubicBezTo>
                  <a:cubicBezTo>
                    <a:pt x="50" y="103"/>
                    <a:pt x="57" y="112"/>
                    <a:pt x="57" y="112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3"/>
                    <a:pt x="56" y="115"/>
                    <a:pt x="56" y="116"/>
                  </a:cubicBezTo>
                  <a:cubicBezTo>
                    <a:pt x="56" y="117"/>
                    <a:pt x="53" y="118"/>
                    <a:pt x="52" y="117"/>
                  </a:cubicBezTo>
                  <a:cubicBezTo>
                    <a:pt x="52" y="117"/>
                    <a:pt x="48" y="120"/>
                    <a:pt x="47" y="120"/>
                  </a:cubicBezTo>
                  <a:cubicBezTo>
                    <a:pt x="46" y="120"/>
                    <a:pt x="39" y="121"/>
                    <a:pt x="38" y="120"/>
                  </a:cubicBezTo>
                  <a:cubicBezTo>
                    <a:pt x="37" y="119"/>
                    <a:pt x="39" y="117"/>
                    <a:pt x="41" y="117"/>
                  </a:cubicBezTo>
                  <a:cubicBezTo>
                    <a:pt x="43" y="117"/>
                    <a:pt x="43" y="115"/>
                    <a:pt x="45" y="114"/>
                  </a:cubicBezTo>
                  <a:cubicBezTo>
                    <a:pt x="47" y="113"/>
                    <a:pt x="43" y="110"/>
                    <a:pt x="43" y="107"/>
                  </a:cubicBezTo>
                  <a:cubicBezTo>
                    <a:pt x="42" y="104"/>
                    <a:pt x="42" y="110"/>
                    <a:pt x="39" y="99"/>
                  </a:cubicBezTo>
                  <a:cubicBezTo>
                    <a:pt x="38" y="96"/>
                    <a:pt x="34" y="93"/>
                    <a:pt x="33" y="93"/>
                  </a:cubicBezTo>
                  <a:cubicBezTo>
                    <a:pt x="33" y="92"/>
                    <a:pt x="31" y="89"/>
                    <a:pt x="31" y="89"/>
                  </a:cubicBezTo>
                  <a:cubicBezTo>
                    <a:pt x="31" y="88"/>
                    <a:pt x="26" y="98"/>
                    <a:pt x="26" y="99"/>
                  </a:cubicBezTo>
                  <a:cubicBezTo>
                    <a:pt x="26" y="100"/>
                    <a:pt x="27" y="101"/>
                    <a:pt x="25" y="103"/>
                  </a:cubicBezTo>
                  <a:cubicBezTo>
                    <a:pt x="23" y="106"/>
                    <a:pt x="21" y="112"/>
                    <a:pt x="21" y="113"/>
                  </a:cubicBezTo>
                  <a:cubicBezTo>
                    <a:pt x="21" y="115"/>
                    <a:pt x="20" y="117"/>
                    <a:pt x="19" y="117"/>
                  </a:cubicBezTo>
                  <a:cubicBezTo>
                    <a:pt x="17" y="116"/>
                    <a:pt x="17" y="121"/>
                    <a:pt x="16" y="121"/>
                  </a:cubicBezTo>
                  <a:cubicBezTo>
                    <a:pt x="15" y="122"/>
                    <a:pt x="11" y="121"/>
                    <a:pt x="12" y="119"/>
                  </a:cubicBezTo>
                  <a:cubicBezTo>
                    <a:pt x="13" y="119"/>
                    <a:pt x="0" y="117"/>
                    <a:pt x="1" y="114"/>
                  </a:cubicBezTo>
                  <a:cubicBezTo>
                    <a:pt x="1" y="113"/>
                    <a:pt x="4" y="114"/>
                    <a:pt x="6" y="114"/>
                  </a:cubicBezTo>
                  <a:cubicBezTo>
                    <a:pt x="9" y="114"/>
                    <a:pt x="10" y="114"/>
                    <a:pt x="10" y="113"/>
                  </a:cubicBezTo>
                  <a:cubicBezTo>
                    <a:pt x="11" y="113"/>
                    <a:pt x="10" y="111"/>
                    <a:pt x="10" y="110"/>
                  </a:cubicBezTo>
                  <a:cubicBezTo>
                    <a:pt x="10" y="109"/>
                    <a:pt x="12" y="103"/>
                    <a:pt x="13" y="103"/>
                  </a:cubicBezTo>
                  <a:cubicBezTo>
                    <a:pt x="14" y="103"/>
                    <a:pt x="19" y="86"/>
                    <a:pt x="20" y="84"/>
                  </a:cubicBezTo>
                  <a:cubicBezTo>
                    <a:pt x="22" y="83"/>
                    <a:pt x="22" y="75"/>
                    <a:pt x="21" y="71"/>
                  </a:cubicBezTo>
                  <a:cubicBezTo>
                    <a:pt x="21" y="69"/>
                    <a:pt x="19" y="70"/>
                    <a:pt x="19" y="64"/>
                  </a:cubicBezTo>
                  <a:cubicBezTo>
                    <a:pt x="20" y="63"/>
                    <a:pt x="18" y="62"/>
                    <a:pt x="18" y="61"/>
                  </a:cubicBezTo>
                  <a:cubicBezTo>
                    <a:pt x="18" y="60"/>
                    <a:pt x="14" y="63"/>
                    <a:pt x="14" y="63"/>
                  </a:cubicBezTo>
                  <a:cubicBezTo>
                    <a:pt x="13" y="63"/>
                    <a:pt x="13" y="64"/>
                    <a:pt x="12" y="65"/>
                  </a:cubicBezTo>
                  <a:cubicBezTo>
                    <a:pt x="11" y="67"/>
                    <a:pt x="8" y="63"/>
                    <a:pt x="8" y="62"/>
                  </a:cubicBezTo>
                  <a:cubicBezTo>
                    <a:pt x="9" y="61"/>
                    <a:pt x="10" y="59"/>
                    <a:pt x="10" y="59"/>
                  </a:cubicBezTo>
                  <a:cubicBezTo>
                    <a:pt x="10" y="59"/>
                    <a:pt x="13" y="58"/>
                    <a:pt x="14" y="58"/>
                  </a:cubicBezTo>
                  <a:cubicBezTo>
                    <a:pt x="16" y="58"/>
                    <a:pt x="17" y="54"/>
                    <a:pt x="18" y="54"/>
                  </a:cubicBezTo>
                  <a:cubicBezTo>
                    <a:pt x="20" y="54"/>
                    <a:pt x="20" y="48"/>
                    <a:pt x="21" y="47"/>
                  </a:cubicBezTo>
                  <a:cubicBezTo>
                    <a:pt x="22" y="46"/>
                    <a:pt x="20" y="40"/>
                    <a:pt x="21" y="37"/>
                  </a:cubicBezTo>
                  <a:cubicBezTo>
                    <a:pt x="22" y="34"/>
                    <a:pt x="19" y="29"/>
                    <a:pt x="24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" name="Freeform 220"/>
            <p:cNvSpPr>
              <a:spLocks noEditPoints="1"/>
            </p:cNvSpPr>
            <p:nvPr/>
          </p:nvSpPr>
          <p:spPr bwMode="auto">
            <a:xfrm>
              <a:off x="2232" y="1762"/>
              <a:ext cx="38" cy="115"/>
            </a:xfrm>
            <a:custGeom>
              <a:avLst/>
              <a:gdLst>
                <a:gd name="T0" fmla="*/ 5 w 42"/>
                <a:gd name="T1" fmla="*/ 6 h 125"/>
                <a:gd name="T2" fmla="*/ 5 w 42"/>
                <a:gd name="T3" fmla="*/ 6 h 125"/>
                <a:gd name="T4" fmla="*/ 5 w 42"/>
                <a:gd name="T5" fmla="*/ 6 h 125"/>
                <a:gd name="T6" fmla="*/ 5 w 42"/>
                <a:gd name="T7" fmla="*/ 0 h 125"/>
                <a:gd name="T8" fmla="*/ 5 w 42"/>
                <a:gd name="T9" fmla="*/ 1 h 125"/>
                <a:gd name="T10" fmla="*/ 5 w 42"/>
                <a:gd name="T11" fmla="*/ 5 h 125"/>
                <a:gd name="T12" fmla="*/ 5 w 42"/>
                <a:gd name="T13" fmla="*/ 6 h 125"/>
                <a:gd name="T14" fmla="*/ 5 w 42"/>
                <a:gd name="T15" fmla="*/ 6 h 125"/>
                <a:gd name="T16" fmla="*/ 5 w 42"/>
                <a:gd name="T17" fmla="*/ 6 h 125"/>
                <a:gd name="T18" fmla="*/ 5 w 42"/>
                <a:gd name="T19" fmla="*/ 6 h 125"/>
                <a:gd name="T20" fmla="*/ 5 w 42"/>
                <a:gd name="T21" fmla="*/ 6 h 125"/>
                <a:gd name="T22" fmla="*/ 5 w 42"/>
                <a:gd name="T23" fmla="*/ 6 h 125"/>
                <a:gd name="T24" fmla="*/ 5 w 42"/>
                <a:gd name="T25" fmla="*/ 6 h 125"/>
                <a:gd name="T26" fmla="*/ 4 w 42"/>
                <a:gd name="T27" fmla="*/ 8 h 125"/>
                <a:gd name="T28" fmla="*/ 2 w 42"/>
                <a:gd name="T29" fmla="*/ 11 h 125"/>
                <a:gd name="T30" fmla="*/ 1 w 42"/>
                <a:gd name="T31" fmla="*/ 12 h 125"/>
                <a:gd name="T32" fmla="*/ 5 w 42"/>
                <a:gd name="T33" fmla="*/ 13 h 125"/>
                <a:gd name="T34" fmla="*/ 5 w 42"/>
                <a:gd name="T35" fmla="*/ 12 h 125"/>
                <a:gd name="T36" fmla="*/ 5 w 42"/>
                <a:gd name="T37" fmla="*/ 12 h 125"/>
                <a:gd name="T38" fmla="*/ 5 w 42"/>
                <a:gd name="T39" fmla="*/ 12 h 125"/>
                <a:gd name="T40" fmla="*/ 5 w 42"/>
                <a:gd name="T41" fmla="*/ 15 h 125"/>
                <a:gd name="T42" fmla="*/ 5 w 42"/>
                <a:gd name="T43" fmla="*/ 17 h 125"/>
                <a:gd name="T44" fmla="*/ 5 w 42"/>
                <a:gd name="T45" fmla="*/ 19 h 125"/>
                <a:gd name="T46" fmla="*/ 5 w 42"/>
                <a:gd name="T47" fmla="*/ 21 h 125"/>
                <a:gd name="T48" fmla="*/ 5 w 42"/>
                <a:gd name="T49" fmla="*/ 19 h 125"/>
                <a:gd name="T50" fmla="*/ 5 w 42"/>
                <a:gd name="T51" fmla="*/ 17 h 125"/>
                <a:gd name="T52" fmla="*/ 5 w 42"/>
                <a:gd name="T53" fmla="*/ 16 h 125"/>
                <a:gd name="T54" fmla="*/ 5 w 42"/>
                <a:gd name="T55" fmla="*/ 15 h 125"/>
                <a:gd name="T56" fmla="*/ 5 w 42"/>
                <a:gd name="T57" fmla="*/ 19 h 125"/>
                <a:gd name="T58" fmla="*/ 5 w 42"/>
                <a:gd name="T59" fmla="*/ 20 h 125"/>
                <a:gd name="T60" fmla="*/ 5 w 42"/>
                <a:gd name="T61" fmla="*/ 21 h 125"/>
                <a:gd name="T62" fmla="*/ 5 w 42"/>
                <a:gd name="T63" fmla="*/ 21 h 125"/>
                <a:gd name="T64" fmla="*/ 5 w 42"/>
                <a:gd name="T65" fmla="*/ 19 h 125"/>
                <a:gd name="T66" fmla="*/ 5 w 42"/>
                <a:gd name="T67" fmla="*/ 16 h 125"/>
                <a:gd name="T68" fmla="*/ 5 w 42"/>
                <a:gd name="T69" fmla="*/ 11 h 125"/>
                <a:gd name="T70" fmla="*/ 5 w 42"/>
                <a:gd name="T71" fmla="*/ 7 h 125"/>
                <a:gd name="T72" fmla="*/ 5 w 42"/>
                <a:gd name="T73" fmla="*/ 8 h 125"/>
                <a:gd name="T74" fmla="*/ 5 w 42"/>
                <a:gd name="T75" fmla="*/ 10 h 125"/>
                <a:gd name="T76" fmla="*/ 5 w 42"/>
                <a:gd name="T77" fmla="*/ 12 h 125"/>
                <a:gd name="T78" fmla="*/ 5 w 42"/>
                <a:gd name="T79" fmla="*/ 12 h 125"/>
                <a:gd name="T80" fmla="*/ 5 w 42"/>
                <a:gd name="T81" fmla="*/ 13 h 125"/>
                <a:gd name="T82" fmla="*/ 5 w 42"/>
                <a:gd name="T83" fmla="*/ 12 h 125"/>
                <a:gd name="T84" fmla="*/ 5 w 42"/>
                <a:gd name="T85" fmla="*/ 10 h 125"/>
                <a:gd name="T86" fmla="*/ 5 w 42"/>
                <a:gd name="T87" fmla="*/ 7 h 125"/>
                <a:gd name="T88" fmla="*/ 5 w 42"/>
                <a:gd name="T89" fmla="*/ 12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25">
                  <a:moveTo>
                    <a:pt x="41" y="43"/>
                  </a:moveTo>
                  <a:cubicBezTo>
                    <a:pt x="40" y="39"/>
                    <a:pt x="41" y="33"/>
                    <a:pt x="40" y="29"/>
                  </a:cubicBezTo>
                  <a:cubicBezTo>
                    <a:pt x="38" y="24"/>
                    <a:pt x="39" y="25"/>
                    <a:pt x="38" y="22"/>
                  </a:cubicBezTo>
                  <a:cubicBezTo>
                    <a:pt x="37" y="20"/>
                    <a:pt x="36" y="20"/>
                    <a:pt x="35" y="19"/>
                  </a:cubicBezTo>
                  <a:cubicBezTo>
                    <a:pt x="35" y="19"/>
                    <a:pt x="33" y="17"/>
                    <a:pt x="33" y="17"/>
                  </a:cubicBezTo>
                  <a:cubicBezTo>
                    <a:pt x="32" y="16"/>
                    <a:pt x="32" y="11"/>
                    <a:pt x="32" y="11"/>
                  </a:cubicBezTo>
                  <a:cubicBezTo>
                    <a:pt x="31" y="10"/>
                    <a:pt x="29" y="3"/>
                    <a:pt x="27" y="2"/>
                  </a:cubicBezTo>
                  <a:cubicBezTo>
                    <a:pt x="26" y="1"/>
                    <a:pt x="24" y="0"/>
                    <a:pt x="22" y="0"/>
                  </a:cubicBezTo>
                  <a:cubicBezTo>
                    <a:pt x="21" y="1"/>
                    <a:pt x="20" y="0"/>
                    <a:pt x="19" y="1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6" y="1"/>
                    <a:pt x="15" y="1"/>
                    <a:pt x="15" y="2"/>
                  </a:cubicBezTo>
                  <a:cubicBezTo>
                    <a:pt x="15" y="2"/>
                    <a:pt x="14" y="4"/>
                    <a:pt x="14" y="5"/>
                  </a:cubicBezTo>
                  <a:cubicBezTo>
                    <a:pt x="14" y="5"/>
                    <a:pt x="15" y="6"/>
                    <a:pt x="14" y="7"/>
                  </a:cubicBezTo>
                  <a:cubicBezTo>
                    <a:pt x="14" y="8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4" y="12"/>
                    <a:pt x="13" y="12"/>
                    <a:pt x="13" y="12"/>
                  </a:cubicBezTo>
                  <a:cubicBezTo>
                    <a:pt x="14" y="12"/>
                    <a:pt x="14" y="12"/>
                    <a:pt x="14" y="13"/>
                  </a:cubicBezTo>
                  <a:cubicBezTo>
                    <a:pt x="14" y="13"/>
                    <a:pt x="13" y="14"/>
                    <a:pt x="14" y="15"/>
                  </a:cubicBezTo>
                  <a:cubicBezTo>
                    <a:pt x="14" y="15"/>
                    <a:pt x="14" y="15"/>
                    <a:pt x="16" y="16"/>
                  </a:cubicBezTo>
                  <a:cubicBezTo>
                    <a:pt x="18" y="16"/>
                    <a:pt x="18" y="16"/>
                    <a:pt x="18" y="18"/>
                  </a:cubicBezTo>
                  <a:cubicBezTo>
                    <a:pt x="18" y="19"/>
                    <a:pt x="17" y="20"/>
                    <a:pt x="16" y="21"/>
                  </a:cubicBezTo>
                  <a:cubicBezTo>
                    <a:pt x="15" y="21"/>
                    <a:pt x="11" y="22"/>
                    <a:pt x="10" y="23"/>
                  </a:cubicBezTo>
                  <a:cubicBezTo>
                    <a:pt x="9" y="25"/>
                    <a:pt x="8" y="28"/>
                    <a:pt x="8" y="29"/>
                  </a:cubicBezTo>
                  <a:cubicBezTo>
                    <a:pt x="7" y="30"/>
                    <a:pt x="6" y="37"/>
                    <a:pt x="6" y="38"/>
                  </a:cubicBezTo>
                  <a:cubicBezTo>
                    <a:pt x="6" y="39"/>
                    <a:pt x="5" y="41"/>
                    <a:pt x="5" y="43"/>
                  </a:cubicBezTo>
                  <a:cubicBezTo>
                    <a:pt x="5" y="46"/>
                    <a:pt x="4" y="47"/>
                    <a:pt x="4" y="48"/>
                  </a:cubicBezTo>
                  <a:cubicBezTo>
                    <a:pt x="4" y="49"/>
                    <a:pt x="3" y="50"/>
                    <a:pt x="3" y="54"/>
                  </a:cubicBezTo>
                  <a:cubicBezTo>
                    <a:pt x="3" y="56"/>
                    <a:pt x="2" y="55"/>
                    <a:pt x="2" y="59"/>
                  </a:cubicBezTo>
                  <a:cubicBezTo>
                    <a:pt x="2" y="59"/>
                    <a:pt x="2" y="60"/>
                    <a:pt x="2" y="62"/>
                  </a:cubicBezTo>
                  <a:cubicBezTo>
                    <a:pt x="2" y="64"/>
                    <a:pt x="0" y="65"/>
                    <a:pt x="1" y="67"/>
                  </a:cubicBezTo>
                  <a:cubicBezTo>
                    <a:pt x="2" y="67"/>
                    <a:pt x="1" y="68"/>
                    <a:pt x="3" y="71"/>
                  </a:cubicBezTo>
                  <a:cubicBezTo>
                    <a:pt x="4" y="73"/>
                    <a:pt x="4" y="71"/>
                    <a:pt x="6" y="73"/>
                  </a:cubicBezTo>
                  <a:cubicBezTo>
                    <a:pt x="6" y="73"/>
                    <a:pt x="7" y="73"/>
                    <a:pt x="7" y="72"/>
                  </a:cubicBezTo>
                  <a:cubicBezTo>
                    <a:pt x="6" y="72"/>
                    <a:pt x="7" y="71"/>
                    <a:pt x="7" y="68"/>
                  </a:cubicBezTo>
                  <a:cubicBezTo>
                    <a:pt x="7" y="68"/>
                    <a:pt x="7" y="67"/>
                    <a:pt x="7" y="67"/>
                  </a:cubicBezTo>
                  <a:cubicBezTo>
                    <a:pt x="7" y="66"/>
                    <a:pt x="7" y="65"/>
                    <a:pt x="7" y="64"/>
                  </a:cubicBezTo>
                  <a:cubicBezTo>
                    <a:pt x="7" y="63"/>
                    <a:pt x="8" y="61"/>
                    <a:pt x="8" y="61"/>
                  </a:cubicBezTo>
                  <a:cubicBezTo>
                    <a:pt x="9" y="60"/>
                    <a:pt x="8" y="63"/>
                    <a:pt x="8" y="64"/>
                  </a:cubicBezTo>
                  <a:cubicBezTo>
                    <a:pt x="8" y="65"/>
                    <a:pt x="7" y="79"/>
                    <a:pt x="8" y="83"/>
                  </a:cubicBezTo>
                  <a:cubicBezTo>
                    <a:pt x="9" y="84"/>
                    <a:pt x="8" y="86"/>
                    <a:pt x="8" y="86"/>
                  </a:cubicBezTo>
                  <a:cubicBezTo>
                    <a:pt x="8" y="87"/>
                    <a:pt x="7" y="89"/>
                    <a:pt x="7" y="92"/>
                  </a:cubicBezTo>
                  <a:cubicBezTo>
                    <a:pt x="8" y="92"/>
                    <a:pt x="6" y="99"/>
                    <a:pt x="7" y="100"/>
                  </a:cubicBezTo>
                  <a:cubicBezTo>
                    <a:pt x="7" y="101"/>
                    <a:pt x="5" y="109"/>
                    <a:pt x="6" y="110"/>
                  </a:cubicBezTo>
                  <a:cubicBezTo>
                    <a:pt x="7" y="111"/>
                    <a:pt x="7" y="113"/>
                    <a:pt x="7" y="114"/>
                  </a:cubicBezTo>
                  <a:cubicBezTo>
                    <a:pt x="8" y="117"/>
                    <a:pt x="4" y="120"/>
                    <a:pt x="7" y="124"/>
                  </a:cubicBezTo>
                  <a:cubicBezTo>
                    <a:pt x="7" y="125"/>
                    <a:pt x="12" y="123"/>
                    <a:pt x="12" y="119"/>
                  </a:cubicBezTo>
                  <a:cubicBezTo>
                    <a:pt x="12" y="115"/>
                    <a:pt x="13" y="115"/>
                    <a:pt x="13" y="115"/>
                  </a:cubicBezTo>
                  <a:cubicBezTo>
                    <a:pt x="14" y="114"/>
                    <a:pt x="14" y="113"/>
                    <a:pt x="14" y="112"/>
                  </a:cubicBezTo>
                  <a:cubicBezTo>
                    <a:pt x="14" y="112"/>
                    <a:pt x="14" y="112"/>
                    <a:pt x="14" y="111"/>
                  </a:cubicBezTo>
                  <a:cubicBezTo>
                    <a:pt x="15" y="109"/>
                    <a:pt x="15" y="102"/>
                    <a:pt x="15" y="101"/>
                  </a:cubicBezTo>
                  <a:cubicBezTo>
                    <a:pt x="16" y="100"/>
                    <a:pt x="15" y="99"/>
                    <a:pt x="15" y="99"/>
                  </a:cubicBezTo>
                  <a:cubicBezTo>
                    <a:pt x="15" y="99"/>
                    <a:pt x="15" y="91"/>
                    <a:pt x="15" y="90"/>
                  </a:cubicBezTo>
                  <a:cubicBezTo>
                    <a:pt x="16" y="86"/>
                    <a:pt x="18" y="80"/>
                    <a:pt x="19" y="69"/>
                  </a:cubicBezTo>
                  <a:cubicBezTo>
                    <a:pt x="20" y="67"/>
                    <a:pt x="22" y="80"/>
                    <a:pt x="24" y="85"/>
                  </a:cubicBezTo>
                  <a:cubicBezTo>
                    <a:pt x="24" y="86"/>
                    <a:pt x="26" y="95"/>
                    <a:pt x="25" y="99"/>
                  </a:cubicBezTo>
                  <a:cubicBezTo>
                    <a:pt x="24" y="103"/>
                    <a:pt x="25" y="108"/>
                    <a:pt x="25" y="108"/>
                  </a:cubicBezTo>
                  <a:cubicBezTo>
                    <a:pt x="25" y="109"/>
                    <a:pt x="24" y="111"/>
                    <a:pt x="25" y="112"/>
                  </a:cubicBezTo>
                  <a:cubicBezTo>
                    <a:pt x="26" y="114"/>
                    <a:pt x="26" y="115"/>
                    <a:pt x="26" y="115"/>
                  </a:cubicBezTo>
                  <a:cubicBezTo>
                    <a:pt x="25" y="115"/>
                    <a:pt x="26" y="116"/>
                    <a:pt x="27" y="117"/>
                  </a:cubicBezTo>
                  <a:cubicBezTo>
                    <a:pt x="27" y="117"/>
                    <a:pt x="26" y="120"/>
                    <a:pt x="26" y="120"/>
                  </a:cubicBezTo>
                  <a:cubicBezTo>
                    <a:pt x="27" y="121"/>
                    <a:pt x="29" y="125"/>
                    <a:pt x="30" y="125"/>
                  </a:cubicBezTo>
                  <a:cubicBezTo>
                    <a:pt x="31" y="125"/>
                    <a:pt x="33" y="120"/>
                    <a:pt x="33" y="120"/>
                  </a:cubicBezTo>
                  <a:cubicBezTo>
                    <a:pt x="33" y="120"/>
                    <a:pt x="32" y="118"/>
                    <a:pt x="32" y="118"/>
                  </a:cubicBezTo>
                  <a:cubicBezTo>
                    <a:pt x="32" y="117"/>
                    <a:pt x="33" y="111"/>
                    <a:pt x="33" y="108"/>
                  </a:cubicBezTo>
                  <a:cubicBezTo>
                    <a:pt x="32" y="105"/>
                    <a:pt x="34" y="101"/>
                    <a:pt x="33" y="98"/>
                  </a:cubicBezTo>
                  <a:cubicBezTo>
                    <a:pt x="32" y="97"/>
                    <a:pt x="33" y="94"/>
                    <a:pt x="32" y="91"/>
                  </a:cubicBezTo>
                  <a:cubicBezTo>
                    <a:pt x="31" y="89"/>
                    <a:pt x="32" y="79"/>
                    <a:pt x="32" y="78"/>
                  </a:cubicBezTo>
                  <a:cubicBezTo>
                    <a:pt x="32" y="76"/>
                    <a:pt x="34" y="65"/>
                    <a:pt x="33" y="63"/>
                  </a:cubicBezTo>
                  <a:cubicBezTo>
                    <a:pt x="33" y="61"/>
                    <a:pt x="33" y="51"/>
                    <a:pt x="32" y="49"/>
                  </a:cubicBezTo>
                  <a:cubicBezTo>
                    <a:pt x="32" y="47"/>
                    <a:pt x="32" y="46"/>
                    <a:pt x="32" y="45"/>
                  </a:cubicBezTo>
                  <a:cubicBezTo>
                    <a:pt x="32" y="45"/>
                    <a:pt x="33" y="42"/>
                    <a:pt x="34" y="40"/>
                  </a:cubicBezTo>
                  <a:cubicBezTo>
                    <a:pt x="34" y="39"/>
                    <a:pt x="36" y="46"/>
                    <a:pt x="36" y="46"/>
                  </a:cubicBezTo>
                  <a:cubicBezTo>
                    <a:pt x="35" y="47"/>
                    <a:pt x="35" y="50"/>
                    <a:pt x="35" y="52"/>
                  </a:cubicBezTo>
                  <a:cubicBezTo>
                    <a:pt x="36" y="54"/>
                    <a:pt x="36" y="57"/>
                    <a:pt x="36" y="58"/>
                  </a:cubicBezTo>
                  <a:cubicBezTo>
                    <a:pt x="36" y="59"/>
                    <a:pt x="34" y="65"/>
                    <a:pt x="34" y="66"/>
                  </a:cubicBezTo>
                  <a:cubicBezTo>
                    <a:pt x="34" y="67"/>
                    <a:pt x="34" y="68"/>
                    <a:pt x="34" y="68"/>
                  </a:cubicBezTo>
                  <a:cubicBezTo>
                    <a:pt x="34" y="68"/>
                    <a:pt x="34" y="70"/>
                    <a:pt x="34" y="70"/>
                  </a:cubicBezTo>
                  <a:cubicBezTo>
                    <a:pt x="33" y="71"/>
                    <a:pt x="34" y="71"/>
                    <a:pt x="35" y="69"/>
                  </a:cubicBezTo>
                  <a:cubicBezTo>
                    <a:pt x="36" y="67"/>
                    <a:pt x="34" y="72"/>
                    <a:pt x="34" y="72"/>
                  </a:cubicBezTo>
                  <a:cubicBezTo>
                    <a:pt x="34" y="73"/>
                    <a:pt x="35" y="74"/>
                    <a:pt x="37" y="72"/>
                  </a:cubicBezTo>
                  <a:cubicBezTo>
                    <a:pt x="38" y="72"/>
                    <a:pt x="40" y="71"/>
                    <a:pt x="40" y="69"/>
                  </a:cubicBezTo>
                  <a:cubicBezTo>
                    <a:pt x="40" y="69"/>
                    <a:pt x="40" y="68"/>
                    <a:pt x="40" y="68"/>
                  </a:cubicBezTo>
                  <a:cubicBezTo>
                    <a:pt x="41" y="67"/>
                    <a:pt x="40" y="66"/>
                    <a:pt x="41" y="65"/>
                  </a:cubicBezTo>
                  <a:cubicBezTo>
                    <a:pt x="41" y="63"/>
                    <a:pt x="41" y="58"/>
                    <a:pt x="41" y="58"/>
                  </a:cubicBezTo>
                  <a:cubicBezTo>
                    <a:pt x="41" y="56"/>
                    <a:pt x="41" y="54"/>
                    <a:pt x="41" y="50"/>
                  </a:cubicBezTo>
                  <a:cubicBezTo>
                    <a:pt x="41" y="47"/>
                    <a:pt x="42" y="46"/>
                    <a:pt x="41" y="43"/>
                  </a:cubicBezTo>
                  <a:close/>
                  <a:moveTo>
                    <a:pt x="5" y="72"/>
                  </a:moveTo>
                  <a:cubicBezTo>
                    <a:pt x="4" y="70"/>
                    <a:pt x="5" y="68"/>
                    <a:pt x="5" y="68"/>
                  </a:cubicBezTo>
                  <a:cubicBezTo>
                    <a:pt x="5" y="68"/>
                    <a:pt x="6" y="73"/>
                    <a:pt x="5" y="7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" name="Freeform 221"/>
            <p:cNvSpPr>
              <a:spLocks noEditPoints="1"/>
            </p:cNvSpPr>
            <p:nvPr/>
          </p:nvSpPr>
          <p:spPr bwMode="auto">
            <a:xfrm>
              <a:off x="2558" y="1899"/>
              <a:ext cx="38" cy="114"/>
            </a:xfrm>
            <a:custGeom>
              <a:avLst/>
              <a:gdLst>
                <a:gd name="T0" fmla="*/ 5 w 42"/>
                <a:gd name="T1" fmla="*/ 5 h 125"/>
                <a:gd name="T2" fmla="*/ 5 w 42"/>
                <a:gd name="T3" fmla="*/ 5 h 125"/>
                <a:gd name="T4" fmla="*/ 5 w 42"/>
                <a:gd name="T5" fmla="*/ 5 h 125"/>
                <a:gd name="T6" fmla="*/ 5 w 42"/>
                <a:gd name="T7" fmla="*/ 1 h 125"/>
                <a:gd name="T8" fmla="*/ 5 w 42"/>
                <a:gd name="T9" fmla="*/ 1 h 125"/>
                <a:gd name="T10" fmla="*/ 5 w 42"/>
                <a:gd name="T11" fmla="*/ 5 h 125"/>
                <a:gd name="T12" fmla="*/ 5 w 42"/>
                <a:gd name="T13" fmla="*/ 5 h 125"/>
                <a:gd name="T14" fmla="*/ 5 w 42"/>
                <a:gd name="T15" fmla="*/ 5 h 125"/>
                <a:gd name="T16" fmla="*/ 5 w 42"/>
                <a:gd name="T17" fmla="*/ 5 h 125"/>
                <a:gd name="T18" fmla="*/ 5 w 42"/>
                <a:gd name="T19" fmla="*/ 5 h 125"/>
                <a:gd name="T20" fmla="*/ 5 w 42"/>
                <a:gd name="T21" fmla="*/ 5 h 125"/>
                <a:gd name="T22" fmla="*/ 5 w 42"/>
                <a:gd name="T23" fmla="*/ 5 h 125"/>
                <a:gd name="T24" fmla="*/ 5 w 42"/>
                <a:gd name="T25" fmla="*/ 5 h 125"/>
                <a:gd name="T26" fmla="*/ 4 w 42"/>
                <a:gd name="T27" fmla="*/ 7 h 125"/>
                <a:gd name="T28" fmla="*/ 2 w 42"/>
                <a:gd name="T29" fmla="*/ 9 h 125"/>
                <a:gd name="T30" fmla="*/ 1 w 42"/>
                <a:gd name="T31" fmla="*/ 11 h 125"/>
                <a:gd name="T32" fmla="*/ 5 w 42"/>
                <a:gd name="T33" fmla="*/ 12 h 125"/>
                <a:gd name="T34" fmla="*/ 5 w 42"/>
                <a:gd name="T35" fmla="*/ 11 h 125"/>
                <a:gd name="T36" fmla="*/ 5 w 42"/>
                <a:gd name="T37" fmla="*/ 10 h 125"/>
                <a:gd name="T38" fmla="*/ 5 w 42"/>
                <a:gd name="T39" fmla="*/ 10 h 125"/>
                <a:gd name="T40" fmla="*/ 5 w 42"/>
                <a:gd name="T41" fmla="*/ 13 h 125"/>
                <a:gd name="T42" fmla="*/ 5 w 42"/>
                <a:gd name="T43" fmla="*/ 15 h 125"/>
                <a:gd name="T44" fmla="*/ 5 w 42"/>
                <a:gd name="T45" fmla="*/ 16 h 125"/>
                <a:gd name="T46" fmla="*/ 5 w 42"/>
                <a:gd name="T47" fmla="*/ 17 h 125"/>
                <a:gd name="T48" fmla="*/ 5 w 42"/>
                <a:gd name="T49" fmla="*/ 16 h 125"/>
                <a:gd name="T50" fmla="*/ 5 w 42"/>
                <a:gd name="T51" fmla="*/ 15 h 125"/>
                <a:gd name="T52" fmla="*/ 5 w 42"/>
                <a:gd name="T53" fmla="*/ 14 h 125"/>
                <a:gd name="T54" fmla="*/ 5 w 42"/>
                <a:gd name="T55" fmla="*/ 13 h 125"/>
                <a:gd name="T56" fmla="*/ 5 w 42"/>
                <a:gd name="T57" fmla="*/ 16 h 125"/>
                <a:gd name="T58" fmla="*/ 5 w 42"/>
                <a:gd name="T59" fmla="*/ 17 h 125"/>
                <a:gd name="T60" fmla="*/ 5 w 42"/>
                <a:gd name="T61" fmla="*/ 17 h 125"/>
                <a:gd name="T62" fmla="*/ 5 w 42"/>
                <a:gd name="T63" fmla="*/ 17 h 125"/>
                <a:gd name="T64" fmla="*/ 5 w 42"/>
                <a:gd name="T65" fmla="*/ 16 h 125"/>
                <a:gd name="T66" fmla="*/ 5 w 42"/>
                <a:gd name="T67" fmla="*/ 14 h 125"/>
                <a:gd name="T68" fmla="*/ 5 w 42"/>
                <a:gd name="T69" fmla="*/ 10 h 125"/>
                <a:gd name="T70" fmla="*/ 5 w 42"/>
                <a:gd name="T71" fmla="*/ 6 h 125"/>
                <a:gd name="T72" fmla="*/ 5 w 42"/>
                <a:gd name="T73" fmla="*/ 7 h 125"/>
                <a:gd name="T74" fmla="*/ 5 w 42"/>
                <a:gd name="T75" fmla="*/ 9 h 125"/>
                <a:gd name="T76" fmla="*/ 5 w 42"/>
                <a:gd name="T77" fmla="*/ 11 h 125"/>
                <a:gd name="T78" fmla="*/ 5 w 42"/>
                <a:gd name="T79" fmla="*/ 11 h 125"/>
                <a:gd name="T80" fmla="*/ 5 w 42"/>
                <a:gd name="T81" fmla="*/ 12 h 125"/>
                <a:gd name="T82" fmla="*/ 5 w 42"/>
                <a:gd name="T83" fmla="*/ 11 h 125"/>
                <a:gd name="T84" fmla="*/ 5 w 42"/>
                <a:gd name="T85" fmla="*/ 9 h 125"/>
                <a:gd name="T86" fmla="*/ 5 w 42"/>
                <a:gd name="T87" fmla="*/ 6 h 125"/>
                <a:gd name="T88" fmla="*/ 5 w 42"/>
                <a:gd name="T89" fmla="*/ 11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25">
                  <a:moveTo>
                    <a:pt x="41" y="43"/>
                  </a:moveTo>
                  <a:cubicBezTo>
                    <a:pt x="40" y="40"/>
                    <a:pt x="41" y="34"/>
                    <a:pt x="40" y="29"/>
                  </a:cubicBezTo>
                  <a:cubicBezTo>
                    <a:pt x="38" y="25"/>
                    <a:pt x="39" y="25"/>
                    <a:pt x="38" y="23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5" y="19"/>
                    <a:pt x="33" y="17"/>
                    <a:pt x="33" y="17"/>
                  </a:cubicBezTo>
                  <a:cubicBezTo>
                    <a:pt x="32" y="17"/>
                    <a:pt x="32" y="12"/>
                    <a:pt x="32" y="11"/>
                  </a:cubicBezTo>
                  <a:cubicBezTo>
                    <a:pt x="31" y="10"/>
                    <a:pt x="29" y="3"/>
                    <a:pt x="27" y="2"/>
                  </a:cubicBezTo>
                  <a:cubicBezTo>
                    <a:pt x="26" y="1"/>
                    <a:pt x="24" y="0"/>
                    <a:pt x="22" y="1"/>
                  </a:cubicBezTo>
                  <a:cubicBezTo>
                    <a:pt x="21" y="1"/>
                    <a:pt x="20" y="0"/>
                    <a:pt x="19" y="1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6" y="1"/>
                    <a:pt x="15" y="2"/>
                    <a:pt x="15" y="2"/>
                  </a:cubicBezTo>
                  <a:cubicBezTo>
                    <a:pt x="15" y="2"/>
                    <a:pt x="14" y="5"/>
                    <a:pt x="14" y="5"/>
                  </a:cubicBezTo>
                  <a:cubicBezTo>
                    <a:pt x="14" y="5"/>
                    <a:pt x="15" y="7"/>
                    <a:pt x="14" y="7"/>
                  </a:cubicBezTo>
                  <a:cubicBezTo>
                    <a:pt x="14" y="8"/>
                    <a:pt x="12" y="10"/>
                    <a:pt x="13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4" y="11"/>
                    <a:pt x="13" y="11"/>
                    <a:pt x="13" y="11"/>
                  </a:cubicBezTo>
                  <a:cubicBezTo>
                    <a:pt x="13" y="11"/>
                    <a:pt x="13" y="12"/>
                    <a:pt x="14" y="12"/>
                  </a:cubicBezTo>
                  <a:cubicBezTo>
                    <a:pt x="14" y="12"/>
                    <a:pt x="13" y="12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3" y="14"/>
                    <a:pt x="14" y="15"/>
                  </a:cubicBezTo>
                  <a:cubicBezTo>
                    <a:pt x="14" y="16"/>
                    <a:pt x="14" y="16"/>
                    <a:pt x="16" y="16"/>
                  </a:cubicBezTo>
                  <a:cubicBezTo>
                    <a:pt x="18" y="16"/>
                    <a:pt x="18" y="16"/>
                    <a:pt x="18" y="18"/>
                  </a:cubicBezTo>
                  <a:cubicBezTo>
                    <a:pt x="18" y="19"/>
                    <a:pt x="17" y="20"/>
                    <a:pt x="16" y="21"/>
                  </a:cubicBezTo>
                  <a:cubicBezTo>
                    <a:pt x="15" y="22"/>
                    <a:pt x="11" y="22"/>
                    <a:pt x="10" y="24"/>
                  </a:cubicBezTo>
                  <a:cubicBezTo>
                    <a:pt x="9" y="25"/>
                    <a:pt x="8" y="28"/>
                    <a:pt x="8" y="29"/>
                  </a:cubicBezTo>
                  <a:cubicBezTo>
                    <a:pt x="7" y="30"/>
                    <a:pt x="6" y="38"/>
                    <a:pt x="6" y="39"/>
                  </a:cubicBezTo>
                  <a:cubicBezTo>
                    <a:pt x="6" y="39"/>
                    <a:pt x="5" y="41"/>
                    <a:pt x="5" y="43"/>
                  </a:cubicBezTo>
                  <a:cubicBezTo>
                    <a:pt x="5" y="46"/>
                    <a:pt x="4" y="47"/>
                    <a:pt x="4" y="49"/>
                  </a:cubicBezTo>
                  <a:cubicBezTo>
                    <a:pt x="4" y="49"/>
                    <a:pt x="3" y="50"/>
                    <a:pt x="3" y="54"/>
                  </a:cubicBezTo>
                  <a:cubicBezTo>
                    <a:pt x="3" y="57"/>
                    <a:pt x="2" y="55"/>
                    <a:pt x="2" y="59"/>
                  </a:cubicBezTo>
                  <a:cubicBezTo>
                    <a:pt x="2" y="60"/>
                    <a:pt x="2" y="60"/>
                    <a:pt x="2" y="63"/>
                  </a:cubicBezTo>
                  <a:cubicBezTo>
                    <a:pt x="2" y="64"/>
                    <a:pt x="0" y="66"/>
                    <a:pt x="1" y="67"/>
                  </a:cubicBezTo>
                  <a:cubicBezTo>
                    <a:pt x="2" y="67"/>
                    <a:pt x="1" y="68"/>
                    <a:pt x="3" y="72"/>
                  </a:cubicBezTo>
                  <a:cubicBezTo>
                    <a:pt x="4" y="73"/>
                    <a:pt x="4" y="72"/>
                    <a:pt x="6" y="74"/>
                  </a:cubicBezTo>
                  <a:cubicBezTo>
                    <a:pt x="6" y="74"/>
                    <a:pt x="7" y="74"/>
                    <a:pt x="7" y="73"/>
                  </a:cubicBezTo>
                  <a:cubicBezTo>
                    <a:pt x="6" y="72"/>
                    <a:pt x="7" y="71"/>
                    <a:pt x="7" y="68"/>
                  </a:cubicBezTo>
                  <a:cubicBezTo>
                    <a:pt x="7" y="68"/>
                    <a:pt x="7" y="67"/>
                    <a:pt x="7" y="67"/>
                  </a:cubicBezTo>
                  <a:cubicBezTo>
                    <a:pt x="7" y="66"/>
                    <a:pt x="7" y="66"/>
                    <a:pt x="7" y="65"/>
                  </a:cubicBezTo>
                  <a:cubicBezTo>
                    <a:pt x="7" y="64"/>
                    <a:pt x="8" y="61"/>
                    <a:pt x="8" y="61"/>
                  </a:cubicBezTo>
                  <a:cubicBezTo>
                    <a:pt x="9" y="60"/>
                    <a:pt x="8" y="63"/>
                    <a:pt x="8" y="64"/>
                  </a:cubicBezTo>
                  <a:cubicBezTo>
                    <a:pt x="8" y="66"/>
                    <a:pt x="7" y="79"/>
                    <a:pt x="8" y="83"/>
                  </a:cubicBezTo>
                  <a:cubicBezTo>
                    <a:pt x="9" y="84"/>
                    <a:pt x="8" y="86"/>
                    <a:pt x="8" y="87"/>
                  </a:cubicBezTo>
                  <a:cubicBezTo>
                    <a:pt x="8" y="87"/>
                    <a:pt x="7" y="89"/>
                    <a:pt x="7" y="92"/>
                  </a:cubicBezTo>
                  <a:cubicBezTo>
                    <a:pt x="8" y="93"/>
                    <a:pt x="6" y="99"/>
                    <a:pt x="7" y="100"/>
                  </a:cubicBezTo>
                  <a:cubicBezTo>
                    <a:pt x="7" y="102"/>
                    <a:pt x="5" y="109"/>
                    <a:pt x="6" y="110"/>
                  </a:cubicBezTo>
                  <a:cubicBezTo>
                    <a:pt x="7" y="112"/>
                    <a:pt x="7" y="113"/>
                    <a:pt x="7" y="114"/>
                  </a:cubicBezTo>
                  <a:cubicBezTo>
                    <a:pt x="8" y="118"/>
                    <a:pt x="4" y="121"/>
                    <a:pt x="7" y="125"/>
                  </a:cubicBezTo>
                  <a:cubicBezTo>
                    <a:pt x="7" y="125"/>
                    <a:pt x="12" y="123"/>
                    <a:pt x="12" y="119"/>
                  </a:cubicBezTo>
                  <a:cubicBezTo>
                    <a:pt x="12" y="115"/>
                    <a:pt x="13" y="116"/>
                    <a:pt x="13" y="115"/>
                  </a:cubicBezTo>
                  <a:cubicBezTo>
                    <a:pt x="14" y="115"/>
                    <a:pt x="14" y="113"/>
                    <a:pt x="14" y="113"/>
                  </a:cubicBezTo>
                  <a:cubicBezTo>
                    <a:pt x="14" y="113"/>
                    <a:pt x="14" y="112"/>
                    <a:pt x="14" y="111"/>
                  </a:cubicBezTo>
                  <a:cubicBezTo>
                    <a:pt x="15" y="110"/>
                    <a:pt x="15" y="103"/>
                    <a:pt x="15" y="101"/>
                  </a:cubicBezTo>
                  <a:cubicBezTo>
                    <a:pt x="16" y="100"/>
                    <a:pt x="15" y="99"/>
                    <a:pt x="15" y="99"/>
                  </a:cubicBezTo>
                  <a:cubicBezTo>
                    <a:pt x="15" y="99"/>
                    <a:pt x="15" y="91"/>
                    <a:pt x="15" y="90"/>
                  </a:cubicBezTo>
                  <a:cubicBezTo>
                    <a:pt x="16" y="87"/>
                    <a:pt x="18" y="81"/>
                    <a:pt x="19" y="69"/>
                  </a:cubicBezTo>
                  <a:cubicBezTo>
                    <a:pt x="20" y="67"/>
                    <a:pt x="22" y="80"/>
                    <a:pt x="24" y="86"/>
                  </a:cubicBezTo>
                  <a:cubicBezTo>
                    <a:pt x="24" y="86"/>
                    <a:pt x="26" y="95"/>
                    <a:pt x="25" y="99"/>
                  </a:cubicBezTo>
                  <a:cubicBezTo>
                    <a:pt x="24" y="103"/>
                    <a:pt x="25" y="108"/>
                    <a:pt x="25" y="109"/>
                  </a:cubicBezTo>
                  <a:cubicBezTo>
                    <a:pt x="25" y="109"/>
                    <a:pt x="24" y="112"/>
                    <a:pt x="25" y="113"/>
                  </a:cubicBezTo>
                  <a:cubicBezTo>
                    <a:pt x="26" y="114"/>
                    <a:pt x="26" y="115"/>
                    <a:pt x="26" y="115"/>
                  </a:cubicBezTo>
                  <a:cubicBezTo>
                    <a:pt x="25" y="116"/>
                    <a:pt x="26" y="117"/>
                    <a:pt x="27" y="117"/>
                  </a:cubicBezTo>
                  <a:cubicBezTo>
                    <a:pt x="27" y="118"/>
                    <a:pt x="26" y="120"/>
                    <a:pt x="26" y="121"/>
                  </a:cubicBezTo>
                  <a:cubicBezTo>
                    <a:pt x="27" y="121"/>
                    <a:pt x="29" y="125"/>
                    <a:pt x="30" y="125"/>
                  </a:cubicBezTo>
                  <a:cubicBezTo>
                    <a:pt x="31" y="125"/>
                    <a:pt x="33" y="121"/>
                    <a:pt x="33" y="121"/>
                  </a:cubicBezTo>
                  <a:cubicBezTo>
                    <a:pt x="33" y="120"/>
                    <a:pt x="32" y="119"/>
                    <a:pt x="32" y="118"/>
                  </a:cubicBezTo>
                  <a:cubicBezTo>
                    <a:pt x="32" y="117"/>
                    <a:pt x="33" y="111"/>
                    <a:pt x="33" y="108"/>
                  </a:cubicBezTo>
                  <a:cubicBezTo>
                    <a:pt x="32" y="105"/>
                    <a:pt x="34" y="102"/>
                    <a:pt x="33" y="98"/>
                  </a:cubicBezTo>
                  <a:cubicBezTo>
                    <a:pt x="32" y="97"/>
                    <a:pt x="33" y="94"/>
                    <a:pt x="32" y="92"/>
                  </a:cubicBezTo>
                  <a:cubicBezTo>
                    <a:pt x="31" y="90"/>
                    <a:pt x="32" y="79"/>
                    <a:pt x="32" y="78"/>
                  </a:cubicBezTo>
                  <a:cubicBezTo>
                    <a:pt x="32" y="77"/>
                    <a:pt x="34" y="65"/>
                    <a:pt x="33" y="63"/>
                  </a:cubicBezTo>
                  <a:cubicBezTo>
                    <a:pt x="33" y="61"/>
                    <a:pt x="33" y="51"/>
                    <a:pt x="32" y="49"/>
                  </a:cubicBezTo>
                  <a:cubicBezTo>
                    <a:pt x="32" y="47"/>
                    <a:pt x="32" y="46"/>
                    <a:pt x="32" y="45"/>
                  </a:cubicBezTo>
                  <a:cubicBezTo>
                    <a:pt x="32" y="45"/>
                    <a:pt x="33" y="42"/>
                    <a:pt x="34" y="40"/>
                  </a:cubicBezTo>
                  <a:cubicBezTo>
                    <a:pt x="34" y="39"/>
                    <a:pt x="36" y="46"/>
                    <a:pt x="36" y="47"/>
                  </a:cubicBezTo>
                  <a:cubicBezTo>
                    <a:pt x="35" y="47"/>
                    <a:pt x="35" y="51"/>
                    <a:pt x="35" y="52"/>
                  </a:cubicBezTo>
                  <a:cubicBezTo>
                    <a:pt x="36" y="54"/>
                    <a:pt x="36" y="57"/>
                    <a:pt x="36" y="58"/>
                  </a:cubicBezTo>
                  <a:cubicBezTo>
                    <a:pt x="36" y="60"/>
                    <a:pt x="34" y="66"/>
                    <a:pt x="34" y="67"/>
                  </a:cubicBezTo>
                  <a:cubicBezTo>
                    <a:pt x="34" y="67"/>
                    <a:pt x="34" y="69"/>
                    <a:pt x="34" y="69"/>
                  </a:cubicBezTo>
                  <a:cubicBezTo>
                    <a:pt x="34" y="69"/>
                    <a:pt x="34" y="70"/>
                    <a:pt x="34" y="71"/>
                  </a:cubicBezTo>
                  <a:cubicBezTo>
                    <a:pt x="33" y="71"/>
                    <a:pt x="34" y="72"/>
                    <a:pt x="35" y="70"/>
                  </a:cubicBezTo>
                  <a:cubicBezTo>
                    <a:pt x="36" y="68"/>
                    <a:pt x="34" y="72"/>
                    <a:pt x="34" y="72"/>
                  </a:cubicBezTo>
                  <a:cubicBezTo>
                    <a:pt x="34" y="73"/>
                    <a:pt x="35" y="74"/>
                    <a:pt x="37" y="73"/>
                  </a:cubicBezTo>
                  <a:cubicBezTo>
                    <a:pt x="38" y="72"/>
                    <a:pt x="40" y="72"/>
                    <a:pt x="40" y="70"/>
                  </a:cubicBezTo>
                  <a:cubicBezTo>
                    <a:pt x="40" y="69"/>
                    <a:pt x="40" y="68"/>
                    <a:pt x="40" y="68"/>
                  </a:cubicBezTo>
                  <a:cubicBezTo>
                    <a:pt x="41" y="68"/>
                    <a:pt x="40" y="67"/>
                    <a:pt x="41" y="65"/>
                  </a:cubicBezTo>
                  <a:cubicBezTo>
                    <a:pt x="41" y="63"/>
                    <a:pt x="41" y="59"/>
                    <a:pt x="41" y="58"/>
                  </a:cubicBezTo>
                  <a:cubicBezTo>
                    <a:pt x="41" y="56"/>
                    <a:pt x="41" y="55"/>
                    <a:pt x="41" y="51"/>
                  </a:cubicBezTo>
                  <a:cubicBezTo>
                    <a:pt x="41" y="47"/>
                    <a:pt x="42" y="46"/>
                    <a:pt x="41" y="43"/>
                  </a:cubicBezTo>
                  <a:close/>
                  <a:moveTo>
                    <a:pt x="5" y="72"/>
                  </a:moveTo>
                  <a:cubicBezTo>
                    <a:pt x="4" y="70"/>
                    <a:pt x="5" y="69"/>
                    <a:pt x="5" y="69"/>
                  </a:cubicBezTo>
                  <a:cubicBezTo>
                    <a:pt x="5" y="69"/>
                    <a:pt x="6" y="74"/>
                    <a:pt x="5" y="7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" name="Freeform 222"/>
            <p:cNvSpPr>
              <a:spLocks noEditPoints="1"/>
            </p:cNvSpPr>
            <p:nvPr/>
          </p:nvSpPr>
          <p:spPr bwMode="auto">
            <a:xfrm>
              <a:off x="2101" y="1792"/>
              <a:ext cx="37" cy="114"/>
            </a:xfrm>
            <a:custGeom>
              <a:avLst/>
              <a:gdLst>
                <a:gd name="T0" fmla="*/ 1 w 41"/>
                <a:gd name="T1" fmla="*/ 9 h 125"/>
                <a:gd name="T2" fmla="*/ 1 w 41"/>
                <a:gd name="T3" fmla="*/ 11 h 125"/>
                <a:gd name="T4" fmla="*/ 4 w 41"/>
                <a:gd name="T5" fmla="*/ 11 h 125"/>
                <a:gd name="T6" fmla="*/ 5 w 41"/>
                <a:gd name="T7" fmla="*/ 11 h 125"/>
                <a:gd name="T8" fmla="*/ 5 w 41"/>
                <a:gd name="T9" fmla="*/ 11 h 125"/>
                <a:gd name="T10" fmla="*/ 5 w 41"/>
                <a:gd name="T11" fmla="*/ 9 h 125"/>
                <a:gd name="T12" fmla="*/ 5 w 41"/>
                <a:gd name="T13" fmla="*/ 6 h 125"/>
                <a:gd name="T14" fmla="*/ 5 w 41"/>
                <a:gd name="T15" fmla="*/ 6 h 125"/>
                <a:gd name="T16" fmla="*/ 5 w 41"/>
                <a:gd name="T17" fmla="*/ 10 h 125"/>
                <a:gd name="T18" fmla="*/ 5 w 41"/>
                <a:gd name="T19" fmla="*/ 14 h 125"/>
                <a:gd name="T20" fmla="*/ 5 w 41"/>
                <a:gd name="T21" fmla="*/ 16 h 125"/>
                <a:gd name="T22" fmla="*/ 5 w 41"/>
                <a:gd name="T23" fmla="*/ 17 h 125"/>
                <a:gd name="T24" fmla="*/ 5 w 41"/>
                <a:gd name="T25" fmla="*/ 17 h 125"/>
                <a:gd name="T26" fmla="*/ 5 w 41"/>
                <a:gd name="T27" fmla="*/ 17 h 125"/>
                <a:gd name="T28" fmla="*/ 5 w 41"/>
                <a:gd name="T29" fmla="*/ 16 h 125"/>
                <a:gd name="T30" fmla="*/ 5 w 41"/>
                <a:gd name="T31" fmla="*/ 13 h 125"/>
                <a:gd name="T32" fmla="*/ 5 w 41"/>
                <a:gd name="T33" fmla="*/ 14 h 125"/>
                <a:gd name="T34" fmla="*/ 5 w 41"/>
                <a:gd name="T35" fmla="*/ 15 h 125"/>
                <a:gd name="T36" fmla="*/ 5 w 41"/>
                <a:gd name="T37" fmla="*/ 16 h 125"/>
                <a:gd name="T38" fmla="*/ 5 w 41"/>
                <a:gd name="T39" fmla="*/ 17 h 125"/>
                <a:gd name="T40" fmla="*/ 5 w 41"/>
                <a:gd name="T41" fmla="*/ 16 h 125"/>
                <a:gd name="T42" fmla="*/ 5 w 41"/>
                <a:gd name="T43" fmla="*/ 15 h 125"/>
                <a:gd name="T44" fmla="*/ 5 w 41"/>
                <a:gd name="T45" fmla="*/ 13 h 125"/>
                <a:gd name="T46" fmla="*/ 5 w 41"/>
                <a:gd name="T47" fmla="*/ 10 h 125"/>
                <a:gd name="T48" fmla="*/ 5 w 41"/>
                <a:gd name="T49" fmla="*/ 10 h 125"/>
                <a:gd name="T50" fmla="*/ 5 w 41"/>
                <a:gd name="T51" fmla="*/ 11 h 125"/>
                <a:gd name="T52" fmla="*/ 5 w 41"/>
                <a:gd name="T53" fmla="*/ 12 h 125"/>
                <a:gd name="T54" fmla="*/ 5 w 41"/>
                <a:gd name="T55" fmla="*/ 11 h 125"/>
                <a:gd name="T56" fmla="*/ 5 w 41"/>
                <a:gd name="T57" fmla="*/ 9 h 125"/>
                <a:gd name="T58" fmla="*/ 5 w 41"/>
                <a:gd name="T59" fmla="*/ 7 h 125"/>
                <a:gd name="T60" fmla="*/ 5 w 41"/>
                <a:gd name="T61" fmla="*/ 5 h 125"/>
                <a:gd name="T62" fmla="*/ 5 w 41"/>
                <a:gd name="T63" fmla="*/ 5 h 125"/>
                <a:gd name="T64" fmla="*/ 5 w 41"/>
                <a:gd name="T65" fmla="*/ 5 h 125"/>
                <a:gd name="T66" fmla="*/ 5 w 41"/>
                <a:gd name="T67" fmla="*/ 5 h 125"/>
                <a:gd name="T68" fmla="*/ 5 w 41"/>
                <a:gd name="T69" fmla="*/ 5 h 125"/>
                <a:gd name="T70" fmla="*/ 5 w 41"/>
                <a:gd name="T71" fmla="*/ 5 h 125"/>
                <a:gd name="T72" fmla="*/ 5 w 41"/>
                <a:gd name="T73" fmla="*/ 5 h 125"/>
                <a:gd name="T74" fmla="*/ 5 w 41"/>
                <a:gd name="T75" fmla="*/ 5 h 125"/>
                <a:gd name="T76" fmla="*/ 5 w 41"/>
                <a:gd name="T77" fmla="*/ 1 h 125"/>
                <a:gd name="T78" fmla="*/ 5 w 41"/>
                <a:gd name="T79" fmla="*/ 0 h 125"/>
                <a:gd name="T80" fmla="*/ 5 w 41"/>
                <a:gd name="T81" fmla="*/ 5 h 125"/>
                <a:gd name="T82" fmla="*/ 5 w 41"/>
                <a:gd name="T83" fmla="*/ 5 h 125"/>
                <a:gd name="T84" fmla="*/ 2 w 41"/>
                <a:gd name="T85" fmla="*/ 5 h 125"/>
                <a:gd name="T86" fmla="*/ 0 w 41"/>
                <a:gd name="T87" fmla="*/ 7 h 125"/>
                <a:gd name="T88" fmla="*/ 5 w 41"/>
                <a:gd name="T89" fmla="*/ 11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5">
                  <a:moveTo>
                    <a:pt x="0" y="50"/>
                  </a:moveTo>
                  <a:cubicBezTo>
                    <a:pt x="0" y="54"/>
                    <a:pt x="1" y="56"/>
                    <a:pt x="1" y="58"/>
                  </a:cubicBezTo>
                  <a:cubicBezTo>
                    <a:pt x="1" y="58"/>
                    <a:pt x="0" y="63"/>
                    <a:pt x="1" y="65"/>
                  </a:cubicBezTo>
                  <a:cubicBezTo>
                    <a:pt x="2" y="66"/>
                    <a:pt x="1" y="67"/>
                    <a:pt x="1" y="68"/>
                  </a:cubicBezTo>
                  <a:cubicBezTo>
                    <a:pt x="1" y="68"/>
                    <a:pt x="2" y="69"/>
                    <a:pt x="2" y="69"/>
                  </a:cubicBezTo>
                  <a:cubicBezTo>
                    <a:pt x="2" y="71"/>
                    <a:pt x="4" y="72"/>
                    <a:pt x="4" y="72"/>
                  </a:cubicBezTo>
                  <a:cubicBezTo>
                    <a:pt x="7" y="74"/>
                    <a:pt x="7" y="73"/>
                    <a:pt x="7" y="72"/>
                  </a:cubicBezTo>
                  <a:cubicBezTo>
                    <a:pt x="7" y="72"/>
                    <a:pt x="6" y="67"/>
                    <a:pt x="7" y="69"/>
                  </a:cubicBezTo>
                  <a:cubicBezTo>
                    <a:pt x="7" y="71"/>
                    <a:pt x="8" y="71"/>
                    <a:pt x="8" y="70"/>
                  </a:cubicBezTo>
                  <a:cubicBezTo>
                    <a:pt x="8" y="70"/>
                    <a:pt x="7" y="68"/>
                    <a:pt x="7" y="68"/>
                  </a:cubicBezTo>
                  <a:cubicBezTo>
                    <a:pt x="7" y="68"/>
                    <a:pt x="7" y="67"/>
                    <a:pt x="7" y="66"/>
                  </a:cubicBezTo>
                  <a:cubicBezTo>
                    <a:pt x="7" y="65"/>
                    <a:pt x="5" y="59"/>
                    <a:pt x="5" y="58"/>
                  </a:cubicBezTo>
                  <a:cubicBezTo>
                    <a:pt x="5" y="57"/>
                    <a:pt x="5" y="54"/>
                    <a:pt x="6" y="52"/>
                  </a:cubicBezTo>
                  <a:cubicBezTo>
                    <a:pt x="7" y="50"/>
                    <a:pt x="6" y="47"/>
                    <a:pt x="6" y="46"/>
                  </a:cubicBezTo>
                  <a:cubicBezTo>
                    <a:pt x="6" y="46"/>
                    <a:pt x="8" y="39"/>
                    <a:pt x="8" y="40"/>
                  </a:cubicBezTo>
                  <a:cubicBezTo>
                    <a:pt x="8" y="42"/>
                    <a:pt x="10" y="45"/>
                    <a:pt x="10" y="45"/>
                  </a:cubicBezTo>
                  <a:cubicBezTo>
                    <a:pt x="9" y="46"/>
                    <a:pt x="10" y="47"/>
                    <a:pt x="9" y="49"/>
                  </a:cubicBezTo>
                  <a:cubicBezTo>
                    <a:pt x="9" y="51"/>
                    <a:pt x="9" y="61"/>
                    <a:pt x="8" y="63"/>
                  </a:cubicBezTo>
                  <a:cubicBezTo>
                    <a:pt x="8" y="65"/>
                    <a:pt x="10" y="76"/>
                    <a:pt x="9" y="78"/>
                  </a:cubicBezTo>
                  <a:cubicBezTo>
                    <a:pt x="9" y="79"/>
                    <a:pt x="10" y="89"/>
                    <a:pt x="10" y="91"/>
                  </a:cubicBezTo>
                  <a:cubicBezTo>
                    <a:pt x="9" y="94"/>
                    <a:pt x="9" y="97"/>
                    <a:pt x="9" y="98"/>
                  </a:cubicBezTo>
                  <a:cubicBezTo>
                    <a:pt x="8" y="101"/>
                    <a:pt x="9" y="105"/>
                    <a:pt x="9" y="108"/>
                  </a:cubicBezTo>
                  <a:cubicBezTo>
                    <a:pt x="8" y="111"/>
                    <a:pt x="9" y="117"/>
                    <a:pt x="9" y="118"/>
                  </a:cubicBezTo>
                  <a:cubicBezTo>
                    <a:pt x="9" y="118"/>
                    <a:pt x="8" y="120"/>
                    <a:pt x="8" y="120"/>
                  </a:cubicBezTo>
                  <a:cubicBezTo>
                    <a:pt x="8" y="120"/>
                    <a:pt x="10" y="125"/>
                    <a:pt x="12" y="125"/>
                  </a:cubicBezTo>
                  <a:cubicBezTo>
                    <a:pt x="13" y="125"/>
                    <a:pt x="15" y="121"/>
                    <a:pt x="15" y="120"/>
                  </a:cubicBezTo>
                  <a:cubicBezTo>
                    <a:pt x="15" y="120"/>
                    <a:pt x="14" y="117"/>
                    <a:pt x="15" y="117"/>
                  </a:cubicBezTo>
                  <a:cubicBezTo>
                    <a:pt x="15" y="116"/>
                    <a:pt x="16" y="115"/>
                    <a:pt x="16" y="115"/>
                  </a:cubicBezTo>
                  <a:cubicBezTo>
                    <a:pt x="16" y="115"/>
                    <a:pt x="15" y="114"/>
                    <a:pt x="16" y="112"/>
                  </a:cubicBezTo>
                  <a:cubicBezTo>
                    <a:pt x="18" y="111"/>
                    <a:pt x="17" y="109"/>
                    <a:pt x="17" y="108"/>
                  </a:cubicBezTo>
                  <a:cubicBezTo>
                    <a:pt x="17" y="108"/>
                    <a:pt x="18" y="103"/>
                    <a:pt x="17" y="99"/>
                  </a:cubicBezTo>
                  <a:cubicBezTo>
                    <a:pt x="16" y="95"/>
                    <a:pt x="18" y="86"/>
                    <a:pt x="18" y="85"/>
                  </a:cubicBezTo>
                  <a:cubicBezTo>
                    <a:pt x="20" y="80"/>
                    <a:pt x="22" y="67"/>
                    <a:pt x="22" y="69"/>
                  </a:cubicBezTo>
                  <a:cubicBezTo>
                    <a:pt x="24" y="80"/>
                    <a:pt x="25" y="86"/>
                    <a:pt x="26" y="90"/>
                  </a:cubicBezTo>
                  <a:cubicBezTo>
                    <a:pt x="26" y="91"/>
                    <a:pt x="27" y="99"/>
                    <a:pt x="27" y="99"/>
                  </a:cubicBezTo>
                  <a:cubicBezTo>
                    <a:pt x="27" y="99"/>
                    <a:pt x="26" y="100"/>
                    <a:pt x="26" y="101"/>
                  </a:cubicBezTo>
                  <a:cubicBezTo>
                    <a:pt x="26" y="102"/>
                    <a:pt x="27" y="109"/>
                    <a:pt x="27" y="111"/>
                  </a:cubicBezTo>
                  <a:cubicBezTo>
                    <a:pt x="27" y="112"/>
                    <a:pt x="28" y="112"/>
                    <a:pt x="28" y="112"/>
                  </a:cubicBezTo>
                  <a:cubicBezTo>
                    <a:pt x="27" y="113"/>
                    <a:pt x="28" y="114"/>
                    <a:pt x="28" y="115"/>
                  </a:cubicBezTo>
                  <a:cubicBezTo>
                    <a:pt x="28" y="115"/>
                    <a:pt x="30" y="115"/>
                    <a:pt x="30" y="119"/>
                  </a:cubicBezTo>
                  <a:cubicBezTo>
                    <a:pt x="30" y="123"/>
                    <a:pt x="34" y="125"/>
                    <a:pt x="35" y="124"/>
                  </a:cubicBezTo>
                  <a:cubicBezTo>
                    <a:pt x="37" y="120"/>
                    <a:pt x="34" y="117"/>
                    <a:pt x="34" y="114"/>
                  </a:cubicBezTo>
                  <a:cubicBezTo>
                    <a:pt x="34" y="113"/>
                    <a:pt x="35" y="111"/>
                    <a:pt x="36" y="110"/>
                  </a:cubicBezTo>
                  <a:cubicBezTo>
                    <a:pt x="37" y="109"/>
                    <a:pt x="35" y="101"/>
                    <a:pt x="35" y="100"/>
                  </a:cubicBezTo>
                  <a:cubicBezTo>
                    <a:pt x="35" y="99"/>
                    <a:pt x="34" y="92"/>
                    <a:pt x="34" y="92"/>
                  </a:cubicBezTo>
                  <a:cubicBezTo>
                    <a:pt x="35" y="89"/>
                    <a:pt x="33" y="87"/>
                    <a:pt x="33" y="86"/>
                  </a:cubicBezTo>
                  <a:cubicBezTo>
                    <a:pt x="33" y="86"/>
                    <a:pt x="33" y="84"/>
                    <a:pt x="33" y="83"/>
                  </a:cubicBezTo>
                  <a:cubicBezTo>
                    <a:pt x="34" y="79"/>
                    <a:pt x="33" y="65"/>
                    <a:pt x="33" y="64"/>
                  </a:cubicBezTo>
                  <a:cubicBezTo>
                    <a:pt x="33" y="63"/>
                    <a:pt x="33" y="60"/>
                    <a:pt x="34" y="61"/>
                  </a:cubicBezTo>
                  <a:cubicBezTo>
                    <a:pt x="34" y="61"/>
                    <a:pt x="34" y="63"/>
                    <a:pt x="34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4" y="67"/>
                    <a:pt x="35" y="68"/>
                    <a:pt x="35" y="68"/>
                  </a:cubicBezTo>
                  <a:cubicBezTo>
                    <a:pt x="34" y="71"/>
                    <a:pt x="35" y="72"/>
                    <a:pt x="35" y="72"/>
                  </a:cubicBezTo>
                  <a:cubicBezTo>
                    <a:pt x="35" y="73"/>
                    <a:pt x="35" y="74"/>
                    <a:pt x="35" y="73"/>
                  </a:cubicBezTo>
                  <a:cubicBezTo>
                    <a:pt x="38" y="71"/>
                    <a:pt x="38" y="73"/>
                    <a:pt x="39" y="71"/>
                  </a:cubicBezTo>
                  <a:cubicBezTo>
                    <a:pt x="41" y="68"/>
                    <a:pt x="40" y="67"/>
                    <a:pt x="40" y="67"/>
                  </a:cubicBezTo>
                  <a:cubicBezTo>
                    <a:pt x="41" y="65"/>
                    <a:pt x="40" y="64"/>
                    <a:pt x="40" y="62"/>
                  </a:cubicBezTo>
                  <a:cubicBezTo>
                    <a:pt x="40" y="60"/>
                    <a:pt x="39" y="59"/>
                    <a:pt x="39" y="59"/>
                  </a:cubicBezTo>
                  <a:cubicBezTo>
                    <a:pt x="39" y="55"/>
                    <a:pt x="38" y="56"/>
                    <a:pt x="38" y="54"/>
                  </a:cubicBezTo>
                  <a:cubicBezTo>
                    <a:pt x="38" y="50"/>
                    <a:pt x="37" y="49"/>
                    <a:pt x="37" y="48"/>
                  </a:cubicBezTo>
                  <a:cubicBezTo>
                    <a:pt x="38" y="47"/>
                    <a:pt x="37" y="46"/>
                    <a:pt x="37" y="43"/>
                  </a:cubicBezTo>
                  <a:cubicBezTo>
                    <a:pt x="37" y="41"/>
                    <a:pt x="36" y="39"/>
                    <a:pt x="36" y="38"/>
                  </a:cubicBezTo>
                  <a:cubicBezTo>
                    <a:pt x="36" y="37"/>
                    <a:pt x="34" y="30"/>
                    <a:pt x="34" y="29"/>
                  </a:cubicBezTo>
                  <a:cubicBezTo>
                    <a:pt x="33" y="28"/>
                    <a:pt x="32" y="25"/>
                    <a:pt x="31" y="23"/>
                  </a:cubicBezTo>
                  <a:cubicBezTo>
                    <a:pt x="31" y="22"/>
                    <a:pt x="26" y="21"/>
                    <a:pt x="26" y="21"/>
                  </a:cubicBezTo>
                  <a:cubicBezTo>
                    <a:pt x="24" y="20"/>
                    <a:pt x="24" y="19"/>
                    <a:pt x="23" y="18"/>
                  </a:cubicBezTo>
                  <a:cubicBezTo>
                    <a:pt x="23" y="16"/>
                    <a:pt x="24" y="16"/>
                    <a:pt x="26" y="16"/>
                  </a:cubicBezTo>
                  <a:cubicBezTo>
                    <a:pt x="27" y="15"/>
                    <a:pt x="27" y="15"/>
                    <a:pt x="28" y="15"/>
                  </a:cubicBezTo>
                  <a:cubicBezTo>
                    <a:pt x="28" y="14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8" y="11"/>
                    <a:pt x="27" y="10"/>
                    <a:pt x="28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8" y="8"/>
                    <a:pt x="27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4"/>
                    <a:pt x="27" y="2"/>
                    <a:pt x="27" y="2"/>
                  </a:cubicBezTo>
                  <a:cubicBezTo>
                    <a:pt x="27" y="1"/>
                    <a:pt x="25" y="1"/>
                    <a:pt x="25" y="1"/>
                  </a:cubicBezTo>
                  <a:cubicBezTo>
                    <a:pt x="25" y="1"/>
                    <a:pt x="23" y="1"/>
                    <a:pt x="22" y="1"/>
                  </a:cubicBezTo>
                  <a:cubicBezTo>
                    <a:pt x="21" y="0"/>
                    <a:pt x="21" y="1"/>
                    <a:pt x="19" y="0"/>
                  </a:cubicBezTo>
                  <a:cubicBezTo>
                    <a:pt x="17" y="0"/>
                    <a:pt x="16" y="1"/>
                    <a:pt x="14" y="2"/>
                  </a:cubicBezTo>
                  <a:cubicBezTo>
                    <a:pt x="13" y="3"/>
                    <a:pt x="11" y="10"/>
                    <a:pt x="10" y="11"/>
                  </a:cubicBezTo>
                  <a:cubicBezTo>
                    <a:pt x="9" y="11"/>
                    <a:pt x="9" y="16"/>
                    <a:pt x="9" y="17"/>
                  </a:cubicBezTo>
                  <a:cubicBezTo>
                    <a:pt x="8" y="17"/>
                    <a:pt x="7" y="19"/>
                    <a:pt x="6" y="19"/>
                  </a:cubicBezTo>
                  <a:cubicBezTo>
                    <a:pt x="6" y="20"/>
                    <a:pt x="5" y="20"/>
                    <a:pt x="3" y="22"/>
                  </a:cubicBezTo>
                  <a:cubicBezTo>
                    <a:pt x="2" y="25"/>
                    <a:pt x="3" y="24"/>
                    <a:pt x="2" y="29"/>
                  </a:cubicBezTo>
                  <a:cubicBezTo>
                    <a:pt x="1" y="33"/>
                    <a:pt x="2" y="39"/>
                    <a:pt x="1" y="43"/>
                  </a:cubicBezTo>
                  <a:cubicBezTo>
                    <a:pt x="0" y="46"/>
                    <a:pt x="0" y="47"/>
                    <a:pt x="0" y="50"/>
                  </a:cubicBezTo>
                  <a:close/>
                  <a:moveTo>
                    <a:pt x="36" y="68"/>
                  </a:moveTo>
                  <a:cubicBezTo>
                    <a:pt x="36" y="68"/>
                    <a:pt x="37" y="70"/>
                    <a:pt x="36" y="72"/>
                  </a:cubicBezTo>
                  <a:cubicBezTo>
                    <a:pt x="36" y="73"/>
                    <a:pt x="36" y="68"/>
                    <a:pt x="36" y="6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" name="Freeform 223"/>
            <p:cNvSpPr>
              <a:spLocks noEditPoints="1"/>
            </p:cNvSpPr>
            <p:nvPr/>
          </p:nvSpPr>
          <p:spPr bwMode="auto">
            <a:xfrm>
              <a:off x="2668" y="1887"/>
              <a:ext cx="37" cy="115"/>
            </a:xfrm>
            <a:custGeom>
              <a:avLst/>
              <a:gdLst>
                <a:gd name="T0" fmla="*/ 1 w 41"/>
                <a:gd name="T1" fmla="*/ 9 h 126"/>
                <a:gd name="T2" fmla="*/ 1 w 41"/>
                <a:gd name="T3" fmla="*/ 11 h 126"/>
                <a:gd name="T4" fmla="*/ 5 w 41"/>
                <a:gd name="T5" fmla="*/ 12 h 126"/>
                <a:gd name="T6" fmla="*/ 5 w 41"/>
                <a:gd name="T7" fmla="*/ 11 h 126"/>
                <a:gd name="T8" fmla="*/ 5 w 41"/>
                <a:gd name="T9" fmla="*/ 11 h 126"/>
                <a:gd name="T10" fmla="*/ 5 w 41"/>
                <a:gd name="T11" fmla="*/ 9 h 126"/>
                <a:gd name="T12" fmla="*/ 5 w 41"/>
                <a:gd name="T13" fmla="*/ 7 h 126"/>
                <a:gd name="T14" fmla="*/ 5 w 41"/>
                <a:gd name="T15" fmla="*/ 6 h 126"/>
                <a:gd name="T16" fmla="*/ 5 w 41"/>
                <a:gd name="T17" fmla="*/ 10 h 126"/>
                <a:gd name="T18" fmla="*/ 5 w 41"/>
                <a:gd name="T19" fmla="*/ 14 h 126"/>
                <a:gd name="T20" fmla="*/ 5 w 41"/>
                <a:gd name="T21" fmla="*/ 16 h 126"/>
                <a:gd name="T22" fmla="*/ 5 w 41"/>
                <a:gd name="T23" fmla="*/ 18 h 126"/>
                <a:gd name="T24" fmla="*/ 5 w 41"/>
                <a:gd name="T25" fmla="*/ 18 h 126"/>
                <a:gd name="T26" fmla="*/ 5 w 41"/>
                <a:gd name="T27" fmla="*/ 17 h 126"/>
                <a:gd name="T28" fmla="*/ 5 w 41"/>
                <a:gd name="T29" fmla="*/ 16 h 126"/>
                <a:gd name="T30" fmla="*/ 5 w 41"/>
                <a:gd name="T31" fmla="*/ 13 h 126"/>
                <a:gd name="T32" fmla="*/ 5 w 41"/>
                <a:gd name="T33" fmla="*/ 14 h 126"/>
                <a:gd name="T34" fmla="*/ 5 w 41"/>
                <a:gd name="T35" fmla="*/ 15 h 126"/>
                <a:gd name="T36" fmla="*/ 5 w 41"/>
                <a:gd name="T37" fmla="*/ 16 h 126"/>
                <a:gd name="T38" fmla="*/ 5 w 41"/>
                <a:gd name="T39" fmla="*/ 18 h 126"/>
                <a:gd name="T40" fmla="*/ 5 w 41"/>
                <a:gd name="T41" fmla="*/ 16 h 126"/>
                <a:gd name="T42" fmla="*/ 5 w 41"/>
                <a:gd name="T43" fmla="*/ 15 h 126"/>
                <a:gd name="T44" fmla="*/ 5 w 41"/>
                <a:gd name="T45" fmla="*/ 13 h 126"/>
                <a:gd name="T46" fmla="*/ 5 w 41"/>
                <a:gd name="T47" fmla="*/ 10 h 126"/>
                <a:gd name="T48" fmla="*/ 5 w 41"/>
                <a:gd name="T49" fmla="*/ 10 h 126"/>
                <a:gd name="T50" fmla="*/ 5 w 41"/>
                <a:gd name="T51" fmla="*/ 11 h 126"/>
                <a:gd name="T52" fmla="*/ 5 w 41"/>
                <a:gd name="T53" fmla="*/ 12 h 126"/>
                <a:gd name="T54" fmla="*/ 5 w 41"/>
                <a:gd name="T55" fmla="*/ 11 h 126"/>
                <a:gd name="T56" fmla="*/ 5 w 41"/>
                <a:gd name="T57" fmla="*/ 9 h 126"/>
                <a:gd name="T58" fmla="*/ 5 w 41"/>
                <a:gd name="T59" fmla="*/ 7 h 126"/>
                <a:gd name="T60" fmla="*/ 5 w 41"/>
                <a:gd name="T61" fmla="*/ 5 h 126"/>
                <a:gd name="T62" fmla="*/ 5 w 41"/>
                <a:gd name="T63" fmla="*/ 5 h 126"/>
                <a:gd name="T64" fmla="*/ 5 w 41"/>
                <a:gd name="T65" fmla="*/ 5 h 126"/>
                <a:gd name="T66" fmla="*/ 5 w 41"/>
                <a:gd name="T67" fmla="*/ 5 h 126"/>
                <a:gd name="T68" fmla="*/ 5 w 41"/>
                <a:gd name="T69" fmla="*/ 5 h 126"/>
                <a:gd name="T70" fmla="*/ 5 w 41"/>
                <a:gd name="T71" fmla="*/ 5 h 126"/>
                <a:gd name="T72" fmla="*/ 5 w 41"/>
                <a:gd name="T73" fmla="*/ 5 h 126"/>
                <a:gd name="T74" fmla="*/ 5 w 41"/>
                <a:gd name="T75" fmla="*/ 5 h 126"/>
                <a:gd name="T76" fmla="*/ 5 w 41"/>
                <a:gd name="T77" fmla="*/ 1 h 126"/>
                <a:gd name="T78" fmla="*/ 5 w 41"/>
                <a:gd name="T79" fmla="*/ 1 h 126"/>
                <a:gd name="T80" fmla="*/ 5 w 41"/>
                <a:gd name="T81" fmla="*/ 5 h 126"/>
                <a:gd name="T82" fmla="*/ 5 w 41"/>
                <a:gd name="T83" fmla="*/ 5 h 126"/>
                <a:gd name="T84" fmla="*/ 2 w 41"/>
                <a:gd name="T85" fmla="*/ 5 h 126"/>
                <a:gd name="T86" fmla="*/ 0 w 41"/>
                <a:gd name="T87" fmla="*/ 8 h 126"/>
                <a:gd name="T88" fmla="*/ 5 w 41"/>
                <a:gd name="T89" fmla="*/ 12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6">
                  <a:moveTo>
                    <a:pt x="0" y="51"/>
                  </a:moveTo>
                  <a:cubicBezTo>
                    <a:pt x="0" y="55"/>
                    <a:pt x="1" y="56"/>
                    <a:pt x="1" y="58"/>
                  </a:cubicBezTo>
                  <a:cubicBezTo>
                    <a:pt x="1" y="59"/>
                    <a:pt x="0" y="64"/>
                    <a:pt x="1" y="65"/>
                  </a:cubicBezTo>
                  <a:cubicBezTo>
                    <a:pt x="2" y="67"/>
                    <a:pt x="1" y="68"/>
                    <a:pt x="1" y="68"/>
                  </a:cubicBezTo>
                  <a:cubicBezTo>
                    <a:pt x="2" y="69"/>
                    <a:pt x="2" y="70"/>
                    <a:pt x="2" y="70"/>
                  </a:cubicBezTo>
                  <a:cubicBezTo>
                    <a:pt x="2" y="72"/>
                    <a:pt x="4" y="72"/>
                    <a:pt x="5" y="73"/>
                  </a:cubicBezTo>
                  <a:cubicBezTo>
                    <a:pt x="7" y="75"/>
                    <a:pt x="7" y="73"/>
                    <a:pt x="7" y="73"/>
                  </a:cubicBezTo>
                  <a:cubicBezTo>
                    <a:pt x="7" y="72"/>
                    <a:pt x="6" y="68"/>
                    <a:pt x="7" y="70"/>
                  </a:cubicBezTo>
                  <a:cubicBezTo>
                    <a:pt x="8" y="72"/>
                    <a:pt x="8" y="71"/>
                    <a:pt x="8" y="71"/>
                  </a:cubicBezTo>
                  <a:cubicBezTo>
                    <a:pt x="8" y="71"/>
                    <a:pt x="7" y="69"/>
                    <a:pt x="7" y="69"/>
                  </a:cubicBezTo>
                  <a:cubicBezTo>
                    <a:pt x="7" y="69"/>
                    <a:pt x="7" y="67"/>
                    <a:pt x="7" y="67"/>
                  </a:cubicBezTo>
                  <a:cubicBezTo>
                    <a:pt x="7" y="66"/>
                    <a:pt x="6" y="60"/>
                    <a:pt x="6" y="59"/>
                  </a:cubicBezTo>
                  <a:cubicBezTo>
                    <a:pt x="6" y="57"/>
                    <a:pt x="6" y="55"/>
                    <a:pt x="6" y="53"/>
                  </a:cubicBezTo>
                  <a:cubicBezTo>
                    <a:pt x="7" y="51"/>
                    <a:pt x="6" y="47"/>
                    <a:pt x="6" y="47"/>
                  </a:cubicBezTo>
                  <a:cubicBezTo>
                    <a:pt x="6" y="46"/>
                    <a:pt x="8" y="40"/>
                    <a:pt x="8" y="40"/>
                  </a:cubicBezTo>
                  <a:cubicBezTo>
                    <a:pt x="8" y="43"/>
                    <a:pt x="10" y="45"/>
                    <a:pt x="10" y="46"/>
                  </a:cubicBezTo>
                  <a:cubicBezTo>
                    <a:pt x="10" y="46"/>
                    <a:pt x="10" y="47"/>
                    <a:pt x="9" y="49"/>
                  </a:cubicBezTo>
                  <a:cubicBezTo>
                    <a:pt x="9" y="52"/>
                    <a:pt x="9" y="61"/>
                    <a:pt x="8" y="64"/>
                  </a:cubicBezTo>
                  <a:cubicBezTo>
                    <a:pt x="8" y="66"/>
                    <a:pt x="10" y="77"/>
                    <a:pt x="10" y="78"/>
                  </a:cubicBezTo>
                  <a:cubicBezTo>
                    <a:pt x="9" y="79"/>
                    <a:pt x="11" y="90"/>
                    <a:pt x="10" y="92"/>
                  </a:cubicBezTo>
                  <a:cubicBezTo>
                    <a:pt x="9" y="94"/>
                    <a:pt x="9" y="98"/>
                    <a:pt x="9" y="98"/>
                  </a:cubicBezTo>
                  <a:cubicBezTo>
                    <a:pt x="8" y="102"/>
                    <a:pt x="9" y="105"/>
                    <a:pt x="9" y="109"/>
                  </a:cubicBezTo>
                  <a:cubicBezTo>
                    <a:pt x="8" y="111"/>
                    <a:pt x="9" y="118"/>
                    <a:pt x="9" y="118"/>
                  </a:cubicBezTo>
                  <a:cubicBezTo>
                    <a:pt x="10" y="119"/>
                    <a:pt x="9" y="121"/>
                    <a:pt x="9" y="121"/>
                  </a:cubicBezTo>
                  <a:cubicBezTo>
                    <a:pt x="9" y="121"/>
                    <a:pt x="11" y="126"/>
                    <a:pt x="12" y="126"/>
                  </a:cubicBezTo>
                  <a:cubicBezTo>
                    <a:pt x="13" y="125"/>
                    <a:pt x="15" y="121"/>
                    <a:pt x="15" y="121"/>
                  </a:cubicBezTo>
                  <a:cubicBezTo>
                    <a:pt x="15" y="121"/>
                    <a:pt x="15" y="118"/>
                    <a:pt x="15" y="117"/>
                  </a:cubicBezTo>
                  <a:cubicBezTo>
                    <a:pt x="16" y="117"/>
                    <a:pt x="16" y="116"/>
                    <a:pt x="16" y="116"/>
                  </a:cubicBezTo>
                  <a:cubicBezTo>
                    <a:pt x="16" y="115"/>
                    <a:pt x="15" y="114"/>
                    <a:pt x="17" y="113"/>
                  </a:cubicBezTo>
                  <a:cubicBezTo>
                    <a:pt x="18" y="112"/>
                    <a:pt x="17" y="109"/>
                    <a:pt x="17" y="109"/>
                  </a:cubicBezTo>
                  <a:cubicBezTo>
                    <a:pt x="17" y="108"/>
                    <a:pt x="18" y="104"/>
                    <a:pt x="17" y="99"/>
                  </a:cubicBezTo>
                  <a:cubicBezTo>
                    <a:pt x="16" y="95"/>
                    <a:pt x="18" y="86"/>
                    <a:pt x="18" y="86"/>
                  </a:cubicBezTo>
                  <a:cubicBezTo>
                    <a:pt x="20" y="81"/>
                    <a:pt x="22" y="68"/>
                    <a:pt x="22" y="70"/>
                  </a:cubicBezTo>
                  <a:cubicBezTo>
                    <a:pt x="24" y="81"/>
                    <a:pt x="26" y="87"/>
                    <a:pt x="26" y="91"/>
                  </a:cubicBezTo>
                  <a:cubicBezTo>
                    <a:pt x="27" y="91"/>
                    <a:pt x="27" y="99"/>
                    <a:pt x="27" y="99"/>
                  </a:cubicBezTo>
                  <a:cubicBezTo>
                    <a:pt x="27" y="99"/>
                    <a:pt x="26" y="101"/>
                    <a:pt x="26" y="102"/>
                  </a:cubicBezTo>
                  <a:cubicBezTo>
                    <a:pt x="26" y="103"/>
                    <a:pt x="27" y="110"/>
                    <a:pt x="27" y="111"/>
                  </a:cubicBezTo>
                  <a:cubicBezTo>
                    <a:pt x="28" y="113"/>
                    <a:pt x="28" y="113"/>
                    <a:pt x="28" y="113"/>
                  </a:cubicBezTo>
                  <a:cubicBezTo>
                    <a:pt x="28" y="113"/>
                    <a:pt x="28" y="115"/>
                    <a:pt x="28" y="116"/>
                  </a:cubicBezTo>
                  <a:cubicBezTo>
                    <a:pt x="29" y="116"/>
                    <a:pt x="30" y="115"/>
                    <a:pt x="30" y="120"/>
                  </a:cubicBezTo>
                  <a:cubicBezTo>
                    <a:pt x="30" y="123"/>
                    <a:pt x="34" y="126"/>
                    <a:pt x="35" y="125"/>
                  </a:cubicBezTo>
                  <a:cubicBezTo>
                    <a:pt x="38" y="121"/>
                    <a:pt x="34" y="118"/>
                    <a:pt x="35" y="114"/>
                  </a:cubicBezTo>
                  <a:cubicBezTo>
                    <a:pt x="35" y="113"/>
                    <a:pt x="35" y="112"/>
                    <a:pt x="36" y="111"/>
                  </a:cubicBezTo>
                  <a:cubicBezTo>
                    <a:pt x="37" y="109"/>
                    <a:pt x="35" y="102"/>
                    <a:pt x="35" y="101"/>
                  </a:cubicBezTo>
                  <a:cubicBezTo>
                    <a:pt x="35" y="99"/>
                    <a:pt x="34" y="93"/>
                    <a:pt x="34" y="92"/>
                  </a:cubicBezTo>
                  <a:cubicBezTo>
                    <a:pt x="35" y="90"/>
                    <a:pt x="34" y="87"/>
                    <a:pt x="34" y="87"/>
                  </a:cubicBezTo>
                  <a:cubicBezTo>
                    <a:pt x="34" y="87"/>
                    <a:pt x="33" y="85"/>
                    <a:pt x="33" y="84"/>
                  </a:cubicBezTo>
                  <a:cubicBezTo>
                    <a:pt x="35" y="80"/>
                    <a:pt x="33" y="66"/>
                    <a:pt x="33" y="65"/>
                  </a:cubicBezTo>
                  <a:cubicBezTo>
                    <a:pt x="34" y="64"/>
                    <a:pt x="33" y="61"/>
                    <a:pt x="34" y="61"/>
                  </a:cubicBezTo>
                  <a:cubicBezTo>
                    <a:pt x="34" y="61"/>
                    <a:pt x="34" y="64"/>
                    <a:pt x="35" y="65"/>
                  </a:cubicBezTo>
                  <a:cubicBezTo>
                    <a:pt x="35" y="66"/>
                    <a:pt x="34" y="67"/>
                    <a:pt x="34" y="67"/>
                  </a:cubicBezTo>
                  <a:cubicBezTo>
                    <a:pt x="34" y="68"/>
                    <a:pt x="35" y="68"/>
                    <a:pt x="35" y="68"/>
                  </a:cubicBezTo>
                  <a:cubicBezTo>
                    <a:pt x="34" y="72"/>
                    <a:pt x="35" y="72"/>
                    <a:pt x="35" y="73"/>
                  </a:cubicBezTo>
                  <a:cubicBezTo>
                    <a:pt x="35" y="74"/>
                    <a:pt x="35" y="74"/>
                    <a:pt x="36" y="74"/>
                  </a:cubicBezTo>
                  <a:cubicBezTo>
                    <a:pt x="38" y="72"/>
                    <a:pt x="38" y="73"/>
                    <a:pt x="39" y="72"/>
                  </a:cubicBezTo>
                  <a:cubicBezTo>
                    <a:pt x="41" y="69"/>
                    <a:pt x="40" y="68"/>
                    <a:pt x="40" y="67"/>
                  </a:cubicBezTo>
                  <a:cubicBezTo>
                    <a:pt x="41" y="66"/>
                    <a:pt x="40" y="64"/>
                    <a:pt x="40" y="63"/>
                  </a:cubicBezTo>
                  <a:cubicBezTo>
                    <a:pt x="40" y="60"/>
                    <a:pt x="39" y="60"/>
                    <a:pt x="39" y="59"/>
                  </a:cubicBezTo>
                  <a:cubicBezTo>
                    <a:pt x="39" y="56"/>
                    <a:pt x="38" y="57"/>
                    <a:pt x="38" y="55"/>
                  </a:cubicBezTo>
                  <a:cubicBezTo>
                    <a:pt x="39" y="50"/>
                    <a:pt x="37" y="50"/>
                    <a:pt x="38" y="49"/>
                  </a:cubicBezTo>
                  <a:cubicBezTo>
                    <a:pt x="38" y="47"/>
                    <a:pt x="37" y="46"/>
                    <a:pt x="37" y="44"/>
                  </a:cubicBezTo>
                  <a:cubicBezTo>
                    <a:pt x="37" y="41"/>
                    <a:pt x="36" y="40"/>
                    <a:pt x="36" y="39"/>
                  </a:cubicBezTo>
                  <a:cubicBezTo>
                    <a:pt x="36" y="38"/>
                    <a:pt x="34" y="30"/>
                    <a:pt x="34" y="29"/>
                  </a:cubicBezTo>
                  <a:cubicBezTo>
                    <a:pt x="33" y="28"/>
                    <a:pt x="32" y="25"/>
                    <a:pt x="32" y="24"/>
                  </a:cubicBezTo>
                  <a:cubicBezTo>
                    <a:pt x="31" y="22"/>
                    <a:pt x="26" y="22"/>
                    <a:pt x="26" y="22"/>
                  </a:cubicBezTo>
                  <a:cubicBezTo>
                    <a:pt x="25" y="20"/>
                    <a:pt x="24" y="19"/>
                    <a:pt x="24" y="18"/>
                  </a:cubicBezTo>
                  <a:cubicBezTo>
                    <a:pt x="23" y="17"/>
                    <a:pt x="24" y="16"/>
                    <a:pt x="26" y="16"/>
                  </a:cubicBezTo>
                  <a:cubicBezTo>
                    <a:pt x="27" y="16"/>
                    <a:pt x="28" y="16"/>
                    <a:pt x="28" y="15"/>
                  </a:cubicBezTo>
                  <a:cubicBezTo>
                    <a:pt x="28" y="15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29" y="10"/>
                    <a:pt x="28" y="8"/>
                    <a:pt x="28" y="8"/>
                  </a:cubicBezTo>
                  <a:cubicBezTo>
                    <a:pt x="27" y="7"/>
                    <a:pt x="27" y="6"/>
                    <a:pt x="27" y="5"/>
                  </a:cubicBezTo>
                  <a:cubicBezTo>
                    <a:pt x="27" y="5"/>
                    <a:pt x="27" y="3"/>
                    <a:pt x="27" y="3"/>
                  </a:cubicBezTo>
                  <a:cubicBezTo>
                    <a:pt x="27" y="2"/>
                    <a:pt x="26" y="1"/>
                    <a:pt x="25" y="1"/>
                  </a:cubicBezTo>
                  <a:cubicBezTo>
                    <a:pt x="25" y="1"/>
                    <a:pt x="23" y="2"/>
                    <a:pt x="22" y="1"/>
                  </a:cubicBezTo>
                  <a:cubicBezTo>
                    <a:pt x="21" y="1"/>
                    <a:pt x="21" y="1"/>
                    <a:pt x="19" y="1"/>
                  </a:cubicBezTo>
                  <a:cubicBezTo>
                    <a:pt x="18" y="0"/>
                    <a:pt x="16" y="2"/>
                    <a:pt x="15" y="3"/>
                  </a:cubicBezTo>
                  <a:cubicBezTo>
                    <a:pt x="13" y="4"/>
                    <a:pt x="11" y="11"/>
                    <a:pt x="10" y="11"/>
                  </a:cubicBezTo>
                  <a:cubicBezTo>
                    <a:pt x="10" y="12"/>
                    <a:pt x="9" y="17"/>
                    <a:pt x="9" y="17"/>
                  </a:cubicBezTo>
                  <a:cubicBezTo>
                    <a:pt x="8" y="18"/>
                    <a:pt x="7" y="19"/>
                    <a:pt x="6" y="20"/>
                  </a:cubicBezTo>
                  <a:cubicBezTo>
                    <a:pt x="6" y="20"/>
                    <a:pt x="5" y="20"/>
                    <a:pt x="4" y="23"/>
                  </a:cubicBezTo>
                  <a:cubicBezTo>
                    <a:pt x="2" y="26"/>
                    <a:pt x="3" y="25"/>
                    <a:pt x="2" y="29"/>
                  </a:cubicBezTo>
                  <a:cubicBezTo>
                    <a:pt x="1" y="34"/>
                    <a:pt x="2" y="40"/>
                    <a:pt x="1" y="43"/>
                  </a:cubicBezTo>
                  <a:cubicBezTo>
                    <a:pt x="0" y="46"/>
                    <a:pt x="0" y="48"/>
                    <a:pt x="0" y="51"/>
                  </a:cubicBezTo>
                  <a:close/>
                  <a:moveTo>
                    <a:pt x="37" y="69"/>
                  </a:moveTo>
                  <a:cubicBezTo>
                    <a:pt x="37" y="69"/>
                    <a:pt x="38" y="70"/>
                    <a:pt x="37" y="73"/>
                  </a:cubicBezTo>
                  <a:cubicBezTo>
                    <a:pt x="36" y="74"/>
                    <a:pt x="37" y="69"/>
                    <a:pt x="37" y="6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" name="Freeform 224"/>
            <p:cNvSpPr>
              <a:spLocks noEditPoints="1"/>
            </p:cNvSpPr>
            <p:nvPr/>
          </p:nvSpPr>
          <p:spPr bwMode="auto">
            <a:xfrm>
              <a:off x="2304" y="1836"/>
              <a:ext cx="38" cy="114"/>
            </a:xfrm>
            <a:custGeom>
              <a:avLst/>
              <a:gdLst>
                <a:gd name="T0" fmla="*/ 7 w 41"/>
                <a:gd name="T1" fmla="*/ 5 h 125"/>
                <a:gd name="T2" fmla="*/ 6 w 41"/>
                <a:gd name="T3" fmla="*/ 5 h 125"/>
                <a:gd name="T4" fmla="*/ 6 w 41"/>
                <a:gd name="T5" fmla="*/ 5 h 125"/>
                <a:gd name="T6" fmla="*/ 6 w 41"/>
                <a:gd name="T7" fmla="*/ 0 h 125"/>
                <a:gd name="T8" fmla="*/ 6 w 41"/>
                <a:gd name="T9" fmla="*/ 1 h 125"/>
                <a:gd name="T10" fmla="*/ 6 w 41"/>
                <a:gd name="T11" fmla="*/ 5 h 125"/>
                <a:gd name="T12" fmla="*/ 6 w 41"/>
                <a:gd name="T13" fmla="*/ 5 h 125"/>
                <a:gd name="T14" fmla="*/ 6 w 41"/>
                <a:gd name="T15" fmla="*/ 5 h 125"/>
                <a:gd name="T16" fmla="*/ 6 w 41"/>
                <a:gd name="T17" fmla="*/ 5 h 125"/>
                <a:gd name="T18" fmla="*/ 6 w 41"/>
                <a:gd name="T19" fmla="*/ 5 h 125"/>
                <a:gd name="T20" fmla="*/ 6 w 41"/>
                <a:gd name="T21" fmla="*/ 5 h 125"/>
                <a:gd name="T22" fmla="*/ 6 w 41"/>
                <a:gd name="T23" fmla="*/ 5 h 125"/>
                <a:gd name="T24" fmla="*/ 5 w 41"/>
                <a:gd name="T25" fmla="*/ 5 h 125"/>
                <a:gd name="T26" fmla="*/ 4 w 41"/>
                <a:gd name="T27" fmla="*/ 7 h 125"/>
                <a:gd name="T28" fmla="*/ 2 w 41"/>
                <a:gd name="T29" fmla="*/ 9 h 125"/>
                <a:gd name="T30" fmla="*/ 1 w 41"/>
                <a:gd name="T31" fmla="*/ 11 h 125"/>
                <a:gd name="T32" fmla="*/ 6 w 41"/>
                <a:gd name="T33" fmla="*/ 12 h 125"/>
                <a:gd name="T34" fmla="*/ 6 w 41"/>
                <a:gd name="T35" fmla="*/ 11 h 125"/>
                <a:gd name="T36" fmla="*/ 6 w 41"/>
                <a:gd name="T37" fmla="*/ 10 h 125"/>
                <a:gd name="T38" fmla="*/ 6 w 41"/>
                <a:gd name="T39" fmla="*/ 10 h 125"/>
                <a:gd name="T40" fmla="*/ 6 w 41"/>
                <a:gd name="T41" fmla="*/ 13 h 125"/>
                <a:gd name="T42" fmla="*/ 6 w 41"/>
                <a:gd name="T43" fmla="*/ 15 h 125"/>
                <a:gd name="T44" fmla="*/ 6 w 41"/>
                <a:gd name="T45" fmla="*/ 16 h 125"/>
                <a:gd name="T46" fmla="*/ 6 w 41"/>
                <a:gd name="T47" fmla="*/ 17 h 125"/>
                <a:gd name="T48" fmla="*/ 6 w 41"/>
                <a:gd name="T49" fmla="*/ 16 h 125"/>
                <a:gd name="T50" fmla="*/ 6 w 41"/>
                <a:gd name="T51" fmla="*/ 15 h 125"/>
                <a:gd name="T52" fmla="*/ 6 w 41"/>
                <a:gd name="T53" fmla="*/ 14 h 125"/>
                <a:gd name="T54" fmla="*/ 6 w 41"/>
                <a:gd name="T55" fmla="*/ 13 h 125"/>
                <a:gd name="T56" fmla="*/ 6 w 41"/>
                <a:gd name="T57" fmla="*/ 16 h 125"/>
                <a:gd name="T58" fmla="*/ 6 w 41"/>
                <a:gd name="T59" fmla="*/ 17 h 125"/>
                <a:gd name="T60" fmla="*/ 6 w 41"/>
                <a:gd name="T61" fmla="*/ 17 h 125"/>
                <a:gd name="T62" fmla="*/ 6 w 41"/>
                <a:gd name="T63" fmla="*/ 17 h 125"/>
                <a:gd name="T64" fmla="*/ 6 w 41"/>
                <a:gd name="T65" fmla="*/ 16 h 125"/>
                <a:gd name="T66" fmla="*/ 6 w 41"/>
                <a:gd name="T67" fmla="*/ 14 h 125"/>
                <a:gd name="T68" fmla="*/ 6 w 41"/>
                <a:gd name="T69" fmla="*/ 10 h 125"/>
                <a:gd name="T70" fmla="*/ 6 w 41"/>
                <a:gd name="T71" fmla="*/ 6 h 125"/>
                <a:gd name="T72" fmla="*/ 6 w 41"/>
                <a:gd name="T73" fmla="*/ 6 h 125"/>
                <a:gd name="T74" fmla="*/ 6 w 41"/>
                <a:gd name="T75" fmla="*/ 9 h 125"/>
                <a:gd name="T76" fmla="*/ 6 w 41"/>
                <a:gd name="T77" fmla="*/ 11 h 125"/>
                <a:gd name="T78" fmla="*/ 6 w 41"/>
                <a:gd name="T79" fmla="*/ 11 h 125"/>
                <a:gd name="T80" fmla="*/ 7 w 41"/>
                <a:gd name="T81" fmla="*/ 11 h 125"/>
                <a:gd name="T82" fmla="*/ 8 w 41"/>
                <a:gd name="T83" fmla="*/ 11 h 125"/>
                <a:gd name="T84" fmla="*/ 8 w 41"/>
                <a:gd name="T85" fmla="*/ 9 h 125"/>
                <a:gd name="T86" fmla="*/ 8 w 41"/>
                <a:gd name="T87" fmla="*/ 6 h 125"/>
                <a:gd name="T88" fmla="*/ 5 w 41"/>
                <a:gd name="T89" fmla="*/ 11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5">
                  <a:moveTo>
                    <a:pt x="40" y="43"/>
                  </a:moveTo>
                  <a:cubicBezTo>
                    <a:pt x="39" y="39"/>
                    <a:pt x="40" y="33"/>
                    <a:pt x="39" y="29"/>
                  </a:cubicBezTo>
                  <a:cubicBezTo>
                    <a:pt x="38" y="24"/>
                    <a:pt x="39" y="25"/>
                    <a:pt x="38" y="22"/>
                  </a:cubicBezTo>
                  <a:cubicBezTo>
                    <a:pt x="37" y="20"/>
                    <a:pt x="35" y="20"/>
                    <a:pt x="35" y="19"/>
                  </a:cubicBezTo>
                  <a:cubicBezTo>
                    <a:pt x="35" y="19"/>
                    <a:pt x="33" y="17"/>
                    <a:pt x="32" y="17"/>
                  </a:cubicBezTo>
                  <a:cubicBezTo>
                    <a:pt x="32" y="16"/>
                    <a:pt x="32" y="11"/>
                    <a:pt x="31" y="11"/>
                  </a:cubicBezTo>
                  <a:cubicBezTo>
                    <a:pt x="30" y="10"/>
                    <a:pt x="28" y="3"/>
                    <a:pt x="27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1" y="1"/>
                    <a:pt x="20" y="0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6" y="1"/>
                    <a:pt x="15" y="1"/>
                    <a:pt x="14" y="2"/>
                  </a:cubicBezTo>
                  <a:cubicBezTo>
                    <a:pt x="14" y="2"/>
                    <a:pt x="14" y="4"/>
                    <a:pt x="14" y="5"/>
                  </a:cubicBezTo>
                  <a:cubicBezTo>
                    <a:pt x="14" y="5"/>
                    <a:pt x="14" y="6"/>
                    <a:pt x="14" y="7"/>
                  </a:cubicBezTo>
                  <a:cubicBezTo>
                    <a:pt x="13" y="8"/>
                    <a:pt x="12" y="10"/>
                    <a:pt x="12" y="10"/>
                  </a:cubicBezTo>
                  <a:cubicBezTo>
                    <a:pt x="12" y="10"/>
                    <a:pt x="13" y="10"/>
                    <a:pt x="13" y="10"/>
                  </a:cubicBezTo>
                  <a:cubicBezTo>
                    <a:pt x="14" y="10"/>
                    <a:pt x="13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4" y="12"/>
                    <a:pt x="14" y="13"/>
                  </a:cubicBezTo>
                  <a:cubicBezTo>
                    <a:pt x="14" y="13"/>
                    <a:pt x="13" y="14"/>
                    <a:pt x="13" y="15"/>
                  </a:cubicBezTo>
                  <a:cubicBezTo>
                    <a:pt x="14" y="15"/>
                    <a:pt x="14" y="15"/>
                    <a:pt x="16" y="16"/>
                  </a:cubicBezTo>
                  <a:cubicBezTo>
                    <a:pt x="17" y="16"/>
                    <a:pt x="18" y="16"/>
                    <a:pt x="18" y="18"/>
                  </a:cubicBezTo>
                  <a:cubicBezTo>
                    <a:pt x="17" y="19"/>
                    <a:pt x="17" y="20"/>
                    <a:pt x="15" y="21"/>
                  </a:cubicBezTo>
                  <a:cubicBezTo>
                    <a:pt x="15" y="21"/>
                    <a:pt x="11" y="22"/>
                    <a:pt x="10" y="23"/>
                  </a:cubicBezTo>
                  <a:cubicBezTo>
                    <a:pt x="9" y="25"/>
                    <a:pt x="8" y="28"/>
                    <a:pt x="8" y="29"/>
                  </a:cubicBezTo>
                  <a:cubicBezTo>
                    <a:pt x="7" y="30"/>
                    <a:pt x="5" y="37"/>
                    <a:pt x="5" y="38"/>
                  </a:cubicBezTo>
                  <a:cubicBezTo>
                    <a:pt x="5" y="39"/>
                    <a:pt x="4" y="41"/>
                    <a:pt x="4" y="43"/>
                  </a:cubicBezTo>
                  <a:cubicBezTo>
                    <a:pt x="4" y="46"/>
                    <a:pt x="4" y="47"/>
                    <a:pt x="4" y="48"/>
                  </a:cubicBezTo>
                  <a:cubicBezTo>
                    <a:pt x="4" y="49"/>
                    <a:pt x="3" y="50"/>
                    <a:pt x="3" y="54"/>
                  </a:cubicBezTo>
                  <a:cubicBezTo>
                    <a:pt x="3" y="56"/>
                    <a:pt x="2" y="55"/>
                    <a:pt x="2" y="59"/>
                  </a:cubicBezTo>
                  <a:cubicBezTo>
                    <a:pt x="2" y="59"/>
                    <a:pt x="1" y="60"/>
                    <a:pt x="1" y="62"/>
                  </a:cubicBezTo>
                  <a:cubicBezTo>
                    <a:pt x="1" y="64"/>
                    <a:pt x="0" y="65"/>
                    <a:pt x="1" y="67"/>
                  </a:cubicBezTo>
                  <a:cubicBezTo>
                    <a:pt x="2" y="67"/>
                    <a:pt x="0" y="68"/>
                    <a:pt x="3" y="71"/>
                  </a:cubicBezTo>
                  <a:cubicBezTo>
                    <a:pt x="4" y="73"/>
                    <a:pt x="3" y="71"/>
                    <a:pt x="6" y="73"/>
                  </a:cubicBezTo>
                  <a:cubicBezTo>
                    <a:pt x="6" y="73"/>
                    <a:pt x="6" y="73"/>
                    <a:pt x="6" y="72"/>
                  </a:cubicBezTo>
                  <a:cubicBezTo>
                    <a:pt x="6" y="72"/>
                    <a:pt x="7" y="71"/>
                    <a:pt x="6" y="68"/>
                  </a:cubicBezTo>
                  <a:cubicBezTo>
                    <a:pt x="6" y="68"/>
                    <a:pt x="7" y="67"/>
                    <a:pt x="7" y="67"/>
                  </a:cubicBezTo>
                  <a:cubicBezTo>
                    <a:pt x="7" y="66"/>
                    <a:pt x="6" y="65"/>
                    <a:pt x="7" y="64"/>
                  </a:cubicBezTo>
                  <a:cubicBezTo>
                    <a:pt x="7" y="63"/>
                    <a:pt x="7" y="61"/>
                    <a:pt x="7" y="61"/>
                  </a:cubicBezTo>
                  <a:cubicBezTo>
                    <a:pt x="8" y="60"/>
                    <a:pt x="8" y="63"/>
                    <a:pt x="8" y="64"/>
                  </a:cubicBezTo>
                  <a:cubicBezTo>
                    <a:pt x="8" y="65"/>
                    <a:pt x="7" y="79"/>
                    <a:pt x="8" y="83"/>
                  </a:cubicBezTo>
                  <a:cubicBezTo>
                    <a:pt x="8" y="84"/>
                    <a:pt x="8" y="86"/>
                    <a:pt x="8" y="86"/>
                  </a:cubicBezTo>
                  <a:cubicBezTo>
                    <a:pt x="8" y="87"/>
                    <a:pt x="7" y="89"/>
                    <a:pt x="7" y="92"/>
                  </a:cubicBezTo>
                  <a:cubicBezTo>
                    <a:pt x="7" y="92"/>
                    <a:pt x="6" y="99"/>
                    <a:pt x="6" y="100"/>
                  </a:cubicBezTo>
                  <a:cubicBezTo>
                    <a:pt x="6" y="101"/>
                    <a:pt x="5" y="109"/>
                    <a:pt x="5" y="110"/>
                  </a:cubicBezTo>
                  <a:cubicBezTo>
                    <a:pt x="6" y="111"/>
                    <a:pt x="7" y="113"/>
                    <a:pt x="7" y="114"/>
                  </a:cubicBezTo>
                  <a:cubicBezTo>
                    <a:pt x="7" y="117"/>
                    <a:pt x="4" y="120"/>
                    <a:pt x="6" y="124"/>
                  </a:cubicBezTo>
                  <a:cubicBezTo>
                    <a:pt x="7" y="125"/>
                    <a:pt x="11" y="123"/>
                    <a:pt x="11" y="119"/>
                  </a:cubicBezTo>
                  <a:cubicBezTo>
                    <a:pt x="11" y="115"/>
                    <a:pt x="13" y="115"/>
                    <a:pt x="13" y="115"/>
                  </a:cubicBezTo>
                  <a:cubicBezTo>
                    <a:pt x="13" y="114"/>
                    <a:pt x="14" y="113"/>
                    <a:pt x="14" y="112"/>
                  </a:cubicBezTo>
                  <a:cubicBezTo>
                    <a:pt x="13" y="112"/>
                    <a:pt x="14" y="112"/>
                    <a:pt x="14" y="111"/>
                  </a:cubicBezTo>
                  <a:cubicBezTo>
                    <a:pt x="14" y="109"/>
                    <a:pt x="15" y="102"/>
                    <a:pt x="15" y="101"/>
                  </a:cubicBezTo>
                  <a:cubicBezTo>
                    <a:pt x="15" y="100"/>
                    <a:pt x="15" y="99"/>
                    <a:pt x="15" y="99"/>
                  </a:cubicBezTo>
                  <a:cubicBezTo>
                    <a:pt x="15" y="99"/>
                    <a:pt x="15" y="91"/>
                    <a:pt x="15" y="90"/>
                  </a:cubicBezTo>
                  <a:cubicBezTo>
                    <a:pt x="16" y="86"/>
                    <a:pt x="18" y="80"/>
                    <a:pt x="19" y="69"/>
                  </a:cubicBezTo>
                  <a:cubicBezTo>
                    <a:pt x="19" y="67"/>
                    <a:pt x="21" y="80"/>
                    <a:pt x="23" y="85"/>
                  </a:cubicBezTo>
                  <a:cubicBezTo>
                    <a:pt x="24" y="86"/>
                    <a:pt x="25" y="95"/>
                    <a:pt x="24" y="99"/>
                  </a:cubicBezTo>
                  <a:cubicBezTo>
                    <a:pt x="24" y="103"/>
                    <a:pt x="24" y="108"/>
                    <a:pt x="24" y="108"/>
                  </a:cubicBezTo>
                  <a:cubicBezTo>
                    <a:pt x="24" y="109"/>
                    <a:pt x="23" y="111"/>
                    <a:pt x="25" y="112"/>
                  </a:cubicBezTo>
                  <a:cubicBezTo>
                    <a:pt x="26" y="114"/>
                    <a:pt x="25" y="115"/>
                    <a:pt x="25" y="115"/>
                  </a:cubicBezTo>
                  <a:cubicBezTo>
                    <a:pt x="25" y="115"/>
                    <a:pt x="26" y="116"/>
                    <a:pt x="26" y="117"/>
                  </a:cubicBezTo>
                  <a:cubicBezTo>
                    <a:pt x="27" y="117"/>
                    <a:pt x="26" y="120"/>
                    <a:pt x="26" y="120"/>
                  </a:cubicBezTo>
                  <a:cubicBezTo>
                    <a:pt x="26" y="121"/>
                    <a:pt x="28" y="125"/>
                    <a:pt x="30" y="125"/>
                  </a:cubicBezTo>
                  <a:cubicBezTo>
                    <a:pt x="31" y="125"/>
                    <a:pt x="33" y="120"/>
                    <a:pt x="33" y="120"/>
                  </a:cubicBezTo>
                  <a:cubicBezTo>
                    <a:pt x="33" y="120"/>
                    <a:pt x="32" y="118"/>
                    <a:pt x="32" y="118"/>
                  </a:cubicBezTo>
                  <a:cubicBezTo>
                    <a:pt x="32" y="117"/>
                    <a:pt x="33" y="111"/>
                    <a:pt x="33" y="108"/>
                  </a:cubicBezTo>
                  <a:cubicBezTo>
                    <a:pt x="32" y="105"/>
                    <a:pt x="33" y="101"/>
                    <a:pt x="32" y="98"/>
                  </a:cubicBezTo>
                  <a:cubicBezTo>
                    <a:pt x="32" y="97"/>
                    <a:pt x="32" y="94"/>
                    <a:pt x="32" y="91"/>
                  </a:cubicBezTo>
                  <a:cubicBezTo>
                    <a:pt x="31" y="89"/>
                    <a:pt x="32" y="79"/>
                    <a:pt x="32" y="78"/>
                  </a:cubicBezTo>
                  <a:cubicBezTo>
                    <a:pt x="32" y="76"/>
                    <a:pt x="33" y="65"/>
                    <a:pt x="33" y="63"/>
                  </a:cubicBezTo>
                  <a:cubicBezTo>
                    <a:pt x="33" y="61"/>
                    <a:pt x="32" y="51"/>
                    <a:pt x="32" y="49"/>
                  </a:cubicBezTo>
                  <a:cubicBezTo>
                    <a:pt x="31" y="47"/>
                    <a:pt x="32" y="46"/>
                    <a:pt x="31" y="45"/>
                  </a:cubicBezTo>
                  <a:cubicBezTo>
                    <a:pt x="31" y="45"/>
                    <a:pt x="33" y="42"/>
                    <a:pt x="33" y="40"/>
                  </a:cubicBezTo>
                  <a:cubicBezTo>
                    <a:pt x="34" y="39"/>
                    <a:pt x="35" y="46"/>
                    <a:pt x="35" y="46"/>
                  </a:cubicBezTo>
                  <a:cubicBezTo>
                    <a:pt x="35" y="47"/>
                    <a:pt x="35" y="50"/>
                    <a:pt x="35" y="52"/>
                  </a:cubicBezTo>
                  <a:cubicBezTo>
                    <a:pt x="36" y="54"/>
                    <a:pt x="36" y="57"/>
                    <a:pt x="36" y="58"/>
                  </a:cubicBezTo>
                  <a:cubicBezTo>
                    <a:pt x="36" y="59"/>
                    <a:pt x="34" y="65"/>
                    <a:pt x="34" y="66"/>
                  </a:cubicBezTo>
                  <a:cubicBezTo>
                    <a:pt x="34" y="67"/>
                    <a:pt x="34" y="68"/>
                    <a:pt x="34" y="68"/>
                  </a:cubicBezTo>
                  <a:cubicBezTo>
                    <a:pt x="34" y="68"/>
                    <a:pt x="33" y="70"/>
                    <a:pt x="33" y="70"/>
                  </a:cubicBezTo>
                  <a:cubicBezTo>
                    <a:pt x="33" y="71"/>
                    <a:pt x="34" y="71"/>
                    <a:pt x="35" y="69"/>
                  </a:cubicBezTo>
                  <a:cubicBezTo>
                    <a:pt x="35" y="67"/>
                    <a:pt x="34" y="72"/>
                    <a:pt x="34" y="72"/>
                  </a:cubicBezTo>
                  <a:cubicBezTo>
                    <a:pt x="34" y="73"/>
                    <a:pt x="35" y="74"/>
                    <a:pt x="37" y="72"/>
                  </a:cubicBezTo>
                  <a:cubicBezTo>
                    <a:pt x="37" y="72"/>
                    <a:pt x="40" y="71"/>
                    <a:pt x="39" y="69"/>
                  </a:cubicBezTo>
                  <a:cubicBezTo>
                    <a:pt x="39" y="69"/>
                    <a:pt x="40" y="68"/>
                    <a:pt x="40" y="68"/>
                  </a:cubicBezTo>
                  <a:cubicBezTo>
                    <a:pt x="40" y="67"/>
                    <a:pt x="40" y="66"/>
                    <a:pt x="40" y="65"/>
                  </a:cubicBezTo>
                  <a:cubicBezTo>
                    <a:pt x="41" y="63"/>
                    <a:pt x="41" y="58"/>
                    <a:pt x="41" y="58"/>
                  </a:cubicBezTo>
                  <a:cubicBezTo>
                    <a:pt x="41" y="56"/>
                    <a:pt x="41" y="54"/>
                    <a:pt x="41" y="50"/>
                  </a:cubicBezTo>
                  <a:cubicBezTo>
                    <a:pt x="41" y="47"/>
                    <a:pt x="41" y="46"/>
                    <a:pt x="40" y="43"/>
                  </a:cubicBezTo>
                  <a:close/>
                  <a:moveTo>
                    <a:pt x="5" y="72"/>
                  </a:moveTo>
                  <a:cubicBezTo>
                    <a:pt x="4" y="70"/>
                    <a:pt x="5" y="68"/>
                    <a:pt x="5" y="68"/>
                  </a:cubicBezTo>
                  <a:cubicBezTo>
                    <a:pt x="5" y="68"/>
                    <a:pt x="5" y="73"/>
                    <a:pt x="5" y="7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" name="Freeform 225"/>
            <p:cNvSpPr>
              <a:spLocks noEditPoints="1"/>
            </p:cNvSpPr>
            <p:nvPr/>
          </p:nvSpPr>
          <p:spPr bwMode="auto">
            <a:xfrm>
              <a:off x="2418" y="1751"/>
              <a:ext cx="39" cy="119"/>
            </a:xfrm>
            <a:custGeom>
              <a:avLst/>
              <a:gdLst>
                <a:gd name="T0" fmla="*/ 5 w 43"/>
                <a:gd name="T1" fmla="*/ 12 h 129"/>
                <a:gd name="T2" fmla="*/ 5 w 43"/>
                <a:gd name="T3" fmla="*/ 9 h 129"/>
                <a:gd name="T4" fmla="*/ 5 w 43"/>
                <a:gd name="T5" fmla="*/ 7 h 129"/>
                <a:gd name="T6" fmla="*/ 5 w 43"/>
                <a:gd name="T7" fmla="*/ 6 h 129"/>
                <a:gd name="T8" fmla="*/ 5 w 43"/>
                <a:gd name="T9" fmla="*/ 6 h 129"/>
                <a:gd name="T10" fmla="*/ 5 w 43"/>
                <a:gd name="T11" fmla="*/ 6 h 129"/>
                <a:gd name="T12" fmla="*/ 5 w 43"/>
                <a:gd name="T13" fmla="*/ 6 h 129"/>
                <a:gd name="T14" fmla="*/ 5 w 43"/>
                <a:gd name="T15" fmla="*/ 6 h 129"/>
                <a:gd name="T16" fmla="*/ 5 w 43"/>
                <a:gd name="T17" fmla="*/ 6 h 129"/>
                <a:gd name="T18" fmla="*/ 5 w 43"/>
                <a:gd name="T19" fmla="*/ 5 h 129"/>
                <a:gd name="T20" fmla="*/ 5 w 43"/>
                <a:gd name="T21" fmla="*/ 1 h 129"/>
                <a:gd name="T22" fmla="*/ 5 w 43"/>
                <a:gd name="T23" fmla="*/ 0 h 129"/>
                <a:gd name="T24" fmla="*/ 5 w 43"/>
                <a:gd name="T25" fmla="*/ 6 h 129"/>
                <a:gd name="T26" fmla="*/ 5 w 43"/>
                <a:gd name="T27" fmla="*/ 6 h 129"/>
                <a:gd name="T28" fmla="*/ 2 w 43"/>
                <a:gd name="T29" fmla="*/ 6 h 129"/>
                <a:gd name="T30" fmla="*/ 0 w 43"/>
                <a:gd name="T31" fmla="*/ 10 h 129"/>
                <a:gd name="T32" fmla="*/ 1 w 43"/>
                <a:gd name="T33" fmla="*/ 13 h 129"/>
                <a:gd name="T34" fmla="*/ 2 w 43"/>
                <a:gd name="T35" fmla="*/ 14 h 129"/>
                <a:gd name="T36" fmla="*/ 5 w 43"/>
                <a:gd name="T37" fmla="*/ 14 h 129"/>
                <a:gd name="T38" fmla="*/ 5 w 43"/>
                <a:gd name="T39" fmla="*/ 14 h 129"/>
                <a:gd name="T40" fmla="*/ 5 w 43"/>
                <a:gd name="T41" fmla="*/ 13 h 129"/>
                <a:gd name="T42" fmla="*/ 5 w 43"/>
                <a:gd name="T43" fmla="*/ 10 h 129"/>
                <a:gd name="T44" fmla="*/ 5 w 43"/>
                <a:gd name="T45" fmla="*/ 7 h 129"/>
                <a:gd name="T46" fmla="*/ 5 w 43"/>
                <a:gd name="T47" fmla="*/ 10 h 129"/>
                <a:gd name="T48" fmla="*/ 5 w 43"/>
                <a:gd name="T49" fmla="*/ 15 h 129"/>
                <a:gd name="T50" fmla="*/ 5 w 43"/>
                <a:gd name="T51" fmla="*/ 18 h 129"/>
                <a:gd name="T52" fmla="*/ 5 w 43"/>
                <a:gd name="T53" fmla="*/ 23 h 129"/>
                <a:gd name="T54" fmla="*/ 5 w 43"/>
                <a:gd name="T55" fmla="*/ 24 h 129"/>
                <a:gd name="T56" fmla="*/ 5 w 43"/>
                <a:gd name="T57" fmla="*/ 22 h 129"/>
                <a:gd name="T58" fmla="*/ 5 w 43"/>
                <a:gd name="T59" fmla="*/ 21 h 129"/>
                <a:gd name="T60" fmla="*/ 5 w 43"/>
                <a:gd name="T61" fmla="*/ 18 h 129"/>
                <a:gd name="T62" fmla="*/ 5 w 43"/>
                <a:gd name="T63" fmla="*/ 14 h 129"/>
                <a:gd name="T64" fmla="*/ 5 w 43"/>
                <a:gd name="T65" fmla="*/ 18 h 129"/>
                <a:gd name="T66" fmla="*/ 5 w 43"/>
                <a:gd name="T67" fmla="*/ 21 h 129"/>
                <a:gd name="T68" fmla="*/ 5 w 43"/>
                <a:gd name="T69" fmla="*/ 22 h 129"/>
                <a:gd name="T70" fmla="*/ 5 w 43"/>
                <a:gd name="T71" fmla="*/ 24 h 129"/>
                <a:gd name="T72" fmla="*/ 5 w 43"/>
                <a:gd name="T73" fmla="*/ 21 h 129"/>
                <a:gd name="T74" fmla="*/ 5 w 43"/>
                <a:gd name="T75" fmla="*/ 17 h 129"/>
                <a:gd name="T76" fmla="*/ 5 w 43"/>
                <a:gd name="T77" fmla="*/ 16 h 129"/>
                <a:gd name="T78" fmla="*/ 5 w 43"/>
                <a:gd name="T79" fmla="*/ 12 h 129"/>
                <a:gd name="T80" fmla="*/ 5 w 43"/>
                <a:gd name="T81" fmla="*/ 13 h 129"/>
                <a:gd name="T82" fmla="*/ 5 w 43"/>
                <a:gd name="T83" fmla="*/ 14 h 129"/>
                <a:gd name="T84" fmla="*/ 5 w 43"/>
                <a:gd name="T85" fmla="*/ 14 h 129"/>
                <a:gd name="T86" fmla="*/ 5 w 43"/>
                <a:gd name="T87" fmla="*/ 13 h 129"/>
                <a:gd name="T88" fmla="*/ 5 w 43"/>
                <a:gd name="T89" fmla="*/ 14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129">
                  <a:moveTo>
                    <a:pt x="41" y="65"/>
                  </a:moveTo>
                  <a:cubicBezTo>
                    <a:pt x="41" y="62"/>
                    <a:pt x="41" y="62"/>
                    <a:pt x="41" y="61"/>
                  </a:cubicBezTo>
                  <a:cubicBezTo>
                    <a:pt x="41" y="57"/>
                    <a:pt x="40" y="58"/>
                    <a:pt x="40" y="56"/>
                  </a:cubicBezTo>
                  <a:cubicBezTo>
                    <a:pt x="40" y="52"/>
                    <a:pt x="39" y="51"/>
                    <a:pt x="39" y="50"/>
                  </a:cubicBezTo>
                  <a:cubicBezTo>
                    <a:pt x="39" y="48"/>
                    <a:pt x="38" y="47"/>
                    <a:pt x="38" y="45"/>
                  </a:cubicBezTo>
                  <a:cubicBezTo>
                    <a:pt x="38" y="42"/>
                    <a:pt x="37" y="41"/>
                    <a:pt x="37" y="40"/>
                  </a:cubicBezTo>
                  <a:cubicBezTo>
                    <a:pt x="37" y="39"/>
                    <a:pt x="35" y="31"/>
                    <a:pt x="35" y="30"/>
                  </a:cubicBezTo>
                  <a:cubicBezTo>
                    <a:pt x="34" y="29"/>
                    <a:pt x="33" y="26"/>
                    <a:pt x="33" y="24"/>
                  </a:cubicBezTo>
                  <a:cubicBezTo>
                    <a:pt x="32" y="23"/>
                    <a:pt x="27" y="22"/>
                    <a:pt x="27" y="22"/>
                  </a:cubicBezTo>
                  <a:cubicBezTo>
                    <a:pt x="26" y="21"/>
                    <a:pt x="25" y="19"/>
                    <a:pt x="24" y="18"/>
                  </a:cubicBezTo>
                  <a:cubicBezTo>
                    <a:pt x="24" y="17"/>
                    <a:pt x="25" y="16"/>
                    <a:pt x="27" y="16"/>
                  </a:cubicBezTo>
                  <a:cubicBezTo>
                    <a:pt x="28" y="16"/>
                    <a:pt x="28" y="16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10"/>
                    <a:pt x="29" y="8"/>
                    <a:pt x="28" y="8"/>
                  </a:cubicBezTo>
                  <a:cubicBezTo>
                    <a:pt x="28" y="7"/>
                    <a:pt x="28" y="6"/>
                    <a:pt x="28" y="5"/>
                  </a:cubicBezTo>
                  <a:cubicBezTo>
                    <a:pt x="28" y="5"/>
                    <a:pt x="28" y="2"/>
                    <a:pt x="28" y="2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6" y="1"/>
                    <a:pt x="24" y="1"/>
                    <a:pt x="23" y="1"/>
                  </a:cubicBezTo>
                  <a:cubicBezTo>
                    <a:pt x="22" y="0"/>
                    <a:pt x="22" y="1"/>
                    <a:pt x="20" y="0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4" y="3"/>
                    <a:pt x="11" y="10"/>
                    <a:pt x="11" y="11"/>
                  </a:cubicBezTo>
                  <a:cubicBezTo>
                    <a:pt x="10" y="12"/>
                    <a:pt x="10" y="17"/>
                    <a:pt x="9" y="17"/>
                  </a:cubicBezTo>
                  <a:cubicBezTo>
                    <a:pt x="9" y="18"/>
                    <a:pt x="7" y="20"/>
                    <a:pt x="7" y="20"/>
                  </a:cubicBezTo>
                  <a:cubicBezTo>
                    <a:pt x="6" y="21"/>
                    <a:pt x="5" y="21"/>
                    <a:pt x="4" y="23"/>
                  </a:cubicBezTo>
                  <a:cubicBezTo>
                    <a:pt x="3" y="26"/>
                    <a:pt x="4" y="25"/>
                    <a:pt x="2" y="30"/>
                  </a:cubicBezTo>
                  <a:cubicBezTo>
                    <a:pt x="1" y="35"/>
                    <a:pt x="2" y="41"/>
                    <a:pt x="1" y="44"/>
                  </a:cubicBezTo>
                  <a:cubicBezTo>
                    <a:pt x="0" y="48"/>
                    <a:pt x="0" y="49"/>
                    <a:pt x="0" y="52"/>
                  </a:cubicBezTo>
                  <a:cubicBezTo>
                    <a:pt x="1" y="56"/>
                    <a:pt x="1" y="58"/>
                    <a:pt x="1" y="60"/>
                  </a:cubicBezTo>
                  <a:cubicBezTo>
                    <a:pt x="1" y="60"/>
                    <a:pt x="0" y="65"/>
                    <a:pt x="1" y="67"/>
                  </a:cubicBezTo>
                  <a:cubicBezTo>
                    <a:pt x="2" y="69"/>
                    <a:pt x="1" y="70"/>
                    <a:pt x="2" y="70"/>
                  </a:cubicBezTo>
                  <a:cubicBezTo>
                    <a:pt x="2" y="70"/>
                    <a:pt x="2" y="71"/>
                    <a:pt x="2" y="72"/>
                  </a:cubicBezTo>
                  <a:cubicBezTo>
                    <a:pt x="2" y="74"/>
                    <a:pt x="4" y="74"/>
                    <a:pt x="5" y="75"/>
                  </a:cubicBezTo>
                  <a:cubicBezTo>
                    <a:pt x="7" y="77"/>
                    <a:pt x="8" y="75"/>
                    <a:pt x="8" y="75"/>
                  </a:cubicBezTo>
                  <a:cubicBezTo>
                    <a:pt x="8" y="74"/>
                    <a:pt x="6" y="70"/>
                    <a:pt x="7" y="72"/>
                  </a:cubicBezTo>
                  <a:cubicBezTo>
                    <a:pt x="8" y="74"/>
                    <a:pt x="9" y="73"/>
                    <a:pt x="8" y="73"/>
                  </a:cubicBezTo>
                  <a:cubicBezTo>
                    <a:pt x="8" y="73"/>
                    <a:pt x="8" y="71"/>
                    <a:pt x="8" y="71"/>
                  </a:cubicBezTo>
                  <a:cubicBezTo>
                    <a:pt x="8" y="71"/>
                    <a:pt x="8" y="69"/>
                    <a:pt x="8" y="69"/>
                  </a:cubicBezTo>
                  <a:cubicBezTo>
                    <a:pt x="8" y="68"/>
                    <a:pt x="6" y="62"/>
                    <a:pt x="6" y="60"/>
                  </a:cubicBezTo>
                  <a:cubicBezTo>
                    <a:pt x="6" y="59"/>
                    <a:pt x="6" y="56"/>
                    <a:pt x="6" y="54"/>
                  </a:cubicBezTo>
                  <a:cubicBezTo>
                    <a:pt x="7" y="52"/>
                    <a:pt x="7" y="48"/>
                    <a:pt x="6" y="48"/>
                  </a:cubicBezTo>
                  <a:cubicBezTo>
                    <a:pt x="6" y="48"/>
                    <a:pt x="8" y="41"/>
                    <a:pt x="8" y="41"/>
                  </a:cubicBezTo>
                  <a:cubicBezTo>
                    <a:pt x="9" y="44"/>
                    <a:pt x="10" y="47"/>
                    <a:pt x="10" y="47"/>
                  </a:cubicBezTo>
                  <a:cubicBezTo>
                    <a:pt x="10" y="47"/>
                    <a:pt x="10" y="48"/>
                    <a:pt x="10" y="51"/>
                  </a:cubicBezTo>
                  <a:cubicBezTo>
                    <a:pt x="9" y="53"/>
                    <a:pt x="9" y="63"/>
                    <a:pt x="9" y="65"/>
                  </a:cubicBezTo>
                  <a:cubicBezTo>
                    <a:pt x="8" y="67"/>
                    <a:pt x="10" y="79"/>
                    <a:pt x="10" y="81"/>
                  </a:cubicBezTo>
                  <a:cubicBezTo>
                    <a:pt x="10" y="82"/>
                    <a:pt x="11" y="92"/>
                    <a:pt x="10" y="95"/>
                  </a:cubicBezTo>
                  <a:cubicBezTo>
                    <a:pt x="9" y="97"/>
                    <a:pt x="10" y="100"/>
                    <a:pt x="9" y="101"/>
                  </a:cubicBezTo>
                  <a:cubicBezTo>
                    <a:pt x="8" y="105"/>
                    <a:pt x="10" y="108"/>
                    <a:pt x="9" y="112"/>
                  </a:cubicBezTo>
                  <a:cubicBezTo>
                    <a:pt x="9" y="115"/>
                    <a:pt x="10" y="121"/>
                    <a:pt x="10" y="122"/>
                  </a:cubicBezTo>
                  <a:cubicBezTo>
                    <a:pt x="10" y="122"/>
                    <a:pt x="9" y="124"/>
                    <a:pt x="9" y="124"/>
                  </a:cubicBezTo>
                  <a:cubicBezTo>
                    <a:pt x="9" y="125"/>
                    <a:pt x="11" y="129"/>
                    <a:pt x="12" y="129"/>
                  </a:cubicBezTo>
                  <a:cubicBezTo>
                    <a:pt x="14" y="129"/>
                    <a:pt x="16" y="125"/>
                    <a:pt x="16" y="125"/>
                  </a:cubicBezTo>
                  <a:cubicBezTo>
                    <a:pt x="16" y="124"/>
                    <a:pt x="15" y="121"/>
                    <a:pt x="16" y="121"/>
                  </a:cubicBezTo>
                  <a:cubicBezTo>
                    <a:pt x="16" y="120"/>
                    <a:pt x="17" y="119"/>
                    <a:pt x="17" y="119"/>
                  </a:cubicBezTo>
                  <a:cubicBezTo>
                    <a:pt x="17" y="119"/>
                    <a:pt x="16" y="118"/>
                    <a:pt x="17" y="116"/>
                  </a:cubicBezTo>
                  <a:cubicBezTo>
                    <a:pt x="19" y="115"/>
                    <a:pt x="18" y="112"/>
                    <a:pt x="18" y="112"/>
                  </a:cubicBezTo>
                  <a:cubicBezTo>
                    <a:pt x="18" y="112"/>
                    <a:pt x="18" y="107"/>
                    <a:pt x="17" y="102"/>
                  </a:cubicBezTo>
                  <a:cubicBezTo>
                    <a:pt x="17" y="98"/>
                    <a:pt x="18" y="89"/>
                    <a:pt x="19" y="88"/>
                  </a:cubicBezTo>
                  <a:cubicBezTo>
                    <a:pt x="21" y="83"/>
                    <a:pt x="23" y="69"/>
                    <a:pt x="23" y="72"/>
                  </a:cubicBezTo>
                  <a:cubicBezTo>
                    <a:pt x="25" y="83"/>
                    <a:pt x="27" y="90"/>
                    <a:pt x="27" y="93"/>
                  </a:cubicBezTo>
                  <a:cubicBezTo>
                    <a:pt x="27" y="94"/>
                    <a:pt x="28" y="102"/>
                    <a:pt x="28" y="102"/>
                  </a:cubicBezTo>
                  <a:cubicBezTo>
                    <a:pt x="28" y="102"/>
                    <a:pt x="27" y="104"/>
                    <a:pt x="27" y="105"/>
                  </a:cubicBezTo>
                  <a:cubicBezTo>
                    <a:pt x="27" y="106"/>
                    <a:pt x="28" y="113"/>
                    <a:pt x="28" y="115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8" y="116"/>
                    <a:pt x="29" y="118"/>
                    <a:pt x="29" y="119"/>
                  </a:cubicBezTo>
                  <a:cubicBezTo>
                    <a:pt x="30" y="119"/>
                    <a:pt x="31" y="119"/>
                    <a:pt x="31" y="123"/>
                  </a:cubicBezTo>
                  <a:cubicBezTo>
                    <a:pt x="31" y="127"/>
                    <a:pt x="35" y="129"/>
                    <a:pt x="36" y="129"/>
                  </a:cubicBezTo>
                  <a:cubicBezTo>
                    <a:pt x="39" y="125"/>
                    <a:pt x="35" y="122"/>
                    <a:pt x="36" y="118"/>
                  </a:cubicBezTo>
                  <a:cubicBezTo>
                    <a:pt x="36" y="117"/>
                    <a:pt x="36" y="115"/>
                    <a:pt x="37" y="114"/>
                  </a:cubicBezTo>
                  <a:cubicBezTo>
                    <a:pt x="38" y="113"/>
                    <a:pt x="36" y="105"/>
                    <a:pt x="36" y="104"/>
                  </a:cubicBezTo>
                  <a:cubicBezTo>
                    <a:pt x="36" y="102"/>
                    <a:pt x="35" y="96"/>
                    <a:pt x="35" y="95"/>
                  </a:cubicBezTo>
                  <a:cubicBezTo>
                    <a:pt x="36" y="92"/>
                    <a:pt x="35" y="90"/>
                    <a:pt x="35" y="90"/>
                  </a:cubicBezTo>
                  <a:cubicBezTo>
                    <a:pt x="35" y="89"/>
                    <a:pt x="34" y="87"/>
                    <a:pt x="34" y="86"/>
                  </a:cubicBezTo>
                  <a:cubicBezTo>
                    <a:pt x="36" y="82"/>
                    <a:pt x="34" y="68"/>
                    <a:pt x="35" y="66"/>
                  </a:cubicBezTo>
                  <a:cubicBezTo>
                    <a:pt x="35" y="65"/>
                    <a:pt x="34" y="62"/>
                    <a:pt x="35" y="63"/>
                  </a:cubicBezTo>
                  <a:cubicBezTo>
                    <a:pt x="35" y="63"/>
                    <a:pt x="35" y="66"/>
                    <a:pt x="36" y="67"/>
                  </a:cubicBezTo>
                  <a:cubicBezTo>
                    <a:pt x="36" y="68"/>
                    <a:pt x="35" y="69"/>
                    <a:pt x="35" y="69"/>
                  </a:cubicBezTo>
                  <a:cubicBezTo>
                    <a:pt x="35" y="70"/>
                    <a:pt x="36" y="70"/>
                    <a:pt x="36" y="70"/>
                  </a:cubicBezTo>
                  <a:cubicBezTo>
                    <a:pt x="36" y="74"/>
                    <a:pt x="37" y="74"/>
                    <a:pt x="36" y="75"/>
                  </a:cubicBezTo>
                  <a:cubicBezTo>
                    <a:pt x="36" y="76"/>
                    <a:pt x="37" y="76"/>
                    <a:pt x="37" y="76"/>
                  </a:cubicBezTo>
                  <a:cubicBezTo>
                    <a:pt x="40" y="74"/>
                    <a:pt x="39" y="75"/>
                    <a:pt x="40" y="74"/>
                  </a:cubicBezTo>
                  <a:cubicBezTo>
                    <a:pt x="43" y="71"/>
                    <a:pt x="41" y="70"/>
                    <a:pt x="42" y="69"/>
                  </a:cubicBezTo>
                  <a:cubicBezTo>
                    <a:pt x="43" y="68"/>
                    <a:pt x="41" y="66"/>
                    <a:pt x="41" y="65"/>
                  </a:cubicBezTo>
                  <a:close/>
                  <a:moveTo>
                    <a:pt x="38" y="75"/>
                  </a:moveTo>
                  <a:cubicBezTo>
                    <a:pt x="37" y="76"/>
                    <a:pt x="38" y="71"/>
                    <a:pt x="38" y="71"/>
                  </a:cubicBezTo>
                  <a:cubicBezTo>
                    <a:pt x="38" y="71"/>
                    <a:pt x="39" y="72"/>
                    <a:pt x="38" y="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" name="Freeform 226"/>
            <p:cNvSpPr>
              <a:spLocks noEditPoints="1"/>
            </p:cNvSpPr>
            <p:nvPr/>
          </p:nvSpPr>
          <p:spPr bwMode="auto">
            <a:xfrm>
              <a:off x="1937" y="1962"/>
              <a:ext cx="39" cy="118"/>
            </a:xfrm>
            <a:custGeom>
              <a:avLst/>
              <a:gdLst>
                <a:gd name="T0" fmla="*/ 5 w 43"/>
                <a:gd name="T1" fmla="*/ 10 h 129"/>
                <a:gd name="T2" fmla="*/ 5 w 43"/>
                <a:gd name="T3" fmla="*/ 8 h 129"/>
                <a:gd name="T4" fmla="*/ 5 w 43"/>
                <a:gd name="T5" fmla="*/ 5 h 129"/>
                <a:gd name="T6" fmla="*/ 5 w 43"/>
                <a:gd name="T7" fmla="*/ 5 h 129"/>
                <a:gd name="T8" fmla="*/ 5 w 43"/>
                <a:gd name="T9" fmla="*/ 5 h 129"/>
                <a:gd name="T10" fmla="*/ 5 w 43"/>
                <a:gd name="T11" fmla="*/ 5 h 129"/>
                <a:gd name="T12" fmla="*/ 5 w 43"/>
                <a:gd name="T13" fmla="*/ 5 h 129"/>
                <a:gd name="T14" fmla="*/ 5 w 43"/>
                <a:gd name="T15" fmla="*/ 5 h 129"/>
                <a:gd name="T16" fmla="*/ 5 w 43"/>
                <a:gd name="T17" fmla="*/ 5 h 129"/>
                <a:gd name="T18" fmla="*/ 5 w 43"/>
                <a:gd name="T19" fmla="*/ 5 h 129"/>
                <a:gd name="T20" fmla="*/ 5 w 43"/>
                <a:gd name="T21" fmla="*/ 1 h 129"/>
                <a:gd name="T22" fmla="*/ 5 w 43"/>
                <a:gd name="T23" fmla="*/ 0 h 129"/>
                <a:gd name="T24" fmla="*/ 5 w 43"/>
                <a:gd name="T25" fmla="*/ 5 h 129"/>
                <a:gd name="T26" fmla="*/ 5 w 43"/>
                <a:gd name="T27" fmla="*/ 5 h 129"/>
                <a:gd name="T28" fmla="*/ 3 w 43"/>
                <a:gd name="T29" fmla="*/ 5 h 129"/>
                <a:gd name="T30" fmla="*/ 1 w 43"/>
                <a:gd name="T31" fmla="*/ 8 h 129"/>
                <a:gd name="T32" fmla="*/ 1 w 43"/>
                <a:gd name="T33" fmla="*/ 11 h 129"/>
                <a:gd name="T34" fmla="*/ 2 w 43"/>
                <a:gd name="T35" fmla="*/ 12 h 129"/>
                <a:gd name="T36" fmla="*/ 5 w 43"/>
                <a:gd name="T37" fmla="*/ 12 h 129"/>
                <a:gd name="T38" fmla="*/ 5 w 43"/>
                <a:gd name="T39" fmla="*/ 12 h 129"/>
                <a:gd name="T40" fmla="*/ 5 w 43"/>
                <a:gd name="T41" fmla="*/ 11 h 129"/>
                <a:gd name="T42" fmla="*/ 5 w 43"/>
                <a:gd name="T43" fmla="*/ 9 h 129"/>
                <a:gd name="T44" fmla="*/ 5 w 43"/>
                <a:gd name="T45" fmla="*/ 6 h 129"/>
                <a:gd name="T46" fmla="*/ 5 w 43"/>
                <a:gd name="T47" fmla="*/ 8 h 129"/>
                <a:gd name="T48" fmla="*/ 5 w 43"/>
                <a:gd name="T49" fmla="*/ 13 h 129"/>
                <a:gd name="T50" fmla="*/ 5 w 43"/>
                <a:gd name="T51" fmla="*/ 16 h 129"/>
                <a:gd name="T52" fmla="*/ 5 w 43"/>
                <a:gd name="T53" fmla="*/ 19 h 129"/>
                <a:gd name="T54" fmla="*/ 5 w 43"/>
                <a:gd name="T55" fmla="*/ 21 h 129"/>
                <a:gd name="T56" fmla="*/ 5 w 43"/>
                <a:gd name="T57" fmla="*/ 19 h 129"/>
                <a:gd name="T58" fmla="*/ 5 w 43"/>
                <a:gd name="T59" fmla="*/ 18 h 129"/>
                <a:gd name="T60" fmla="*/ 5 w 43"/>
                <a:gd name="T61" fmla="*/ 16 h 129"/>
                <a:gd name="T62" fmla="*/ 5 w 43"/>
                <a:gd name="T63" fmla="*/ 12 h 129"/>
                <a:gd name="T64" fmla="*/ 5 w 43"/>
                <a:gd name="T65" fmla="*/ 16 h 129"/>
                <a:gd name="T66" fmla="*/ 5 w 43"/>
                <a:gd name="T67" fmla="*/ 17 h 129"/>
                <a:gd name="T68" fmla="*/ 5 w 43"/>
                <a:gd name="T69" fmla="*/ 19 h 129"/>
                <a:gd name="T70" fmla="*/ 5 w 43"/>
                <a:gd name="T71" fmla="*/ 21 h 129"/>
                <a:gd name="T72" fmla="*/ 5 w 43"/>
                <a:gd name="T73" fmla="*/ 17 h 129"/>
                <a:gd name="T74" fmla="*/ 5 w 43"/>
                <a:gd name="T75" fmla="*/ 15 h 129"/>
                <a:gd name="T76" fmla="*/ 5 w 43"/>
                <a:gd name="T77" fmla="*/ 14 h 129"/>
                <a:gd name="T78" fmla="*/ 5 w 43"/>
                <a:gd name="T79" fmla="*/ 10 h 129"/>
                <a:gd name="T80" fmla="*/ 5 w 43"/>
                <a:gd name="T81" fmla="*/ 11 h 129"/>
                <a:gd name="T82" fmla="*/ 5 w 43"/>
                <a:gd name="T83" fmla="*/ 12 h 129"/>
                <a:gd name="T84" fmla="*/ 5 w 43"/>
                <a:gd name="T85" fmla="*/ 12 h 129"/>
                <a:gd name="T86" fmla="*/ 5 w 43"/>
                <a:gd name="T87" fmla="*/ 11 h 129"/>
                <a:gd name="T88" fmla="*/ 5 w 43"/>
                <a:gd name="T89" fmla="*/ 12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129">
                  <a:moveTo>
                    <a:pt x="42" y="65"/>
                  </a:moveTo>
                  <a:cubicBezTo>
                    <a:pt x="42" y="62"/>
                    <a:pt x="41" y="62"/>
                    <a:pt x="41" y="61"/>
                  </a:cubicBezTo>
                  <a:cubicBezTo>
                    <a:pt x="41" y="57"/>
                    <a:pt x="40" y="58"/>
                    <a:pt x="40" y="56"/>
                  </a:cubicBezTo>
                  <a:cubicBezTo>
                    <a:pt x="40" y="52"/>
                    <a:pt x="39" y="51"/>
                    <a:pt x="39" y="50"/>
                  </a:cubicBezTo>
                  <a:cubicBezTo>
                    <a:pt x="39" y="48"/>
                    <a:pt x="39" y="47"/>
                    <a:pt x="39" y="45"/>
                  </a:cubicBezTo>
                  <a:cubicBezTo>
                    <a:pt x="39" y="42"/>
                    <a:pt x="38" y="41"/>
                    <a:pt x="38" y="40"/>
                  </a:cubicBezTo>
                  <a:cubicBezTo>
                    <a:pt x="38" y="39"/>
                    <a:pt x="36" y="31"/>
                    <a:pt x="35" y="30"/>
                  </a:cubicBezTo>
                  <a:cubicBezTo>
                    <a:pt x="35" y="29"/>
                    <a:pt x="34" y="26"/>
                    <a:pt x="33" y="24"/>
                  </a:cubicBezTo>
                  <a:cubicBezTo>
                    <a:pt x="32" y="23"/>
                    <a:pt x="28" y="22"/>
                    <a:pt x="27" y="22"/>
                  </a:cubicBezTo>
                  <a:cubicBezTo>
                    <a:pt x="26" y="21"/>
                    <a:pt x="25" y="19"/>
                    <a:pt x="25" y="18"/>
                  </a:cubicBezTo>
                  <a:cubicBezTo>
                    <a:pt x="24" y="17"/>
                    <a:pt x="25" y="16"/>
                    <a:pt x="27" y="16"/>
                  </a:cubicBezTo>
                  <a:cubicBezTo>
                    <a:pt x="29" y="16"/>
                    <a:pt x="29" y="16"/>
                    <a:pt x="29" y="15"/>
                  </a:cubicBezTo>
                  <a:cubicBezTo>
                    <a:pt x="30" y="15"/>
                    <a:pt x="29" y="14"/>
                    <a:pt x="29" y="14"/>
                  </a:cubicBezTo>
                  <a:cubicBezTo>
                    <a:pt x="29" y="13"/>
                    <a:pt x="29" y="13"/>
                    <a:pt x="30" y="13"/>
                  </a:cubicBezTo>
                  <a:cubicBezTo>
                    <a:pt x="30" y="13"/>
                    <a:pt x="29" y="13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29" y="11"/>
                    <a:pt x="30" y="11"/>
                  </a:cubicBezTo>
                  <a:cubicBezTo>
                    <a:pt x="30" y="11"/>
                    <a:pt x="30" y="10"/>
                    <a:pt x="31" y="10"/>
                  </a:cubicBezTo>
                  <a:cubicBezTo>
                    <a:pt x="31" y="10"/>
                    <a:pt x="29" y="8"/>
                    <a:pt x="29" y="8"/>
                  </a:cubicBezTo>
                  <a:cubicBezTo>
                    <a:pt x="28" y="7"/>
                    <a:pt x="29" y="6"/>
                    <a:pt x="29" y="5"/>
                  </a:cubicBezTo>
                  <a:cubicBezTo>
                    <a:pt x="29" y="5"/>
                    <a:pt x="28" y="2"/>
                    <a:pt x="28" y="2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1"/>
                    <a:pt x="24" y="1"/>
                    <a:pt x="23" y="1"/>
                  </a:cubicBezTo>
                  <a:cubicBezTo>
                    <a:pt x="22" y="0"/>
                    <a:pt x="22" y="1"/>
                    <a:pt x="20" y="0"/>
                  </a:cubicBezTo>
                  <a:cubicBezTo>
                    <a:pt x="19" y="0"/>
                    <a:pt x="17" y="1"/>
                    <a:pt x="16" y="2"/>
                  </a:cubicBezTo>
                  <a:cubicBezTo>
                    <a:pt x="14" y="3"/>
                    <a:pt x="12" y="10"/>
                    <a:pt x="11" y="11"/>
                  </a:cubicBezTo>
                  <a:cubicBezTo>
                    <a:pt x="10" y="12"/>
                    <a:pt x="10" y="17"/>
                    <a:pt x="10" y="17"/>
                  </a:cubicBezTo>
                  <a:cubicBezTo>
                    <a:pt x="9" y="18"/>
                    <a:pt x="7" y="20"/>
                    <a:pt x="7" y="20"/>
                  </a:cubicBezTo>
                  <a:cubicBezTo>
                    <a:pt x="7" y="21"/>
                    <a:pt x="5" y="21"/>
                    <a:pt x="4" y="23"/>
                  </a:cubicBezTo>
                  <a:cubicBezTo>
                    <a:pt x="3" y="26"/>
                    <a:pt x="4" y="25"/>
                    <a:pt x="3" y="30"/>
                  </a:cubicBezTo>
                  <a:cubicBezTo>
                    <a:pt x="1" y="35"/>
                    <a:pt x="2" y="41"/>
                    <a:pt x="1" y="44"/>
                  </a:cubicBezTo>
                  <a:cubicBezTo>
                    <a:pt x="0" y="48"/>
                    <a:pt x="1" y="49"/>
                    <a:pt x="1" y="52"/>
                  </a:cubicBezTo>
                  <a:cubicBezTo>
                    <a:pt x="1" y="56"/>
                    <a:pt x="1" y="58"/>
                    <a:pt x="1" y="60"/>
                  </a:cubicBezTo>
                  <a:cubicBezTo>
                    <a:pt x="1" y="60"/>
                    <a:pt x="1" y="65"/>
                    <a:pt x="1" y="67"/>
                  </a:cubicBez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71"/>
                    <a:pt x="2" y="72"/>
                  </a:cubicBezTo>
                  <a:cubicBezTo>
                    <a:pt x="2" y="74"/>
                    <a:pt x="5" y="74"/>
                    <a:pt x="5" y="75"/>
                  </a:cubicBezTo>
                  <a:cubicBezTo>
                    <a:pt x="7" y="77"/>
                    <a:pt x="8" y="75"/>
                    <a:pt x="8" y="75"/>
                  </a:cubicBezTo>
                  <a:cubicBezTo>
                    <a:pt x="8" y="74"/>
                    <a:pt x="7" y="70"/>
                    <a:pt x="7" y="72"/>
                  </a:cubicBezTo>
                  <a:cubicBezTo>
                    <a:pt x="8" y="74"/>
                    <a:pt x="9" y="73"/>
                    <a:pt x="9" y="73"/>
                  </a:cubicBezTo>
                  <a:cubicBezTo>
                    <a:pt x="9" y="73"/>
                    <a:pt x="8" y="71"/>
                    <a:pt x="8" y="71"/>
                  </a:cubicBezTo>
                  <a:cubicBezTo>
                    <a:pt x="8" y="71"/>
                    <a:pt x="8" y="69"/>
                    <a:pt x="8" y="69"/>
                  </a:cubicBezTo>
                  <a:cubicBezTo>
                    <a:pt x="8" y="68"/>
                    <a:pt x="6" y="62"/>
                    <a:pt x="6" y="60"/>
                  </a:cubicBezTo>
                  <a:cubicBezTo>
                    <a:pt x="6" y="59"/>
                    <a:pt x="6" y="56"/>
                    <a:pt x="7" y="54"/>
                  </a:cubicBezTo>
                  <a:cubicBezTo>
                    <a:pt x="7" y="52"/>
                    <a:pt x="7" y="48"/>
                    <a:pt x="7" y="48"/>
                  </a:cubicBezTo>
                  <a:cubicBezTo>
                    <a:pt x="7" y="48"/>
                    <a:pt x="8" y="41"/>
                    <a:pt x="9" y="41"/>
                  </a:cubicBezTo>
                  <a:cubicBezTo>
                    <a:pt x="9" y="44"/>
                    <a:pt x="11" y="47"/>
                    <a:pt x="11" y="47"/>
                  </a:cubicBezTo>
                  <a:cubicBezTo>
                    <a:pt x="10" y="47"/>
                    <a:pt x="11" y="48"/>
                    <a:pt x="10" y="51"/>
                  </a:cubicBezTo>
                  <a:cubicBezTo>
                    <a:pt x="10" y="53"/>
                    <a:pt x="9" y="63"/>
                    <a:pt x="9" y="65"/>
                  </a:cubicBezTo>
                  <a:cubicBezTo>
                    <a:pt x="9" y="67"/>
                    <a:pt x="10" y="79"/>
                    <a:pt x="10" y="81"/>
                  </a:cubicBezTo>
                  <a:cubicBezTo>
                    <a:pt x="10" y="82"/>
                    <a:pt x="11" y="92"/>
                    <a:pt x="11" y="95"/>
                  </a:cubicBezTo>
                  <a:cubicBezTo>
                    <a:pt x="10" y="97"/>
                    <a:pt x="10" y="100"/>
                    <a:pt x="10" y="101"/>
                  </a:cubicBezTo>
                  <a:cubicBezTo>
                    <a:pt x="9" y="105"/>
                    <a:pt x="10" y="108"/>
                    <a:pt x="9" y="112"/>
                  </a:cubicBezTo>
                  <a:cubicBezTo>
                    <a:pt x="9" y="115"/>
                    <a:pt x="10" y="121"/>
                    <a:pt x="10" y="122"/>
                  </a:cubicBezTo>
                  <a:cubicBezTo>
                    <a:pt x="10" y="122"/>
                    <a:pt x="9" y="124"/>
                    <a:pt x="9" y="124"/>
                  </a:cubicBezTo>
                  <a:cubicBezTo>
                    <a:pt x="9" y="125"/>
                    <a:pt x="11" y="129"/>
                    <a:pt x="13" y="129"/>
                  </a:cubicBezTo>
                  <a:cubicBezTo>
                    <a:pt x="14" y="129"/>
                    <a:pt x="16" y="125"/>
                    <a:pt x="16" y="125"/>
                  </a:cubicBezTo>
                  <a:cubicBezTo>
                    <a:pt x="16" y="124"/>
                    <a:pt x="15" y="121"/>
                    <a:pt x="16" y="121"/>
                  </a:cubicBezTo>
                  <a:cubicBezTo>
                    <a:pt x="17" y="120"/>
                    <a:pt x="17" y="119"/>
                    <a:pt x="17" y="119"/>
                  </a:cubicBezTo>
                  <a:cubicBezTo>
                    <a:pt x="17" y="119"/>
                    <a:pt x="16" y="118"/>
                    <a:pt x="18" y="116"/>
                  </a:cubicBezTo>
                  <a:cubicBezTo>
                    <a:pt x="19" y="115"/>
                    <a:pt x="18" y="112"/>
                    <a:pt x="18" y="112"/>
                  </a:cubicBezTo>
                  <a:cubicBezTo>
                    <a:pt x="18" y="112"/>
                    <a:pt x="19" y="107"/>
                    <a:pt x="18" y="102"/>
                  </a:cubicBezTo>
                  <a:cubicBezTo>
                    <a:pt x="17" y="98"/>
                    <a:pt x="19" y="89"/>
                    <a:pt x="19" y="88"/>
                  </a:cubicBezTo>
                  <a:cubicBezTo>
                    <a:pt x="21" y="83"/>
                    <a:pt x="23" y="69"/>
                    <a:pt x="23" y="72"/>
                  </a:cubicBezTo>
                  <a:cubicBezTo>
                    <a:pt x="25" y="83"/>
                    <a:pt x="27" y="90"/>
                    <a:pt x="28" y="93"/>
                  </a:cubicBezTo>
                  <a:cubicBezTo>
                    <a:pt x="28" y="94"/>
                    <a:pt x="28" y="102"/>
                    <a:pt x="28" y="102"/>
                  </a:cubicBezTo>
                  <a:cubicBezTo>
                    <a:pt x="28" y="102"/>
                    <a:pt x="27" y="104"/>
                    <a:pt x="27" y="105"/>
                  </a:cubicBezTo>
                  <a:cubicBezTo>
                    <a:pt x="28" y="106"/>
                    <a:pt x="28" y="113"/>
                    <a:pt x="29" y="115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9" y="118"/>
                    <a:pt x="30" y="119"/>
                  </a:cubicBezTo>
                  <a:cubicBezTo>
                    <a:pt x="30" y="119"/>
                    <a:pt x="31" y="119"/>
                    <a:pt x="31" y="123"/>
                  </a:cubicBezTo>
                  <a:cubicBezTo>
                    <a:pt x="31" y="127"/>
                    <a:pt x="36" y="129"/>
                    <a:pt x="36" y="129"/>
                  </a:cubicBezTo>
                  <a:cubicBezTo>
                    <a:pt x="39" y="125"/>
                    <a:pt x="36" y="122"/>
                    <a:pt x="36" y="118"/>
                  </a:cubicBezTo>
                  <a:cubicBezTo>
                    <a:pt x="36" y="117"/>
                    <a:pt x="37" y="115"/>
                    <a:pt x="38" y="114"/>
                  </a:cubicBezTo>
                  <a:cubicBezTo>
                    <a:pt x="38" y="113"/>
                    <a:pt x="36" y="105"/>
                    <a:pt x="37" y="104"/>
                  </a:cubicBezTo>
                  <a:cubicBezTo>
                    <a:pt x="37" y="102"/>
                    <a:pt x="36" y="96"/>
                    <a:pt x="36" y="95"/>
                  </a:cubicBezTo>
                  <a:cubicBezTo>
                    <a:pt x="36" y="92"/>
                    <a:pt x="35" y="90"/>
                    <a:pt x="35" y="90"/>
                  </a:cubicBezTo>
                  <a:cubicBezTo>
                    <a:pt x="35" y="89"/>
                    <a:pt x="34" y="87"/>
                    <a:pt x="35" y="86"/>
                  </a:cubicBezTo>
                  <a:cubicBezTo>
                    <a:pt x="36" y="82"/>
                    <a:pt x="35" y="68"/>
                    <a:pt x="35" y="66"/>
                  </a:cubicBezTo>
                  <a:cubicBezTo>
                    <a:pt x="35" y="65"/>
                    <a:pt x="35" y="62"/>
                    <a:pt x="36" y="63"/>
                  </a:cubicBezTo>
                  <a:cubicBezTo>
                    <a:pt x="36" y="63"/>
                    <a:pt x="36" y="66"/>
                    <a:pt x="36" y="67"/>
                  </a:cubicBezTo>
                  <a:cubicBezTo>
                    <a:pt x="36" y="68"/>
                    <a:pt x="36" y="69"/>
                    <a:pt x="36" y="69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74"/>
                    <a:pt x="37" y="74"/>
                    <a:pt x="37" y="75"/>
                  </a:cubicBezTo>
                  <a:cubicBezTo>
                    <a:pt x="36" y="76"/>
                    <a:pt x="37" y="76"/>
                    <a:pt x="37" y="76"/>
                  </a:cubicBezTo>
                  <a:cubicBezTo>
                    <a:pt x="40" y="74"/>
                    <a:pt x="39" y="75"/>
                    <a:pt x="40" y="74"/>
                  </a:cubicBezTo>
                  <a:cubicBezTo>
                    <a:pt x="43" y="71"/>
                    <a:pt x="41" y="70"/>
                    <a:pt x="42" y="69"/>
                  </a:cubicBezTo>
                  <a:cubicBezTo>
                    <a:pt x="43" y="68"/>
                    <a:pt x="42" y="66"/>
                    <a:pt x="42" y="65"/>
                  </a:cubicBezTo>
                  <a:close/>
                  <a:moveTo>
                    <a:pt x="38" y="75"/>
                  </a:moveTo>
                  <a:cubicBezTo>
                    <a:pt x="38" y="76"/>
                    <a:pt x="38" y="71"/>
                    <a:pt x="38" y="71"/>
                  </a:cubicBezTo>
                  <a:cubicBezTo>
                    <a:pt x="38" y="71"/>
                    <a:pt x="39" y="72"/>
                    <a:pt x="38" y="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" name="Freeform 227"/>
            <p:cNvSpPr>
              <a:spLocks noEditPoints="1"/>
            </p:cNvSpPr>
            <p:nvPr/>
          </p:nvSpPr>
          <p:spPr bwMode="auto">
            <a:xfrm>
              <a:off x="2936" y="2305"/>
              <a:ext cx="58" cy="125"/>
            </a:xfrm>
            <a:custGeom>
              <a:avLst/>
              <a:gdLst>
                <a:gd name="T0" fmla="*/ 10 w 63"/>
                <a:gd name="T1" fmla="*/ 21 h 136"/>
                <a:gd name="T2" fmla="*/ 10 w 63"/>
                <a:gd name="T3" fmla="*/ 20 h 136"/>
                <a:gd name="T4" fmla="*/ 9 w 63"/>
                <a:gd name="T5" fmla="*/ 17 h 136"/>
                <a:gd name="T6" fmla="*/ 8 w 63"/>
                <a:gd name="T7" fmla="*/ 14 h 136"/>
                <a:gd name="T8" fmla="*/ 9 w 63"/>
                <a:gd name="T9" fmla="*/ 12 h 136"/>
                <a:gd name="T10" fmla="*/ 10 w 63"/>
                <a:gd name="T11" fmla="*/ 12 h 136"/>
                <a:gd name="T12" fmla="*/ 11 w 63"/>
                <a:gd name="T13" fmla="*/ 7 h 136"/>
                <a:gd name="T14" fmla="*/ 11 w 63"/>
                <a:gd name="T15" fmla="*/ 6 h 136"/>
                <a:gd name="T16" fmla="*/ 8 w 63"/>
                <a:gd name="T17" fmla="*/ 6 h 136"/>
                <a:gd name="T18" fmla="*/ 6 w 63"/>
                <a:gd name="T19" fmla="*/ 6 h 136"/>
                <a:gd name="T20" fmla="*/ 6 w 63"/>
                <a:gd name="T21" fmla="*/ 6 h 136"/>
                <a:gd name="T22" fmla="*/ 6 w 63"/>
                <a:gd name="T23" fmla="*/ 6 h 136"/>
                <a:gd name="T24" fmla="*/ 6 w 63"/>
                <a:gd name="T25" fmla="*/ 6 h 136"/>
                <a:gd name="T26" fmla="*/ 6 w 63"/>
                <a:gd name="T27" fmla="*/ 1 h 136"/>
                <a:gd name="T28" fmla="*/ 6 w 63"/>
                <a:gd name="T29" fmla="*/ 6 h 136"/>
                <a:gd name="T30" fmla="*/ 6 w 63"/>
                <a:gd name="T31" fmla="*/ 6 h 136"/>
                <a:gd name="T32" fmla="*/ 6 w 63"/>
                <a:gd name="T33" fmla="*/ 6 h 136"/>
                <a:gd name="T34" fmla="*/ 6 w 63"/>
                <a:gd name="T35" fmla="*/ 6 h 136"/>
                <a:gd name="T36" fmla="*/ 5 w 63"/>
                <a:gd name="T37" fmla="*/ 6 h 136"/>
                <a:gd name="T38" fmla="*/ 4 w 63"/>
                <a:gd name="T39" fmla="*/ 10 h 136"/>
                <a:gd name="T40" fmla="*/ 6 w 63"/>
                <a:gd name="T41" fmla="*/ 11 h 136"/>
                <a:gd name="T42" fmla="*/ 6 w 63"/>
                <a:gd name="T43" fmla="*/ 14 h 136"/>
                <a:gd name="T44" fmla="*/ 6 w 63"/>
                <a:gd name="T45" fmla="*/ 15 h 136"/>
                <a:gd name="T46" fmla="*/ 6 w 63"/>
                <a:gd name="T47" fmla="*/ 18 h 136"/>
                <a:gd name="T48" fmla="*/ 6 w 63"/>
                <a:gd name="T49" fmla="*/ 22 h 136"/>
                <a:gd name="T50" fmla="*/ 6 w 63"/>
                <a:gd name="T51" fmla="*/ 23 h 136"/>
                <a:gd name="T52" fmla="*/ 6 w 63"/>
                <a:gd name="T53" fmla="*/ 22 h 136"/>
                <a:gd name="T54" fmla="*/ 6 w 63"/>
                <a:gd name="T55" fmla="*/ 22 h 136"/>
                <a:gd name="T56" fmla="*/ 6 w 63"/>
                <a:gd name="T57" fmla="*/ 17 h 136"/>
                <a:gd name="T58" fmla="*/ 6 w 63"/>
                <a:gd name="T59" fmla="*/ 14 h 136"/>
                <a:gd name="T60" fmla="*/ 6 w 63"/>
                <a:gd name="T61" fmla="*/ 16 h 136"/>
                <a:gd name="T62" fmla="*/ 7 w 63"/>
                <a:gd name="T63" fmla="*/ 21 h 136"/>
                <a:gd name="T64" fmla="*/ 9 w 63"/>
                <a:gd name="T65" fmla="*/ 22 h 136"/>
                <a:gd name="T66" fmla="*/ 11 w 63"/>
                <a:gd name="T67" fmla="*/ 22 h 136"/>
                <a:gd name="T68" fmla="*/ 6 w 63"/>
                <a:gd name="T69" fmla="*/ 9 h 136"/>
                <a:gd name="T70" fmla="*/ 6 w 63"/>
                <a:gd name="T71" fmla="*/ 10 h 136"/>
                <a:gd name="T72" fmla="*/ 6 w 63"/>
                <a:gd name="T73" fmla="*/ 9 h 136"/>
                <a:gd name="T74" fmla="*/ 6 w 63"/>
                <a:gd name="T75" fmla="*/ 7 h 136"/>
                <a:gd name="T76" fmla="*/ 6 w 63"/>
                <a:gd name="T77" fmla="*/ 8 h 136"/>
                <a:gd name="T78" fmla="*/ 8 w 63"/>
                <a:gd name="T79" fmla="*/ 11 h 136"/>
                <a:gd name="T80" fmla="*/ 9 w 63"/>
                <a:gd name="T81" fmla="*/ 6 h 136"/>
                <a:gd name="T82" fmla="*/ 8 w 63"/>
                <a:gd name="T83" fmla="*/ 11 h 136"/>
                <a:gd name="T84" fmla="*/ 8 w 63"/>
                <a:gd name="T85" fmla="*/ 11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" h="136">
                  <a:moveTo>
                    <a:pt x="60" y="129"/>
                  </a:moveTo>
                  <a:cubicBezTo>
                    <a:pt x="59" y="129"/>
                    <a:pt x="56" y="124"/>
                    <a:pt x="55" y="124"/>
                  </a:cubicBezTo>
                  <a:cubicBezTo>
                    <a:pt x="55" y="124"/>
                    <a:pt x="54" y="123"/>
                    <a:pt x="55" y="123"/>
                  </a:cubicBezTo>
                  <a:cubicBezTo>
                    <a:pt x="55" y="122"/>
                    <a:pt x="54" y="121"/>
                    <a:pt x="54" y="120"/>
                  </a:cubicBezTo>
                  <a:cubicBezTo>
                    <a:pt x="53" y="119"/>
                    <a:pt x="53" y="109"/>
                    <a:pt x="53" y="108"/>
                  </a:cubicBezTo>
                  <a:cubicBezTo>
                    <a:pt x="53" y="106"/>
                    <a:pt x="52" y="102"/>
                    <a:pt x="51" y="100"/>
                  </a:cubicBezTo>
                  <a:cubicBezTo>
                    <a:pt x="51" y="99"/>
                    <a:pt x="49" y="80"/>
                    <a:pt x="48" y="78"/>
                  </a:cubicBezTo>
                  <a:cubicBezTo>
                    <a:pt x="48" y="77"/>
                    <a:pt x="49" y="77"/>
                    <a:pt x="49" y="77"/>
                  </a:cubicBezTo>
                  <a:cubicBezTo>
                    <a:pt x="49" y="76"/>
                    <a:pt x="47" y="70"/>
                    <a:pt x="47" y="69"/>
                  </a:cubicBezTo>
                  <a:cubicBezTo>
                    <a:pt x="47" y="68"/>
                    <a:pt x="49" y="69"/>
                    <a:pt x="50" y="68"/>
                  </a:cubicBezTo>
                  <a:cubicBezTo>
                    <a:pt x="51" y="67"/>
                    <a:pt x="52" y="67"/>
                    <a:pt x="53" y="65"/>
                  </a:cubicBezTo>
                  <a:cubicBezTo>
                    <a:pt x="54" y="65"/>
                    <a:pt x="54" y="66"/>
                    <a:pt x="55" y="65"/>
                  </a:cubicBezTo>
                  <a:cubicBezTo>
                    <a:pt x="55" y="65"/>
                    <a:pt x="56" y="62"/>
                    <a:pt x="56" y="62"/>
                  </a:cubicBezTo>
                  <a:cubicBezTo>
                    <a:pt x="56" y="61"/>
                    <a:pt x="63" y="47"/>
                    <a:pt x="63" y="44"/>
                  </a:cubicBezTo>
                  <a:cubicBezTo>
                    <a:pt x="62" y="42"/>
                    <a:pt x="62" y="42"/>
                    <a:pt x="63" y="41"/>
                  </a:cubicBezTo>
                  <a:cubicBezTo>
                    <a:pt x="62" y="41"/>
                    <a:pt x="62" y="41"/>
                    <a:pt x="62" y="41"/>
                  </a:cubicBezTo>
                  <a:cubicBezTo>
                    <a:pt x="62" y="41"/>
                    <a:pt x="57" y="35"/>
                    <a:pt x="56" y="33"/>
                  </a:cubicBezTo>
                  <a:cubicBezTo>
                    <a:pt x="55" y="31"/>
                    <a:pt x="51" y="24"/>
                    <a:pt x="47" y="23"/>
                  </a:cubicBezTo>
                  <a:cubicBezTo>
                    <a:pt x="44" y="22"/>
                    <a:pt x="39" y="21"/>
                    <a:pt x="39" y="21"/>
                  </a:cubicBezTo>
                  <a:cubicBezTo>
                    <a:pt x="39" y="21"/>
                    <a:pt x="39" y="19"/>
                    <a:pt x="38" y="18"/>
                  </a:cubicBezTo>
                  <a:cubicBezTo>
                    <a:pt x="37" y="18"/>
                    <a:pt x="36" y="18"/>
                    <a:pt x="36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1"/>
                    <a:pt x="35" y="11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2" y="2"/>
                    <a:pt x="31" y="2"/>
                  </a:cubicBezTo>
                  <a:cubicBezTo>
                    <a:pt x="29" y="1"/>
                    <a:pt x="28" y="0"/>
                    <a:pt x="26" y="1"/>
                  </a:cubicBezTo>
                  <a:cubicBezTo>
                    <a:pt x="24" y="1"/>
                    <a:pt x="20" y="3"/>
                    <a:pt x="20" y="7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2" y="14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4" y="18"/>
                    <a:pt x="24" y="19"/>
                  </a:cubicBezTo>
                  <a:cubicBezTo>
                    <a:pt x="24" y="20"/>
                    <a:pt x="23" y="21"/>
                    <a:pt x="23" y="22"/>
                  </a:cubicBezTo>
                  <a:cubicBezTo>
                    <a:pt x="22" y="22"/>
                    <a:pt x="17" y="24"/>
                    <a:pt x="16" y="24"/>
                  </a:cubicBezTo>
                  <a:cubicBezTo>
                    <a:pt x="16" y="25"/>
                    <a:pt x="9" y="30"/>
                    <a:pt x="8" y="31"/>
                  </a:cubicBezTo>
                  <a:cubicBezTo>
                    <a:pt x="7" y="33"/>
                    <a:pt x="6" y="35"/>
                    <a:pt x="5" y="36"/>
                  </a:cubicBezTo>
                  <a:cubicBezTo>
                    <a:pt x="3" y="38"/>
                    <a:pt x="0" y="41"/>
                    <a:pt x="0" y="44"/>
                  </a:cubicBezTo>
                  <a:cubicBezTo>
                    <a:pt x="0" y="44"/>
                    <a:pt x="3" y="55"/>
                    <a:pt x="4" y="55"/>
                  </a:cubicBezTo>
                  <a:cubicBezTo>
                    <a:pt x="5" y="56"/>
                    <a:pt x="9" y="62"/>
                    <a:pt x="10" y="62"/>
                  </a:cubicBezTo>
                  <a:cubicBezTo>
                    <a:pt x="11" y="63"/>
                    <a:pt x="12" y="62"/>
                    <a:pt x="12" y="62"/>
                  </a:cubicBezTo>
                  <a:cubicBezTo>
                    <a:pt x="13" y="62"/>
                    <a:pt x="16" y="65"/>
                    <a:pt x="17" y="66"/>
                  </a:cubicBezTo>
                  <a:cubicBezTo>
                    <a:pt x="18" y="67"/>
                    <a:pt x="15" y="80"/>
                    <a:pt x="15" y="80"/>
                  </a:cubicBezTo>
                  <a:cubicBezTo>
                    <a:pt x="15" y="80"/>
                    <a:pt x="16" y="80"/>
                    <a:pt x="17" y="80"/>
                  </a:cubicBezTo>
                  <a:cubicBezTo>
                    <a:pt x="17" y="80"/>
                    <a:pt x="16" y="84"/>
                    <a:pt x="16" y="85"/>
                  </a:cubicBezTo>
                  <a:cubicBezTo>
                    <a:pt x="16" y="85"/>
                    <a:pt x="16" y="93"/>
                    <a:pt x="16" y="94"/>
                  </a:cubicBezTo>
                  <a:cubicBezTo>
                    <a:pt x="17" y="95"/>
                    <a:pt x="12" y="104"/>
                    <a:pt x="15" y="111"/>
                  </a:cubicBezTo>
                  <a:cubicBezTo>
                    <a:pt x="15" y="111"/>
                    <a:pt x="15" y="124"/>
                    <a:pt x="15" y="124"/>
                  </a:cubicBezTo>
                  <a:cubicBezTo>
                    <a:pt x="15" y="125"/>
                    <a:pt x="13" y="127"/>
                    <a:pt x="14" y="128"/>
                  </a:cubicBezTo>
                  <a:cubicBezTo>
                    <a:pt x="14" y="129"/>
                    <a:pt x="10" y="133"/>
                    <a:pt x="10" y="133"/>
                  </a:cubicBezTo>
                  <a:cubicBezTo>
                    <a:pt x="10" y="133"/>
                    <a:pt x="11" y="136"/>
                    <a:pt x="15" y="136"/>
                  </a:cubicBezTo>
                  <a:cubicBezTo>
                    <a:pt x="19" y="136"/>
                    <a:pt x="20" y="132"/>
                    <a:pt x="21" y="130"/>
                  </a:cubicBezTo>
                  <a:cubicBezTo>
                    <a:pt x="22" y="128"/>
                    <a:pt x="23" y="130"/>
                    <a:pt x="23" y="130"/>
                  </a:cubicBezTo>
                  <a:cubicBezTo>
                    <a:pt x="23" y="130"/>
                    <a:pt x="25" y="129"/>
                    <a:pt x="25" y="129"/>
                  </a:cubicBezTo>
                  <a:cubicBezTo>
                    <a:pt x="25" y="129"/>
                    <a:pt x="25" y="126"/>
                    <a:pt x="25" y="126"/>
                  </a:cubicBezTo>
                  <a:cubicBezTo>
                    <a:pt x="25" y="126"/>
                    <a:pt x="26" y="122"/>
                    <a:pt x="25" y="119"/>
                  </a:cubicBezTo>
                  <a:cubicBezTo>
                    <a:pt x="24" y="116"/>
                    <a:pt x="24" y="106"/>
                    <a:pt x="24" y="106"/>
                  </a:cubicBezTo>
                  <a:cubicBezTo>
                    <a:pt x="24" y="106"/>
                    <a:pt x="26" y="103"/>
                    <a:pt x="27" y="95"/>
                  </a:cubicBezTo>
                  <a:cubicBezTo>
                    <a:pt x="28" y="87"/>
                    <a:pt x="30" y="84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0" y="101"/>
                    <a:pt x="43" y="120"/>
                    <a:pt x="43" y="122"/>
                  </a:cubicBezTo>
                  <a:cubicBezTo>
                    <a:pt x="44" y="123"/>
                    <a:pt x="42" y="126"/>
                    <a:pt x="47" y="128"/>
                  </a:cubicBezTo>
                  <a:cubicBezTo>
                    <a:pt x="49" y="129"/>
                    <a:pt x="50" y="129"/>
                    <a:pt x="50" y="129"/>
                  </a:cubicBezTo>
                  <a:cubicBezTo>
                    <a:pt x="51" y="130"/>
                    <a:pt x="52" y="131"/>
                    <a:pt x="53" y="132"/>
                  </a:cubicBezTo>
                  <a:cubicBezTo>
                    <a:pt x="55" y="132"/>
                    <a:pt x="59" y="133"/>
                    <a:pt x="60" y="132"/>
                  </a:cubicBezTo>
                  <a:cubicBezTo>
                    <a:pt x="61" y="130"/>
                    <a:pt x="60" y="129"/>
                    <a:pt x="60" y="129"/>
                  </a:cubicBezTo>
                  <a:close/>
                  <a:moveTo>
                    <a:pt x="18" y="51"/>
                  </a:moveTo>
                  <a:cubicBezTo>
                    <a:pt x="18" y="52"/>
                    <a:pt x="17" y="56"/>
                    <a:pt x="17" y="58"/>
                  </a:cubicBezTo>
                  <a:cubicBezTo>
                    <a:pt x="18" y="59"/>
                    <a:pt x="15" y="58"/>
                    <a:pt x="14" y="58"/>
                  </a:cubicBezTo>
                  <a:cubicBezTo>
                    <a:pt x="14" y="58"/>
                    <a:pt x="15" y="56"/>
                    <a:pt x="14" y="55"/>
                  </a:cubicBezTo>
                  <a:cubicBezTo>
                    <a:pt x="14" y="55"/>
                    <a:pt x="11" y="52"/>
                    <a:pt x="12" y="52"/>
                  </a:cubicBezTo>
                  <a:cubicBezTo>
                    <a:pt x="12" y="51"/>
                    <a:pt x="11" y="49"/>
                    <a:pt x="10" y="48"/>
                  </a:cubicBezTo>
                  <a:cubicBezTo>
                    <a:pt x="9" y="48"/>
                    <a:pt x="8" y="45"/>
                    <a:pt x="8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45"/>
                    <a:pt x="18" y="46"/>
                  </a:cubicBezTo>
                  <a:cubicBezTo>
                    <a:pt x="19" y="47"/>
                    <a:pt x="19" y="49"/>
                    <a:pt x="18" y="51"/>
                  </a:cubicBezTo>
                  <a:close/>
                  <a:moveTo>
                    <a:pt x="47" y="61"/>
                  </a:moveTo>
                  <a:cubicBezTo>
                    <a:pt x="46" y="60"/>
                    <a:pt x="45" y="42"/>
                    <a:pt x="47" y="37"/>
                  </a:cubicBezTo>
                  <a:cubicBezTo>
                    <a:pt x="47" y="37"/>
                    <a:pt x="50" y="38"/>
                    <a:pt x="51" y="41"/>
                  </a:cubicBezTo>
                  <a:cubicBezTo>
                    <a:pt x="51" y="42"/>
                    <a:pt x="54" y="45"/>
                    <a:pt x="54" y="47"/>
                  </a:cubicBezTo>
                  <a:cubicBezTo>
                    <a:pt x="54" y="48"/>
                    <a:pt x="49" y="57"/>
                    <a:pt x="49" y="59"/>
                  </a:cubicBezTo>
                  <a:cubicBezTo>
                    <a:pt x="48" y="60"/>
                    <a:pt x="50" y="60"/>
                    <a:pt x="50" y="60"/>
                  </a:cubicBezTo>
                  <a:cubicBezTo>
                    <a:pt x="50" y="60"/>
                    <a:pt x="47" y="61"/>
                    <a:pt x="47" y="6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" name="Freeform 228"/>
            <p:cNvSpPr>
              <a:spLocks noEditPoints="1"/>
            </p:cNvSpPr>
            <p:nvPr/>
          </p:nvSpPr>
          <p:spPr bwMode="auto">
            <a:xfrm>
              <a:off x="3067" y="2329"/>
              <a:ext cx="40" cy="119"/>
            </a:xfrm>
            <a:custGeom>
              <a:avLst/>
              <a:gdLst>
                <a:gd name="T0" fmla="*/ 8 w 43"/>
                <a:gd name="T1" fmla="*/ 5 h 130"/>
                <a:gd name="T2" fmla="*/ 7 w 43"/>
                <a:gd name="T3" fmla="*/ 5 h 130"/>
                <a:gd name="T4" fmla="*/ 7 w 43"/>
                <a:gd name="T5" fmla="*/ 5 h 130"/>
                <a:gd name="T6" fmla="*/ 7 w 43"/>
                <a:gd name="T7" fmla="*/ 5 h 130"/>
                <a:gd name="T8" fmla="*/ 7 w 43"/>
                <a:gd name="T9" fmla="*/ 5 h 130"/>
                <a:gd name="T10" fmla="*/ 7 w 43"/>
                <a:gd name="T11" fmla="*/ 5 h 130"/>
                <a:gd name="T12" fmla="*/ 7 w 43"/>
                <a:gd name="T13" fmla="*/ 0 h 130"/>
                <a:gd name="T14" fmla="*/ 7 w 43"/>
                <a:gd name="T15" fmla="*/ 5 h 130"/>
                <a:gd name="T16" fmla="*/ 7 w 43"/>
                <a:gd name="T17" fmla="*/ 5 h 130"/>
                <a:gd name="T18" fmla="*/ 7 w 43"/>
                <a:gd name="T19" fmla="*/ 5 h 130"/>
                <a:gd name="T20" fmla="*/ 7 w 43"/>
                <a:gd name="T21" fmla="*/ 5 h 130"/>
                <a:gd name="T22" fmla="*/ 2 w 43"/>
                <a:gd name="T23" fmla="*/ 5 h 130"/>
                <a:gd name="T24" fmla="*/ 3 w 43"/>
                <a:gd name="T25" fmla="*/ 6 h 130"/>
                <a:gd name="T26" fmla="*/ 3 w 43"/>
                <a:gd name="T27" fmla="*/ 9 h 130"/>
                <a:gd name="T28" fmla="*/ 1 w 43"/>
                <a:gd name="T29" fmla="*/ 13 h 130"/>
                <a:gd name="T30" fmla="*/ 7 w 43"/>
                <a:gd name="T31" fmla="*/ 13 h 130"/>
                <a:gd name="T32" fmla="*/ 7 w 43"/>
                <a:gd name="T33" fmla="*/ 16 h 130"/>
                <a:gd name="T34" fmla="*/ 7 w 43"/>
                <a:gd name="T35" fmla="*/ 20 h 130"/>
                <a:gd name="T36" fmla="*/ 7 w 43"/>
                <a:gd name="T37" fmla="*/ 21 h 130"/>
                <a:gd name="T38" fmla="*/ 7 w 43"/>
                <a:gd name="T39" fmla="*/ 21 h 130"/>
                <a:gd name="T40" fmla="*/ 7 w 43"/>
                <a:gd name="T41" fmla="*/ 20 h 130"/>
                <a:gd name="T42" fmla="*/ 7 w 43"/>
                <a:gd name="T43" fmla="*/ 19 h 130"/>
                <a:gd name="T44" fmla="*/ 8 w 43"/>
                <a:gd name="T45" fmla="*/ 19 h 130"/>
                <a:gd name="T46" fmla="*/ 7 w 43"/>
                <a:gd name="T47" fmla="*/ 19 h 130"/>
                <a:gd name="T48" fmla="*/ 7 w 43"/>
                <a:gd name="T49" fmla="*/ 18 h 130"/>
                <a:gd name="T50" fmla="*/ 7 w 43"/>
                <a:gd name="T51" fmla="*/ 17 h 130"/>
                <a:gd name="T52" fmla="*/ 7 w 43"/>
                <a:gd name="T53" fmla="*/ 10 h 130"/>
                <a:gd name="T54" fmla="*/ 7 w 43"/>
                <a:gd name="T55" fmla="*/ 9 h 130"/>
                <a:gd name="T56" fmla="*/ 7 w 43"/>
                <a:gd name="T57" fmla="*/ 5 h 130"/>
                <a:gd name="T58" fmla="*/ 9 w 43"/>
                <a:gd name="T59" fmla="*/ 5 h 130"/>
                <a:gd name="T60" fmla="*/ 7 w 43"/>
                <a:gd name="T61" fmla="*/ 5 h 130"/>
                <a:gd name="T62" fmla="*/ 7 w 43"/>
                <a:gd name="T63" fmla="*/ 5 h 130"/>
                <a:gd name="T64" fmla="*/ 7 w 43"/>
                <a:gd name="T65" fmla="*/ 5 h 130"/>
                <a:gd name="T66" fmla="*/ 7 w 43"/>
                <a:gd name="T67" fmla="*/ 5 h 130"/>
                <a:gd name="T68" fmla="*/ 7 w 43"/>
                <a:gd name="T69" fmla="*/ 5 h 130"/>
                <a:gd name="T70" fmla="*/ 7 w 43"/>
                <a:gd name="T71" fmla="*/ 5 h 130"/>
                <a:gd name="T72" fmla="*/ 7 w 43"/>
                <a:gd name="T73" fmla="*/ 5 h 130"/>
                <a:gd name="T74" fmla="*/ 7 w 43"/>
                <a:gd name="T75" fmla="*/ 5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30">
                  <a:moveTo>
                    <a:pt x="41" y="34"/>
                  </a:moveTo>
                  <a:cubicBezTo>
                    <a:pt x="42" y="33"/>
                    <a:pt x="40" y="31"/>
                    <a:pt x="40" y="31"/>
                  </a:cubicBezTo>
                  <a:cubicBezTo>
                    <a:pt x="39" y="30"/>
                    <a:pt x="37" y="27"/>
                    <a:pt x="36" y="26"/>
                  </a:cubicBezTo>
                  <a:cubicBezTo>
                    <a:pt x="36" y="25"/>
                    <a:pt x="34" y="23"/>
                    <a:pt x="34" y="23"/>
                  </a:cubicBezTo>
                  <a:cubicBezTo>
                    <a:pt x="34" y="22"/>
                    <a:pt x="34" y="18"/>
                    <a:pt x="34" y="18"/>
                  </a:cubicBezTo>
                  <a:cubicBezTo>
                    <a:pt x="34" y="18"/>
                    <a:pt x="32" y="16"/>
                    <a:pt x="32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3"/>
                    <a:pt x="29" y="13"/>
                  </a:cubicBezTo>
                  <a:cubicBezTo>
                    <a:pt x="28" y="12"/>
                    <a:pt x="27" y="13"/>
                    <a:pt x="26" y="12"/>
                  </a:cubicBezTo>
                  <a:cubicBezTo>
                    <a:pt x="26" y="12"/>
                    <a:pt x="27" y="11"/>
                    <a:pt x="27" y="11"/>
                  </a:cubicBezTo>
                  <a:cubicBezTo>
                    <a:pt x="28" y="11"/>
                    <a:pt x="28" y="8"/>
                    <a:pt x="28" y="7"/>
                  </a:cubicBezTo>
                  <a:cubicBezTo>
                    <a:pt x="27" y="6"/>
                    <a:pt x="28" y="5"/>
                    <a:pt x="27" y="5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3" y="1"/>
                    <a:pt x="19" y="0"/>
                    <a:pt x="17" y="0"/>
                  </a:cubicBezTo>
                  <a:cubicBezTo>
                    <a:pt x="15" y="0"/>
                    <a:pt x="13" y="4"/>
                    <a:pt x="13" y="5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11"/>
                    <a:pt x="10" y="12"/>
                  </a:cubicBezTo>
                  <a:cubicBezTo>
                    <a:pt x="11" y="13"/>
                    <a:pt x="10" y="15"/>
                    <a:pt x="10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20"/>
                    <a:pt x="11" y="20"/>
                  </a:cubicBezTo>
                  <a:cubicBezTo>
                    <a:pt x="11" y="20"/>
                    <a:pt x="6" y="24"/>
                    <a:pt x="5" y="24"/>
                  </a:cubicBezTo>
                  <a:cubicBezTo>
                    <a:pt x="4" y="25"/>
                    <a:pt x="3" y="30"/>
                    <a:pt x="2" y="33"/>
                  </a:cubicBezTo>
                  <a:cubicBezTo>
                    <a:pt x="1" y="35"/>
                    <a:pt x="4" y="37"/>
                    <a:pt x="3" y="38"/>
                  </a:cubicBezTo>
                  <a:cubicBezTo>
                    <a:pt x="2" y="40"/>
                    <a:pt x="4" y="43"/>
                    <a:pt x="3" y="44"/>
                  </a:cubicBezTo>
                  <a:cubicBezTo>
                    <a:pt x="3" y="44"/>
                    <a:pt x="4" y="50"/>
                    <a:pt x="3" y="51"/>
                  </a:cubicBezTo>
                  <a:cubicBezTo>
                    <a:pt x="2" y="52"/>
                    <a:pt x="4" y="57"/>
                    <a:pt x="3" y="57"/>
                  </a:cubicBezTo>
                  <a:cubicBezTo>
                    <a:pt x="2" y="57"/>
                    <a:pt x="0" y="58"/>
                    <a:pt x="0" y="58"/>
                  </a:cubicBezTo>
                  <a:cubicBezTo>
                    <a:pt x="0" y="58"/>
                    <a:pt x="1" y="75"/>
                    <a:pt x="1" y="76"/>
                  </a:cubicBezTo>
                  <a:cubicBezTo>
                    <a:pt x="1" y="76"/>
                    <a:pt x="3" y="76"/>
                    <a:pt x="3" y="76"/>
                  </a:cubicBezTo>
                  <a:cubicBezTo>
                    <a:pt x="3" y="76"/>
                    <a:pt x="8" y="75"/>
                    <a:pt x="8" y="75"/>
                  </a:cubicBezTo>
                  <a:cubicBezTo>
                    <a:pt x="9" y="76"/>
                    <a:pt x="9" y="88"/>
                    <a:pt x="9" y="88"/>
                  </a:cubicBezTo>
                  <a:cubicBezTo>
                    <a:pt x="9" y="89"/>
                    <a:pt x="7" y="100"/>
                    <a:pt x="8" y="101"/>
                  </a:cubicBezTo>
                  <a:cubicBezTo>
                    <a:pt x="8" y="102"/>
                    <a:pt x="9" y="108"/>
                    <a:pt x="9" y="110"/>
                  </a:cubicBezTo>
                  <a:cubicBezTo>
                    <a:pt x="9" y="112"/>
                    <a:pt x="7" y="126"/>
                    <a:pt x="7" y="126"/>
                  </a:cubicBezTo>
                  <a:cubicBezTo>
                    <a:pt x="7" y="126"/>
                    <a:pt x="6" y="129"/>
                    <a:pt x="7" y="129"/>
                  </a:cubicBezTo>
                  <a:cubicBezTo>
                    <a:pt x="8" y="129"/>
                    <a:pt x="11" y="129"/>
                    <a:pt x="11" y="129"/>
                  </a:cubicBezTo>
                  <a:cubicBezTo>
                    <a:pt x="11" y="129"/>
                    <a:pt x="11" y="128"/>
                    <a:pt x="12" y="128"/>
                  </a:cubicBezTo>
                  <a:cubicBezTo>
                    <a:pt x="13" y="128"/>
                    <a:pt x="16" y="130"/>
                    <a:pt x="18" y="129"/>
                  </a:cubicBezTo>
                  <a:cubicBezTo>
                    <a:pt x="20" y="129"/>
                    <a:pt x="26" y="130"/>
                    <a:pt x="27" y="129"/>
                  </a:cubicBezTo>
                  <a:cubicBezTo>
                    <a:pt x="28" y="129"/>
                    <a:pt x="27" y="127"/>
                    <a:pt x="26" y="127"/>
                  </a:cubicBezTo>
                  <a:cubicBezTo>
                    <a:pt x="25" y="127"/>
                    <a:pt x="22" y="125"/>
                    <a:pt x="22" y="125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9" y="125"/>
                    <a:pt x="30" y="125"/>
                  </a:cubicBezTo>
                  <a:cubicBezTo>
                    <a:pt x="32" y="126"/>
                    <a:pt x="37" y="125"/>
                    <a:pt x="38" y="125"/>
                  </a:cubicBezTo>
                  <a:cubicBezTo>
                    <a:pt x="38" y="124"/>
                    <a:pt x="38" y="123"/>
                    <a:pt x="37" y="122"/>
                  </a:cubicBezTo>
                  <a:cubicBezTo>
                    <a:pt x="37" y="122"/>
                    <a:pt x="34" y="123"/>
                    <a:pt x="33" y="122"/>
                  </a:cubicBezTo>
                  <a:cubicBezTo>
                    <a:pt x="32" y="122"/>
                    <a:pt x="28" y="121"/>
                    <a:pt x="29" y="120"/>
                  </a:cubicBezTo>
                  <a:cubicBezTo>
                    <a:pt x="29" y="119"/>
                    <a:pt x="27" y="117"/>
                    <a:pt x="27" y="116"/>
                  </a:cubicBezTo>
                  <a:cubicBezTo>
                    <a:pt x="26" y="115"/>
                    <a:pt x="26" y="115"/>
                    <a:pt x="25" y="115"/>
                  </a:cubicBezTo>
                  <a:cubicBezTo>
                    <a:pt x="26" y="115"/>
                    <a:pt x="26" y="115"/>
                    <a:pt x="26" y="114"/>
                  </a:cubicBezTo>
                  <a:cubicBezTo>
                    <a:pt x="25" y="113"/>
                    <a:pt x="29" y="72"/>
                    <a:pt x="30" y="71"/>
                  </a:cubicBezTo>
                  <a:cubicBezTo>
                    <a:pt x="30" y="70"/>
                    <a:pt x="29" y="59"/>
                    <a:pt x="29" y="58"/>
                  </a:cubicBezTo>
                  <a:cubicBezTo>
                    <a:pt x="29" y="57"/>
                    <a:pt x="29" y="58"/>
                    <a:pt x="29" y="56"/>
                  </a:cubicBezTo>
                  <a:cubicBezTo>
                    <a:pt x="30" y="54"/>
                    <a:pt x="28" y="55"/>
                    <a:pt x="29" y="54"/>
                  </a:cubicBezTo>
                  <a:cubicBezTo>
                    <a:pt x="30" y="53"/>
                    <a:pt x="31" y="49"/>
                    <a:pt x="30" y="48"/>
                  </a:cubicBezTo>
                  <a:cubicBezTo>
                    <a:pt x="30" y="47"/>
                    <a:pt x="30" y="39"/>
                    <a:pt x="30" y="40"/>
                  </a:cubicBezTo>
                  <a:cubicBezTo>
                    <a:pt x="31" y="41"/>
                    <a:pt x="34" y="43"/>
                    <a:pt x="38" y="45"/>
                  </a:cubicBezTo>
                  <a:cubicBezTo>
                    <a:pt x="43" y="46"/>
                    <a:pt x="42" y="40"/>
                    <a:pt x="43" y="39"/>
                  </a:cubicBezTo>
                  <a:cubicBezTo>
                    <a:pt x="43" y="38"/>
                    <a:pt x="41" y="35"/>
                    <a:pt x="41" y="34"/>
                  </a:cubicBezTo>
                  <a:close/>
                  <a:moveTo>
                    <a:pt x="30" y="18"/>
                  </a:moveTo>
                  <a:cubicBezTo>
                    <a:pt x="30" y="18"/>
                    <a:pt x="30" y="19"/>
                    <a:pt x="30" y="19"/>
                  </a:cubicBezTo>
                  <a:cubicBezTo>
                    <a:pt x="29" y="19"/>
                    <a:pt x="29" y="17"/>
                    <a:pt x="29" y="17"/>
                  </a:cubicBezTo>
                  <a:lnTo>
                    <a:pt x="30" y="18"/>
                  </a:lnTo>
                  <a:close/>
                  <a:moveTo>
                    <a:pt x="28" y="26"/>
                  </a:moveTo>
                  <a:cubicBezTo>
                    <a:pt x="27" y="26"/>
                    <a:pt x="24" y="25"/>
                    <a:pt x="23" y="24"/>
                  </a:cubicBezTo>
                  <a:cubicBezTo>
                    <a:pt x="23" y="24"/>
                    <a:pt x="25" y="24"/>
                    <a:pt x="25" y="24"/>
                  </a:cubicBezTo>
                  <a:cubicBezTo>
                    <a:pt x="25" y="24"/>
                    <a:pt x="23" y="22"/>
                    <a:pt x="22" y="22"/>
                  </a:cubicBezTo>
                  <a:cubicBezTo>
                    <a:pt x="21" y="22"/>
                    <a:pt x="21" y="20"/>
                    <a:pt x="21" y="20"/>
                  </a:cubicBezTo>
                  <a:cubicBezTo>
                    <a:pt x="21" y="20"/>
                    <a:pt x="24" y="19"/>
                    <a:pt x="25" y="15"/>
                  </a:cubicBezTo>
                  <a:cubicBezTo>
                    <a:pt x="25" y="15"/>
                    <a:pt x="27" y="15"/>
                    <a:pt x="27" y="17"/>
                  </a:cubicBezTo>
                  <a:cubicBezTo>
                    <a:pt x="27" y="18"/>
                    <a:pt x="29" y="21"/>
                    <a:pt x="29" y="22"/>
                  </a:cubicBezTo>
                  <a:cubicBezTo>
                    <a:pt x="30" y="23"/>
                    <a:pt x="32" y="24"/>
                    <a:pt x="32" y="26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29"/>
                    <a:pt x="30" y="26"/>
                    <a:pt x="28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" name="Freeform 229"/>
            <p:cNvSpPr>
              <a:spLocks noEditPoints="1"/>
            </p:cNvSpPr>
            <p:nvPr/>
          </p:nvSpPr>
          <p:spPr bwMode="auto">
            <a:xfrm>
              <a:off x="2939" y="2122"/>
              <a:ext cx="45" cy="115"/>
            </a:xfrm>
            <a:custGeom>
              <a:avLst/>
              <a:gdLst>
                <a:gd name="T0" fmla="*/ 6 w 49"/>
                <a:gd name="T1" fmla="*/ 17 h 125"/>
                <a:gd name="T2" fmla="*/ 6 w 49"/>
                <a:gd name="T3" fmla="*/ 13 h 125"/>
                <a:gd name="T4" fmla="*/ 6 w 49"/>
                <a:gd name="T5" fmla="*/ 12 h 125"/>
                <a:gd name="T6" fmla="*/ 6 w 49"/>
                <a:gd name="T7" fmla="*/ 9 h 125"/>
                <a:gd name="T8" fmla="*/ 6 w 49"/>
                <a:gd name="T9" fmla="*/ 6 h 125"/>
                <a:gd name="T10" fmla="*/ 6 w 49"/>
                <a:gd name="T11" fmla="*/ 6 h 125"/>
                <a:gd name="T12" fmla="*/ 6 w 49"/>
                <a:gd name="T13" fmla="*/ 1 h 125"/>
                <a:gd name="T14" fmla="*/ 6 w 49"/>
                <a:gd name="T15" fmla="*/ 1 h 125"/>
                <a:gd name="T16" fmla="*/ 6 w 49"/>
                <a:gd name="T17" fmla="*/ 4 h 125"/>
                <a:gd name="T18" fmla="*/ 6 w 49"/>
                <a:gd name="T19" fmla="*/ 6 h 125"/>
                <a:gd name="T20" fmla="*/ 6 w 49"/>
                <a:gd name="T21" fmla="*/ 6 h 125"/>
                <a:gd name="T22" fmla="*/ 6 w 49"/>
                <a:gd name="T23" fmla="*/ 6 h 125"/>
                <a:gd name="T24" fmla="*/ 6 w 49"/>
                <a:gd name="T25" fmla="*/ 6 h 125"/>
                <a:gd name="T26" fmla="*/ 6 w 49"/>
                <a:gd name="T27" fmla="*/ 6 h 125"/>
                <a:gd name="T28" fmla="*/ 6 w 49"/>
                <a:gd name="T29" fmla="*/ 6 h 125"/>
                <a:gd name="T30" fmla="*/ 6 w 49"/>
                <a:gd name="T31" fmla="*/ 6 h 125"/>
                <a:gd name="T32" fmla="*/ 6 w 49"/>
                <a:gd name="T33" fmla="*/ 11 h 125"/>
                <a:gd name="T34" fmla="*/ 6 w 49"/>
                <a:gd name="T35" fmla="*/ 16 h 125"/>
                <a:gd name="T36" fmla="*/ 6 w 49"/>
                <a:gd name="T37" fmla="*/ 21 h 125"/>
                <a:gd name="T38" fmla="*/ 6 w 49"/>
                <a:gd name="T39" fmla="*/ 21 h 125"/>
                <a:gd name="T40" fmla="*/ 6 w 49"/>
                <a:gd name="T41" fmla="*/ 21 h 125"/>
                <a:gd name="T42" fmla="*/ 6 w 49"/>
                <a:gd name="T43" fmla="*/ 21 h 125"/>
                <a:gd name="T44" fmla="*/ 6 w 49"/>
                <a:gd name="T45" fmla="*/ 19 h 125"/>
                <a:gd name="T46" fmla="*/ 6 w 49"/>
                <a:gd name="T47" fmla="*/ 19 h 125"/>
                <a:gd name="T48" fmla="*/ 6 w 49"/>
                <a:gd name="T49" fmla="*/ 17 h 125"/>
                <a:gd name="T50" fmla="*/ 6 w 49"/>
                <a:gd name="T51" fmla="*/ 15 h 125"/>
                <a:gd name="T52" fmla="*/ 6 w 49"/>
                <a:gd name="T53" fmla="*/ 13 h 125"/>
                <a:gd name="T54" fmla="*/ 6 w 49"/>
                <a:gd name="T55" fmla="*/ 14 h 125"/>
                <a:gd name="T56" fmla="*/ 6 w 49"/>
                <a:gd name="T57" fmla="*/ 6 h 125"/>
                <a:gd name="T58" fmla="*/ 6 w 49"/>
                <a:gd name="T59" fmla="*/ 6 h 125"/>
                <a:gd name="T60" fmla="*/ 6 w 49"/>
                <a:gd name="T61" fmla="*/ 6 h 125"/>
                <a:gd name="T62" fmla="*/ 6 w 49"/>
                <a:gd name="T63" fmla="*/ 13 h 125"/>
                <a:gd name="T64" fmla="*/ 6 w 49"/>
                <a:gd name="T65" fmla="*/ 13 h 125"/>
                <a:gd name="T66" fmla="*/ 6 w 49"/>
                <a:gd name="T67" fmla="*/ 13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125">
                  <a:moveTo>
                    <a:pt x="21" y="86"/>
                  </a:moveTo>
                  <a:cubicBezTo>
                    <a:pt x="21" y="87"/>
                    <a:pt x="27" y="97"/>
                    <a:pt x="30" y="98"/>
                  </a:cubicBezTo>
                  <a:cubicBezTo>
                    <a:pt x="33" y="98"/>
                    <a:pt x="48" y="82"/>
                    <a:pt x="49" y="80"/>
                  </a:cubicBezTo>
                  <a:cubicBezTo>
                    <a:pt x="49" y="77"/>
                    <a:pt x="39" y="71"/>
                    <a:pt x="38" y="71"/>
                  </a:cubicBezTo>
                  <a:cubicBezTo>
                    <a:pt x="37" y="71"/>
                    <a:pt x="35" y="73"/>
                    <a:pt x="35" y="73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5"/>
                    <a:pt x="23" y="62"/>
                  </a:cubicBezTo>
                  <a:cubicBezTo>
                    <a:pt x="22" y="61"/>
                    <a:pt x="24" y="52"/>
                    <a:pt x="25" y="50"/>
                  </a:cubicBezTo>
                  <a:cubicBezTo>
                    <a:pt x="26" y="47"/>
                    <a:pt x="23" y="38"/>
                    <a:pt x="26" y="32"/>
                  </a:cubicBezTo>
                  <a:cubicBezTo>
                    <a:pt x="26" y="31"/>
                    <a:pt x="25" y="27"/>
                    <a:pt x="27" y="26"/>
                  </a:cubicBezTo>
                  <a:cubicBezTo>
                    <a:pt x="29" y="24"/>
                    <a:pt x="27" y="23"/>
                    <a:pt x="27" y="23"/>
                  </a:cubicBezTo>
                  <a:cubicBezTo>
                    <a:pt x="27" y="23"/>
                    <a:pt x="24" y="25"/>
                    <a:pt x="25" y="18"/>
                  </a:cubicBezTo>
                  <a:cubicBezTo>
                    <a:pt x="27" y="12"/>
                    <a:pt x="25" y="11"/>
                    <a:pt x="25" y="11"/>
                  </a:cubicBezTo>
                  <a:cubicBezTo>
                    <a:pt x="24" y="3"/>
                    <a:pt x="19" y="1"/>
                    <a:pt x="19" y="1"/>
                  </a:cubicBezTo>
                  <a:cubicBezTo>
                    <a:pt x="18" y="0"/>
                    <a:pt x="16" y="1"/>
                    <a:pt x="16" y="1"/>
                  </a:cubicBezTo>
                  <a:cubicBezTo>
                    <a:pt x="14" y="1"/>
                    <a:pt x="13" y="0"/>
                    <a:pt x="13" y="1"/>
                  </a:cubicBezTo>
                  <a:cubicBezTo>
                    <a:pt x="12" y="1"/>
                    <a:pt x="10" y="2"/>
                    <a:pt x="9" y="2"/>
                  </a:cubicBezTo>
                  <a:cubicBezTo>
                    <a:pt x="8" y="2"/>
                    <a:pt x="9" y="4"/>
                    <a:pt x="9" y="4"/>
                  </a:cubicBezTo>
                  <a:cubicBezTo>
                    <a:pt x="9" y="4"/>
                    <a:pt x="8" y="5"/>
                    <a:pt x="8" y="6"/>
                  </a:cubicBezTo>
                  <a:cubicBezTo>
                    <a:pt x="8" y="6"/>
                    <a:pt x="8" y="7"/>
                    <a:pt x="9" y="7"/>
                  </a:cubicBezTo>
                  <a:cubicBezTo>
                    <a:pt x="9" y="8"/>
                    <a:pt x="9" y="8"/>
                    <a:pt x="9" y="9"/>
                  </a:cubicBezTo>
                  <a:cubicBezTo>
                    <a:pt x="9" y="10"/>
                    <a:pt x="7" y="12"/>
                    <a:pt x="7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8" y="13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6"/>
                    <a:pt x="9" y="17"/>
                  </a:cubicBezTo>
                  <a:cubicBezTo>
                    <a:pt x="10" y="18"/>
                    <a:pt x="12" y="17"/>
                    <a:pt x="13" y="17"/>
                  </a:cubicBezTo>
                  <a:cubicBezTo>
                    <a:pt x="14" y="18"/>
                    <a:pt x="12" y="21"/>
                    <a:pt x="12" y="22"/>
                  </a:cubicBezTo>
                  <a:cubicBezTo>
                    <a:pt x="12" y="26"/>
                    <a:pt x="13" y="25"/>
                    <a:pt x="12" y="26"/>
                  </a:cubicBezTo>
                  <a:cubicBezTo>
                    <a:pt x="11" y="29"/>
                    <a:pt x="8" y="33"/>
                    <a:pt x="8" y="36"/>
                  </a:cubicBezTo>
                  <a:cubicBezTo>
                    <a:pt x="8" y="38"/>
                    <a:pt x="9" y="41"/>
                    <a:pt x="8" y="45"/>
                  </a:cubicBezTo>
                  <a:cubicBezTo>
                    <a:pt x="7" y="50"/>
                    <a:pt x="10" y="58"/>
                    <a:pt x="7" y="61"/>
                  </a:cubicBezTo>
                  <a:cubicBezTo>
                    <a:pt x="5" y="63"/>
                    <a:pt x="0" y="82"/>
                    <a:pt x="0" y="84"/>
                  </a:cubicBezTo>
                  <a:cubicBezTo>
                    <a:pt x="0" y="87"/>
                    <a:pt x="9" y="95"/>
                    <a:pt x="9" y="96"/>
                  </a:cubicBezTo>
                  <a:cubicBezTo>
                    <a:pt x="9" y="97"/>
                    <a:pt x="11" y="114"/>
                    <a:pt x="11" y="116"/>
                  </a:cubicBezTo>
                  <a:cubicBezTo>
                    <a:pt x="11" y="118"/>
                    <a:pt x="9" y="121"/>
                    <a:pt x="8" y="121"/>
                  </a:cubicBezTo>
                  <a:cubicBezTo>
                    <a:pt x="7" y="121"/>
                    <a:pt x="4" y="122"/>
                    <a:pt x="5" y="122"/>
                  </a:cubicBezTo>
                  <a:cubicBezTo>
                    <a:pt x="16" y="125"/>
                    <a:pt x="15" y="122"/>
                    <a:pt x="15" y="122"/>
                  </a:cubicBezTo>
                  <a:cubicBezTo>
                    <a:pt x="15" y="122"/>
                    <a:pt x="19" y="121"/>
                    <a:pt x="19" y="121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6" y="118"/>
                    <a:pt x="25" y="114"/>
                    <a:pt x="25" y="113"/>
                  </a:cubicBezTo>
                  <a:cubicBezTo>
                    <a:pt x="25" y="112"/>
                    <a:pt x="27" y="110"/>
                    <a:pt x="27" y="110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3"/>
                    <a:pt x="32" y="112"/>
                    <a:pt x="31" y="112"/>
                  </a:cubicBezTo>
                  <a:cubicBezTo>
                    <a:pt x="29" y="110"/>
                    <a:pt x="29" y="107"/>
                    <a:pt x="29" y="107"/>
                  </a:cubicBezTo>
                  <a:cubicBezTo>
                    <a:pt x="29" y="106"/>
                    <a:pt x="31" y="105"/>
                    <a:pt x="30" y="104"/>
                  </a:cubicBezTo>
                  <a:cubicBezTo>
                    <a:pt x="28" y="99"/>
                    <a:pt x="25" y="102"/>
                    <a:pt x="21" y="98"/>
                  </a:cubicBezTo>
                  <a:cubicBezTo>
                    <a:pt x="20" y="96"/>
                    <a:pt x="20" y="91"/>
                    <a:pt x="20" y="85"/>
                  </a:cubicBezTo>
                  <a:cubicBezTo>
                    <a:pt x="20" y="82"/>
                    <a:pt x="19" y="78"/>
                    <a:pt x="19" y="78"/>
                  </a:cubicBezTo>
                  <a:cubicBezTo>
                    <a:pt x="18" y="77"/>
                    <a:pt x="20" y="76"/>
                    <a:pt x="20" y="73"/>
                  </a:cubicBezTo>
                  <a:cubicBezTo>
                    <a:pt x="20" y="73"/>
                    <a:pt x="21" y="72"/>
                    <a:pt x="22" y="73"/>
                  </a:cubicBezTo>
                  <a:cubicBezTo>
                    <a:pt x="23" y="73"/>
                    <a:pt x="25" y="82"/>
                    <a:pt x="25" y="82"/>
                  </a:cubicBezTo>
                  <a:cubicBezTo>
                    <a:pt x="25" y="82"/>
                    <a:pt x="21" y="84"/>
                    <a:pt x="21" y="86"/>
                  </a:cubicBezTo>
                  <a:close/>
                  <a:moveTo>
                    <a:pt x="23" y="21"/>
                  </a:moveTo>
                  <a:cubicBezTo>
                    <a:pt x="23" y="21"/>
                    <a:pt x="22" y="21"/>
                    <a:pt x="22" y="20"/>
                  </a:cubicBezTo>
                  <a:cubicBezTo>
                    <a:pt x="22" y="20"/>
                    <a:pt x="21" y="18"/>
                    <a:pt x="21" y="18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8"/>
                    <a:pt x="23" y="21"/>
                    <a:pt x="23" y="21"/>
                  </a:cubicBezTo>
                  <a:close/>
                  <a:moveTo>
                    <a:pt x="24" y="72"/>
                  </a:moveTo>
                  <a:cubicBezTo>
                    <a:pt x="24" y="72"/>
                    <a:pt x="25" y="70"/>
                    <a:pt x="26" y="70"/>
                  </a:cubicBezTo>
                  <a:cubicBezTo>
                    <a:pt x="26" y="69"/>
                    <a:pt x="34" y="75"/>
                    <a:pt x="34" y="75"/>
                  </a:cubicBezTo>
                  <a:cubicBezTo>
                    <a:pt x="27" y="82"/>
                    <a:pt x="27" y="82"/>
                    <a:pt x="27" y="82"/>
                  </a:cubicBezTo>
                  <a:lnTo>
                    <a:pt x="24" y="7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" name="Freeform 230"/>
            <p:cNvSpPr>
              <a:spLocks/>
            </p:cNvSpPr>
            <p:nvPr/>
          </p:nvSpPr>
          <p:spPr bwMode="auto">
            <a:xfrm>
              <a:off x="2900" y="2299"/>
              <a:ext cx="53" cy="115"/>
            </a:xfrm>
            <a:custGeom>
              <a:avLst/>
              <a:gdLst>
                <a:gd name="T0" fmla="*/ 5 w 58"/>
                <a:gd name="T1" fmla="*/ 5 h 126"/>
                <a:gd name="T2" fmla="*/ 5 w 58"/>
                <a:gd name="T3" fmla="*/ 5 h 126"/>
                <a:gd name="T4" fmla="*/ 5 w 58"/>
                <a:gd name="T5" fmla="*/ 5 h 126"/>
                <a:gd name="T6" fmla="*/ 5 w 58"/>
                <a:gd name="T7" fmla="*/ 5 h 126"/>
                <a:gd name="T8" fmla="*/ 5 w 58"/>
                <a:gd name="T9" fmla="*/ 1 h 126"/>
                <a:gd name="T10" fmla="*/ 5 w 58"/>
                <a:gd name="T11" fmla="*/ 5 h 126"/>
                <a:gd name="T12" fmla="*/ 5 w 58"/>
                <a:gd name="T13" fmla="*/ 5 h 126"/>
                <a:gd name="T14" fmla="*/ 5 w 58"/>
                <a:gd name="T15" fmla="*/ 5 h 126"/>
                <a:gd name="T16" fmla="*/ 5 w 58"/>
                <a:gd name="T17" fmla="*/ 8 h 126"/>
                <a:gd name="T18" fmla="*/ 5 w 58"/>
                <a:gd name="T19" fmla="*/ 9 h 126"/>
                <a:gd name="T20" fmla="*/ 5 w 58"/>
                <a:gd name="T21" fmla="*/ 11 h 126"/>
                <a:gd name="T22" fmla="*/ 5 w 58"/>
                <a:gd name="T23" fmla="*/ 13 h 126"/>
                <a:gd name="T24" fmla="*/ 5 w 58"/>
                <a:gd name="T25" fmla="*/ 13 h 126"/>
                <a:gd name="T26" fmla="*/ 5 w 58"/>
                <a:gd name="T27" fmla="*/ 15 h 126"/>
                <a:gd name="T28" fmla="*/ 1 w 58"/>
                <a:gd name="T29" fmla="*/ 17 h 126"/>
                <a:gd name="T30" fmla="*/ 5 w 58"/>
                <a:gd name="T31" fmla="*/ 18 h 126"/>
                <a:gd name="T32" fmla="*/ 5 w 58"/>
                <a:gd name="T33" fmla="*/ 18 h 126"/>
                <a:gd name="T34" fmla="*/ 5 w 58"/>
                <a:gd name="T35" fmla="*/ 17 h 126"/>
                <a:gd name="T36" fmla="*/ 5 w 58"/>
                <a:gd name="T37" fmla="*/ 15 h 126"/>
                <a:gd name="T38" fmla="*/ 5 w 58"/>
                <a:gd name="T39" fmla="*/ 14 h 126"/>
                <a:gd name="T40" fmla="*/ 5 w 58"/>
                <a:gd name="T41" fmla="*/ 16 h 126"/>
                <a:gd name="T42" fmla="*/ 5 w 58"/>
                <a:gd name="T43" fmla="*/ 18 h 126"/>
                <a:gd name="T44" fmla="*/ 6 w 58"/>
                <a:gd name="T45" fmla="*/ 18 h 126"/>
                <a:gd name="T46" fmla="*/ 8 w 58"/>
                <a:gd name="T47" fmla="*/ 17 h 126"/>
                <a:gd name="T48" fmla="*/ 7 w 58"/>
                <a:gd name="T49" fmla="*/ 16 h 126"/>
                <a:gd name="T50" fmla="*/ 5 w 58"/>
                <a:gd name="T51" fmla="*/ 13 h 126"/>
                <a:gd name="T52" fmla="*/ 5 w 58"/>
                <a:gd name="T53" fmla="*/ 11 h 126"/>
                <a:gd name="T54" fmla="*/ 6 w 58"/>
                <a:gd name="T55" fmla="*/ 10 h 126"/>
                <a:gd name="T56" fmla="*/ 7 w 58"/>
                <a:gd name="T57" fmla="*/ 10 h 126"/>
                <a:gd name="T58" fmla="*/ 6 w 58"/>
                <a:gd name="T59" fmla="*/ 9 h 126"/>
                <a:gd name="T60" fmla="*/ 5 w 58"/>
                <a:gd name="T61" fmla="*/ 7 h 126"/>
                <a:gd name="T62" fmla="*/ 5 w 58"/>
                <a:gd name="T63" fmla="*/ 5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" h="126">
                  <a:moveTo>
                    <a:pt x="33" y="25"/>
                  </a:moveTo>
                  <a:cubicBezTo>
                    <a:pt x="32" y="24"/>
                    <a:pt x="32" y="22"/>
                    <a:pt x="31" y="21"/>
                  </a:cubicBezTo>
                  <a:cubicBezTo>
                    <a:pt x="31" y="21"/>
                    <a:pt x="34" y="17"/>
                    <a:pt x="34" y="16"/>
                  </a:cubicBezTo>
                  <a:cubicBezTo>
                    <a:pt x="34" y="15"/>
                    <a:pt x="34" y="15"/>
                    <a:pt x="34" y="14"/>
                  </a:cubicBezTo>
                  <a:cubicBezTo>
                    <a:pt x="34" y="13"/>
                    <a:pt x="34" y="12"/>
                    <a:pt x="34" y="12"/>
                  </a:cubicBezTo>
                  <a:cubicBezTo>
                    <a:pt x="34" y="12"/>
                    <a:pt x="34" y="10"/>
                    <a:pt x="34" y="10"/>
                  </a:cubicBezTo>
                  <a:cubicBezTo>
                    <a:pt x="33" y="9"/>
                    <a:pt x="33" y="7"/>
                    <a:pt x="33" y="6"/>
                  </a:cubicBezTo>
                  <a:cubicBezTo>
                    <a:pt x="33" y="6"/>
                    <a:pt x="34" y="6"/>
                    <a:pt x="34" y="5"/>
                  </a:cubicBezTo>
                  <a:cubicBezTo>
                    <a:pt x="33" y="4"/>
                    <a:pt x="29" y="1"/>
                    <a:pt x="28" y="2"/>
                  </a:cubicBezTo>
                  <a:cubicBezTo>
                    <a:pt x="26" y="2"/>
                    <a:pt x="24" y="0"/>
                    <a:pt x="23" y="1"/>
                  </a:cubicBezTo>
                  <a:cubicBezTo>
                    <a:pt x="21" y="3"/>
                    <a:pt x="18" y="7"/>
                    <a:pt x="18" y="8"/>
                  </a:cubicBezTo>
                  <a:cubicBezTo>
                    <a:pt x="18" y="9"/>
                    <a:pt x="18" y="11"/>
                    <a:pt x="19" y="12"/>
                  </a:cubicBezTo>
                  <a:cubicBezTo>
                    <a:pt x="20" y="13"/>
                    <a:pt x="19" y="14"/>
                    <a:pt x="20" y="17"/>
                  </a:cubicBezTo>
                  <a:cubicBezTo>
                    <a:pt x="22" y="19"/>
                    <a:pt x="20" y="19"/>
                    <a:pt x="20" y="20"/>
                  </a:cubicBezTo>
                  <a:cubicBezTo>
                    <a:pt x="19" y="20"/>
                    <a:pt x="19" y="21"/>
                    <a:pt x="19" y="22"/>
                  </a:cubicBezTo>
                  <a:cubicBezTo>
                    <a:pt x="19" y="22"/>
                    <a:pt x="13" y="23"/>
                    <a:pt x="10" y="35"/>
                  </a:cubicBezTo>
                  <a:cubicBezTo>
                    <a:pt x="9" y="39"/>
                    <a:pt x="9" y="43"/>
                    <a:pt x="8" y="45"/>
                  </a:cubicBezTo>
                  <a:cubicBezTo>
                    <a:pt x="7" y="46"/>
                    <a:pt x="6" y="49"/>
                    <a:pt x="7" y="51"/>
                  </a:cubicBezTo>
                  <a:cubicBezTo>
                    <a:pt x="8" y="52"/>
                    <a:pt x="6" y="53"/>
                    <a:pt x="7" y="54"/>
                  </a:cubicBezTo>
                  <a:cubicBezTo>
                    <a:pt x="7" y="54"/>
                    <a:pt x="11" y="55"/>
                    <a:pt x="12" y="57"/>
                  </a:cubicBezTo>
                  <a:cubicBezTo>
                    <a:pt x="12" y="58"/>
                    <a:pt x="11" y="64"/>
                    <a:pt x="13" y="67"/>
                  </a:cubicBezTo>
                  <a:cubicBezTo>
                    <a:pt x="13" y="67"/>
                    <a:pt x="16" y="67"/>
                    <a:pt x="16" y="67"/>
                  </a:cubicBezTo>
                  <a:cubicBezTo>
                    <a:pt x="16" y="67"/>
                    <a:pt x="19" y="75"/>
                    <a:pt x="19" y="76"/>
                  </a:cubicBezTo>
                  <a:cubicBezTo>
                    <a:pt x="20" y="76"/>
                    <a:pt x="18" y="80"/>
                    <a:pt x="17" y="80"/>
                  </a:cubicBezTo>
                  <a:cubicBezTo>
                    <a:pt x="16" y="80"/>
                    <a:pt x="17" y="83"/>
                    <a:pt x="17" y="83"/>
                  </a:cubicBezTo>
                  <a:cubicBezTo>
                    <a:pt x="17" y="83"/>
                    <a:pt x="16" y="84"/>
                    <a:pt x="15" y="84"/>
                  </a:cubicBezTo>
                  <a:cubicBezTo>
                    <a:pt x="15" y="85"/>
                    <a:pt x="10" y="96"/>
                    <a:pt x="10" y="97"/>
                  </a:cubicBezTo>
                  <a:cubicBezTo>
                    <a:pt x="10" y="98"/>
                    <a:pt x="9" y="98"/>
                    <a:pt x="8" y="99"/>
                  </a:cubicBezTo>
                  <a:cubicBezTo>
                    <a:pt x="6" y="107"/>
                    <a:pt x="0" y="116"/>
                    <a:pt x="0" y="116"/>
                  </a:cubicBezTo>
                  <a:cubicBezTo>
                    <a:pt x="0" y="117"/>
                    <a:pt x="1" y="117"/>
                    <a:pt x="1" y="117"/>
                  </a:cubicBezTo>
                  <a:cubicBezTo>
                    <a:pt x="1" y="117"/>
                    <a:pt x="0" y="119"/>
                    <a:pt x="0" y="120"/>
                  </a:cubicBezTo>
                  <a:cubicBezTo>
                    <a:pt x="0" y="121"/>
                    <a:pt x="3" y="123"/>
                    <a:pt x="5" y="121"/>
                  </a:cubicBezTo>
                  <a:cubicBezTo>
                    <a:pt x="5" y="121"/>
                    <a:pt x="9" y="124"/>
                    <a:pt x="10" y="124"/>
                  </a:cubicBezTo>
                  <a:cubicBezTo>
                    <a:pt x="11" y="124"/>
                    <a:pt x="18" y="125"/>
                    <a:pt x="19" y="124"/>
                  </a:cubicBezTo>
                  <a:cubicBezTo>
                    <a:pt x="20" y="123"/>
                    <a:pt x="18" y="121"/>
                    <a:pt x="16" y="121"/>
                  </a:cubicBezTo>
                  <a:cubicBezTo>
                    <a:pt x="14" y="121"/>
                    <a:pt x="13" y="119"/>
                    <a:pt x="12" y="118"/>
                  </a:cubicBezTo>
                  <a:cubicBezTo>
                    <a:pt x="10" y="117"/>
                    <a:pt x="14" y="114"/>
                    <a:pt x="14" y="111"/>
                  </a:cubicBezTo>
                  <a:cubicBezTo>
                    <a:pt x="14" y="108"/>
                    <a:pt x="15" y="114"/>
                    <a:pt x="18" y="103"/>
                  </a:cubicBezTo>
                  <a:cubicBezTo>
                    <a:pt x="19" y="100"/>
                    <a:pt x="23" y="96"/>
                    <a:pt x="24" y="96"/>
                  </a:cubicBezTo>
                  <a:cubicBezTo>
                    <a:pt x="24" y="96"/>
                    <a:pt x="26" y="92"/>
                    <a:pt x="26" y="92"/>
                  </a:cubicBezTo>
                  <a:cubicBezTo>
                    <a:pt x="26" y="91"/>
                    <a:pt x="31" y="102"/>
                    <a:pt x="31" y="102"/>
                  </a:cubicBezTo>
                  <a:cubicBezTo>
                    <a:pt x="31" y="103"/>
                    <a:pt x="30" y="104"/>
                    <a:pt x="32" y="106"/>
                  </a:cubicBezTo>
                  <a:cubicBezTo>
                    <a:pt x="34" y="110"/>
                    <a:pt x="36" y="116"/>
                    <a:pt x="36" y="117"/>
                  </a:cubicBezTo>
                  <a:cubicBezTo>
                    <a:pt x="36" y="119"/>
                    <a:pt x="37" y="121"/>
                    <a:pt x="39" y="121"/>
                  </a:cubicBezTo>
                  <a:cubicBezTo>
                    <a:pt x="40" y="120"/>
                    <a:pt x="40" y="126"/>
                    <a:pt x="41" y="126"/>
                  </a:cubicBezTo>
                  <a:cubicBezTo>
                    <a:pt x="42" y="126"/>
                    <a:pt x="46" y="125"/>
                    <a:pt x="45" y="124"/>
                  </a:cubicBezTo>
                  <a:cubicBezTo>
                    <a:pt x="45" y="123"/>
                    <a:pt x="58" y="121"/>
                    <a:pt x="57" y="118"/>
                  </a:cubicBezTo>
                  <a:cubicBezTo>
                    <a:pt x="56" y="117"/>
                    <a:pt x="53" y="118"/>
                    <a:pt x="51" y="118"/>
                  </a:cubicBezTo>
                  <a:cubicBezTo>
                    <a:pt x="49" y="117"/>
                    <a:pt x="47" y="118"/>
                    <a:pt x="47" y="117"/>
                  </a:cubicBezTo>
                  <a:cubicBezTo>
                    <a:pt x="46" y="117"/>
                    <a:pt x="48" y="115"/>
                    <a:pt x="48" y="114"/>
                  </a:cubicBezTo>
                  <a:cubicBezTo>
                    <a:pt x="48" y="113"/>
                    <a:pt x="45" y="107"/>
                    <a:pt x="44" y="106"/>
                  </a:cubicBezTo>
                  <a:cubicBezTo>
                    <a:pt x="44" y="106"/>
                    <a:pt x="38" y="89"/>
                    <a:pt x="37" y="87"/>
                  </a:cubicBezTo>
                  <a:cubicBezTo>
                    <a:pt x="36" y="86"/>
                    <a:pt x="35" y="78"/>
                    <a:pt x="36" y="73"/>
                  </a:cubicBezTo>
                  <a:cubicBezTo>
                    <a:pt x="36" y="72"/>
                    <a:pt x="38" y="72"/>
                    <a:pt x="38" y="67"/>
                  </a:cubicBezTo>
                  <a:cubicBezTo>
                    <a:pt x="38" y="65"/>
                    <a:pt x="40" y="64"/>
                    <a:pt x="40" y="63"/>
                  </a:cubicBezTo>
                  <a:cubicBezTo>
                    <a:pt x="40" y="62"/>
                    <a:pt x="43" y="65"/>
                    <a:pt x="44" y="65"/>
                  </a:cubicBezTo>
                  <a:cubicBezTo>
                    <a:pt x="44" y="66"/>
                    <a:pt x="45" y="66"/>
                    <a:pt x="45" y="68"/>
                  </a:cubicBezTo>
                  <a:cubicBezTo>
                    <a:pt x="46" y="69"/>
                    <a:pt x="49" y="65"/>
                    <a:pt x="49" y="64"/>
                  </a:cubicBezTo>
                  <a:cubicBezTo>
                    <a:pt x="49" y="64"/>
                    <a:pt x="47" y="62"/>
                    <a:pt x="47" y="62"/>
                  </a:cubicBezTo>
                  <a:cubicBezTo>
                    <a:pt x="47" y="62"/>
                    <a:pt x="45" y="60"/>
                    <a:pt x="43" y="60"/>
                  </a:cubicBezTo>
                  <a:cubicBezTo>
                    <a:pt x="42" y="60"/>
                    <a:pt x="40" y="56"/>
                    <a:pt x="39" y="56"/>
                  </a:cubicBezTo>
                  <a:cubicBezTo>
                    <a:pt x="37" y="56"/>
                    <a:pt x="37" y="50"/>
                    <a:pt x="36" y="49"/>
                  </a:cubicBezTo>
                  <a:cubicBezTo>
                    <a:pt x="35" y="48"/>
                    <a:pt x="37" y="42"/>
                    <a:pt x="36" y="38"/>
                  </a:cubicBezTo>
                  <a:cubicBezTo>
                    <a:pt x="35" y="35"/>
                    <a:pt x="38" y="30"/>
                    <a:pt x="33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" name="Freeform 231"/>
            <p:cNvSpPr>
              <a:spLocks noEditPoints="1"/>
            </p:cNvSpPr>
            <p:nvPr/>
          </p:nvSpPr>
          <p:spPr bwMode="auto">
            <a:xfrm>
              <a:off x="2976" y="2305"/>
              <a:ext cx="63" cy="135"/>
            </a:xfrm>
            <a:custGeom>
              <a:avLst/>
              <a:gdLst>
                <a:gd name="T0" fmla="*/ 9 w 69"/>
                <a:gd name="T1" fmla="*/ 22 h 147"/>
                <a:gd name="T2" fmla="*/ 9 w 69"/>
                <a:gd name="T3" fmla="*/ 22 h 147"/>
                <a:gd name="T4" fmla="*/ 9 w 69"/>
                <a:gd name="T5" fmla="*/ 18 h 147"/>
                <a:gd name="T6" fmla="*/ 8 w 69"/>
                <a:gd name="T7" fmla="*/ 15 h 147"/>
                <a:gd name="T8" fmla="*/ 8 w 69"/>
                <a:gd name="T9" fmla="*/ 13 h 147"/>
                <a:gd name="T10" fmla="*/ 9 w 69"/>
                <a:gd name="T11" fmla="*/ 13 h 147"/>
                <a:gd name="T12" fmla="*/ 11 w 69"/>
                <a:gd name="T13" fmla="*/ 8 h 147"/>
                <a:gd name="T14" fmla="*/ 11 w 69"/>
                <a:gd name="T15" fmla="*/ 7 h 147"/>
                <a:gd name="T16" fmla="*/ 8 w 69"/>
                <a:gd name="T17" fmla="*/ 6 h 147"/>
                <a:gd name="T18" fmla="*/ 5 w 69"/>
                <a:gd name="T19" fmla="*/ 6 h 147"/>
                <a:gd name="T20" fmla="*/ 5 w 69"/>
                <a:gd name="T21" fmla="*/ 6 h 147"/>
                <a:gd name="T22" fmla="*/ 5 w 69"/>
                <a:gd name="T23" fmla="*/ 6 h 147"/>
                <a:gd name="T24" fmla="*/ 5 w 69"/>
                <a:gd name="T25" fmla="*/ 6 h 147"/>
                <a:gd name="T26" fmla="*/ 5 w 69"/>
                <a:gd name="T27" fmla="*/ 0 h 147"/>
                <a:gd name="T28" fmla="*/ 5 w 69"/>
                <a:gd name="T29" fmla="*/ 6 h 147"/>
                <a:gd name="T30" fmla="*/ 5 w 69"/>
                <a:gd name="T31" fmla="*/ 6 h 147"/>
                <a:gd name="T32" fmla="*/ 5 w 69"/>
                <a:gd name="T33" fmla="*/ 6 h 147"/>
                <a:gd name="T34" fmla="*/ 5 w 69"/>
                <a:gd name="T35" fmla="*/ 6 h 147"/>
                <a:gd name="T36" fmla="*/ 5 w 69"/>
                <a:gd name="T37" fmla="*/ 6 h 147"/>
                <a:gd name="T38" fmla="*/ 4 w 69"/>
                <a:gd name="T39" fmla="*/ 11 h 147"/>
                <a:gd name="T40" fmla="*/ 5 w 69"/>
                <a:gd name="T41" fmla="*/ 12 h 147"/>
                <a:gd name="T42" fmla="*/ 5 w 69"/>
                <a:gd name="T43" fmla="*/ 15 h 147"/>
                <a:gd name="T44" fmla="*/ 5 w 69"/>
                <a:gd name="T45" fmla="*/ 16 h 147"/>
                <a:gd name="T46" fmla="*/ 5 w 69"/>
                <a:gd name="T47" fmla="*/ 20 h 147"/>
                <a:gd name="T48" fmla="*/ 5 w 69"/>
                <a:gd name="T49" fmla="*/ 24 h 147"/>
                <a:gd name="T50" fmla="*/ 5 w 69"/>
                <a:gd name="T51" fmla="*/ 24 h 147"/>
                <a:gd name="T52" fmla="*/ 5 w 69"/>
                <a:gd name="T53" fmla="*/ 24 h 147"/>
                <a:gd name="T54" fmla="*/ 5 w 69"/>
                <a:gd name="T55" fmla="*/ 24 h 147"/>
                <a:gd name="T56" fmla="*/ 5 w 69"/>
                <a:gd name="T57" fmla="*/ 19 h 147"/>
                <a:gd name="T58" fmla="*/ 5 w 69"/>
                <a:gd name="T59" fmla="*/ 15 h 147"/>
                <a:gd name="T60" fmla="*/ 5 w 69"/>
                <a:gd name="T61" fmla="*/ 16 h 147"/>
                <a:gd name="T62" fmla="*/ 7 w 69"/>
                <a:gd name="T63" fmla="*/ 22 h 147"/>
                <a:gd name="T64" fmla="*/ 8 w 69"/>
                <a:gd name="T65" fmla="*/ 24 h 147"/>
                <a:gd name="T66" fmla="*/ 10 w 69"/>
                <a:gd name="T67" fmla="*/ 24 h 147"/>
                <a:gd name="T68" fmla="*/ 5 w 69"/>
                <a:gd name="T69" fmla="*/ 10 h 147"/>
                <a:gd name="T70" fmla="*/ 5 w 69"/>
                <a:gd name="T71" fmla="*/ 11 h 147"/>
                <a:gd name="T72" fmla="*/ 5 w 69"/>
                <a:gd name="T73" fmla="*/ 10 h 147"/>
                <a:gd name="T74" fmla="*/ 5 w 69"/>
                <a:gd name="T75" fmla="*/ 8 h 147"/>
                <a:gd name="T76" fmla="*/ 5 w 69"/>
                <a:gd name="T77" fmla="*/ 9 h 147"/>
                <a:gd name="T78" fmla="*/ 8 w 69"/>
                <a:gd name="T79" fmla="*/ 12 h 147"/>
                <a:gd name="T80" fmla="*/ 9 w 69"/>
                <a:gd name="T81" fmla="*/ 7 h 147"/>
                <a:gd name="T82" fmla="*/ 8 w 69"/>
                <a:gd name="T83" fmla="*/ 11 h 147"/>
                <a:gd name="T84" fmla="*/ 8 w 69"/>
                <a:gd name="T85" fmla="*/ 12 h 1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" h="147">
                  <a:moveTo>
                    <a:pt x="65" y="140"/>
                  </a:moveTo>
                  <a:cubicBezTo>
                    <a:pt x="65" y="140"/>
                    <a:pt x="61" y="135"/>
                    <a:pt x="60" y="135"/>
                  </a:cubicBezTo>
                  <a:cubicBezTo>
                    <a:pt x="60" y="135"/>
                    <a:pt x="59" y="134"/>
                    <a:pt x="60" y="133"/>
                  </a:cubicBezTo>
                  <a:cubicBezTo>
                    <a:pt x="60" y="132"/>
                    <a:pt x="59" y="131"/>
                    <a:pt x="59" y="130"/>
                  </a:cubicBezTo>
                  <a:cubicBezTo>
                    <a:pt x="58" y="129"/>
                    <a:pt x="57" y="118"/>
                    <a:pt x="57" y="117"/>
                  </a:cubicBezTo>
                  <a:cubicBezTo>
                    <a:pt x="57" y="115"/>
                    <a:pt x="56" y="111"/>
                    <a:pt x="56" y="109"/>
                  </a:cubicBezTo>
                  <a:cubicBezTo>
                    <a:pt x="56" y="107"/>
                    <a:pt x="53" y="86"/>
                    <a:pt x="53" y="85"/>
                  </a:cubicBezTo>
                  <a:cubicBezTo>
                    <a:pt x="52" y="83"/>
                    <a:pt x="53" y="84"/>
                    <a:pt x="54" y="83"/>
                  </a:cubicBezTo>
                  <a:cubicBezTo>
                    <a:pt x="54" y="82"/>
                    <a:pt x="51" y="75"/>
                    <a:pt x="51" y="74"/>
                  </a:cubicBezTo>
                  <a:cubicBezTo>
                    <a:pt x="52" y="74"/>
                    <a:pt x="54" y="74"/>
                    <a:pt x="55" y="73"/>
                  </a:cubicBezTo>
                  <a:cubicBezTo>
                    <a:pt x="56" y="72"/>
                    <a:pt x="56" y="72"/>
                    <a:pt x="58" y="70"/>
                  </a:cubicBezTo>
                  <a:cubicBezTo>
                    <a:pt x="59" y="70"/>
                    <a:pt x="59" y="71"/>
                    <a:pt x="60" y="70"/>
                  </a:cubicBezTo>
                  <a:cubicBezTo>
                    <a:pt x="60" y="70"/>
                    <a:pt x="61" y="67"/>
                    <a:pt x="61" y="67"/>
                  </a:cubicBezTo>
                  <a:cubicBezTo>
                    <a:pt x="61" y="66"/>
                    <a:pt x="69" y="51"/>
                    <a:pt x="68" y="47"/>
                  </a:cubicBezTo>
                  <a:cubicBezTo>
                    <a:pt x="68" y="45"/>
                    <a:pt x="68" y="45"/>
                    <a:pt x="68" y="44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68" y="44"/>
                    <a:pt x="62" y="37"/>
                    <a:pt x="61" y="36"/>
                  </a:cubicBezTo>
                  <a:cubicBezTo>
                    <a:pt x="60" y="34"/>
                    <a:pt x="55" y="25"/>
                    <a:pt x="52" y="24"/>
                  </a:cubicBezTo>
                  <a:cubicBezTo>
                    <a:pt x="48" y="23"/>
                    <a:pt x="43" y="22"/>
                    <a:pt x="43" y="22"/>
                  </a:cubicBezTo>
                  <a:cubicBezTo>
                    <a:pt x="43" y="22"/>
                    <a:pt x="43" y="20"/>
                    <a:pt x="42" y="19"/>
                  </a:cubicBezTo>
                  <a:cubicBezTo>
                    <a:pt x="41" y="19"/>
                    <a:pt x="39" y="19"/>
                    <a:pt x="39" y="19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8" y="12"/>
                    <a:pt x="38" y="11"/>
                  </a:cubicBezTo>
                  <a:cubicBezTo>
                    <a:pt x="38" y="11"/>
                    <a:pt x="39" y="10"/>
                    <a:pt x="39" y="10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2"/>
                    <a:pt x="33" y="1"/>
                  </a:cubicBezTo>
                  <a:cubicBezTo>
                    <a:pt x="32" y="0"/>
                    <a:pt x="30" y="0"/>
                    <a:pt x="28" y="0"/>
                  </a:cubicBezTo>
                  <a:cubicBezTo>
                    <a:pt x="26" y="1"/>
                    <a:pt x="21" y="2"/>
                    <a:pt x="22" y="7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11"/>
                    <a:pt x="22" y="13"/>
                    <a:pt x="24" y="14"/>
                  </a:cubicBezTo>
                  <a:cubicBezTo>
                    <a:pt x="25" y="16"/>
                    <a:pt x="26" y="16"/>
                    <a:pt x="26" y="1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6" y="19"/>
                    <a:pt x="26" y="20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4" y="23"/>
                    <a:pt x="19" y="25"/>
                    <a:pt x="18" y="26"/>
                  </a:cubicBezTo>
                  <a:cubicBezTo>
                    <a:pt x="17" y="26"/>
                    <a:pt x="10" y="32"/>
                    <a:pt x="9" y="33"/>
                  </a:cubicBezTo>
                  <a:cubicBezTo>
                    <a:pt x="8" y="35"/>
                    <a:pt x="6" y="37"/>
                    <a:pt x="5" y="39"/>
                  </a:cubicBezTo>
                  <a:cubicBezTo>
                    <a:pt x="3" y="40"/>
                    <a:pt x="0" y="44"/>
                    <a:pt x="0" y="47"/>
                  </a:cubicBezTo>
                  <a:cubicBezTo>
                    <a:pt x="0" y="47"/>
                    <a:pt x="3" y="59"/>
                    <a:pt x="4" y="60"/>
                  </a:cubicBezTo>
                  <a:cubicBezTo>
                    <a:pt x="6" y="60"/>
                    <a:pt x="10" y="67"/>
                    <a:pt x="11" y="67"/>
                  </a:cubicBezTo>
                  <a:cubicBezTo>
                    <a:pt x="12" y="68"/>
                    <a:pt x="13" y="67"/>
                    <a:pt x="14" y="67"/>
                  </a:cubicBezTo>
                  <a:cubicBezTo>
                    <a:pt x="14" y="67"/>
                    <a:pt x="17" y="70"/>
                    <a:pt x="19" y="72"/>
                  </a:cubicBezTo>
                  <a:cubicBezTo>
                    <a:pt x="19" y="72"/>
                    <a:pt x="17" y="86"/>
                    <a:pt x="17" y="86"/>
                  </a:cubicBezTo>
                  <a:cubicBezTo>
                    <a:pt x="17" y="86"/>
                    <a:pt x="18" y="86"/>
                    <a:pt x="18" y="87"/>
                  </a:cubicBezTo>
                  <a:cubicBezTo>
                    <a:pt x="19" y="87"/>
                    <a:pt x="18" y="91"/>
                    <a:pt x="18" y="92"/>
                  </a:cubicBezTo>
                  <a:cubicBezTo>
                    <a:pt x="17" y="92"/>
                    <a:pt x="17" y="101"/>
                    <a:pt x="18" y="102"/>
                  </a:cubicBezTo>
                  <a:cubicBezTo>
                    <a:pt x="19" y="103"/>
                    <a:pt x="13" y="112"/>
                    <a:pt x="16" y="120"/>
                  </a:cubicBezTo>
                  <a:cubicBezTo>
                    <a:pt x="16" y="120"/>
                    <a:pt x="16" y="134"/>
                    <a:pt x="16" y="135"/>
                  </a:cubicBezTo>
                  <a:cubicBezTo>
                    <a:pt x="17" y="136"/>
                    <a:pt x="14" y="137"/>
                    <a:pt x="15" y="138"/>
                  </a:cubicBezTo>
                  <a:cubicBezTo>
                    <a:pt x="16" y="140"/>
                    <a:pt x="11" y="145"/>
                    <a:pt x="11" y="145"/>
                  </a:cubicBezTo>
                  <a:cubicBezTo>
                    <a:pt x="11" y="145"/>
                    <a:pt x="12" y="147"/>
                    <a:pt x="16" y="147"/>
                  </a:cubicBezTo>
                  <a:cubicBezTo>
                    <a:pt x="21" y="147"/>
                    <a:pt x="21" y="143"/>
                    <a:pt x="23" y="141"/>
                  </a:cubicBezTo>
                  <a:cubicBezTo>
                    <a:pt x="24" y="139"/>
                    <a:pt x="25" y="141"/>
                    <a:pt x="25" y="141"/>
                  </a:cubicBezTo>
                  <a:cubicBezTo>
                    <a:pt x="25" y="141"/>
                    <a:pt x="27" y="140"/>
                    <a:pt x="27" y="140"/>
                  </a:cubicBezTo>
                  <a:cubicBezTo>
                    <a:pt x="27" y="139"/>
                    <a:pt x="27" y="137"/>
                    <a:pt x="27" y="137"/>
                  </a:cubicBezTo>
                  <a:cubicBezTo>
                    <a:pt x="27" y="137"/>
                    <a:pt x="28" y="133"/>
                    <a:pt x="27" y="129"/>
                  </a:cubicBezTo>
                  <a:cubicBezTo>
                    <a:pt x="26" y="126"/>
                    <a:pt x="26" y="115"/>
                    <a:pt x="26" y="115"/>
                  </a:cubicBezTo>
                  <a:cubicBezTo>
                    <a:pt x="26" y="115"/>
                    <a:pt x="28" y="112"/>
                    <a:pt x="29" y="103"/>
                  </a:cubicBezTo>
                  <a:cubicBezTo>
                    <a:pt x="30" y="94"/>
                    <a:pt x="32" y="90"/>
                    <a:pt x="33" y="88"/>
                  </a:cubicBezTo>
                  <a:cubicBezTo>
                    <a:pt x="36" y="88"/>
                    <a:pt x="36" y="88"/>
                    <a:pt x="36" y="88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7" y="130"/>
                    <a:pt x="47" y="132"/>
                  </a:cubicBezTo>
                  <a:cubicBezTo>
                    <a:pt x="48" y="133"/>
                    <a:pt x="46" y="137"/>
                    <a:pt x="52" y="139"/>
                  </a:cubicBezTo>
                  <a:cubicBezTo>
                    <a:pt x="53" y="140"/>
                    <a:pt x="54" y="140"/>
                    <a:pt x="54" y="140"/>
                  </a:cubicBezTo>
                  <a:cubicBezTo>
                    <a:pt x="55" y="141"/>
                    <a:pt x="57" y="142"/>
                    <a:pt x="58" y="143"/>
                  </a:cubicBezTo>
                  <a:cubicBezTo>
                    <a:pt x="60" y="143"/>
                    <a:pt x="64" y="144"/>
                    <a:pt x="65" y="143"/>
                  </a:cubicBezTo>
                  <a:cubicBezTo>
                    <a:pt x="66" y="141"/>
                    <a:pt x="66" y="140"/>
                    <a:pt x="65" y="140"/>
                  </a:cubicBezTo>
                  <a:close/>
                  <a:moveTo>
                    <a:pt x="20" y="54"/>
                  </a:moveTo>
                  <a:cubicBezTo>
                    <a:pt x="19" y="56"/>
                    <a:pt x="18" y="61"/>
                    <a:pt x="19" y="63"/>
                  </a:cubicBezTo>
                  <a:cubicBezTo>
                    <a:pt x="19" y="64"/>
                    <a:pt x="16" y="62"/>
                    <a:pt x="15" y="62"/>
                  </a:cubicBezTo>
                  <a:cubicBezTo>
                    <a:pt x="15" y="62"/>
                    <a:pt x="16" y="60"/>
                    <a:pt x="16" y="60"/>
                  </a:cubicBezTo>
                  <a:cubicBezTo>
                    <a:pt x="15" y="59"/>
                    <a:pt x="12" y="56"/>
                    <a:pt x="13" y="56"/>
                  </a:cubicBezTo>
                  <a:cubicBezTo>
                    <a:pt x="13" y="55"/>
                    <a:pt x="12" y="53"/>
                    <a:pt x="11" y="52"/>
                  </a:cubicBezTo>
                  <a:cubicBezTo>
                    <a:pt x="10" y="51"/>
                    <a:pt x="9" y="49"/>
                    <a:pt x="9" y="49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9"/>
                    <a:pt x="20" y="50"/>
                  </a:cubicBezTo>
                  <a:cubicBezTo>
                    <a:pt x="20" y="51"/>
                    <a:pt x="20" y="53"/>
                    <a:pt x="20" y="54"/>
                  </a:cubicBezTo>
                  <a:close/>
                  <a:moveTo>
                    <a:pt x="51" y="65"/>
                  </a:moveTo>
                  <a:cubicBezTo>
                    <a:pt x="50" y="65"/>
                    <a:pt x="49" y="45"/>
                    <a:pt x="52" y="39"/>
                  </a:cubicBezTo>
                  <a:cubicBezTo>
                    <a:pt x="52" y="39"/>
                    <a:pt x="54" y="41"/>
                    <a:pt x="56" y="45"/>
                  </a:cubicBezTo>
                  <a:cubicBezTo>
                    <a:pt x="56" y="45"/>
                    <a:pt x="59" y="49"/>
                    <a:pt x="59" y="50"/>
                  </a:cubicBezTo>
                  <a:cubicBezTo>
                    <a:pt x="59" y="52"/>
                    <a:pt x="54" y="61"/>
                    <a:pt x="53" y="63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4" y="64"/>
                    <a:pt x="51" y="66"/>
                    <a:pt x="51" y="6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" name="Freeform 232"/>
            <p:cNvSpPr>
              <a:spLocks noEditPoints="1"/>
            </p:cNvSpPr>
            <p:nvPr/>
          </p:nvSpPr>
          <p:spPr bwMode="auto">
            <a:xfrm>
              <a:off x="3024" y="2324"/>
              <a:ext cx="39" cy="119"/>
            </a:xfrm>
            <a:custGeom>
              <a:avLst/>
              <a:gdLst>
                <a:gd name="T0" fmla="*/ 5 w 43"/>
                <a:gd name="T1" fmla="*/ 10 h 130"/>
                <a:gd name="T2" fmla="*/ 5 w 43"/>
                <a:gd name="T3" fmla="*/ 8 h 130"/>
                <a:gd name="T4" fmla="*/ 5 w 43"/>
                <a:gd name="T5" fmla="*/ 5 h 130"/>
                <a:gd name="T6" fmla="*/ 5 w 43"/>
                <a:gd name="T7" fmla="*/ 5 h 130"/>
                <a:gd name="T8" fmla="*/ 5 w 43"/>
                <a:gd name="T9" fmla="*/ 5 h 130"/>
                <a:gd name="T10" fmla="*/ 5 w 43"/>
                <a:gd name="T11" fmla="*/ 5 h 130"/>
                <a:gd name="T12" fmla="*/ 5 w 43"/>
                <a:gd name="T13" fmla="*/ 5 h 130"/>
                <a:gd name="T14" fmla="*/ 5 w 43"/>
                <a:gd name="T15" fmla="*/ 5 h 130"/>
                <a:gd name="T16" fmla="*/ 5 w 43"/>
                <a:gd name="T17" fmla="*/ 5 h 130"/>
                <a:gd name="T18" fmla="*/ 5 w 43"/>
                <a:gd name="T19" fmla="*/ 5 h 130"/>
                <a:gd name="T20" fmla="*/ 5 w 43"/>
                <a:gd name="T21" fmla="*/ 1 h 130"/>
                <a:gd name="T22" fmla="*/ 5 w 43"/>
                <a:gd name="T23" fmla="*/ 1 h 130"/>
                <a:gd name="T24" fmla="*/ 5 w 43"/>
                <a:gd name="T25" fmla="*/ 5 h 130"/>
                <a:gd name="T26" fmla="*/ 5 w 43"/>
                <a:gd name="T27" fmla="*/ 5 h 130"/>
                <a:gd name="T28" fmla="*/ 2 w 43"/>
                <a:gd name="T29" fmla="*/ 5 h 130"/>
                <a:gd name="T30" fmla="*/ 0 w 43"/>
                <a:gd name="T31" fmla="*/ 8 h 130"/>
                <a:gd name="T32" fmla="*/ 1 w 43"/>
                <a:gd name="T33" fmla="*/ 11 h 130"/>
                <a:gd name="T34" fmla="*/ 2 w 43"/>
                <a:gd name="T35" fmla="*/ 12 h 130"/>
                <a:gd name="T36" fmla="*/ 5 w 43"/>
                <a:gd name="T37" fmla="*/ 13 h 130"/>
                <a:gd name="T38" fmla="*/ 5 w 43"/>
                <a:gd name="T39" fmla="*/ 12 h 130"/>
                <a:gd name="T40" fmla="*/ 5 w 43"/>
                <a:gd name="T41" fmla="*/ 12 h 130"/>
                <a:gd name="T42" fmla="*/ 5 w 43"/>
                <a:gd name="T43" fmla="*/ 9 h 130"/>
                <a:gd name="T44" fmla="*/ 5 w 43"/>
                <a:gd name="T45" fmla="*/ 6 h 130"/>
                <a:gd name="T46" fmla="*/ 5 w 43"/>
                <a:gd name="T47" fmla="*/ 8 h 130"/>
                <a:gd name="T48" fmla="*/ 5 w 43"/>
                <a:gd name="T49" fmla="*/ 13 h 130"/>
                <a:gd name="T50" fmla="*/ 5 w 43"/>
                <a:gd name="T51" fmla="*/ 16 h 130"/>
                <a:gd name="T52" fmla="*/ 5 w 43"/>
                <a:gd name="T53" fmla="*/ 19 h 130"/>
                <a:gd name="T54" fmla="*/ 5 w 43"/>
                <a:gd name="T55" fmla="*/ 21 h 130"/>
                <a:gd name="T56" fmla="*/ 5 w 43"/>
                <a:gd name="T57" fmla="*/ 19 h 130"/>
                <a:gd name="T58" fmla="*/ 5 w 43"/>
                <a:gd name="T59" fmla="*/ 18 h 130"/>
                <a:gd name="T60" fmla="*/ 5 w 43"/>
                <a:gd name="T61" fmla="*/ 16 h 130"/>
                <a:gd name="T62" fmla="*/ 5 w 43"/>
                <a:gd name="T63" fmla="*/ 12 h 130"/>
                <a:gd name="T64" fmla="*/ 5 w 43"/>
                <a:gd name="T65" fmla="*/ 16 h 130"/>
                <a:gd name="T66" fmla="*/ 5 w 43"/>
                <a:gd name="T67" fmla="*/ 18 h 130"/>
                <a:gd name="T68" fmla="*/ 5 w 43"/>
                <a:gd name="T69" fmla="*/ 19 h 130"/>
                <a:gd name="T70" fmla="*/ 5 w 43"/>
                <a:gd name="T71" fmla="*/ 21 h 130"/>
                <a:gd name="T72" fmla="*/ 5 w 43"/>
                <a:gd name="T73" fmla="*/ 17 h 130"/>
                <a:gd name="T74" fmla="*/ 5 w 43"/>
                <a:gd name="T75" fmla="*/ 15 h 130"/>
                <a:gd name="T76" fmla="*/ 5 w 43"/>
                <a:gd name="T77" fmla="*/ 14 h 130"/>
                <a:gd name="T78" fmla="*/ 5 w 43"/>
                <a:gd name="T79" fmla="*/ 11 h 130"/>
                <a:gd name="T80" fmla="*/ 5 w 43"/>
                <a:gd name="T81" fmla="*/ 12 h 130"/>
                <a:gd name="T82" fmla="*/ 5 w 43"/>
                <a:gd name="T83" fmla="*/ 13 h 130"/>
                <a:gd name="T84" fmla="*/ 5 w 43"/>
                <a:gd name="T85" fmla="*/ 12 h 130"/>
                <a:gd name="T86" fmla="*/ 5 w 43"/>
                <a:gd name="T87" fmla="*/ 11 h 130"/>
                <a:gd name="T88" fmla="*/ 5 w 43"/>
                <a:gd name="T89" fmla="*/ 12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130">
                  <a:moveTo>
                    <a:pt x="41" y="65"/>
                  </a:moveTo>
                  <a:cubicBezTo>
                    <a:pt x="41" y="62"/>
                    <a:pt x="41" y="62"/>
                    <a:pt x="41" y="61"/>
                  </a:cubicBezTo>
                  <a:cubicBezTo>
                    <a:pt x="41" y="57"/>
                    <a:pt x="40" y="59"/>
                    <a:pt x="40" y="56"/>
                  </a:cubicBezTo>
                  <a:cubicBezTo>
                    <a:pt x="40" y="52"/>
                    <a:pt x="39" y="51"/>
                    <a:pt x="39" y="50"/>
                  </a:cubicBezTo>
                  <a:cubicBezTo>
                    <a:pt x="39" y="49"/>
                    <a:pt x="38" y="47"/>
                    <a:pt x="38" y="45"/>
                  </a:cubicBezTo>
                  <a:cubicBezTo>
                    <a:pt x="38" y="42"/>
                    <a:pt x="37" y="41"/>
                    <a:pt x="37" y="40"/>
                  </a:cubicBezTo>
                  <a:cubicBezTo>
                    <a:pt x="37" y="39"/>
                    <a:pt x="35" y="31"/>
                    <a:pt x="35" y="30"/>
                  </a:cubicBezTo>
                  <a:cubicBezTo>
                    <a:pt x="34" y="29"/>
                    <a:pt x="33" y="26"/>
                    <a:pt x="32" y="24"/>
                  </a:cubicBezTo>
                  <a:cubicBezTo>
                    <a:pt x="32" y="23"/>
                    <a:pt x="27" y="22"/>
                    <a:pt x="27" y="22"/>
                  </a:cubicBezTo>
                  <a:cubicBezTo>
                    <a:pt x="25" y="21"/>
                    <a:pt x="25" y="19"/>
                    <a:pt x="24" y="18"/>
                  </a:cubicBezTo>
                  <a:cubicBezTo>
                    <a:pt x="24" y="17"/>
                    <a:pt x="25" y="17"/>
                    <a:pt x="26" y="16"/>
                  </a:cubicBezTo>
                  <a:cubicBezTo>
                    <a:pt x="28" y="16"/>
                    <a:pt x="28" y="16"/>
                    <a:pt x="29" y="16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30" y="11"/>
                    <a:pt x="30" y="11"/>
                    <a:pt x="30" y="10"/>
                  </a:cubicBezTo>
                  <a:cubicBezTo>
                    <a:pt x="30" y="10"/>
                    <a:pt x="29" y="8"/>
                    <a:pt x="28" y="8"/>
                  </a:cubicBezTo>
                  <a:cubicBezTo>
                    <a:pt x="28" y="7"/>
                    <a:pt x="28" y="6"/>
                    <a:pt x="28" y="5"/>
                  </a:cubicBezTo>
                  <a:cubicBezTo>
                    <a:pt x="28" y="5"/>
                    <a:pt x="28" y="2"/>
                    <a:pt x="28" y="2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0"/>
                    <a:pt x="21" y="1"/>
                    <a:pt x="20" y="1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4" y="3"/>
                    <a:pt x="11" y="11"/>
                    <a:pt x="10" y="11"/>
                  </a:cubicBezTo>
                  <a:cubicBezTo>
                    <a:pt x="10" y="12"/>
                    <a:pt x="10" y="17"/>
                    <a:pt x="9" y="18"/>
                  </a:cubicBezTo>
                  <a:cubicBezTo>
                    <a:pt x="9" y="18"/>
                    <a:pt x="7" y="20"/>
                    <a:pt x="7" y="20"/>
                  </a:cubicBezTo>
                  <a:cubicBezTo>
                    <a:pt x="6" y="21"/>
                    <a:pt x="5" y="21"/>
                    <a:pt x="4" y="24"/>
                  </a:cubicBezTo>
                  <a:cubicBezTo>
                    <a:pt x="2" y="26"/>
                    <a:pt x="3" y="26"/>
                    <a:pt x="2" y="30"/>
                  </a:cubicBezTo>
                  <a:cubicBezTo>
                    <a:pt x="1" y="35"/>
                    <a:pt x="2" y="41"/>
                    <a:pt x="1" y="44"/>
                  </a:cubicBezTo>
                  <a:cubicBezTo>
                    <a:pt x="0" y="48"/>
                    <a:pt x="0" y="49"/>
                    <a:pt x="0" y="52"/>
                  </a:cubicBezTo>
                  <a:cubicBezTo>
                    <a:pt x="0" y="57"/>
                    <a:pt x="1" y="58"/>
                    <a:pt x="1" y="60"/>
                  </a:cubicBezTo>
                  <a:cubicBezTo>
                    <a:pt x="1" y="60"/>
                    <a:pt x="0" y="66"/>
                    <a:pt x="1" y="67"/>
                  </a:cubicBezTo>
                  <a:cubicBezTo>
                    <a:pt x="2" y="69"/>
                    <a:pt x="1" y="70"/>
                    <a:pt x="1" y="70"/>
                  </a:cubicBezTo>
                  <a:cubicBezTo>
                    <a:pt x="2" y="71"/>
                    <a:pt x="2" y="72"/>
                    <a:pt x="2" y="72"/>
                  </a:cubicBezTo>
                  <a:cubicBezTo>
                    <a:pt x="2" y="74"/>
                    <a:pt x="4" y="75"/>
                    <a:pt x="5" y="75"/>
                  </a:cubicBezTo>
                  <a:cubicBezTo>
                    <a:pt x="7" y="77"/>
                    <a:pt x="7" y="76"/>
                    <a:pt x="7" y="75"/>
                  </a:cubicBezTo>
                  <a:cubicBezTo>
                    <a:pt x="7" y="74"/>
                    <a:pt x="6" y="70"/>
                    <a:pt x="7" y="72"/>
                  </a:cubicBezTo>
                  <a:cubicBezTo>
                    <a:pt x="8" y="74"/>
                    <a:pt x="8" y="73"/>
                    <a:pt x="8" y="73"/>
                  </a:cubicBezTo>
                  <a:cubicBezTo>
                    <a:pt x="8" y="73"/>
                    <a:pt x="8" y="71"/>
                    <a:pt x="8" y="71"/>
                  </a:cubicBezTo>
                  <a:cubicBezTo>
                    <a:pt x="8" y="71"/>
                    <a:pt x="8" y="69"/>
                    <a:pt x="8" y="69"/>
                  </a:cubicBezTo>
                  <a:cubicBezTo>
                    <a:pt x="8" y="68"/>
                    <a:pt x="6" y="62"/>
                    <a:pt x="6" y="60"/>
                  </a:cubicBezTo>
                  <a:cubicBezTo>
                    <a:pt x="6" y="59"/>
                    <a:pt x="6" y="56"/>
                    <a:pt x="6" y="54"/>
                  </a:cubicBezTo>
                  <a:cubicBezTo>
                    <a:pt x="7" y="52"/>
                    <a:pt x="6" y="49"/>
                    <a:pt x="6" y="48"/>
                  </a:cubicBezTo>
                  <a:cubicBezTo>
                    <a:pt x="6" y="48"/>
                    <a:pt x="8" y="41"/>
                    <a:pt x="8" y="42"/>
                  </a:cubicBezTo>
                  <a:cubicBezTo>
                    <a:pt x="8" y="44"/>
                    <a:pt x="10" y="47"/>
                    <a:pt x="10" y="47"/>
                  </a:cubicBezTo>
                  <a:cubicBezTo>
                    <a:pt x="10" y="47"/>
                    <a:pt x="10" y="49"/>
                    <a:pt x="10" y="51"/>
                  </a:cubicBezTo>
                  <a:cubicBezTo>
                    <a:pt x="9" y="53"/>
                    <a:pt x="9" y="63"/>
                    <a:pt x="9" y="65"/>
                  </a:cubicBezTo>
                  <a:cubicBezTo>
                    <a:pt x="8" y="67"/>
                    <a:pt x="10" y="79"/>
                    <a:pt x="10" y="81"/>
                  </a:cubicBezTo>
                  <a:cubicBezTo>
                    <a:pt x="9" y="82"/>
                    <a:pt x="11" y="93"/>
                    <a:pt x="10" y="95"/>
                  </a:cubicBezTo>
                  <a:cubicBezTo>
                    <a:pt x="9" y="97"/>
                    <a:pt x="9" y="101"/>
                    <a:pt x="9" y="101"/>
                  </a:cubicBezTo>
                  <a:cubicBezTo>
                    <a:pt x="8" y="105"/>
                    <a:pt x="9" y="109"/>
                    <a:pt x="9" y="112"/>
                  </a:cubicBezTo>
                  <a:cubicBezTo>
                    <a:pt x="9" y="115"/>
                    <a:pt x="9" y="121"/>
                    <a:pt x="10" y="122"/>
                  </a:cubicBezTo>
                  <a:cubicBezTo>
                    <a:pt x="10" y="123"/>
                    <a:pt x="9" y="124"/>
                    <a:pt x="9" y="125"/>
                  </a:cubicBezTo>
                  <a:cubicBezTo>
                    <a:pt x="9" y="125"/>
                    <a:pt x="11" y="130"/>
                    <a:pt x="12" y="129"/>
                  </a:cubicBezTo>
                  <a:cubicBezTo>
                    <a:pt x="14" y="129"/>
                    <a:pt x="16" y="125"/>
                    <a:pt x="16" y="125"/>
                  </a:cubicBezTo>
                  <a:cubicBezTo>
                    <a:pt x="16" y="124"/>
                    <a:pt x="15" y="121"/>
                    <a:pt x="16" y="121"/>
                  </a:cubicBezTo>
                  <a:cubicBezTo>
                    <a:pt x="16" y="120"/>
                    <a:pt x="17" y="119"/>
                    <a:pt x="17" y="119"/>
                  </a:cubicBezTo>
                  <a:cubicBezTo>
                    <a:pt x="17" y="119"/>
                    <a:pt x="16" y="118"/>
                    <a:pt x="17" y="116"/>
                  </a:cubicBezTo>
                  <a:cubicBezTo>
                    <a:pt x="19" y="115"/>
                    <a:pt x="18" y="113"/>
                    <a:pt x="18" y="112"/>
                  </a:cubicBezTo>
                  <a:cubicBezTo>
                    <a:pt x="18" y="112"/>
                    <a:pt x="18" y="107"/>
                    <a:pt x="17" y="102"/>
                  </a:cubicBezTo>
                  <a:cubicBezTo>
                    <a:pt x="16" y="98"/>
                    <a:pt x="18" y="89"/>
                    <a:pt x="19" y="88"/>
                  </a:cubicBezTo>
                  <a:cubicBezTo>
                    <a:pt x="21" y="83"/>
                    <a:pt x="23" y="70"/>
                    <a:pt x="23" y="72"/>
                  </a:cubicBezTo>
                  <a:cubicBezTo>
                    <a:pt x="24" y="83"/>
                    <a:pt x="26" y="90"/>
                    <a:pt x="27" y="93"/>
                  </a:cubicBezTo>
                  <a:cubicBezTo>
                    <a:pt x="27" y="94"/>
                    <a:pt x="28" y="103"/>
                    <a:pt x="28" y="103"/>
                  </a:cubicBezTo>
                  <a:cubicBezTo>
                    <a:pt x="28" y="103"/>
                    <a:pt x="27" y="104"/>
                    <a:pt x="27" y="105"/>
                  </a:cubicBezTo>
                  <a:cubicBezTo>
                    <a:pt x="27" y="106"/>
                    <a:pt x="28" y="113"/>
                    <a:pt x="28" y="115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8" y="117"/>
                    <a:pt x="29" y="119"/>
                    <a:pt x="29" y="119"/>
                  </a:cubicBezTo>
                  <a:cubicBezTo>
                    <a:pt x="29" y="120"/>
                    <a:pt x="31" y="119"/>
                    <a:pt x="31" y="123"/>
                  </a:cubicBezTo>
                  <a:cubicBezTo>
                    <a:pt x="31" y="127"/>
                    <a:pt x="35" y="130"/>
                    <a:pt x="36" y="129"/>
                  </a:cubicBezTo>
                  <a:cubicBezTo>
                    <a:pt x="39" y="125"/>
                    <a:pt x="35" y="122"/>
                    <a:pt x="36" y="118"/>
                  </a:cubicBezTo>
                  <a:cubicBezTo>
                    <a:pt x="36" y="117"/>
                    <a:pt x="36" y="115"/>
                    <a:pt x="37" y="114"/>
                  </a:cubicBezTo>
                  <a:cubicBezTo>
                    <a:pt x="38" y="113"/>
                    <a:pt x="36" y="105"/>
                    <a:pt x="36" y="104"/>
                  </a:cubicBezTo>
                  <a:cubicBezTo>
                    <a:pt x="36" y="102"/>
                    <a:pt x="35" y="96"/>
                    <a:pt x="35" y="95"/>
                  </a:cubicBezTo>
                  <a:cubicBezTo>
                    <a:pt x="36" y="92"/>
                    <a:pt x="35" y="90"/>
                    <a:pt x="35" y="90"/>
                  </a:cubicBezTo>
                  <a:cubicBezTo>
                    <a:pt x="35" y="89"/>
                    <a:pt x="34" y="87"/>
                    <a:pt x="34" y="86"/>
                  </a:cubicBezTo>
                  <a:cubicBezTo>
                    <a:pt x="36" y="82"/>
                    <a:pt x="34" y="68"/>
                    <a:pt x="34" y="67"/>
                  </a:cubicBezTo>
                  <a:cubicBezTo>
                    <a:pt x="35" y="65"/>
                    <a:pt x="34" y="62"/>
                    <a:pt x="35" y="63"/>
                  </a:cubicBezTo>
                  <a:cubicBezTo>
                    <a:pt x="35" y="63"/>
                    <a:pt x="35" y="66"/>
                    <a:pt x="36" y="67"/>
                  </a:cubicBezTo>
                  <a:cubicBezTo>
                    <a:pt x="36" y="68"/>
                    <a:pt x="35" y="69"/>
                    <a:pt x="35" y="69"/>
                  </a:cubicBezTo>
                  <a:cubicBezTo>
                    <a:pt x="35" y="70"/>
                    <a:pt x="36" y="70"/>
                    <a:pt x="36" y="70"/>
                  </a:cubicBezTo>
                  <a:cubicBezTo>
                    <a:pt x="35" y="74"/>
                    <a:pt x="36" y="74"/>
                    <a:pt x="36" y="75"/>
                  </a:cubicBezTo>
                  <a:cubicBezTo>
                    <a:pt x="36" y="76"/>
                    <a:pt x="37" y="76"/>
                    <a:pt x="37" y="76"/>
                  </a:cubicBezTo>
                  <a:cubicBezTo>
                    <a:pt x="39" y="74"/>
                    <a:pt x="39" y="75"/>
                    <a:pt x="40" y="74"/>
                  </a:cubicBezTo>
                  <a:cubicBezTo>
                    <a:pt x="42" y="71"/>
                    <a:pt x="41" y="70"/>
                    <a:pt x="42" y="69"/>
                  </a:cubicBezTo>
                  <a:cubicBezTo>
                    <a:pt x="43" y="68"/>
                    <a:pt x="41" y="66"/>
                    <a:pt x="41" y="65"/>
                  </a:cubicBezTo>
                  <a:close/>
                  <a:moveTo>
                    <a:pt x="38" y="75"/>
                  </a:moveTo>
                  <a:cubicBezTo>
                    <a:pt x="37" y="76"/>
                    <a:pt x="38" y="71"/>
                    <a:pt x="38" y="71"/>
                  </a:cubicBezTo>
                  <a:cubicBezTo>
                    <a:pt x="38" y="71"/>
                    <a:pt x="39" y="73"/>
                    <a:pt x="38" y="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" name="Freeform 233"/>
            <p:cNvSpPr>
              <a:spLocks noEditPoints="1"/>
            </p:cNvSpPr>
            <p:nvPr/>
          </p:nvSpPr>
          <p:spPr bwMode="auto">
            <a:xfrm>
              <a:off x="1219" y="2105"/>
              <a:ext cx="58" cy="122"/>
            </a:xfrm>
            <a:custGeom>
              <a:avLst/>
              <a:gdLst>
                <a:gd name="T0" fmla="*/ 10 w 63"/>
                <a:gd name="T1" fmla="*/ 5 h 134"/>
                <a:gd name="T2" fmla="*/ 6 w 63"/>
                <a:gd name="T3" fmla="*/ 5 h 134"/>
                <a:gd name="T4" fmla="*/ 6 w 63"/>
                <a:gd name="T5" fmla="*/ 5 h 134"/>
                <a:gd name="T6" fmla="*/ 7 w 63"/>
                <a:gd name="T7" fmla="*/ 5 h 134"/>
                <a:gd name="T8" fmla="*/ 7 w 63"/>
                <a:gd name="T9" fmla="*/ 5 h 134"/>
                <a:gd name="T10" fmla="*/ 6 w 63"/>
                <a:gd name="T11" fmla="*/ 1 h 134"/>
                <a:gd name="T12" fmla="*/ 6 w 63"/>
                <a:gd name="T13" fmla="*/ 5 h 134"/>
                <a:gd name="T14" fmla="*/ 6 w 63"/>
                <a:gd name="T15" fmla="*/ 5 h 134"/>
                <a:gd name="T16" fmla="*/ 6 w 63"/>
                <a:gd name="T17" fmla="*/ 5 h 134"/>
                <a:gd name="T18" fmla="*/ 6 w 63"/>
                <a:gd name="T19" fmla="*/ 5 h 134"/>
                <a:gd name="T20" fmla="*/ 6 w 63"/>
                <a:gd name="T21" fmla="*/ 5 h 134"/>
                <a:gd name="T22" fmla="*/ 1 w 63"/>
                <a:gd name="T23" fmla="*/ 5 h 134"/>
                <a:gd name="T24" fmla="*/ 6 w 63"/>
                <a:gd name="T25" fmla="*/ 9 h 134"/>
                <a:gd name="T26" fmla="*/ 6 w 63"/>
                <a:gd name="T27" fmla="*/ 9 h 134"/>
                <a:gd name="T28" fmla="*/ 6 w 63"/>
                <a:gd name="T29" fmla="*/ 10 h 134"/>
                <a:gd name="T30" fmla="*/ 6 w 63"/>
                <a:gd name="T31" fmla="*/ 11 h 134"/>
                <a:gd name="T32" fmla="*/ 6 w 63"/>
                <a:gd name="T33" fmla="*/ 15 h 134"/>
                <a:gd name="T34" fmla="*/ 6 w 63"/>
                <a:gd name="T35" fmla="*/ 17 h 134"/>
                <a:gd name="T36" fmla="*/ 4 w 63"/>
                <a:gd name="T37" fmla="*/ 18 h 134"/>
                <a:gd name="T38" fmla="*/ 6 w 63"/>
                <a:gd name="T39" fmla="*/ 18 h 134"/>
                <a:gd name="T40" fmla="*/ 6 w 63"/>
                <a:gd name="T41" fmla="*/ 18 h 134"/>
                <a:gd name="T42" fmla="*/ 6 w 63"/>
                <a:gd name="T43" fmla="*/ 14 h 134"/>
                <a:gd name="T44" fmla="*/ 6 w 63"/>
                <a:gd name="T45" fmla="*/ 12 h 134"/>
                <a:gd name="T46" fmla="*/ 6 w 63"/>
                <a:gd name="T47" fmla="*/ 13 h 134"/>
                <a:gd name="T48" fmla="*/ 6 w 63"/>
                <a:gd name="T49" fmla="*/ 16 h 134"/>
                <a:gd name="T50" fmla="*/ 6 w 63"/>
                <a:gd name="T51" fmla="*/ 18 h 134"/>
                <a:gd name="T52" fmla="*/ 7 w 63"/>
                <a:gd name="T53" fmla="*/ 18 h 134"/>
                <a:gd name="T54" fmla="*/ 9 w 63"/>
                <a:gd name="T55" fmla="*/ 18 h 134"/>
                <a:gd name="T56" fmla="*/ 8 w 63"/>
                <a:gd name="T57" fmla="*/ 17 h 134"/>
                <a:gd name="T58" fmla="*/ 8 w 63"/>
                <a:gd name="T59" fmla="*/ 13 h 134"/>
                <a:gd name="T60" fmla="*/ 8 w 63"/>
                <a:gd name="T61" fmla="*/ 12 h 134"/>
                <a:gd name="T62" fmla="*/ 8 w 63"/>
                <a:gd name="T63" fmla="*/ 9 h 134"/>
                <a:gd name="T64" fmla="*/ 9 w 63"/>
                <a:gd name="T65" fmla="*/ 9 h 134"/>
                <a:gd name="T66" fmla="*/ 11 w 63"/>
                <a:gd name="T67" fmla="*/ 5 h 134"/>
                <a:gd name="T68" fmla="*/ 6 w 63"/>
                <a:gd name="T69" fmla="*/ 9 h 134"/>
                <a:gd name="T70" fmla="*/ 6 w 63"/>
                <a:gd name="T71" fmla="*/ 8 h 134"/>
                <a:gd name="T72" fmla="*/ 6 w 63"/>
                <a:gd name="T73" fmla="*/ 5 h 134"/>
                <a:gd name="T74" fmla="*/ 6 w 63"/>
                <a:gd name="T75" fmla="*/ 9 h 134"/>
                <a:gd name="T76" fmla="*/ 9 w 63"/>
                <a:gd name="T77" fmla="*/ 7 h 134"/>
                <a:gd name="T78" fmla="*/ 8 w 63"/>
                <a:gd name="T79" fmla="*/ 8 h 134"/>
                <a:gd name="T80" fmla="*/ 7 w 63"/>
                <a:gd name="T81" fmla="*/ 7 h 134"/>
                <a:gd name="T82" fmla="*/ 8 w 63"/>
                <a:gd name="T83" fmla="*/ 5 h 134"/>
                <a:gd name="T84" fmla="*/ 9 w 63"/>
                <a:gd name="T85" fmla="*/ 6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" h="134">
                  <a:moveTo>
                    <a:pt x="59" y="35"/>
                  </a:moveTo>
                  <a:cubicBezTo>
                    <a:pt x="57" y="34"/>
                    <a:pt x="56" y="32"/>
                    <a:pt x="55" y="30"/>
                  </a:cubicBezTo>
                  <a:cubicBezTo>
                    <a:pt x="54" y="29"/>
                    <a:pt x="48" y="24"/>
                    <a:pt x="47" y="24"/>
                  </a:cubicBezTo>
                  <a:cubicBezTo>
                    <a:pt x="46" y="23"/>
                    <a:pt x="41" y="21"/>
                    <a:pt x="41" y="21"/>
                  </a:cubicBezTo>
                  <a:cubicBezTo>
                    <a:pt x="40" y="21"/>
                    <a:pt x="39" y="20"/>
                    <a:pt x="39" y="19"/>
                  </a:cubicBezTo>
                  <a:cubicBezTo>
                    <a:pt x="39" y="18"/>
                    <a:pt x="37" y="18"/>
                    <a:pt x="37" y="18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0" y="14"/>
                    <a:pt x="42" y="13"/>
                  </a:cubicBezTo>
                  <a:cubicBezTo>
                    <a:pt x="43" y="12"/>
                    <a:pt x="42" y="10"/>
                    <a:pt x="42" y="10"/>
                  </a:cubicBezTo>
                  <a:cubicBezTo>
                    <a:pt x="42" y="10"/>
                    <a:pt x="42" y="10"/>
                    <a:pt x="43" y="6"/>
                  </a:cubicBezTo>
                  <a:cubicBezTo>
                    <a:pt x="43" y="2"/>
                    <a:pt x="39" y="1"/>
                    <a:pt x="38" y="0"/>
                  </a:cubicBezTo>
                  <a:cubicBezTo>
                    <a:pt x="36" y="0"/>
                    <a:pt x="34" y="0"/>
                    <a:pt x="33" y="1"/>
                  </a:cubicBezTo>
                  <a:cubicBezTo>
                    <a:pt x="31" y="2"/>
                    <a:pt x="30" y="6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9"/>
                    <a:pt x="29" y="10"/>
                    <a:pt x="28" y="10"/>
                  </a:cubicBezTo>
                  <a:cubicBezTo>
                    <a:pt x="28" y="11"/>
                    <a:pt x="29" y="15"/>
                    <a:pt x="29" y="15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6" y="17"/>
                    <a:pt x="25" y="18"/>
                  </a:cubicBezTo>
                  <a:cubicBezTo>
                    <a:pt x="24" y="18"/>
                    <a:pt x="24" y="20"/>
                    <a:pt x="24" y="20"/>
                  </a:cubicBezTo>
                  <a:cubicBezTo>
                    <a:pt x="24" y="20"/>
                    <a:pt x="20" y="21"/>
                    <a:pt x="16" y="22"/>
                  </a:cubicBezTo>
                  <a:cubicBezTo>
                    <a:pt x="13" y="23"/>
                    <a:pt x="8" y="31"/>
                    <a:pt x="7" y="32"/>
                  </a:cubicBezTo>
                  <a:cubicBezTo>
                    <a:pt x="6" y="34"/>
                    <a:pt x="2" y="40"/>
                    <a:pt x="1" y="40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1"/>
                    <a:pt x="1" y="41"/>
                    <a:pt x="1" y="43"/>
                  </a:cubicBezTo>
                  <a:cubicBezTo>
                    <a:pt x="0" y="47"/>
                    <a:pt x="7" y="60"/>
                    <a:pt x="7" y="61"/>
                  </a:cubicBezTo>
                  <a:cubicBezTo>
                    <a:pt x="8" y="62"/>
                    <a:pt x="8" y="64"/>
                    <a:pt x="8" y="64"/>
                  </a:cubicBezTo>
                  <a:cubicBezTo>
                    <a:pt x="9" y="65"/>
                    <a:pt x="10" y="64"/>
                    <a:pt x="10" y="64"/>
                  </a:cubicBezTo>
                  <a:cubicBezTo>
                    <a:pt x="12" y="66"/>
                    <a:pt x="12" y="66"/>
                    <a:pt x="13" y="67"/>
                  </a:cubicBezTo>
                  <a:cubicBezTo>
                    <a:pt x="14" y="68"/>
                    <a:pt x="16" y="67"/>
                    <a:pt x="16" y="68"/>
                  </a:cubicBezTo>
                  <a:cubicBezTo>
                    <a:pt x="17" y="69"/>
                    <a:pt x="14" y="75"/>
                    <a:pt x="14" y="76"/>
                  </a:cubicBezTo>
                  <a:cubicBezTo>
                    <a:pt x="14" y="76"/>
                    <a:pt x="16" y="76"/>
                    <a:pt x="15" y="77"/>
                  </a:cubicBezTo>
                  <a:cubicBezTo>
                    <a:pt x="14" y="79"/>
                    <a:pt x="12" y="97"/>
                    <a:pt x="12" y="99"/>
                  </a:cubicBezTo>
                  <a:cubicBezTo>
                    <a:pt x="12" y="101"/>
                    <a:pt x="11" y="105"/>
                    <a:pt x="11" y="106"/>
                  </a:cubicBezTo>
                  <a:cubicBezTo>
                    <a:pt x="11" y="108"/>
                    <a:pt x="10" y="117"/>
                    <a:pt x="10" y="118"/>
                  </a:cubicBezTo>
                  <a:cubicBezTo>
                    <a:pt x="9" y="119"/>
                    <a:pt x="9" y="121"/>
                    <a:pt x="9" y="121"/>
                  </a:cubicBezTo>
                  <a:cubicBezTo>
                    <a:pt x="9" y="122"/>
                    <a:pt x="9" y="123"/>
                    <a:pt x="8" y="123"/>
                  </a:cubicBezTo>
                  <a:cubicBezTo>
                    <a:pt x="7" y="123"/>
                    <a:pt x="4" y="128"/>
                    <a:pt x="4" y="128"/>
                  </a:cubicBezTo>
                  <a:cubicBezTo>
                    <a:pt x="3" y="128"/>
                    <a:pt x="3" y="129"/>
                    <a:pt x="4" y="130"/>
                  </a:cubicBezTo>
                  <a:cubicBezTo>
                    <a:pt x="5" y="131"/>
                    <a:pt x="9" y="131"/>
                    <a:pt x="10" y="130"/>
                  </a:cubicBezTo>
                  <a:cubicBezTo>
                    <a:pt x="11" y="130"/>
                    <a:pt x="13" y="129"/>
                    <a:pt x="14" y="127"/>
                  </a:cubicBezTo>
                  <a:cubicBezTo>
                    <a:pt x="14" y="128"/>
                    <a:pt x="15" y="127"/>
                    <a:pt x="16" y="127"/>
                  </a:cubicBezTo>
                  <a:cubicBezTo>
                    <a:pt x="21" y="125"/>
                    <a:pt x="20" y="121"/>
                    <a:pt x="20" y="120"/>
                  </a:cubicBezTo>
                  <a:cubicBezTo>
                    <a:pt x="20" y="119"/>
                    <a:pt x="23" y="99"/>
                    <a:pt x="23" y="99"/>
                  </a:cubicBezTo>
                  <a:cubicBezTo>
                    <a:pt x="27" y="89"/>
                    <a:pt x="27" y="89"/>
                    <a:pt x="27" y="89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4" y="82"/>
                    <a:pt x="36" y="86"/>
                    <a:pt x="37" y="94"/>
                  </a:cubicBezTo>
                  <a:cubicBezTo>
                    <a:pt x="38" y="102"/>
                    <a:pt x="39" y="105"/>
                    <a:pt x="39" y="105"/>
                  </a:cubicBezTo>
                  <a:cubicBezTo>
                    <a:pt x="39" y="105"/>
                    <a:pt x="39" y="115"/>
                    <a:pt x="38" y="118"/>
                  </a:cubicBezTo>
                  <a:cubicBezTo>
                    <a:pt x="37" y="121"/>
                    <a:pt x="39" y="125"/>
                    <a:pt x="39" y="125"/>
                  </a:cubicBezTo>
                  <a:cubicBezTo>
                    <a:pt x="39" y="125"/>
                    <a:pt x="38" y="127"/>
                    <a:pt x="39" y="128"/>
                  </a:cubicBezTo>
                  <a:cubicBezTo>
                    <a:pt x="39" y="128"/>
                    <a:pt x="40" y="129"/>
                    <a:pt x="40" y="129"/>
                  </a:cubicBezTo>
                  <a:cubicBezTo>
                    <a:pt x="40" y="129"/>
                    <a:pt x="41" y="127"/>
                    <a:pt x="42" y="128"/>
                  </a:cubicBezTo>
                  <a:cubicBezTo>
                    <a:pt x="43" y="130"/>
                    <a:pt x="44" y="134"/>
                    <a:pt x="48" y="134"/>
                  </a:cubicBezTo>
                  <a:cubicBezTo>
                    <a:pt x="52" y="134"/>
                    <a:pt x="53" y="132"/>
                    <a:pt x="53" y="132"/>
                  </a:cubicBezTo>
                  <a:cubicBezTo>
                    <a:pt x="53" y="132"/>
                    <a:pt x="49" y="127"/>
                    <a:pt x="50" y="126"/>
                  </a:cubicBezTo>
                  <a:cubicBezTo>
                    <a:pt x="50" y="125"/>
                    <a:pt x="48" y="124"/>
                    <a:pt x="48" y="123"/>
                  </a:cubicBezTo>
                  <a:cubicBezTo>
                    <a:pt x="49" y="122"/>
                    <a:pt x="48" y="109"/>
                    <a:pt x="48" y="109"/>
                  </a:cubicBezTo>
                  <a:cubicBezTo>
                    <a:pt x="51" y="103"/>
                    <a:pt x="46" y="94"/>
                    <a:pt x="47" y="93"/>
                  </a:cubicBezTo>
                  <a:cubicBezTo>
                    <a:pt x="47" y="92"/>
                    <a:pt x="48" y="84"/>
                    <a:pt x="47" y="84"/>
                  </a:cubicBezTo>
                  <a:cubicBezTo>
                    <a:pt x="47" y="83"/>
                    <a:pt x="46" y="79"/>
                    <a:pt x="47" y="79"/>
                  </a:cubicBezTo>
                  <a:cubicBezTo>
                    <a:pt x="47" y="79"/>
                    <a:pt x="48" y="79"/>
                    <a:pt x="48" y="79"/>
                  </a:cubicBezTo>
                  <a:cubicBezTo>
                    <a:pt x="48" y="79"/>
                    <a:pt x="45" y="66"/>
                    <a:pt x="46" y="65"/>
                  </a:cubicBezTo>
                  <a:cubicBezTo>
                    <a:pt x="48" y="64"/>
                    <a:pt x="50" y="62"/>
                    <a:pt x="51" y="61"/>
                  </a:cubicBezTo>
                  <a:cubicBezTo>
                    <a:pt x="51" y="61"/>
                    <a:pt x="52" y="62"/>
                    <a:pt x="53" y="62"/>
                  </a:cubicBezTo>
                  <a:cubicBezTo>
                    <a:pt x="54" y="61"/>
                    <a:pt x="58" y="55"/>
                    <a:pt x="59" y="54"/>
                  </a:cubicBezTo>
                  <a:cubicBezTo>
                    <a:pt x="60" y="54"/>
                    <a:pt x="63" y="43"/>
                    <a:pt x="63" y="43"/>
                  </a:cubicBezTo>
                  <a:cubicBezTo>
                    <a:pt x="63" y="40"/>
                    <a:pt x="60" y="37"/>
                    <a:pt x="59" y="35"/>
                  </a:cubicBezTo>
                  <a:close/>
                  <a:moveTo>
                    <a:pt x="17" y="60"/>
                  </a:moveTo>
                  <a:cubicBezTo>
                    <a:pt x="17" y="60"/>
                    <a:pt x="14" y="59"/>
                    <a:pt x="14" y="59"/>
                  </a:cubicBezTo>
                  <a:cubicBezTo>
                    <a:pt x="14" y="59"/>
                    <a:pt x="15" y="59"/>
                    <a:pt x="15" y="58"/>
                  </a:cubicBezTo>
                  <a:cubicBezTo>
                    <a:pt x="14" y="56"/>
                    <a:pt x="10" y="47"/>
                    <a:pt x="10" y="46"/>
                  </a:cubicBezTo>
                  <a:cubicBezTo>
                    <a:pt x="9" y="45"/>
                    <a:pt x="12" y="42"/>
                    <a:pt x="12" y="41"/>
                  </a:cubicBezTo>
                  <a:cubicBezTo>
                    <a:pt x="14" y="38"/>
                    <a:pt x="16" y="36"/>
                    <a:pt x="16" y="36"/>
                  </a:cubicBezTo>
                  <a:cubicBezTo>
                    <a:pt x="19" y="41"/>
                    <a:pt x="17" y="59"/>
                    <a:pt x="17" y="60"/>
                  </a:cubicBezTo>
                  <a:close/>
                  <a:moveTo>
                    <a:pt x="53" y="47"/>
                  </a:moveTo>
                  <a:cubicBezTo>
                    <a:pt x="52" y="48"/>
                    <a:pt x="51" y="51"/>
                    <a:pt x="52" y="51"/>
                  </a:cubicBezTo>
                  <a:cubicBezTo>
                    <a:pt x="52" y="51"/>
                    <a:pt x="49" y="54"/>
                    <a:pt x="49" y="54"/>
                  </a:cubicBezTo>
                  <a:cubicBezTo>
                    <a:pt x="48" y="55"/>
                    <a:pt x="49" y="57"/>
                    <a:pt x="49" y="57"/>
                  </a:cubicBezTo>
                  <a:cubicBezTo>
                    <a:pt x="48" y="57"/>
                    <a:pt x="46" y="58"/>
                    <a:pt x="46" y="57"/>
                  </a:cubicBezTo>
                  <a:cubicBezTo>
                    <a:pt x="46" y="55"/>
                    <a:pt x="46" y="51"/>
                    <a:pt x="45" y="50"/>
                  </a:cubicBezTo>
                  <a:cubicBezTo>
                    <a:pt x="44" y="48"/>
                    <a:pt x="45" y="46"/>
                    <a:pt x="45" y="45"/>
                  </a:cubicBezTo>
                  <a:cubicBezTo>
                    <a:pt x="45" y="45"/>
                    <a:pt x="46" y="37"/>
                    <a:pt x="46" y="37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5" y="44"/>
                    <a:pt x="54" y="47"/>
                    <a:pt x="53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" name="Freeform 234"/>
            <p:cNvSpPr>
              <a:spLocks noEditPoints="1"/>
            </p:cNvSpPr>
            <p:nvPr/>
          </p:nvSpPr>
          <p:spPr bwMode="auto">
            <a:xfrm>
              <a:off x="1280" y="2140"/>
              <a:ext cx="39" cy="119"/>
            </a:xfrm>
            <a:custGeom>
              <a:avLst/>
              <a:gdLst>
                <a:gd name="T0" fmla="*/ 5 w 43"/>
                <a:gd name="T1" fmla="*/ 12 h 129"/>
                <a:gd name="T2" fmla="*/ 5 w 43"/>
                <a:gd name="T3" fmla="*/ 9 h 129"/>
                <a:gd name="T4" fmla="*/ 5 w 43"/>
                <a:gd name="T5" fmla="*/ 7 h 129"/>
                <a:gd name="T6" fmla="*/ 5 w 43"/>
                <a:gd name="T7" fmla="*/ 6 h 129"/>
                <a:gd name="T8" fmla="*/ 5 w 43"/>
                <a:gd name="T9" fmla="*/ 6 h 129"/>
                <a:gd name="T10" fmla="*/ 5 w 43"/>
                <a:gd name="T11" fmla="*/ 6 h 129"/>
                <a:gd name="T12" fmla="*/ 5 w 43"/>
                <a:gd name="T13" fmla="*/ 6 h 129"/>
                <a:gd name="T14" fmla="*/ 5 w 43"/>
                <a:gd name="T15" fmla="*/ 6 h 129"/>
                <a:gd name="T16" fmla="*/ 5 w 43"/>
                <a:gd name="T17" fmla="*/ 6 h 129"/>
                <a:gd name="T18" fmla="*/ 5 w 43"/>
                <a:gd name="T19" fmla="*/ 5 h 129"/>
                <a:gd name="T20" fmla="*/ 5 w 43"/>
                <a:gd name="T21" fmla="*/ 1 h 129"/>
                <a:gd name="T22" fmla="*/ 5 w 43"/>
                <a:gd name="T23" fmla="*/ 0 h 129"/>
                <a:gd name="T24" fmla="*/ 5 w 43"/>
                <a:gd name="T25" fmla="*/ 6 h 129"/>
                <a:gd name="T26" fmla="*/ 5 w 43"/>
                <a:gd name="T27" fmla="*/ 6 h 129"/>
                <a:gd name="T28" fmla="*/ 2 w 43"/>
                <a:gd name="T29" fmla="*/ 6 h 129"/>
                <a:gd name="T30" fmla="*/ 0 w 43"/>
                <a:gd name="T31" fmla="*/ 10 h 129"/>
                <a:gd name="T32" fmla="*/ 1 w 43"/>
                <a:gd name="T33" fmla="*/ 13 h 129"/>
                <a:gd name="T34" fmla="*/ 2 w 43"/>
                <a:gd name="T35" fmla="*/ 14 h 129"/>
                <a:gd name="T36" fmla="*/ 5 w 43"/>
                <a:gd name="T37" fmla="*/ 14 h 129"/>
                <a:gd name="T38" fmla="*/ 5 w 43"/>
                <a:gd name="T39" fmla="*/ 14 h 129"/>
                <a:gd name="T40" fmla="*/ 5 w 43"/>
                <a:gd name="T41" fmla="*/ 13 h 129"/>
                <a:gd name="T42" fmla="*/ 5 w 43"/>
                <a:gd name="T43" fmla="*/ 10 h 129"/>
                <a:gd name="T44" fmla="*/ 5 w 43"/>
                <a:gd name="T45" fmla="*/ 7 h 129"/>
                <a:gd name="T46" fmla="*/ 5 w 43"/>
                <a:gd name="T47" fmla="*/ 10 h 129"/>
                <a:gd name="T48" fmla="*/ 5 w 43"/>
                <a:gd name="T49" fmla="*/ 15 h 129"/>
                <a:gd name="T50" fmla="*/ 5 w 43"/>
                <a:gd name="T51" fmla="*/ 18 h 129"/>
                <a:gd name="T52" fmla="*/ 5 w 43"/>
                <a:gd name="T53" fmla="*/ 23 h 129"/>
                <a:gd name="T54" fmla="*/ 5 w 43"/>
                <a:gd name="T55" fmla="*/ 24 h 129"/>
                <a:gd name="T56" fmla="*/ 5 w 43"/>
                <a:gd name="T57" fmla="*/ 22 h 129"/>
                <a:gd name="T58" fmla="*/ 5 w 43"/>
                <a:gd name="T59" fmla="*/ 21 h 129"/>
                <a:gd name="T60" fmla="*/ 5 w 43"/>
                <a:gd name="T61" fmla="*/ 18 h 129"/>
                <a:gd name="T62" fmla="*/ 5 w 43"/>
                <a:gd name="T63" fmla="*/ 14 h 129"/>
                <a:gd name="T64" fmla="*/ 5 w 43"/>
                <a:gd name="T65" fmla="*/ 18 h 129"/>
                <a:gd name="T66" fmla="*/ 5 w 43"/>
                <a:gd name="T67" fmla="*/ 21 h 129"/>
                <a:gd name="T68" fmla="*/ 5 w 43"/>
                <a:gd name="T69" fmla="*/ 22 h 129"/>
                <a:gd name="T70" fmla="*/ 5 w 43"/>
                <a:gd name="T71" fmla="*/ 24 h 129"/>
                <a:gd name="T72" fmla="*/ 5 w 43"/>
                <a:gd name="T73" fmla="*/ 21 h 129"/>
                <a:gd name="T74" fmla="*/ 5 w 43"/>
                <a:gd name="T75" fmla="*/ 17 h 129"/>
                <a:gd name="T76" fmla="*/ 5 w 43"/>
                <a:gd name="T77" fmla="*/ 16 h 129"/>
                <a:gd name="T78" fmla="*/ 5 w 43"/>
                <a:gd name="T79" fmla="*/ 12 h 129"/>
                <a:gd name="T80" fmla="*/ 5 w 43"/>
                <a:gd name="T81" fmla="*/ 13 h 129"/>
                <a:gd name="T82" fmla="*/ 5 w 43"/>
                <a:gd name="T83" fmla="*/ 14 h 129"/>
                <a:gd name="T84" fmla="*/ 5 w 43"/>
                <a:gd name="T85" fmla="*/ 14 h 129"/>
                <a:gd name="T86" fmla="*/ 5 w 43"/>
                <a:gd name="T87" fmla="*/ 13 h 129"/>
                <a:gd name="T88" fmla="*/ 5 w 43"/>
                <a:gd name="T89" fmla="*/ 14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129">
                  <a:moveTo>
                    <a:pt x="41" y="65"/>
                  </a:moveTo>
                  <a:cubicBezTo>
                    <a:pt x="41" y="62"/>
                    <a:pt x="41" y="62"/>
                    <a:pt x="41" y="61"/>
                  </a:cubicBezTo>
                  <a:cubicBezTo>
                    <a:pt x="41" y="57"/>
                    <a:pt x="40" y="59"/>
                    <a:pt x="40" y="56"/>
                  </a:cubicBezTo>
                  <a:cubicBezTo>
                    <a:pt x="40" y="52"/>
                    <a:pt x="39" y="51"/>
                    <a:pt x="39" y="50"/>
                  </a:cubicBezTo>
                  <a:cubicBezTo>
                    <a:pt x="39" y="48"/>
                    <a:pt x="38" y="47"/>
                    <a:pt x="38" y="45"/>
                  </a:cubicBezTo>
                  <a:cubicBezTo>
                    <a:pt x="38" y="42"/>
                    <a:pt x="37" y="41"/>
                    <a:pt x="37" y="40"/>
                  </a:cubicBezTo>
                  <a:cubicBezTo>
                    <a:pt x="37" y="39"/>
                    <a:pt x="35" y="31"/>
                    <a:pt x="35" y="30"/>
                  </a:cubicBezTo>
                  <a:cubicBezTo>
                    <a:pt x="34" y="29"/>
                    <a:pt x="33" y="26"/>
                    <a:pt x="33" y="24"/>
                  </a:cubicBezTo>
                  <a:cubicBezTo>
                    <a:pt x="32" y="23"/>
                    <a:pt x="27" y="22"/>
                    <a:pt x="27" y="22"/>
                  </a:cubicBezTo>
                  <a:cubicBezTo>
                    <a:pt x="25" y="21"/>
                    <a:pt x="25" y="19"/>
                    <a:pt x="24" y="18"/>
                  </a:cubicBezTo>
                  <a:cubicBezTo>
                    <a:pt x="24" y="17"/>
                    <a:pt x="25" y="17"/>
                    <a:pt x="27" y="16"/>
                  </a:cubicBezTo>
                  <a:cubicBezTo>
                    <a:pt x="28" y="16"/>
                    <a:pt x="28" y="16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10"/>
                    <a:pt x="29" y="8"/>
                    <a:pt x="28" y="8"/>
                  </a:cubicBezTo>
                  <a:cubicBezTo>
                    <a:pt x="28" y="7"/>
                    <a:pt x="28" y="6"/>
                    <a:pt x="28" y="5"/>
                  </a:cubicBezTo>
                  <a:cubicBezTo>
                    <a:pt x="28" y="5"/>
                    <a:pt x="28" y="2"/>
                    <a:pt x="28" y="2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0"/>
                    <a:pt x="21" y="1"/>
                    <a:pt x="20" y="0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4" y="3"/>
                    <a:pt x="11" y="11"/>
                    <a:pt x="10" y="11"/>
                  </a:cubicBezTo>
                  <a:cubicBezTo>
                    <a:pt x="10" y="12"/>
                    <a:pt x="10" y="17"/>
                    <a:pt x="9" y="17"/>
                  </a:cubicBezTo>
                  <a:cubicBezTo>
                    <a:pt x="9" y="18"/>
                    <a:pt x="7" y="20"/>
                    <a:pt x="7" y="20"/>
                  </a:cubicBezTo>
                  <a:cubicBezTo>
                    <a:pt x="6" y="21"/>
                    <a:pt x="5" y="21"/>
                    <a:pt x="4" y="23"/>
                  </a:cubicBezTo>
                  <a:cubicBezTo>
                    <a:pt x="2" y="26"/>
                    <a:pt x="3" y="25"/>
                    <a:pt x="2" y="30"/>
                  </a:cubicBezTo>
                  <a:cubicBezTo>
                    <a:pt x="1" y="35"/>
                    <a:pt x="2" y="41"/>
                    <a:pt x="1" y="44"/>
                  </a:cubicBezTo>
                  <a:cubicBezTo>
                    <a:pt x="0" y="48"/>
                    <a:pt x="0" y="49"/>
                    <a:pt x="0" y="52"/>
                  </a:cubicBezTo>
                  <a:cubicBezTo>
                    <a:pt x="0" y="56"/>
                    <a:pt x="1" y="58"/>
                    <a:pt x="1" y="60"/>
                  </a:cubicBezTo>
                  <a:cubicBezTo>
                    <a:pt x="1" y="60"/>
                    <a:pt x="0" y="65"/>
                    <a:pt x="1" y="67"/>
                  </a:cubicBezTo>
                  <a:cubicBezTo>
                    <a:pt x="2" y="69"/>
                    <a:pt x="1" y="70"/>
                    <a:pt x="1" y="70"/>
                  </a:cubicBezTo>
                  <a:cubicBezTo>
                    <a:pt x="2" y="70"/>
                    <a:pt x="2" y="71"/>
                    <a:pt x="2" y="72"/>
                  </a:cubicBezTo>
                  <a:cubicBezTo>
                    <a:pt x="2" y="74"/>
                    <a:pt x="4" y="74"/>
                    <a:pt x="5" y="75"/>
                  </a:cubicBezTo>
                  <a:cubicBezTo>
                    <a:pt x="7" y="77"/>
                    <a:pt x="7" y="75"/>
                    <a:pt x="7" y="75"/>
                  </a:cubicBezTo>
                  <a:cubicBezTo>
                    <a:pt x="7" y="74"/>
                    <a:pt x="6" y="70"/>
                    <a:pt x="7" y="72"/>
                  </a:cubicBezTo>
                  <a:cubicBezTo>
                    <a:pt x="8" y="74"/>
                    <a:pt x="9" y="73"/>
                    <a:pt x="8" y="73"/>
                  </a:cubicBezTo>
                  <a:cubicBezTo>
                    <a:pt x="8" y="73"/>
                    <a:pt x="8" y="71"/>
                    <a:pt x="8" y="71"/>
                  </a:cubicBezTo>
                  <a:cubicBezTo>
                    <a:pt x="8" y="71"/>
                    <a:pt x="8" y="69"/>
                    <a:pt x="8" y="69"/>
                  </a:cubicBezTo>
                  <a:cubicBezTo>
                    <a:pt x="8" y="68"/>
                    <a:pt x="6" y="62"/>
                    <a:pt x="6" y="60"/>
                  </a:cubicBezTo>
                  <a:cubicBezTo>
                    <a:pt x="6" y="59"/>
                    <a:pt x="6" y="56"/>
                    <a:pt x="6" y="54"/>
                  </a:cubicBezTo>
                  <a:cubicBezTo>
                    <a:pt x="7" y="52"/>
                    <a:pt x="6" y="48"/>
                    <a:pt x="6" y="48"/>
                  </a:cubicBezTo>
                  <a:cubicBezTo>
                    <a:pt x="6" y="48"/>
                    <a:pt x="8" y="41"/>
                    <a:pt x="8" y="41"/>
                  </a:cubicBezTo>
                  <a:cubicBezTo>
                    <a:pt x="8" y="44"/>
                    <a:pt x="10" y="47"/>
                    <a:pt x="10" y="47"/>
                  </a:cubicBezTo>
                  <a:cubicBezTo>
                    <a:pt x="10" y="47"/>
                    <a:pt x="10" y="48"/>
                    <a:pt x="10" y="51"/>
                  </a:cubicBezTo>
                  <a:cubicBezTo>
                    <a:pt x="9" y="53"/>
                    <a:pt x="9" y="63"/>
                    <a:pt x="9" y="65"/>
                  </a:cubicBezTo>
                  <a:cubicBezTo>
                    <a:pt x="8" y="67"/>
                    <a:pt x="10" y="79"/>
                    <a:pt x="10" y="81"/>
                  </a:cubicBezTo>
                  <a:cubicBezTo>
                    <a:pt x="10" y="82"/>
                    <a:pt x="11" y="92"/>
                    <a:pt x="10" y="95"/>
                  </a:cubicBezTo>
                  <a:cubicBezTo>
                    <a:pt x="9" y="97"/>
                    <a:pt x="10" y="101"/>
                    <a:pt x="9" y="101"/>
                  </a:cubicBezTo>
                  <a:cubicBezTo>
                    <a:pt x="8" y="105"/>
                    <a:pt x="9" y="108"/>
                    <a:pt x="9" y="112"/>
                  </a:cubicBezTo>
                  <a:cubicBezTo>
                    <a:pt x="9" y="115"/>
                    <a:pt x="9" y="121"/>
                    <a:pt x="10" y="122"/>
                  </a:cubicBezTo>
                  <a:cubicBezTo>
                    <a:pt x="10" y="122"/>
                    <a:pt x="9" y="124"/>
                    <a:pt x="9" y="124"/>
                  </a:cubicBezTo>
                  <a:cubicBezTo>
                    <a:pt x="9" y="125"/>
                    <a:pt x="11" y="129"/>
                    <a:pt x="12" y="129"/>
                  </a:cubicBezTo>
                  <a:cubicBezTo>
                    <a:pt x="14" y="129"/>
                    <a:pt x="16" y="125"/>
                    <a:pt x="16" y="125"/>
                  </a:cubicBezTo>
                  <a:cubicBezTo>
                    <a:pt x="16" y="124"/>
                    <a:pt x="15" y="121"/>
                    <a:pt x="16" y="121"/>
                  </a:cubicBezTo>
                  <a:cubicBezTo>
                    <a:pt x="16" y="120"/>
                    <a:pt x="17" y="119"/>
                    <a:pt x="17" y="119"/>
                  </a:cubicBezTo>
                  <a:cubicBezTo>
                    <a:pt x="17" y="119"/>
                    <a:pt x="16" y="118"/>
                    <a:pt x="17" y="116"/>
                  </a:cubicBezTo>
                  <a:cubicBezTo>
                    <a:pt x="19" y="115"/>
                    <a:pt x="18" y="113"/>
                    <a:pt x="18" y="112"/>
                  </a:cubicBezTo>
                  <a:cubicBezTo>
                    <a:pt x="18" y="112"/>
                    <a:pt x="18" y="107"/>
                    <a:pt x="17" y="102"/>
                  </a:cubicBezTo>
                  <a:cubicBezTo>
                    <a:pt x="16" y="98"/>
                    <a:pt x="18" y="89"/>
                    <a:pt x="19" y="88"/>
                  </a:cubicBezTo>
                  <a:cubicBezTo>
                    <a:pt x="21" y="83"/>
                    <a:pt x="23" y="69"/>
                    <a:pt x="23" y="72"/>
                  </a:cubicBezTo>
                  <a:cubicBezTo>
                    <a:pt x="24" y="83"/>
                    <a:pt x="26" y="90"/>
                    <a:pt x="27" y="93"/>
                  </a:cubicBezTo>
                  <a:cubicBezTo>
                    <a:pt x="27" y="94"/>
                    <a:pt x="28" y="102"/>
                    <a:pt x="28" y="102"/>
                  </a:cubicBezTo>
                  <a:cubicBezTo>
                    <a:pt x="28" y="102"/>
                    <a:pt x="27" y="104"/>
                    <a:pt x="27" y="105"/>
                  </a:cubicBezTo>
                  <a:cubicBezTo>
                    <a:pt x="27" y="106"/>
                    <a:pt x="28" y="113"/>
                    <a:pt x="28" y="115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8" y="117"/>
                    <a:pt x="29" y="119"/>
                    <a:pt x="29" y="119"/>
                  </a:cubicBezTo>
                  <a:cubicBezTo>
                    <a:pt x="29" y="119"/>
                    <a:pt x="31" y="119"/>
                    <a:pt x="31" y="123"/>
                  </a:cubicBezTo>
                  <a:cubicBezTo>
                    <a:pt x="31" y="127"/>
                    <a:pt x="35" y="129"/>
                    <a:pt x="36" y="129"/>
                  </a:cubicBezTo>
                  <a:cubicBezTo>
                    <a:pt x="39" y="125"/>
                    <a:pt x="35" y="122"/>
                    <a:pt x="36" y="118"/>
                  </a:cubicBezTo>
                  <a:cubicBezTo>
                    <a:pt x="36" y="117"/>
                    <a:pt x="36" y="115"/>
                    <a:pt x="37" y="114"/>
                  </a:cubicBezTo>
                  <a:cubicBezTo>
                    <a:pt x="38" y="113"/>
                    <a:pt x="36" y="105"/>
                    <a:pt x="36" y="104"/>
                  </a:cubicBezTo>
                  <a:cubicBezTo>
                    <a:pt x="36" y="102"/>
                    <a:pt x="35" y="96"/>
                    <a:pt x="35" y="95"/>
                  </a:cubicBezTo>
                  <a:cubicBezTo>
                    <a:pt x="36" y="92"/>
                    <a:pt x="35" y="90"/>
                    <a:pt x="35" y="90"/>
                  </a:cubicBezTo>
                  <a:cubicBezTo>
                    <a:pt x="35" y="89"/>
                    <a:pt x="34" y="87"/>
                    <a:pt x="34" y="86"/>
                  </a:cubicBezTo>
                  <a:cubicBezTo>
                    <a:pt x="36" y="82"/>
                    <a:pt x="34" y="68"/>
                    <a:pt x="34" y="66"/>
                  </a:cubicBezTo>
                  <a:cubicBezTo>
                    <a:pt x="35" y="65"/>
                    <a:pt x="34" y="62"/>
                    <a:pt x="35" y="63"/>
                  </a:cubicBezTo>
                  <a:cubicBezTo>
                    <a:pt x="35" y="63"/>
                    <a:pt x="35" y="66"/>
                    <a:pt x="36" y="67"/>
                  </a:cubicBezTo>
                  <a:cubicBezTo>
                    <a:pt x="36" y="68"/>
                    <a:pt x="35" y="69"/>
                    <a:pt x="35" y="69"/>
                  </a:cubicBezTo>
                  <a:cubicBezTo>
                    <a:pt x="35" y="70"/>
                    <a:pt x="36" y="70"/>
                    <a:pt x="36" y="70"/>
                  </a:cubicBezTo>
                  <a:cubicBezTo>
                    <a:pt x="35" y="74"/>
                    <a:pt x="36" y="74"/>
                    <a:pt x="36" y="75"/>
                  </a:cubicBezTo>
                  <a:cubicBezTo>
                    <a:pt x="36" y="76"/>
                    <a:pt x="37" y="76"/>
                    <a:pt x="37" y="76"/>
                  </a:cubicBezTo>
                  <a:cubicBezTo>
                    <a:pt x="39" y="74"/>
                    <a:pt x="39" y="75"/>
                    <a:pt x="40" y="74"/>
                  </a:cubicBezTo>
                  <a:cubicBezTo>
                    <a:pt x="42" y="71"/>
                    <a:pt x="41" y="70"/>
                    <a:pt x="42" y="69"/>
                  </a:cubicBezTo>
                  <a:cubicBezTo>
                    <a:pt x="43" y="68"/>
                    <a:pt x="41" y="66"/>
                    <a:pt x="41" y="65"/>
                  </a:cubicBezTo>
                  <a:close/>
                  <a:moveTo>
                    <a:pt x="38" y="75"/>
                  </a:moveTo>
                  <a:cubicBezTo>
                    <a:pt x="37" y="76"/>
                    <a:pt x="38" y="71"/>
                    <a:pt x="38" y="71"/>
                  </a:cubicBezTo>
                  <a:cubicBezTo>
                    <a:pt x="38" y="71"/>
                    <a:pt x="39" y="72"/>
                    <a:pt x="38" y="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" name="Freeform 235"/>
            <p:cNvSpPr>
              <a:spLocks noEditPoints="1"/>
            </p:cNvSpPr>
            <p:nvPr/>
          </p:nvSpPr>
          <p:spPr bwMode="auto">
            <a:xfrm>
              <a:off x="2271" y="1782"/>
              <a:ext cx="39" cy="115"/>
            </a:xfrm>
            <a:custGeom>
              <a:avLst/>
              <a:gdLst>
                <a:gd name="T0" fmla="*/ 5 w 43"/>
                <a:gd name="T1" fmla="*/ 5 h 126"/>
                <a:gd name="T2" fmla="*/ 5 w 43"/>
                <a:gd name="T3" fmla="*/ 5 h 126"/>
                <a:gd name="T4" fmla="*/ 5 w 43"/>
                <a:gd name="T5" fmla="*/ 5 h 126"/>
                <a:gd name="T6" fmla="*/ 5 w 43"/>
                <a:gd name="T7" fmla="*/ 5 h 126"/>
                <a:gd name="T8" fmla="*/ 5 w 43"/>
                <a:gd name="T9" fmla="*/ 3 h 126"/>
                <a:gd name="T10" fmla="*/ 5 w 43"/>
                <a:gd name="T11" fmla="*/ 1 h 126"/>
                <a:gd name="T12" fmla="*/ 5 w 43"/>
                <a:gd name="T13" fmla="*/ 2 h 126"/>
                <a:gd name="T14" fmla="*/ 5 w 43"/>
                <a:gd name="T15" fmla="*/ 4 h 126"/>
                <a:gd name="T16" fmla="*/ 5 w 43"/>
                <a:gd name="T17" fmla="*/ 5 h 126"/>
                <a:gd name="T18" fmla="*/ 5 w 43"/>
                <a:gd name="T19" fmla="*/ 5 h 126"/>
                <a:gd name="T20" fmla="*/ 5 w 43"/>
                <a:gd name="T21" fmla="*/ 5 h 126"/>
                <a:gd name="T22" fmla="*/ 5 w 43"/>
                <a:gd name="T23" fmla="*/ 5 h 126"/>
                <a:gd name="T24" fmla="*/ 5 w 43"/>
                <a:gd name="T25" fmla="*/ 5 h 126"/>
                <a:gd name="T26" fmla="*/ 5 w 43"/>
                <a:gd name="T27" fmla="*/ 6 h 126"/>
                <a:gd name="T28" fmla="*/ 5 w 43"/>
                <a:gd name="T29" fmla="*/ 8 h 126"/>
                <a:gd name="T30" fmla="*/ 5 w 43"/>
                <a:gd name="T31" fmla="*/ 9 h 126"/>
                <a:gd name="T32" fmla="*/ 5 w 43"/>
                <a:gd name="T33" fmla="*/ 9 h 126"/>
                <a:gd name="T34" fmla="*/ 5 w 43"/>
                <a:gd name="T35" fmla="*/ 13 h 126"/>
                <a:gd name="T36" fmla="*/ 5 w 43"/>
                <a:gd name="T37" fmla="*/ 16 h 126"/>
                <a:gd name="T38" fmla="*/ 1 w 43"/>
                <a:gd name="T39" fmla="*/ 17 h 126"/>
                <a:gd name="T40" fmla="*/ 5 w 43"/>
                <a:gd name="T41" fmla="*/ 17 h 126"/>
                <a:gd name="T42" fmla="*/ 5 w 43"/>
                <a:gd name="T43" fmla="*/ 16 h 126"/>
                <a:gd name="T44" fmla="*/ 5 w 43"/>
                <a:gd name="T45" fmla="*/ 13 h 126"/>
                <a:gd name="T46" fmla="*/ 5 w 43"/>
                <a:gd name="T47" fmla="*/ 12 h 126"/>
                <a:gd name="T48" fmla="*/ 5 w 43"/>
                <a:gd name="T49" fmla="*/ 14 h 126"/>
                <a:gd name="T50" fmla="*/ 5 w 43"/>
                <a:gd name="T51" fmla="*/ 15 h 126"/>
                <a:gd name="T52" fmla="*/ 5 w 43"/>
                <a:gd name="T53" fmla="*/ 17 h 126"/>
                <a:gd name="T54" fmla="*/ 5 w 43"/>
                <a:gd name="T55" fmla="*/ 18 h 126"/>
                <a:gd name="T56" fmla="*/ 5 w 43"/>
                <a:gd name="T57" fmla="*/ 17 h 126"/>
                <a:gd name="T58" fmla="*/ 5 w 43"/>
                <a:gd name="T59" fmla="*/ 14 h 126"/>
                <a:gd name="T60" fmla="*/ 5 w 43"/>
                <a:gd name="T61" fmla="*/ 11 h 126"/>
                <a:gd name="T62" fmla="*/ 5 w 43"/>
                <a:gd name="T63" fmla="*/ 10 h 126"/>
                <a:gd name="T64" fmla="*/ 5 w 43"/>
                <a:gd name="T65" fmla="*/ 9 h 126"/>
                <a:gd name="T66" fmla="*/ 5 w 43"/>
                <a:gd name="T67" fmla="*/ 8 h 126"/>
                <a:gd name="T68" fmla="*/ 5 w 43"/>
                <a:gd name="T69" fmla="*/ 5 h 126"/>
                <a:gd name="T70" fmla="*/ 5 w 43"/>
                <a:gd name="T71" fmla="*/ 8 h 126"/>
                <a:gd name="T72" fmla="*/ 5 w 43"/>
                <a:gd name="T73" fmla="*/ 6 h 126"/>
                <a:gd name="T74" fmla="*/ 5 w 43"/>
                <a:gd name="T75" fmla="*/ 8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26">
                  <a:moveTo>
                    <a:pt x="43" y="42"/>
                  </a:moveTo>
                  <a:cubicBezTo>
                    <a:pt x="42" y="36"/>
                    <a:pt x="41" y="35"/>
                    <a:pt x="41" y="34"/>
                  </a:cubicBezTo>
                  <a:cubicBezTo>
                    <a:pt x="40" y="28"/>
                    <a:pt x="38" y="24"/>
                    <a:pt x="35" y="23"/>
                  </a:cubicBezTo>
                  <a:cubicBezTo>
                    <a:pt x="32" y="22"/>
                    <a:pt x="29" y="20"/>
                    <a:pt x="29" y="20"/>
                  </a:cubicBezTo>
                  <a:cubicBezTo>
                    <a:pt x="28" y="17"/>
                    <a:pt x="27" y="18"/>
                    <a:pt x="27" y="17"/>
                  </a:cubicBezTo>
                  <a:cubicBezTo>
                    <a:pt x="27" y="17"/>
                    <a:pt x="26" y="15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8" y="12"/>
                    <a:pt x="28" y="9"/>
                    <a:pt x="28" y="9"/>
                  </a:cubicBezTo>
                  <a:cubicBezTo>
                    <a:pt x="27" y="9"/>
                    <a:pt x="27" y="9"/>
                    <a:pt x="28" y="7"/>
                  </a:cubicBezTo>
                  <a:cubicBezTo>
                    <a:pt x="28" y="5"/>
                    <a:pt x="27" y="3"/>
                    <a:pt x="27" y="3"/>
                  </a:cubicBezTo>
                  <a:cubicBezTo>
                    <a:pt x="27" y="2"/>
                    <a:pt x="25" y="1"/>
                    <a:pt x="25" y="1"/>
                  </a:cubicBezTo>
                  <a:cubicBezTo>
                    <a:pt x="25" y="1"/>
                    <a:pt x="23" y="1"/>
                    <a:pt x="23" y="1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19" y="0"/>
                    <a:pt x="20" y="2"/>
                    <a:pt x="19" y="2"/>
                  </a:cubicBezTo>
                  <a:cubicBezTo>
                    <a:pt x="17" y="1"/>
                    <a:pt x="18" y="2"/>
                    <a:pt x="17" y="2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5" y="5"/>
                    <a:pt x="16" y="5"/>
                    <a:pt x="15" y="6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6" y="9"/>
                    <a:pt x="17" y="10"/>
                    <a:pt x="16" y="11"/>
                  </a:cubicBezTo>
                  <a:cubicBezTo>
                    <a:pt x="16" y="11"/>
                    <a:pt x="17" y="14"/>
                    <a:pt x="18" y="14"/>
                  </a:cubicBezTo>
                  <a:cubicBezTo>
                    <a:pt x="19" y="15"/>
                    <a:pt x="19" y="19"/>
                    <a:pt x="19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20"/>
                    <a:pt x="16" y="22"/>
                    <a:pt x="16" y="22"/>
                  </a:cubicBezTo>
                  <a:cubicBezTo>
                    <a:pt x="15" y="22"/>
                    <a:pt x="13" y="23"/>
                    <a:pt x="13" y="23"/>
                  </a:cubicBezTo>
                  <a:cubicBezTo>
                    <a:pt x="13" y="23"/>
                    <a:pt x="12" y="24"/>
                    <a:pt x="11" y="24"/>
                  </a:cubicBezTo>
                  <a:cubicBezTo>
                    <a:pt x="11" y="24"/>
                    <a:pt x="10" y="25"/>
                    <a:pt x="10" y="25"/>
                  </a:cubicBezTo>
                  <a:cubicBezTo>
                    <a:pt x="8" y="27"/>
                    <a:pt x="7" y="36"/>
                    <a:pt x="6" y="40"/>
                  </a:cubicBezTo>
                  <a:cubicBezTo>
                    <a:pt x="5" y="44"/>
                    <a:pt x="6" y="43"/>
                    <a:pt x="6" y="45"/>
                  </a:cubicBezTo>
                  <a:cubicBezTo>
                    <a:pt x="6" y="46"/>
                    <a:pt x="7" y="51"/>
                    <a:pt x="7" y="52"/>
                  </a:cubicBezTo>
                  <a:cubicBezTo>
                    <a:pt x="6" y="52"/>
                    <a:pt x="6" y="53"/>
                    <a:pt x="6" y="53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6" y="55"/>
                    <a:pt x="7" y="55"/>
                    <a:pt x="7" y="56"/>
                  </a:cubicBezTo>
                  <a:cubicBezTo>
                    <a:pt x="7" y="56"/>
                    <a:pt x="8" y="57"/>
                    <a:pt x="8" y="57"/>
                  </a:cubicBezTo>
                  <a:cubicBezTo>
                    <a:pt x="8" y="57"/>
                    <a:pt x="8" y="58"/>
                    <a:pt x="9" y="60"/>
                  </a:cubicBezTo>
                  <a:cubicBezTo>
                    <a:pt x="10" y="62"/>
                    <a:pt x="8" y="70"/>
                    <a:pt x="8" y="70"/>
                  </a:cubicBezTo>
                  <a:cubicBezTo>
                    <a:pt x="8" y="71"/>
                    <a:pt x="10" y="85"/>
                    <a:pt x="10" y="85"/>
                  </a:cubicBezTo>
                  <a:cubicBezTo>
                    <a:pt x="10" y="86"/>
                    <a:pt x="10" y="87"/>
                    <a:pt x="10" y="89"/>
                  </a:cubicBezTo>
                  <a:cubicBezTo>
                    <a:pt x="9" y="92"/>
                    <a:pt x="8" y="111"/>
                    <a:pt x="8" y="112"/>
                  </a:cubicBezTo>
                  <a:cubicBezTo>
                    <a:pt x="8" y="113"/>
                    <a:pt x="3" y="114"/>
                    <a:pt x="2" y="115"/>
                  </a:cubicBezTo>
                  <a:cubicBezTo>
                    <a:pt x="1" y="115"/>
                    <a:pt x="0" y="115"/>
                    <a:pt x="1" y="116"/>
                  </a:cubicBezTo>
                  <a:cubicBezTo>
                    <a:pt x="2" y="118"/>
                    <a:pt x="9" y="117"/>
                    <a:pt x="10" y="116"/>
                  </a:cubicBezTo>
                  <a:cubicBezTo>
                    <a:pt x="10" y="116"/>
                    <a:pt x="13" y="114"/>
                    <a:pt x="13" y="115"/>
                  </a:cubicBezTo>
                  <a:cubicBezTo>
                    <a:pt x="13" y="115"/>
                    <a:pt x="18" y="114"/>
                    <a:pt x="18" y="114"/>
                  </a:cubicBezTo>
                  <a:cubicBezTo>
                    <a:pt x="18" y="113"/>
                    <a:pt x="17" y="108"/>
                    <a:pt x="17" y="106"/>
                  </a:cubicBezTo>
                  <a:cubicBezTo>
                    <a:pt x="21" y="89"/>
                    <a:pt x="18" y="88"/>
                    <a:pt x="19" y="88"/>
                  </a:cubicBezTo>
                  <a:cubicBezTo>
                    <a:pt x="20" y="87"/>
                    <a:pt x="20" y="82"/>
                    <a:pt x="20" y="80"/>
                  </a:cubicBezTo>
                  <a:cubicBezTo>
                    <a:pt x="21" y="75"/>
                    <a:pt x="22" y="73"/>
                    <a:pt x="22" y="73"/>
                  </a:cubicBezTo>
                  <a:cubicBezTo>
                    <a:pt x="22" y="73"/>
                    <a:pt x="23" y="75"/>
                    <a:pt x="24" y="78"/>
                  </a:cubicBezTo>
                  <a:cubicBezTo>
                    <a:pt x="25" y="81"/>
                    <a:pt x="26" y="84"/>
                    <a:pt x="26" y="86"/>
                  </a:cubicBezTo>
                  <a:cubicBezTo>
                    <a:pt x="26" y="88"/>
                    <a:pt x="27" y="89"/>
                    <a:pt x="27" y="91"/>
                  </a:cubicBezTo>
                  <a:cubicBezTo>
                    <a:pt x="28" y="91"/>
                    <a:pt x="28" y="92"/>
                    <a:pt x="28" y="92"/>
                  </a:cubicBezTo>
                  <a:cubicBezTo>
                    <a:pt x="28" y="97"/>
                    <a:pt x="28" y="97"/>
                    <a:pt x="28" y="101"/>
                  </a:cubicBezTo>
                  <a:cubicBezTo>
                    <a:pt x="28" y="111"/>
                    <a:pt x="30" y="115"/>
                    <a:pt x="31" y="117"/>
                  </a:cubicBezTo>
                  <a:cubicBezTo>
                    <a:pt x="31" y="117"/>
                    <a:pt x="30" y="119"/>
                    <a:pt x="32" y="119"/>
                  </a:cubicBezTo>
                  <a:cubicBezTo>
                    <a:pt x="33" y="119"/>
                    <a:pt x="32" y="119"/>
                    <a:pt x="33" y="119"/>
                  </a:cubicBezTo>
                  <a:cubicBezTo>
                    <a:pt x="33" y="121"/>
                    <a:pt x="33" y="123"/>
                    <a:pt x="33" y="124"/>
                  </a:cubicBezTo>
                  <a:cubicBezTo>
                    <a:pt x="35" y="126"/>
                    <a:pt x="42" y="126"/>
                    <a:pt x="40" y="122"/>
                  </a:cubicBezTo>
                  <a:cubicBezTo>
                    <a:pt x="38" y="119"/>
                    <a:pt x="38" y="117"/>
                    <a:pt x="38" y="117"/>
                  </a:cubicBezTo>
                  <a:cubicBezTo>
                    <a:pt x="38" y="94"/>
                    <a:pt x="36" y="99"/>
                    <a:pt x="36" y="97"/>
                  </a:cubicBezTo>
                  <a:cubicBezTo>
                    <a:pt x="37" y="95"/>
                    <a:pt x="37" y="93"/>
                    <a:pt x="37" y="92"/>
                  </a:cubicBezTo>
                  <a:cubicBezTo>
                    <a:pt x="36" y="90"/>
                    <a:pt x="36" y="88"/>
                    <a:pt x="36" y="87"/>
                  </a:cubicBezTo>
                  <a:cubicBezTo>
                    <a:pt x="39" y="73"/>
                    <a:pt x="35" y="72"/>
                    <a:pt x="36" y="70"/>
                  </a:cubicBezTo>
                  <a:cubicBezTo>
                    <a:pt x="37" y="69"/>
                    <a:pt x="35" y="64"/>
                    <a:pt x="35" y="64"/>
                  </a:cubicBezTo>
                  <a:cubicBezTo>
                    <a:pt x="35" y="63"/>
                    <a:pt x="36" y="61"/>
                    <a:pt x="37" y="61"/>
                  </a:cubicBezTo>
                  <a:cubicBezTo>
                    <a:pt x="38" y="61"/>
                    <a:pt x="38" y="59"/>
                    <a:pt x="38" y="59"/>
                  </a:cubicBezTo>
                  <a:cubicBezTo>
                    <a:pt x="39" y="59"/>
                    <a:pt x="41" y="58"/>
                    <a:pt x="41" y="57"/>
                  </a:cubicBezTo>
                  <a:cubicBezTo>
                    <a:pt x="41" y="56"/>
                    <a:pt x="41" y="55"/>
                    <a:pt x="41" y="55"/>
                  </a:cubicBezTo>
                  <a:cubicBezTo>
                    <a:pt x="41" y="55"/>
                    <a:pt x="42" y="53"/>
                    <a:pt x="42" y="53"/>
                  </a:cubicBezTo>
                  <a:cubicBezTo>
                    <a:pt x="41" y="52"/>
                    <a:pt x="42" y="50"/>
                    <a:pt x="42" y="50"/>
                  </a:cubicBezTo>
                  <a:cubicBezTo>
                    <a:pt x="42" y="50"/>
                    <a:pt x="43" y="49"/>
                    <a:pt x="43" y="42"/>
                  </a:cubicBezTo>
                  <a:close/>
                  <a:moveTo>
                    <a:pt x="35" y="52"/>
                  </a:moveTo>
                  <a:cubicBezTo>
                    <a:pt x="34" y="55"/>
                    <a:pt x="34" y="53"/>
                    <a:pt x="34" y="53"/>
                  </a:cubicBezTo>
                  <a:cubicBezTo>
                    <a:pt x="34" y="53"/>
                    <a:pt x="35" y="51"/>
                    <a:pt x="34" y="49"/>
                  </a:cubicBezTo>
                  <a:cubicBezTo>
                    <a:pt x="33" y="48"/>
                    <a:pt x="34" y="45"/>
                    <a:pt x="34" y="45"/>
                  </a:cubicBezTo>
                  <a:cubicBezTo>
                    <a:pt x="34" y="45"/>
                    <a:pt x="35" y="41"/>
                    <a:pt x="35" y="41"/>
                  </a:cubicBezTo>
                  <a:cubicBezTo>
                    <a:pt x="35" y="41"/>
                    <a:pt x="37" y="49"/>
                    <a:pt x="35" y="5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" name="Freeform 236"/>
            <p:cNvSpPr>
              <a:spLocks/>
            </p:cNvSpPr>
            <p:nvPr/>
          </p:nvSpPr>
          <p:spPr bwMode="auto">
            <a:xfrm>
              <a:off x="1963" y="1913"/>
              <a:ext cx="56" cy="120"/>
            </a:xfrm>
            <a:custGeom>
              <a:avLst/>
              <a:gdLst>
                <a:gd name="T0" fmla="*/ 6 w 61"/>
                <a:gd name="T1" fmla="*/ 5 h 131"/>
                <a:gd name="T2" fmla="*/ 6 w 61"/>
                <a:gd name="T3" fmla="*/ 5 h 131"/>
                <a:gd name="T4" fmla="*/ 6 w 61"/>
                <a:gd name="T5" fmla="*/ 5 h 131"/>
                <a:gd name="T6" fmla="*/ 6 w 61"/>
                <a:gd name="T7" fmla="*/ 5 h 131"/>
                <a:gd name="T8" fmla="*/ 6 w 61"/>
                <a:gd name="T9" fmla="*/ 1 h 131"/>
                <a:gd name="T10" fmla="*/ 6 w 61"/>
                <a:gd name="T11" fmla="*/ 5 h 131"/>
                <a:gd name="T12" fmla="*/ 6 w 61"/>
                <a:gd name="T13" fmla="*/ 5 h 131"/>
                <a:gd name="T14" fmla="*/ 6 w 61"/>
                <a:gd name="T15" fmla="*/ 5 h 131"/>
                <a:gd name="T16" fmla="*/ 6 w 61"/>
                <a:gd name="T17" fmla="*/ 9 h 131"/>
                <a:gd name="T18" fmla="*/ 6 w 61"/>
                <a:gd name="T19" fmla="*/ 10 h 131"/>
                <a:gd name="T20" fmla="*/ 6 w 61"/>
                <a:gd name="T21" fmla="*/ 12 h 131"/>
                <a:gd name="T22" fmla="*/ 6 w 61"/>
                <a:gd name="T23" fmla="*/ 14 h 131"/>
                <a:gd name="T24" fmla="*/ 6 w 61"/>
                <a:gd name="T25" fmla="*/ 14 h 131"/>
                <a:gd name="T26" fmla="*/ 6 w 61"/>
                <a:gd name="T27" fmla="*/ 16 h 131"/>
                <a:gd name="T28" fmla="*/ 2 w 61"/>
                <a:gd name="T29" fmla="*/ 19 h 131"/>
                <a:gd name="T30" fmla="*/ 5 w 61"/>
                <a:gd name="T31" fmla="*/ 20 h 131"/>
                <a:gd name="T32" fmla="*/ 6 w 61"/>
                <a:gd name="T33" fmla="*/ 21 h 131"/>
                <a:gd name="T34" fmla="*/ 6 w 61"/>
                <a:gd name="T35" fmla="*/ 19 h 131"/>
                <a:gd name="T36" fmla="*/ 6 w 61"/>
                <a:gd name="T37" fmla="*/ 17 h 131"/>
                <a:gd name="T38" fmla="*/ 6 w 61"/>
                <a:gd name="T39" fmla="*/ 15 h 131"/>
                <a:gd name="T40" fmla="*/ 6 w 61"/>
                <a:gd name="T41" fmla="*/ 17 h 131"/>
                <a:gd name="T42" fmla="*/ 6 w 61"/>
                <a:gd name="T43" fmla="*/ 20 h 131"/>
                <a:gd name="T44" fmla="*/ 8 w 61"/>
                <a:gd name="T45" fmla="*/ 21 h 131"/>
                <a:gd name="T46" fmla="*/ 10 w 61"/>
                <a:gd name="T47" fmla="*/ 19 h 131"/>
                <a:gd name="T48" fmla="*/ 9 w 61"/>
                <a:gd name="T49" fmla="*/ 19 h 131"/>
                <a:gd name="T50" fmla="*/ 6 w 61"/>
                <a:gd name="T51" fmla="*/ 15 h 131"/>
                <a:gd name="T52" fmla="*/ 6 w 61"/>
                <a:gd name="T53" fmla="*/ 12 h 131"/>
                <a:gd name="T54" fmla="*/ 8 w 61"/>
                <a:gd name="T55" fmla="*/ 11 h 131"/>
                <a:gd name="T56" fmla="*/ 9 w 61"/>
                <a:gd name="T57" fmla="*/ 11 h 131"/>
                <a:gd name="T58" fmla="*/ 8 w 61"/>
                <a:gd name="T59" fmla="*/ 11 h 131"/>
                <a:gd name="T60" fmla="*/ 6 w 61"/>
                <a:gd name="T61" fmla="*/ 8 h 131"/>
                <a:gd name="T62" fmla="*/ 6 w 61"/>
                <a:gd name="T63" fmla="*/ 5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1">
                  <a:moveTo>
                    <a:pt x="36" y="26"/>
                  </a:moveTo>
                  <a:cubicBezTo>
                    <a:pt x="34" y="25"/>
                    <a:pt x="34" y="23"/>
                    <a:pt x="33" y="22"/>
                  </a:cubicBezTo>
                  <a:cubicBezTo>
                    <a:pt x="33" y="22"/>
                    <a:pt x="36" y="17"/>
                    <a:pt x="36" y="17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2"/>
                    <a:pt x="36" y="12"/>
                  </a:cubicBezTo>
                  <a:cubicBezTo>
                    <a:pt x="36" y="12"/>
                    <a:pt x="36" y="11"/>
                    <a:pt x="36" y="10"/>
                  </a:cubicBezTo>
                  <a:cubicBezTo>
                    <a:pt x="35" y="10"/>
                    <a:pt x="36" y="7"/>
                    <a:pt x="36" y="7"/>
                  </a:cubicBezTo>
                  <a:cubicBezTo>
                    <a:pt x="36" y="6"/>
                    <a:pt x="36" y="6"/>
                    <a:pt x="36" y="5"/>
                  </a:cubicBezTo>
                  <a:cubicBezTo>
                    <a:pt x="35" y="5"/>
                    <a:pt x="31" y="2"/>
                    <a:pt x="30" y="2"/>
                  </a:cubicBezTo>
                  <a:cubicBezTo>
                    <a:pt x="28" y="2"/>
                    <a:pt x="26" y="0"/>
                    <a:pt x="24" y="1"/>
                  </a:cubicBezTo>
                  <a:cubicBezTo>
                    <a:pt x="22" y="3"/>
                    <a:pt x="20" y="8"/>
                    <a:pt x="20" y="9"/>
                  </a:cubicBezTo>
                  <a:cubicBezTo>
                    <a:pt x="20" y="9"/>
                    <a:pt x="20" y="12"/>
                    <a:pt x="20" y="13"/>
                  </a:cubicBezTo>
                  <a:cubicBezTo>
                    <a:pt x="21" y="14"/>
                    <a:pt x="20" y="15"/>
                    <a:pt x="22" y="17"/>
                  </a:cubicBezTo>
                  <a:cubicBezTo>
                    <a:pt x="24" y="20"/>
                    <a:pt x="22" y="20"/>
                    <a:pt x="21" y="20"/>
                  </a:cubicBezTo>
                  <a:cubicBezTo>
                    <a:pt x="21" y="21"/>
                    <a:pt x="20" y="22"/>
                    <a:pt x="20" y="23"/>
                  </a:cubicBezTo>
                  <a:cubicBezTo>
                    <a:pt x="20" y="23"/>
                    <a:pt x="14" y="24"/>
                    <a:pt x="11" y="36"/>
                  </a:cubicBezTo>
                  <a:cubicBezTo>
                    <a:pt x="9" y="40"/>
                    <a:pt x="9" y="45"/>
                    <a:pt x="9" y="46"/>
                  </a:cubicBezTo>
                  <a:cubicBezTo>
                    <a:pt x="8" y="48"/>
                    <a:pt x="7" y="51"/>
                    <a:pt x="8" y="53"/>
                  </a:cubicBezTo>
                  <a:cubicBezTo>
                    <a:pt x="9" y="54"/>
                    <a:pt x="7" y="55"/>
                    <a:pt x="7" y="56"/>
                  </a:cubicBezTo>
                  <a:cubicBezTo>
                    <a:pt x="8" y="57"/>
                    <a:pt x="12" y="58"/>
                    <a:pt x="13" y="59"/>
                  </a:cubicBezTo>
                  <a:cubicBezTo>
                    <a:pt x="13" y="60"/>
                    <a:pt x="12" y="67"/>
                    <a:pt x="14" y="69"/>
                  </a:cubicBezTo>
                  <a:cubicBezTo>
                    <a:pt x="15" y="70"/>
                    <a:pt x="17" y="70"/>
                    <a:pt x="17" y="70"/>
                  </a:cubicBezTo>
                  <a:cubicBezTo>
                    <a:pt x="17" y="70"/>
                    <a:pt x="20" y="78"/>
                    <a:pt x="21" y="79"/>
                  </a:cubicBezTo>
                  <a:cubicBezTo>
                    <a:pt x="22" y="79"/>
                    <a:pt x="19" y="83"/>
                    <a:pt x="18" y="83"/>
                  </a:cubicBezTo>
                  <a:cubicBezTo>
                    <a:pt x="17" y="84"/>
                    <a:pt x="18" y="86"/>
                    <a:pt x="18" y="86"/>
                  </a:cubicBezTo>
                  <a:cubicBezTo>
                    <a:pt x="18" y="86"/>
                    <a:pt x="17" y="87"/>
                    <a:pt x="17" y="87"/>
                  </a:cubicBezTo>
                  <a:cubicBezTo>
                    <a:pt x="16" y="88"/>
                    <a:pt x="11" y="100"/>
                    <a:pt x="11" y="101"/>
                  </a:cubicBezTo>
                  <a:cubicBezTo>
                    <a:pt x="11" y="102"/>
                    <a:pt x="10" y="102"/>
                    <a:pt x="9" y="103"/>
                  </a:cubicBezTo>
                  <a:cubicBezTo>
                    <a:pt x="7" y="111"/>
                    <a:pt x="0" y="120"/>
                    <a:pt x="0" y="121"/>
                  </a:cubicBezTo>
                  <a:cubicBezTo>
                    <a:pt x="0" y="122"/>
                    <a:pt x="2" y="122"/>
                    <a:pt x="2" y="122"/>
                  </a:cubicBezTo>
                  <a:cubicBezTo>
                    <a:pt x="2" y="122"/>
                    <a:pt x="0" y="124"/>
                    <a:pt x="0" y="125"/>
                  </a:cubicBezTo>
                  <a:cubicBezTo>
                    <a:pt x="0" y="126"/>
                    <a:pt x="4" y="127"/>
                    <a:pt x="5" y="126"/>
                  </a:cubicBezTo>
                  <a:cubicBezTo>
                    <a:pt x="6" y="126"/>
                    <a:pt x="10" y="129"/>
                    <a:pt x="11" y="129"/>
                  </a:cubicBezTo>
                  <a:cubicBezTo>
                    <a:pt x="12" y="129"/>
                    <a:pt x="19" y="130"/>
                    <a:pt x="20" y="129"/>
                  </a:cubicBezTo>
                  <a:cubicBezTo>
                    <a:pt x="21" y="127"/>
                    <a:pt x="20" y="126"/>
                    <a:pt x="17" y="126"/>
                  </a:cubicBezTo>
                  <a:cubicBezTo>
                    <a:pt x="15" y="125"/>
                    <a:pt x="15" y="124"/>
                    <a:pt x="13" y="123"/>
                  </a:cubicBezTo>
                  <a:cubicBezTo>
                    <a:pt x="11" y="122"/>
                    <a:pt x="15" y="118"/>
                    <a:pt x="15" y="115"/>
                  </a:cubicBezTo>
                  <a:cubicBezTo>
                    <a:pt x="16" y="112"/>
                    <a:pt x="16" y="119"/>
                    <a:pt x="20" y="107"/>
                  </a:cubicBezTo>
                  <a:cubicBezTo>
                    <a:pt x="20" y="104"/>
                    <a:pt x="25" y="100"/>
                    <a:pt x="25" y="100"/>
                  </a:cubicBezTo>
                  <a:cubicBezTo>
                    <a:pt x="26" y="99"/>
                    <a:pt x="28" y="96"/>
                    <a:pt x="28" y="95"/>
                  </a:cubicBezTo>
                  <a:cubicBezTo>
                    <a:pt x="28" y="95"/>
                    <a:pt x="33" y="106"/>
                    <a:pt x="33" y="106"/>
                  </a:cubicBezTo>
                  <a:cubicBezTo>
                    <a:pt x="33" y="107"/>
                    <a:pt x="32" y="108"/>
                    <a:pt x="34" y="110"/>
                  </a:cubicBezTo>
                  <a:cubicBezTo>
                    <a:pt x="36" y="114"/>
                    <a:pt x="39" y="120"/>
                    <a:pt x="39" y="122"/>
                  </a:cubicBezTo>
                  <a:cubicBezTo>
                    <a:pt x="39" y="124"/>
                    <a:pt x="40" y="126"/>
                    <a:pt x="41" y="125"/>
                  </a:cubicBezTo>
                  <a:cubicBezTo>
                    <a:pt x="42" y="124"/>
                    <a:pt x="43" y="130"/>
                    <a:pt x="44" y="131"/>
                  </a:cubicBezTo>
                  <a:cubicBezTo>
                    <a:pt x="45" y="131"/>
                    <a:pt x="49" y="130"/>
                    <a:pt x="48" y="128"/>
                  </a:cubicBezTo>
                  <a:cubicBezTo>
                    <a:pt x="47" y="128"/>
                    <a:pt x="61" y="126"/>
                    <a:pt x="60" y="122"/>
                  </a:cubicBezTo>
                  <a:cubicBezTo>
                    <a:pt x="60" y="121"/>
                    <a:pt x="57" y="123"/>
                    <a:pt x="54" y="122"/>
                  </a:cubicBezTo>
                  <a:cubicBezTo>
                    <a:pt x="52" y="122"/>
                    <a:pt x="50" y="122"/>
                    <a:pt x="50" y="122"/>
                  </a:cubicBezTo>
                  <a:cubicBezTo>
                    <a:pt x="49" y="121"/>
                    <a:pt x="51" y="119"/>
                    <a:pt x="51" y="118"/>
                  </a:cubicBezTo>
                  <a:cubicBezTo>
                    <a:pt x="51" y="117"/>
                    <a:pt x="48" y="111"/>
                    <a:pt x="47" y="110"/>
                  </a:cubicBezTo>
                  <a:cubicBezTo>
                    <a:pt x="46" y="110"/>
                    <a:pt x="41" y="92"/>
                    <a:pt x="39" y="91"/>
                  </a:cubicBezTo>
                  <a:cubicBezTo>
                    <a:pt x="38" y="89"/>
                    <a:pt x="38" y="81"/>
                    <a:pt x="38" y="76"/>
                  </a:cubicBezTo>
                  <a:cubicBezTo>
                    <a:pt x="39" y="75"/>
                    <a:pt x="41" y="75"/>
                    <a:pt x="40" y="69"/>
                  </a:cubicBezTo>
                  <a:cubicBezTo>
                    <a:pt x="40" y="68"/>
                    <a:pt x="42" y="67"/>
                    <a:pt x="42" y="66"/>
                  </a:cubicBezTo>
                  <a:cubicBezTo>
                    <a:pt x="42" y="64"/>
                    <a:pt x="46" y="68"/>
                    <a:pt x="46" y="68"/>
                  </a:cubicBezTo>
                  <a:cubicBezTo>
                    <a:pt x="47" y="68"/>
                    <a:pt x="47" y="69"/>
                    <a:pt x="48" y="70"/>
                  </a:cubicBezTo>
                  <a:cubicBezTo>
                    <a:pt x="49" y="72"/>
                    <a:pt x="52" y="68"/>
                    <a:pt x="52" y="67"/>
                  </a:cubicBezTo>
                  <a:cubicBezTo>
                    <a:pt x="52" y="66"/>
                    <a:pt x="50" y="64"/>
                    <a:pt x="50" y="64"/>
                  </a:cubicBezTo>
                  <a:cubicBezTo>
                    <a:pt x="50" y="64"/>
                    <a:pt x="48" y="63"/>
                    <a:pt x="46" y="63"/>
                  </a:cubicBezTo>
                  <a:cubicBezTo>
                    <a:pt x="44" y="63"/>
                    <a:pt x="43" y="59"/>
                    <a:pt x="41" y="58"/>
                  </a:cubicBezTo>
                  <a:cubicBezTo>
                    <a:pt x="40" y="58"/>
                    <a:pt x="39" y="52"/>
                    <a:pt x="38" y="51"/>
                  </a:cubicBezTo>
                  <a:cubicBezTo>
                    <a:pt x="38" y="50"/>
                    <a:pt x="40" y="43"/>
                    <a:pt x="38" y="40"/>
                  </a:cubicBezTo>
                  <a:cubicBezTo>
                    <a:pt x="37" y="36"/>
                    <a:pt x="41" y="31"/>
                    <a:pt x="36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" name="Freeform 237"/>
            <p:cNvSpPr>
              <a:spLocks noEditPoints="1"/>
            </p:cNvSpPr>
            <p:nvPr/>
          </p:nvSpPr>
          <p:spPr bwMode="auto">
            <a:xfrm>
              <a:off x="2167" y="1740"/>
              <a:ext cx="41" cy="120"/>
            </a:xfrm>
            <a:custGeom>
              <a:avLst/>
              <a:gdLst>
                <a:gd name="T0" fmla="*/ 2 w 45"/>
                <a:gd name="T1" fmla="*/ 11 h 132"/>
                <a:gd name="T2" fmla="*/ 5 w 45"/>
                <a:gd name="T3" fmla="*/ 11 h 132"/>
                <a:gd name="T4" fmla="*/ 5 w 45"/>
                <a:gd name="T5" fmla="*/ 14 h 132"/>
                <a:gd name="T6" fmla="*/ 5 w 45"/>
                <a:gd name="T7" fmla="*/ 17 h 132"/>
                <a:gd name="T8" fmla="*/ 5 w 45"/>
                <a:gd name="T9" fmla="*/ 18 h 132"/>
                <a:gd name="T10" fmla="*/ 5 w 45"/>
                <a:gd name="T11" fmla="*/ 18 h 132"/>
                <a:gd name="T12" fmla="*/ 5 w 45"/>
                <a:gd name="T13" fmla="*/ 17 h 132"/>
                <a:gd name="T14" fmla="*/ 5 w 45"/>
                <a:gd name="T15" fmla="*/ 17 h 132"/>
                <a:gd name="T16" fmla="*/ 5 w 45"/>
                <a:gd name="T17" fmla="*/ 17 h 132"/>
                <a:gd name="T18" fmla="*/ 5 w 45"/>
                <a:gd name="T19" fmla="*/ 17 h 132"/>
                <a:gd name="T20" fmla="*/ 5 w 45"/>
                <a:gd name="T21" fmla="*/ 15 h 132"/>
                <a:gd name="T22" fmla="*/ 5 w 45"/>
                <a:gd name="T23" fmla="*/ 15 h 132"/>
                <a:gd name="T24" fmla="*/ 5 w 45"/>
                <a:gd name="T25" fmla="*/ 8 h 132"/>
                <a:gd name="T26" fmla="*/ 5 w 45"/>
                <a:gd name="T27" fmla="*/ 7 h 132"/>
                <a:gd name="T28" fmla="*/ 5 w 45"/>
                <a:gd name="T29" fmla="*/ 5 h 132"/>
                <a:gd name="T30" fmla="*/ 5 w 45"/>
                <a:gd name="T31" fmla="*/ 5 h 132"/>
                <a:gd name="T32" fmla="*/ 5 w 45"/>
                <a:gd name="T33" fmla="*/ 5 h 132"/>
                <a:gd name="T34" fmla="*/ 5 w 45"/>
                <a:gd name="T35" fmla="*/ 5 h 132"/>
                <a:gd name="T36" fmla="*/ 5 w 45"/>
                <a:gd name="T37" fmla="*/ 5 h 132"/>
                <a:gd name="T38" fmla="*/ 5 w 45"/>
                <a:gd name="T39" fmla="*/ 5 h 132"/>
                <a:gd name="T40" fmla="*/ 5 w 45"/>
                <a:gd name="T41" fmla="*/ 5 h 132"/>
                <a:gd name="T42" fmla="*/ 5 w 45"/>
                <a:gd name="T43" fmla="*/ 5 h 132"/>
                <a:gd name="T44" fmla="*/ 5 w 45"/>
                <a:gd name="T45" fmla="*/ 0 h 132"/>
                <a:gd name="T46" fmla="*/ 5 w 45"/>
                <a:gd name="T47" fmla="*/ 5 h 132"/>
                <a:gd name="T48" fmla="*/ 5 w 45"/>
                <a:gd name="T49" fmla="*/ 5 h 132"/>
                <a:gd name="T50" fmla="*/ 5 w 45"/>
                <a:gd name="T51" fmla="*/ 5 h 132"/>
                <a:gd name="T52" fmla="*/ 5 w 45"/>
                <a:gd name="T53" fmla="*/ 5 h 132"/>
                <a:gd name="T54" fmla="*/ 3 w 45"/>
                <a:gd name="T55" fmla="*/ 5 h 132"/>
                <a:gd name="T56" fmla="*/ 4 w 45"/>
                <a:gd name="T57" fmla="*/ 5 h 132"/>
                <a:gd name="T58" fmla="*/ 4 w 45"/>
                <a:gd name="T59" fmla="*/ 8 h 132"/>
                <a:gd name="T60" fmla="*/ 5 w 45"/>
                <a:gd name="T61" fmla="*/ 5 h 132"/>
                <a:gd name="T62" fmla="*/ 5 w 45"/>
                <a:gd name="T63" fmla="*/ 5 h 132"/>
                <a:gd name="T64" fmla="*/ 5 w 45"/>
                <a:gd name="T65" fmla="*/ 5 h 132"/>
                <a:gd name="T66" fmla="*/ 5 w 45"/>
                <a:gd name="T67" fmla="*/ 5 h 132"/>
                <a:gd name="T68" fmla="*/ 5 w 45"/>
                <a:gd name="T69" fmla="*/ 5 h 132"/>
                <a:gd name="T70" fmla="*/ 5 w 45"/>
                <a:gd name="T71" fmla="*/ 5 h 132"/>
                <a:gd name="T72" fmla="*/ 5 w 45"/>
                <a:gd name="T73" fmla="*/ 5 h 132"/>
                <a:gd name="T74" fmla="*/ 5 w 45"/>
                <a:gd name="T75" fmla="*/ 5 h 1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132">
                  <a:moveTo>
                    <a:pt x="0" y="59"/>
                  </a:moveTo>
                  <a:cubicBezTo>
                    <a:pt x="0" y="59"/>
                    <a:pt x="1" y="77"/>
                    <a:pt x="2" y="77"/>
                  </a:cubicBezTo>
                  <a:cubicBezTo>
                    <a:pt x="2" y="78"/>
                    <a:pt x="4" y="77"/>
                    <a:pt x="4" y="77"/>
                  </a:cubicBezTo>
                  <a:cubicBezTo>
                    <a:pt x="4" y="77"/>
                    <a:pt x="9" y="76"/>
                    <a:pt x="9" y="77"/>
                  </a:cubicBezTo>
                  <a:cubicBezTo>
                    <a:pt x="10" y="78"/>
                    <a:pt x="10" y="90"/>
                    <a:pt x="10" y="90"/>
                  </a:cubicBezTo>
                  <a:cubicBezTo>
                    <a:pt x="10" y="91"/>
                    <a:pt x="8" y="102"/>
                    <a:pt x="8" y="103"/>
                  </a:cubicBezTo>
                  <a:cubicBezTo>
                    <a:pt x="9" y="104"/>
                    <a:pt x="10" y="110"/>
                    <a:pt x="10" y="112"/>
                  </a:cubicBezTo>
                  <a:cubicBezTo>
                    <a:pt x="10" y="114"/>
                    <a:pt x="8" y="128"/>
                    <a:pt x="8" y="128"/>
                  </a:cubicBezTo>
                  <a:cubicBezTo>
                    <a:pt x="8" y="128"/>
                    <a:pt x="7" y="132"/>
                    <a:pt x="8" y="132"/>
                  </a:cubicBezTo>
                  <a:cubicBezTo>
                    <a:pt x="9" y="132"/>
                    <a:pt x="12" y="132"/>
                    <a:pt x="12" y="132"/>
                  </a:cubicBezTo>
                  <a:cubicBezTo>
                    <a:pt x="12" y="132"/>
                    <a:pt x="12" y="131"/>
                    <a:pt x="13" y="131"/>
                  </a:cubicBezTo>
                  <a:cubicBezTo>
                    <a:pt x="14" y="131"/>
                    <a:pt x="17" y="132"/>
                    <a:pt x="19" y="132"/>
                  </a:cubicBezTo>
                  <a:cubicBezTo>
                    <a:pt x="21" y="131"/>
                    <a:pt x="27" y="132"/>
                    <a:pt x="28" y="132"/>
                  </a:cubicBezTo>
                  <a:cubicBezTo>
                    <a:pt x="29" y="131"/>
                    <a:pt x="28" y="129"/>
                    <a:pt x="27" y="129"/>
                  </a:cubicBezTo>
                  <a:cubicBezTo>
                    <a:pt x="26" y="129"/>
                    <a:pt x="24" y="128"/>
                    <a:pt x="24" y="128"/>
                  </a:cubicBezTo>
                  <a:cubicBezTo>
                    <a:pt x="24" y="127"/>
                    <a:pt x="24" y="127"/>
                    <a:pt x="24" y="127"/>
                  </a:cubicBezTo>
                  <a:cubicBezTo>
                    <a:pt x="24" y="127"/>
                    <a:pt x="31" y="127"/>
                    <a:pt x="32" y="128"/>
                  </a:cubicBezTo>
                  <a:cubicBezTo>
                    <a:pt x="33" y="128"/>
                    <a:pt x="38" y="128"/>
                    <a:pt x="39" y="127"/>
                  </a:cubicBezTo>
                  <a:cubicBezTo>
                    <a:pt x="40" y="127"/>
                    <a:pt x="39" y="126"/>
                    <a:pt x="38" y="125"/>
                  </a:cubicBezTo>
                  <a:cubicBezTo>
                    <a:pt x="38" y="125"/>
                    <a:pt x="35" y="125"/>
                    <a:pt x="34" y="125"/>
                  </a:cubicBezTo>
                  <a:cubicBezTo>
                    <a:pt x="34" y="124"/>
                    <a:pt x="30" y="123"/>
                    <a:pt x="30" y="123"/>
                  </a:cubicBezTo>
                  <a:cubicBezTo>
                    <a:pt x="30" y="122"/>
                    <a:pt x="28" y="119"/>
                    <a:pt x="28" y="118"/>
                  </a:cubicBezTo>
                  <a:cubicBezTo>
                    <a:pt x="28" y="117"/>
                    <a:pt x="27" y="117"/>
                    <a:pt x="26" y="117"/>
                  </a:cubicBezTo>
                  <a:cubicBezTo>
                    <a:pt x="27" y="117"/>
                    <a:pt x="27" y="117"/>
                    <a:pt x="27" y="116"/>
                  </a:cubicBezTo>
                  <a:cubicBezTo>
                    <a:pt x="26" y="115"/>
                    <a:pt x="30" y="74"/>
                    <a:pt x="31" y="73"/>
                  </a:cubicBezTo>
                  <a:cubicBezTo>
                    <a:pt x="32" y="71"/>
                    <a:pt x="30" y="60"/>
                    <a:pt x="30" y="59"/>
                  </a:cubicBezTo>
                  <a:cubicBezTo>
                    <a:pt x="30" y="58"/>
                    <a:pt x="30" y="59"/>
                    <a:pt x="30" y="57"/>
                  </a:cubicBezTo>
                  <a:cubicBezTo>
                    <a:pt x="31" y="55"/>
                    <a:pt x="29" y="57"/>
                    <a:pt x="30" y="55"/>
                  </a:cubicBezTo>
                  <a:cubicBezTo>
                    <a:pt x="32" y="54"/>
                    <a:pt x="32" y="50"/>
                    <a:pt x="32" y="49"/>
                  </a:cubicBezTo>
                  <a:cubicBezTo>
                    <a:pt x="32" y="48"/>
                    <a:pt x="31" y="40"/>
                    <a:pt x="32" y="41"/>
                  </a:cubicBezTo>
                  <a:cubicBezTo>
                    <a:pt x="33" y="42"/>
                    <a:pt x="35" y="45"/>
                    <a:pt x="40" y="46"/>
                  </a:cubicBezTo>
                  <a:cubicBezTo>
                    <a:pt x="45" y="47"/>
                    <a:pt x="44" y="41"/>
                    <a:pt x="44" y="40"/>
                  </a:cubicBezTo>
                  <a:cubicBezTo>
                    <a:pt x="45" y="39"/>
                    <a:pt x="43" y="36"/>
                    <a:pt x="43" y="35"/>
                  </a:cubicBezTo>
                  <a:cubicBezTo>
                    <a:pt x="43" y="34"/>
                    <a:pt x="42" y="32"/>
                    <a:pt x="41" y="32"/>
                  </a:cubicBezTo>
                  <a:cubicBezTo>
                    <a:pt x="40" y="31"/>
                    <a:pt x="38" y="27"/>
                    <a:pt x="38" y="27"/>
                  </a:cubicBezTo>
                  <a:cubicBezTo>
                    <a:pt x="37" y="26"/>
                    <a:pt x="36" y="24"/>
                    <a:pt x="36" y="23"/>
                  </a:cubicBezTo>
                  <a:cubicBezTo>
                    <a:pt x="35" y="23"/>
                    <a:pt x="35" y="18"/>
                    <a:pt x="35" y="18"/>
                  </a:cubicBezTo>
                  <a:cubicBezTo>
                    <a:pt x="35" y="18"/>
                    <a:pt x="33" y="17"/>
                    <a:pt x="33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1" y="14"/>
                    <a:pt x="30" y="13"/>
                  </a:cubicBezTo>
                  <a:cubicBezTo>
                    <a:pt x="29" y="13"/>
                    <a:pt x="28" y="13"/>
                    <a:pt x="28" y="13"/>
                  </a:cubicBezTo>
                  <a:cubicBezTo>
                    <a:pt x="27" y="12"/>
                    <a:pt x="28" y="12"/>
                    <a:pt x="29" y="12"/>
                  </a:cubicBezTo>
                  <a:cubicBezTo>
                    <a:pt x="30" y="11"/>
                    <a:pt x="29" y="8"/>
                    <a:pt x="29" y="7"/>
                  </a:cubicBezTo>
                  <a:cubicBezTo>
                    <a:pt x="28" y="7"/>
                    <a:pt x="29" y="6"/>
                    <a:pt x="28" y="5"/>
                  </a:cubicBezTo>
                  <a:cubicBezTo>
                    <a:pt x="28" y="4"/>
                    <a:pt x="26" y="3"/>
                    <a:pt x="25" y="2"/>
                  </a:cubicBezTo>
                  <a:cubicBezTo>
                    <a:pt x="24" y="1"/>
                    <a:pt x="20" y="0"/>
                    <a:pt x="18" y="0"/>
                  </a:cubicBezTo>
                  <a:cubicBezTo>
                    <a:pt x="16" y="0"/>
                    <a:pt x="14" y="5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2"/>
                    <a:pt x="11" y="13"/>
                  </a:cubicBezTo>
                  <a:cubicBezTo>
                    <a:pt x="12" y="14"/>
                    <a:pt x="11" y="16"/>
                    <a:pt x="11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20"/>
                    <a:pt x="12" y="20"/>
                  </a:cubicBezTo>
                  <a:cubicBezTo>
                    <a:pt x="12" y="20"/>
                    <a:pt x="7" y="25"/>
                    <a:pt x="6" y="25"/>
                  </a:cubicBezTo>
                  <a:cubicBezTo>
                    <a:pt x="5" y="26"/>
                    <a:pt x="4" y="31"/>
                    <a:pt x="3" y="33"/>
                  </a:cubicBezTo>
                  <a:cubicBezTo>
                    <a:pt x="2" y="36"/>
                    <a:pt x="4" y="38"/>
                    <a:pt x="4" y="39"/>
                  </a:cubicBezTo>
                  <a:cubicBezTo>
                    <a:pt x="3" y="41"/>
                    <a:pt x="5" y="44"/>
                    <a:pt x="4" y="45"/>
                  </a:cubicBezTo>
                  <a:cubicBezTo>
                    <a:pt x="3" y="45"/>
                    <a:pt x="5" y="51"/>
                    <a:pt x="4" y="53"/>
                  </a:cubicBezTo>
                  <a:cubicBezTo>
                    <a:pt x="3" y="54"/>
                    <a:pt x="4" y="58"/>
                    <a:pt x="4" y="58"/>
                  </a:cubicBezTo>
                  <a:cubicBezTo>
                    <a:pt x="3" y="58"/>
                    <a:pt x="0" y="59"/>
                    <a:pt x="0" y="59"/>
                  </a:cubicBezTo>
                  <a:close/>
                  <a:moveTo>
                    <a:pt x="31" y="19"/>
                  </a:moveTo>
                  <a:cubicBezTo>
                    <a:pt x="30" y="19"/>
                    <a:pt x="30" y="18"/>
                    <a:pt x="30" y="18"/>
                  </a:cubicBezTo>
                  <a:cubicBezTo>
                    <a:pt x="31" y="18"/>
                    <a:pt x="31" y="18"/>
                    <a:pt x="31" y="18"/>
                  </a:cubicBezTo>
                  <a:cubicBezTo>
                    <a:pt x="31" y="18"/>
                    <a:pt x="32" y="19"/>
                    <a:pt x="31" y="19"/>
                  </a:cubicBezTo>
                  <a:close/>
                  <a:moveTo>
                    <a:pt x="22" y="20"/>
                  </a:moveTo>
                  <a:cubicBezTo>
                    <a:pt x="22" y="20"/>
                    <a:pt x="25" y="20"/>
                    <a:pt x="26" y="16"/>
                  </a:cubicBezTo>
                  <a:cubicBezTo>
                    <a:pt x="26" y="16"/>
                    <a:pt x="28" y="16"/>
                    <a:pt x="28" y="17"/>
                  </a:cubicBezTo>
                  <a:cubicBezTo>
                    <a:pt x="28" y="19"/>
                    <a:pt x="30" y="22"/>
                    <a:pt x="31" y="23"/>
                  </a:cubicBezTo>
                  <a:cubicBezTo>
                    <a:pt x="31" y="24"/>
                    <a:pt x="33" y="25"/>
                    <a:pt x="34" y="27"/>
                  </a:cubicBezTo>
                  <a:cubicBezTo>
                    <a:pt x="34" y="28"/>
                    <a:pt x="34" y="30"/>
                    <a:pt x="34" y="30"/>
                  </a:cubicBezTo>
                  <a:cubicBezTo>
                    <a:pt x="34" y="30"/>
                    <a:pt x="31" y="27"/>
                    <a:pt x="29" y="27"/>
                  </a:cubicBezTo>
                  <a:cubicBezTo>
                    <a:pt x="28" y="26"/>
                    <a:pt x="25" y="25"/>
                    <a:pt x="25" y="25"/>
                  </a:cubicBezTo>
                  <a:cubicBezTo>
                    <a:pt x="24" y="25"/>
                    <a:pt x="26" y="24"/>
                    <a:pt x="26" y="24"/>
                  </a:cubicBezTo>
                  <a:cubicBezTo>
                    <a:pt x="26" y="24"/>
                    <a:pt x="24" y="23"/>
                    <a:pt x="23" y="23"/>
                  </a:cubicBezTo>
                  <a:cubicBezTo>
                    <a:pt x="22" y="22"/>
                    <a:pt x="22" y="20"/>
                    <a:pt x="22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" name="Freeform 238"/>
            <p:cNvSpPr>
              <a:spLocks noEditPoints="1"/>
            </p:cNvSpPr>
            <p:nvPr/>
          </p:nvSpPr>
          <p:spPr bwMode="auto">
            <a:xfrm>
              <a:off x="2059" y="1753"/>
              <a:ext cx="47" cy="138"/>
            </a:xfrm>
            <a:custGeom>
              <a:avLst/>
              <a:gdLst>
                <a:gd name="T0" fmla="*/ 2 w 51"/>
                <a:gd name="T1" fmla="*/ 14 h 151"/>
                <a:gd name="T2" fmla="*/ 5 w 51"/>
                <a:gd name="T3" fmla="*/ 14 h 151"/>
                <a:gd name="T4" fmla="*/ 6 w 51"/>
                <a:gd name="T5" fmla="*/ 14 h 151"/>
                <a:gd name="T6" fmla="*/ 6 w 51"/>
                <a:gd name="T7" fmla="*/ 13 h 151"/>
                <a:gd name="T8" fmla="*/ 6 w 51"/>
                <a:gd name="T9" fmla="*/ 15 h 151"/>
                <a:gd name="T10" fmla="*/ 6 w 51"/>
                <a:gd name="T11" fmla="*/ 17 h 151"/>
                <a:gd name="T12" fmla="*/ 6 w 51"/>
                <a:gd name="T13" fmla="*/ 20 h 151"/>
                <a:gd name="T14" fmla="*/ 6 w 51"/>
                <a:gd name="T15" fmla="*/ 22 h 151"/>
                <a:gd name="T16" fmla="*/ 6 w 51"/>
                <a:gd name="T17" fmla="*/ 22 h 151"/>
                <a:gd name="T18" fmla="*/ 6 w 51"/>
                <a:gd name="T19" fmla="*/ 22 h 151"/>
                <a:gd name="T20" fmla="*/ 6 w 51"/>
                <a:gd name="T21" fmla="*/ 21 h 151"/>
                <a:gd name="T22" fmla="*/ 6 w 51"/>
                <a:gd name="T23" fmla="*/ 19 h 151"/>
                <a:gd name="T24" fmla="*/ 6 w 51"/>
                <a:gd name="T25" fmla="*/ 16 h 151"/>
                <a:gd name="T26" fmla="*/ 6 w 51"/>
                <a:gd name="T27" fmla="*/ 14 h 151"/>
                <a:gd name="T28" fmla="*/ 6 w 51"/>
                <a:gd name="T29" fmla="*/ 16 h 151"/>
                <a:gd name="T30" fmla="*/ 6 w 51"/>
                <a:gd name="T31" fmla="*/ 22 h 151"/>
                <a:gd name="T32" fmla="*/ 6 w 51"/>
                <a:gd name="T33" fmla="*/ 22 h 151"/>
                <a:gd name="T34" fmla="*/ 6 w 51"/>
                <a:gd name="T35" fmla="*/ 22 h 151"/>
                <a:gd name="T36" fmla="*/ 9 w 51"/>
                <a:gd name="T37" fmla="*/ 23 h 151"/>
                <a:gd name="T38" fmla="*/ 7 w 51"/>
                <a:gd name="T39" fmla="*/ 22 h 151"/>
                <a:gd name="T40" fmla="*/ 6 w 51"/>
                <a:gd name="T41" fmla="*/ 20 h 151"/>
                <a:gd name="T42" fmla="*/ 6 w 51"/>
                <a:gd name="T43" fmla="*/ 16 h 151"/>
                <a:gd name="T44" fmla="*/ 6 w 51"/>
                <a:gd name="T45" fmla="*/ 11 h 151"/>
                <a:gd name="T46" fmla="*/ 7 w 51"/>
                <a:gd name="T47" fmla="*/ 11 h 151"/>
                <a:gd name="T48" fmla="*/ 8 w 51"/>
                <a:gd name="T49" fmla="*/ 10 h 151"/>
                <a:gd name="T50" fmla="*/ 9 w 51"/>
                <a:gd name="T51" fmla="*/ 10 h 151"/>
                <a:gd name="T52" fmla="*/ 9 w 51"/>
                <a:gd name="T53" fmla="*/ 6 h 151"/>
                <a:gd name="T54" fmla="*/ 6 w 51"/>
                <a:gd name="T55" fmla="*/ 5 h 151"/>
                <a:gd name="T56" fmla="*/ 6 w 51"/>
                <a:gd name="T57" fmla="*/ 5 h 151"/>
                <a:gd name="T58" fmla="*/ 6 w 51"/>
                <a:gd name="T59" fmla="*/ 2 h 151"/>
                <a:gd name="T60" fmla="*/ 6 w 51"/>
                <a:gd name="T61" fmla="*/ 5 h 151"/>
                <a:gd name="T62" fmla="*/ 6 w 51"/>
                <a:gd name="T63" fmla="*/ 5 h 151"/>
                <a:gd name="T64" fmla="*/ 1 w 51"/>
                <a:gd name="T65" fmla="*/ 9 h 151"/>
                <a:gd name="T66" fmla="*/ 1 w 51"/>
                <a:gd name="T67" fmla="*/ 11 h 151"/>
                <a:gd name="T68" fmla="*/ 6 w 51"/>
                <a:gd name="T69" fmla="*/ 8 h 151"/>
                <a:gd name="T70" fmla="*/ 6 w 51"/>
                <a:gd name="T71" fmla="*/ 5 h 151"/>
                <a:gd name="T72" fmla="*/ 8 w 51"/>
                <a:gd name="T73" fmla="*/ 8 h 151"/>
                <a:gd name="T74" fmla="*/ 7 w 51"/>
                <a:gd name="T75" fmla="*/ 9 h 151"/>
                <a:gd name="T76" fmla="*/ 6 w 51"/>
                <a:gd name="T77" fmla="*/ 9 h 151"/>
                <a:gd name="T78" fmla="*/ 6 w 51"/>
                <a:gd name="T79" fmla="*/ 6 h 151"/>
                <a:gd name="T80" fmla="*/ 6 w 51"/>
                <a:gd name="T81" fmla="*/ 7 h 151"/>
                <a:gd name="T82" fmla="*/ 6 w 51"/>
                <a:gd name="T83" fmla="*/ 9 h 151"/>
                <a:gd name="T84" fmla="*/ 6 w 51"/>
                <a:gd name="T85" fmla="*/ 6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1">
                  <a:moveTo>
                    <a:pt x="0" y="81"/>
                  </a:moveTo>
                  <a:cubicBezTo>
                    <a:pt x="0" y="83"/>
                    <a:pt x="0" y="85"/>
                    <a:pt x="2" y="88"/>
                  </a:cubicBezTo>
                  <a:cubicBezTo>
                    <a:pt x="3" y="89"/>
                    <a:pt x="6" y="90"/>
                    <a:pt x="6" y="90"/>
                  </a:cubicBezTo>
                  <a:cubicBezTo>
                    <a:pt x="7" y="89"/>
                    <a:pt x="6" y="89"/>
                    <a:pt x="5" y="88"/>
                  </a:cubicBezTo>
                  <a:cubicBezTo>
                    <a:pt x="5" y="86"/>
                    <a:pt x="5" y="85"/>
                    <a:pt x="5" y="85"/>
                  </a:cubicBezTo>
                  <a:cubicBezTo>
                    <a:pt x="5" y="84"/>
                    <a:pt x="6" y="86"/>
                    <a:pt x="6" y="86"/>
                  </a:cubicBezTo>
                  <a:cubicBezTo>
                    <a:pt x="6" y="87"/>
                    <a:pt x="6" y="88"/>
                    <a:pt x="6" y="88"/>
                  </a:cubicBezTo>
                  <a:cubicBezTo>
                    <a:pt x="7" y="88"/>
                    <a:pt x="8" y="82"/>
                    <a:pt x="8" y="82"/>
                  </a:cubicBezTo>
                  <a:cubicBezTo>
                    <a:pt x="8" y="82"/>
                    <a:pt x="8" y="88"/>
                    <a:pt x="10" y="91"/>
                  </a:cubicBezTo>
                  <a:cubicBezTo>
                    <a:pt x="10" y="91"/>
                    <a:pt x="8" y="93"/>
                    <a:pt x="9" y="100"/>
                  </a:cubicBezTo>
                  <a:cubicBezTo>
                    <a:pt x="9" y="101"/>
                    <a:pt x="10" y="102"/>
                    <a:pt x="10" y="102"/>
                  </a:cubicBezTo>
                  <a:cubicBezTo>
                    <a:pt x="10" y="103"/>
                    <a:pt x="9" y="106"/>
                    <a:pt x="11" y="114"/>
                  </a:cubicBezTo>
                  <a:cubicBezTo>
                    <a:pt x="11" y="115"/>
                    <a:pt x="9" y="126"/>
                    <a:pt x="11" y="130"/>
                  </a:cubicBezTo>
                  <a:cubicBezTo>
                    <a:pt x="12" y="131"/>
                    <a:pt x="12" y="134"/>
                    <a:pt x="12" y="134"/>
                  </a:cubicBezTo>
                  <a:cubicBezTo>
                    <a:pt x="12" y="137"/>
                    <a:pt x="13" y="138"/>
                    <a:pt x="14" y="139"/>
                  </a:cubicBezTo>
                  <a:cubicBezTo>
                    <a:pt x="15" y="140"/>
                    <a:pt x="13" y="141"/>
                    <a:pt x="12" y="143"/>
                  </a:cubicBezTo>
                  <a:cubicBezTo>
                    <a:pt x="11" y="145"/>
                    <a:pt x="13" y="149"/>
                    <a:pt x="14" y="150"/>
                  </a:cubicBezTo>
                  <a:cubicBezTo>
                    <a:pt x="15" y="151"/>
                    <a:pt x="18" y="148"/>
                    <a:pt x="19" y="146"/>
                  </a:cubicBezTo>
                  <a:cubicBezTo>
                    <a:pt x="19" y="145"/>
                    <a:pt x="19" y="142"/>
                    <a:pt x="19" y="142"/>
                  </a:cubicBezTo>
                  <a:cubicBezTo>
                    <a:pt x="19" y="142"/>
                    <a:pt x="19" y="140"/>
                    <a:pt x="20" y="140"/>
                  </a:cubicBezTo>
                  <a:cubicBezTo>
                    <a:pt x="21" y="140"/>
                    <a:pt x="22" y="139"/>
                    <a:pt x="22" y="139"/>
                  </a:cubicBezTo>
                  <a:cubicBezTo>
                    <a:pt x="22" y="139"/>
                    <a:pt x="22" y="138"/>
                    <a:pt x="22" y="137"/>
                  </a:cubicBezTo>
                  <a:cubicBezTo>
                    <a:pt x="22" y="135"/>
                    <a:pt x="22" y="134"/>
                    <a:pt x="22" y="132"/>
                  </a:cubicBezTo>
                  <a:cubicBezTo>
                    <a:pt x="21" y="130"/>
                    <a:pt x="22" y="128"/>
                    <a:pt x="21" y="126"/>
                  </a:cubicBezTo>
                  <a:cubicBezTo>
                    <a:pt x="21" y="124"/>
                    <a:pt x="21" y="122"/>
                    <a:pt x="20" y="120"/>
                  </a:cubicBezTo>
                  <a:cubicBezTo>
                    <a:pt x="20" y="112"/>
                    <a:pt x="19" y="110"/>
                    <a:pt x="19" y="109"/>
                  </a:cubicBezTo>
                  <a:cubicBezTo>
                    <a:pt x="20" y="109"/>
                    <a:pt x="20" y="103"/>
                    <a:pt x="21" y="98"/>
                  </a:cubicBezTo>
                  <a:cubicBezTo>
                    <a:pt x="21" y="93"/>
                    <a:pt x="22" y="88"/>
                    <a:pt x="22" y="88"/>
                  </a:cubicBezTo>
                  <a:cubicBezTo>
                    <a:pt x="22" y="88"/>
                    <a:pt x="24" y="92"/>
                    <a:pt x="24" y="97"/>
                  </a:cubicBezTo>
                  <a:cubicBezTo>
                    <a:pt x="25" y="100"/>
                    <a:pt x="26" y="104"/>
                    <a:pt x="26" y="104"/>
                  </a:cubicBezTo>
                  <a:cubicBezTo>
                    <a:pt x="26" y="110"/>
                    <a:pt x="27" y="115"/>
                    <a:pt x="27" y="116"/>
                  </a:cubicBezTo>
                  <a:cubicBezTo>
                    <a:pt x="26" y="120"/>
                    <a:pt x="27" y="135"/>
                    <a:pt x="27" y="142"/>
                  </a:cubicBezTo>
                  <a:cubicBezTo>
                    <a:pt x="27" y="142"/>
                    <a:pt x="27" y="143"/>
                    <a:pt x="27" y="144"/>
                  </a:cubicBezTo>
                  <a:cubicBezTo>
                    <a:pt x="27" y="144"/>
                    <a:pt x="28" y="145"/>
                    <a:pt x="28" y="145"/>
                  </a:cubicBezTo>
                  <a:cubicBezTo>
                    <a:pt x="29" y="145"/>
                    <a:pt x="30" y="145"/>
                    <a:pt x="31" y="145"/>
                  </a:cubicBezTo>
                  <a:cubicBezTo>
                    <a:pt x="33" y="145"/>
                    <a:pt x="34" y="146"/>
                    <a:pt x="35" y="146"/>
                  </a:cubicBezTo>
                  <a:cubicBezTo>
                    <a:pt x="36" y="146"/>
                    <a:pt x="38" y="149"/>
                    <a:pt x="41" y="150"/>
                  </a:cubicBezTo>
                  <a:cubicBezTo>
                    <a:pt x="43" y="151"/>
                    <a:pt x="49" y="151"/>
                    <a:pt x="49" y="149"/>
                  </a:cubicBezTo>
                  <a:cubicBezTo>
                    <a:pt x="49" y="148"/>
                    <a:pt x="47" y="148"/>
                    <a:pt x="46" y="148"/>
                  </a:cubicBezTo>
                  <a:cubicBezTo>
                    <a:pt x="44" y="146"/>
                    <a:pt x="42" y="145"/>
                    <a:pt x="42" y="145"/>
                  </a:cubicBezTo>
                  <a:cubicBezTo>
                    <a:pt x="42" y="145"/>
                    <a:pt x="42" y="144"/>
                    <a:pt x="40" y="143"/>
                  </a:cubicBezTo>
                  <a:cubicBezTo>
                    <a:pt x="39" y="143"/>
                    <a:pt x="39" y="135"/>
                    <a:pt x="37" y="128"/>
                  </a:cubicBezTo>
                  <a:cubicBezTo>
                    <a:pt x="35" y="121"/>
                    <a:pt x="38" y="123"/>
                    <a:pt x="37" y="116"/>
                  </a:cubicBezTo>
                  <a:cubicBezTo>
                    <a:pt x="37" y="114"/>
                    <a:pt x="36" y="113"/>
                    <a:pt x="37" y="108"/>
                  </a:cubicBezTo>
                  <a:cubicBezTo>
                    <a:pt x="38" y="102"/>
                    <a:pt x="38" y="102"/>
                    <a:pt x="38" y="96"/>
                  </a:cubicBezTo>
                  <a:cubicBezTo>
                    <a:pt x="39" y="81"/>
                    <a:pt x="36" y="71"/>
                    <a:pt x="37" y="69"/>
                  </a:cubicBezTo>
                  <a:cubicBezTo>
                    <a:pt x="37" y="68"/>
                    <a:pt x="38" y="67"/>
                    <a:pt x="39" y="66"/>
                  </a:cubicBezTo>
                  <a:cubicBezTo>
                    <a:pt x="39" y="65"/>
                    <a:pt x="40" y="66"/>
                    <a:pt x="42" y="66"/>
                  </a:cubicBezTo>
                  <a:cubicBezTo>
                    <a:pt x="43" y="66"/>
                    <a:pt x="43" y="68"/>
                    <a:pt x="43" y="68"/>
                  </a:cubicBezTo>
                  <a:cubicBezTo>
                    <a:pt x="44" y="69"/>
                    <a:pt x="44" y="68"/>
                    <a:pt x="45" y="65"/>
                  </a:cubicBezTo>
                  <a:cubicBezTo>
                    <a:pt x="45" y="65"/>
                    <a:pt x="46" y="65"/>
                    <a:pt x="46" y="64"/>
                  </a:cubicBezTo>
                  <a:cubicBezTo>
                    <a:pt x="47" y="62"/>
                    <a:pt x="47" y="62"/>
                    <a:pt x="48" y="61"/>
                  </a:cubicBezTo>
                  <a:cubicBezTo>
                    <a:pt x="48" y="59"/>
                    <a:pt x="51" y="55"/>
                    <a:pt x="51" y="51"/>
                  </a:cubicBezTo>
                  <a:cubicBezTo>
                    <a:pt x="51" y="48"/>
                    <a:pt x="49" y="45"/>
                    <a:pt x="49" y="45"/>
                  </a:cubicBezTo>
                  <a:cubicBezTo>
                    <a:pt x="48" y="42"/>
                    <a:pt x="48" y="43"/>
                    <a:pt x="47" y="42"/>
                  </a:cubicBezTo>
                  <a:cubicBezTo>
                    <a:pt x="43" y="34"/>
                    <a:pt x="41" y="30"/>
                    <a:pt x="39" y="29"/>
                  </a:cubicBezTo>
                  <a:cubicBezTo>
                    <a:pt x="39" y="28"/>
                    <a:pt x="36" y="26"/>
                    <a:pt x="36" y="26"/>
                  </a:cubicBezTo>
                  <a:cubicBezTo>
                    <a:pt x="35" y="25"/>
                    <a:pt x="34" y="26"/>
                    <a:pt x="35" y="25"/>
                  </a:cubicBezTo>
                  <a:cubicBezTo>
                    <a:pt x="35" y="25"/>
                    <a:pt x="34" y="22"/>
                    <a:pt x="33" y="15"/>
                  </a:cubicBezTo>
                  <a:cubicBezTo>
                    <a:pt x="32" y="7"/>
                    <a:pt x="29" y="3"/>
                    <a:pt x="27" y="2"/>
                  </a:cubicBezTo>
                  <a:cubicBezTo>
                    <a:pt x="24" y="0"/>
                    <a:pt x="25" y="2"/>
                    <a:pt x="22" y="2"/>
                  </a:cubicBezTo>
                  <a:cubicBezTo>
                    <a:pt x="21" y="2"/>
                    <a:pt x="20" y="1"/>
                    <a:pt x="16" y="9"/>
                  </a:cubicBezTo>
                  <a:cubicBezTo>
                    <a:pt x="11" y="20"/>
                    <a:pt x="15" y="24"/>
                    <a:pt x="15" y="24"/>
                  </a:cubicBezTo>
                  <a:cubicBezTo>
                    <a:pt x="14" y="25"/>
                    <a:pt x="13" y="25"/>
                    <a:pt x="12" y="27"/>
                  </a:cubicBezTo>
                  <a:cubicBezTo>
                    <a:pt x="11" y="28"/>
                    <a:pt x="12" y="26"/>
                    <a:pt x="7" y="30"/>
                  </a:cubicBezTo>
                  <a:cubicBezTo>
                    <a:pt x="5" y="31"/>
                    <a:pt x="2" y="50"/>
                    <a:pt x="1" y="58"/>
                  </a:cubicBezTo>
                  <a:cubicBezTo>
                    <a:pt x="1" y="59"/>
                    <a:pt x="0" y="59"/>
                    <a:pt x="0" y="62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1" y="69"/>
                    <a:pt x="1" y="76"/>
                    <a:pt x="0" y="81"/>
                  </a:cubicBezTo>
                  <a:close/>
                  <a:moveTo>
                    <a:pt x="35" y="52"/>
                  </a:moveTo>
                  <a:cubicBezTo>
                    <a:pt x="36" y="48"/>
                    <a:pt x="37" y="42"/>
                    <a:pt x="37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3"/>
                    <a:pt x="43" y="48"/>
                    <a:pt x="44" y="50"/>
                  </a:cubicBezTo>
                  <a:cubicBezTo>
                    <a:pt x="44" y="50"/>
                    <a:pt x="44" y="50"/>
                    <a:pt x="44" y="52"/>
                  </a:cubicBezTo>
                  <a:cubicBezTo>
                    <a:pt x="44" y="53"/>
                    <a:pt x="44" y="54"/>
                    <a:pt x="44" y="54"/>
                  </a:cubicBezTo>
                  <a:cubicBezTo>
                    <a:pt x="43" y="55"/>
                    <a:pt x="41" y="59"/>
                    <a:pt x="41" y="59"/>
                  </a:cubicBezTo>
                  <a:cubicBezTo>
                    <a:pt x="39" y="59"/>
                    <a:pt x="39" y="61"/>
                    <a:pt x="37" y="61"/>
                  </a:cubicBezTo>
                  <a:cubicBezTo>
                    <a:pt x="37" y="61"/>
                    <a:pt x="36" y="59"/>
                    <a:pt x="36" y="57"/>
                  </a:cubicBezTo>
                  <a:cubicBezTo>
                    <a:pt x="36" y="55"/>
                    <a:pt x="35" y="53"/>
                    <a:pt x="35" y="52"/>
                  </a:cubicBezTo>
                  <a:close/>
                  <a:moveTo>
                    <a:pt x="11" y="43"/>
                  </a:moveTo>
                  <a:cubicBezTo>
                    <a:pt x="12" y="44"/>
                    <a:pt x="12" y="44"/>
                    <a:pt x="12" y="44"/>
                  </a:cubicBezTo>
                  <a:cubicBezTo>
                    <a:pt x="11" y="46"/>
                    <a:pt x="11" y="45"/>
                    <a:pt x="11" y="47"/>
                  </a:cubicBezTo>
                  <a:cubicBezTo>
                    <a:pt x="11" y="48"/>
                    <a:pt x="12" y="49"/>
                    <a:pt x="11" y="51"/>
                  </a:cubicBezTo>
                  <a:cubicBezTo>
                    <a:pt x="10" y="53"/>
                    <a:pt x="12" y="55"/>
                    <a:pt x="11" y="56"/>
                  </a:cubicBezTo>
                  <a:cubicBezTo>
                    <a:pt x="10" y="57"/>
                    <a:pt x="7" y="65"/>
                    <a:pt x="7" y="64"/>
                  </a:cubicBezTo>
                  <a:cubicBezTo>
                    <a:pt x="6" y="60"/>
                    <a:pt x="10" y="41"/>
                    <a:pt x="11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" name="Freeform 239"/>
            <p:cNvSpPr>
              <a:spLocks noEditPoints="1"/>
            </p:cNvSpPr>
            <p:nvPr/>
          </p:nvSpPr>
          <p:spPr bwMode="auto">
            <a:xfrm>
              <a:off x="2434" y="1807"/>
              <a:ext cx="35" cy="102"/>
            </a:xfrm>
            <a:custGeom>
              <a:avLst/>
              <a:gdLst>
                <a:gd name="T0" fmla="*/ 6 w 38"/>
                <a:gd name="T1" fmla="*/ 18 h 111"/>
                <a:gd name="T2" fmla="*/ 6 w 38"/>
                <a:gd name="T3" fmla="*/ 16 h 111"/>
                <a:gd name="T4" fmla="*/ 6 w 38"/>
                <a:gd name="T5" fmla="*/ 14 h 111"/>
                <a:gd name="T6" fmla="*/ 6 w 38"/>
                <a:gd name="T7" fmla="*/ 9 h 111"/>
                <a:gd name="T8" fmla="*/ 6 w 38"/>
                <a:gd name="T9" fmla="*/ 8 h 111"/>
                <a:gd name="T10" fmla="*/ 6 w 38"/>
                <a:gd name="T11" fmla="*/ 8 h 111"/>
                <a:gd name="T12" fmla="*/ 6 w 38"/>
                <a:gd name="T13" fmla="*/ 7 h 111"/>
                <a:gd name="T14" fmla="*/ 6 w 38"/>
                <a:gd name="T15" fmla="*/ 6 h 111"/>
                <a:gd name="T16" fmla="*/ 6 w 38"/>
                <a:gd name="T17" fmla="*/ 6 h 111"/>
                <a:gd name="T18" fmla="*/ 6 w 38"/>
                <a:gd name="T19" fmla="*/ 6 h 111"/>
                <a:gd name="T20" fmla="*/ 6 w 38"/>
                <a:gd name="T21" fmla="*/ 1 h 111"/>
                <a:gd name="T22" fmla="*/ 6 w 38"/>
                <a:gd name="T23" fmla="*/ 6 h 111"/>
                <a:gd name="T24" fmla="*/ 6 w 38"/>
                <a:gd name="T25" fmla="*/ 6 h 111"/>
                <a:gd name="T26" fmla="*/ 1 w 38"/>
                <a:gd name="T27" fmla="*/ 7 h 111"/>
                <a:gd name="T28" fmla="*/ 1 w 38"/>
                <a:gd name="T29" fmla="*/ 8 h 111"/>
                <a:gd name="T30" fmla="*/ 2 w 38"/>
                <a:gd name="T31" fmla="*/ 12 h 111"/>
                <a:gd name="T32" fmla="*/ 4 w 38"/>
                <a:gd name="T33" fmla="*/ 12 h 111"/>
                <a:gd name="T34" fmla="*/ 5 w 38"/>
                <a:gd name="T35" fmla="*/ 11 h 111"/>
                <a:gd name="T36" fmla="*/ 6 w 38"/>
                <a:gd name="T37" fmla="*/ 11 h 111"/>
                <a:gd name="T38" fmla="*/ 6 w 38"/>
                <a:gd name="T39" fmla="*/ 13 h 111"/>
                <a:gd name="T40" fmla="*/ 6 w 38"/>
                <a:gd name="T41" fmla="*/ 15 h 111"/>
                <a:gd name="T42" fmla="*/ 6 w 38"/>
                <a:gd name="T43" fmla="*/ 17 h 111"/>
                <a:gd name="T44" fmla="*/ 6 w 38"/>
                <a:gd name="T45" fmla="*/ 17 h 111"/>
                <a:gd name="T46" fmla="*/ 6 w 38"/>
                <a:gd name="T47" fmla="*/ 18 h 111"/>
                <a:gd name="T48" fmla="*/ 6 w 38"/>
                <a:gd name="T49" fmla="*/ 17 h 111"/>
                <a:gd name="T50" fmla="*/ 6 w 38"/>
                <a:gd name="T51" fmla="*/ 17 h 111"/>
                <a:gd name="T52" fmla="*/ 6 w 38"/>
                <a:gd name="T53" fmla="*/ 16 h 111"/>
                <a:gd name="T54" fmla="*/ 6 w 38"/>
                <a:gd name="T55" fmla="*/ 14 h 111"/>
                <a:gd name="T56" fmla="*/ 6 w 38"/>
                <a:gd name="T57" fmla="*/ 12 h 111"/>
                <a:gd name="T58" fmla="*/ 6 w 38"/>
                <a:gd name="T59" fmla="*/ 14 h 111"/>
                <a:gd name="T60" fmla="*/ 6 w 38"/>
                <a:gd name="T61" fmla="*/ 17 h 111"/>
                <a:gd name="T62" fmla="*/ 6 w 38"/>
                <a:gd name="T63" fmla="*/ 18 h 111"/>
                <a:gd name="T64" fmla="*/ 6 w 38"/>
                <a:gd name="T65" fmla="*/ 18 h 111"/>
                <a:gd name="T66" fmla="*/ 6 w 38"/>
                <a:gd name="T67" fmla="*/ 18 h 111"/>
                <a:gd name="T68" fmla="*/ 6 w 38"/>
                <a:gd name="T69" fmla="*/ 6 h 111"/>
                <a:gd name="T70" fmla="*/ 5 w 38"/>
                <a:gd name="T71" fmla="*/ 8 h 111"/>
                <a:gd name="T72" fmla="*/ 6 w 38"/>
                <a:gd name="T73" fmla="*/ 6 h 111"/>
                <a:gd name="T74" fmla="*/ 6 w 38"/>
                <a:gd name="T75" fmla="*/ 6 h 111"/>
                <a:gd name="T76" fmla="*/ 6 w 38"/>
                <a:gd name="T77" fmla="*/ 6 h 111"/>
                <a:gd name="T78" fmla="*/ 6 w 38"/>
                <a:gd name="T79" fmla="*/ 6 h 111"/>
                <a:gd name="T80" fmla="*/ 6 w 38"/>
                <a:gd name="T81" fmla="*/ 6 h 111"/>
                <a:gd name="T82" fmla="*/ 6 w 38"/>
                <a:gd name="T83" fmla="*/ 7 h 111"/>
                <a:gd name="T84" fmla="*/ 6 w 38"/>
                <a:gd name="T85" fmla="*/ 6 h 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8" h="111">
                  <a:moveTo>
                    <a:pt x="34" y="109"/>
                  </a:moveTo>
                  <a:cubicBezTo>
                    <a:pt x="33" y="108"/>
                    <a:pt x="31" y="107"/>
                    <a:pt x="31" y="107"/>
                  </a:cubicBezTo>
                  <a:cubicBezTo>
                    <a:pt x="31" y="107"/>
                    <a:pt x="31" y="107"/>
                    <a:pt x="29" y="105"/>
                  </a:cubicBezTo>
                  <a:cubicBezTo>
                    <a:pt x="29" y="105"/>
                    <a:pt x="29" y="100"/>
                    <a:pt x="27" y="95"/>
                  </a:cubicBezTo>
                  <a:cubicBezTo>
                    <a:pt x="26" y="90"/>
                    <a:pt x="28" y="91"/>
                    <a:pt x="27" y="86"/>
                  </a:cubicBezTo>
                  <a:cubicBezTo>
                    <a:pt x="27" y="84"/>
                    <a:pt x="27" y="84"/>
                    <a:pt x="28" y="79"/>
                  </a:cubicBezTo>
                  <a:cubicBezTo>
                    <a:pt x="29" y="75"/>
                    <a:pt x="28" y="75"/>
                    <a:pt x="28" y="71"/>
                  </a:cubicBezTo>
                  <a:cubicBezTo>
                    <a:pt x="29" y="60"/>
                    <a:pt x="27" y="52"/>
                    <a:pt x="27" y="51"/>
                  </a:cubicBezTo>
                  <a:cubicBezTo>
                    <a:pt x="28" y="50"/>
                    <a:pt x="28" y="50"/>
                    <a:pt x="29" y="49"/>
                  </a:cubicBezTo>
                  <a:cubicBezTo>
                    <a:pt x="29" y="48"/>
                    <a:pt x="29" y="49"/>
                    <a:pt x="32" y="49"/>
                  </a:cubicBezTo>
                  <a:cubicBezTo>
                    <a:pt x="32" y="49"/>
                    <a:pt x="32" y="50"/>
                    <a:pt x="32" y="50"/>
                  </a:cubicBezTo>
                  <a:cubicBezTo>
                    <a:pt x="33" y="51"/>
                    <a:pt x="33" y="50"/>
                    <a:pt x="33" y="48"/>
                  </a:cubicBezTo>
                  <a:cubicBezTo>
                    <a:pt x="34" y="48"/>
                    <a:pt x="34" y="48"/>
                    <a:pt x="34" y="47"/>
                  </a:cubicBezTo>
                  <a:cubicBezTo>
                    <a:pt x="35" y="46"/>
                    <a:pt x="35" y="46"/>
                    <a:pt x="35" y="45"/>
                  </a:cubicBezTo>
                  <a:cubicBezTo>
                    <a:pt x="36" y="43"/>
                    <a:pt x="38" y="40"/>
                    <a:pt x="38" y="38"/>
                  </a:cubicBezTo>
                  <a:cubicBezTo>
                    <a:pt x="38" y="35"/>
                    <a:pt x="36" y="34"/>
                    <a:pt x="36" y="33"/>
                  </a:cubicBezTo>
                  <a:cubicBezTo>
                    <a:pt x="36" y="31"/>
                    <a:pt x="36" y="32"/>
                    <a:pt x="35" y="31"/>
                  </a:cubicBezTo>
                  <a:cubicBezTo>
                    <a:pt x="32" y="25"/>
                    <a:pt x="30" y="22"/>
                    <a:pt x="29" y="21"/>
                  </a:cubicBezTo>
                  <a:cubicBezTo>
                    <a:pt x="29" y="21"/>
                    <a:pt x="27" y="19"/>
                    <a:pt x="27" y="19"/>
                  </a:cubicBezTo>
                  <a:cubicBezTo>
                    <a:pt x="26" y="18"/>
                    <a:pt x="26" y="19"/>
                    <a:pt x="26" y="19"/>
                  </a:cubicBezTo>
                  <a:cubicBezTo>
                    <a:pt x="26" y="18"/>
                    <a:pt x="26" y="16"/>
                    <a:pt x="25" y="11"/>
                  </a:cubicBezTo>
                  <a:cubicBezTo>
                    <a:pt x="24" y="5"/>
                    <a:pt x="21" y="2"/>
                    <a:pt x="20" y="1"/>
                  </a:cubicBezTo>
                  <a:cubicBezTo>
                    <a:pt x="18" y="0"/>
                    <a:pt x="18" y="1"/>
                    <a:pt x="17" y="1"/>
                  </a:cubicBezTo>
                  <a:cubicBezTo>
                    <a:pt x="16" y="1"/>
                    <a:pt x="15" y="1"/>
                    <a:pt x="12" y="7"/>
                  </a:cubicBezTo>
                  <a:cubicBezTo>
                    <a:pt x="8" y="14"/>
                    <a:pt x="11" y="18"/>
                    <a:pt x="11" y="18"/>
                  </a:cubicBezTo>
                  <a:cubicBezTo>
                    <a:pt x="11" y="18"/>
                    <a:pt x="10" y="18"/>
                    <a:pt x="9" y="20"/>
                  </a:cubicBezTo>
                  <a:cubicBezTo>
                    <a:pt x="8" y="21"/>
                    <a:pt x="9" y="19"/>
                    <a:pt x="5" y="22"/>
                  </a:cubicBezTo>
                  <a:cubicBezTo>
                    <a:pt x="4" y="23"/>
                    <a:pt x="2" y="37"/>
                    <a:pt x="1" y="43"/>
                  </a:cubicBezTo>
                  <a:cubicBezTo>
                    <a:pt x="1" y="43"/>
                    <a:pt x="0" y="44"/>
                    <a:pt x="0" y="46"/>
                  </a:cubicBezTo>
                  <a:cubicBezTo>
                    <a:pt x="0" y="48"/>
                    <a:pt x="1" y="48"/>
                    <a:pt x="1" y="49"/>
                  </a:cubicBezTo>
                  <a:cubicBezTo>
                    <a:pt x="1" y="51"/>
                    <a:pt x="1" y="56"/>
                    <a:pt x="0" y="60"/>
                  </a:cubicBezTo>
                  <a:cubicBezTo>
                    <a:pt x="0" y="62"/>
                    <a:pt x="0" y="63"/>
                    <a:pt x="2" y="65"/>
                  </a:cubicBezTo>
                  <a:cubicBezTo>
                    <a:pt x="2" y="66"/>
                    <a:pt x="5" y="67"/>
                    <a:pt x="5" y="66"/>
                  </a:cubicBezTo>
                  <a:cubicBezTo>
                    <a:pt x="5" y="66"/>
                    <a:pt x="4" y="66"/>
                    <a:pt x="4" y="65"/>
                  </a:cubicBezTo>
                  <a:cubicBezTo>
                    <a:pt x="4" y="64"/>
                    <a:pt x="4" y="63"/>
                    <a:pt x="4" y="63"/>
                  </a:cubicBezTo>
                  <a:cubicBezTo>
                    <a:pt x="4" y="62"/>
                    <a:pt x="5" y="63"/>
                    <a:pt x="5" y="63"/>
                  </a:cubicBezTo>
                  <a:cubicBezTo>
                    <a:pt x="5" y="64"/>
                    <a:pt x="5" y="65"/>
                    <a:pt x="5" y="65"/>
                  </a:cubicBezTo>
                  <a:cubicBezTo>
                    <a:pt x="6" y="65"/>
                    <a:pt x="6" y="61"/>
                    <a:pt x="6" y="61"/>
                  </a:cubicBezTo>
                  <a:cubicBezTo>
                    <a:pt x="6" y="61"/>
                    <a:pt x="6" y="65"/>
                    <a:pt x="7" y="67"/>
                  </a:cubicBezTo>
                  <a:cubicBezTo>
                    <a:pt x="7" y="67"/>
                    <a:pt x="6" y="68"/>
                    <a:pt x="7" y="74"/>
                  </a:cubicBezTo>
                  <a:cubicBezTo>
                    <a:pt x="7" y="75"/>
                    <a:pt x="7" y="75"/>
                    <a:pt x="8" y="75"/>
                  </a:cubicBezTo>
                  <a:cubicBezTo>
                    <a:pt x="8" y="76"/>
                    <a:pt x="7" y="78"/>
                    <a:pt x="8" y="84"/>
                  </a:cubicBezTo>
                  <a:cubicBezTo>
                    <a:pt x="8" y="85"/>
                    <a:pt x="7" y="93"/>
                    <a:pt x="8" y="96"/>
                  </a:cubicBezTo>
                  <a:cubicBezTo>
                    <a:pt x="9" y="97"/>
                    <a:pt x="9" y="99"/>
                    <a:pt x="9" y="99"/>
                  </a:cubicBezTo>
                  <a:cubicBezTo>
                    <a:pt x="9" y="101"/>
                    <a:pt x="10" y="102"/>
                    <a:pt x="10" y="103"/>
                  </a:cubicBezTo>
                  <a:cubicBezTo>
                    <a:pt x="11" y="103"/>
                    <a:pt x="10" y="104"/>
                    <a:pt x="9" y="106"/>
                  </a:cubicBezTo>
                  <a:cubicBezTo>
                    <a:pt x="8" y="107"/>
                    <a:pt x="10" y="110"/>
                    <a:pt x="10" y="111"/>
                  </a:cubicBezTo>
                  <a:cubicBezTo>
                    <a:pt x="11" y="111"/>
                    <a:pt x="14" y="109"/>
                    <a:pt x="14" y="108"/>
                  </a:cubicBezTo>
                  <a:cubicBezTo>
                    <a:pt x="14" y="107"/>
                    <a:pt x="14" y="105"/>
                    <a:pt x="14" y="105"/>
                  </a:cubicBezTo>
                  <a:cubicBezTo>
                    <a:pt x="14" y="105"/>
                    <a:pt x="15" y="103"/>
                    <a:pt x="15" y="103"/>
                  </a:cubicBezTo>
                  <a:cubicBezTo>
                    <a:pt x="16" y="103"/>
                    <a:pt x="16" y="103"/>
                    <a:pt x="17" y="103"/>
                  </a:cubicBezTo>
                  <a:cubicBezTo>
                    <a:pt x="17" y="102"/>
                    <a:pt x="17" y="102"/>
                    <a:pt x="17" y="101"/>
                  </a:cubicBezTo>
                  <a:cubicBezTo>
                    <a:pt x="17" y="100"/>
                    <a:pt x="17" y="99"/>
                    <a:pt x="16" y="98"/>
                  </a:cubicBezTo>
                  <a:cubicBezTo>
                    <a:pt x="16" y="96"/>
                    <a:pt x="16" y="95"/>
                    <a:pt x="16" y="93"/>
                  </a:cubicBezTo>
                  <a:cubicBezTo>
                    <a:pt x="16" y="92"/>
                    <a:pt x="16" y="90"/>
                    <a:pt x="15" y="88"/>
                  </a:cubicBezTo>
                  <a:cubicBezTo>
                    <a:pt x="15" y="82"/>
                    <a:pt x="14" y="81"/>
                    <a:pt x="15" y="81"/>
                  </a:cubicBezTo>
                  <a:cubicBezTo>
                    <a:pt x="15" y="80"/>
                    <a:pt x="15" y="76"/>
                    <a:pt x="15" y="73"/>
                  </a:cubicBezTo>
                  <a:cubicBezTo>
                    <a:pt x="16" y="69"/>
                    <a:pt x="17" y="65"/>
                    <a:pt x="17" y="65"/>
                  </a:cubicBezTo>
                  <a:cubicBezTo>
                    <a:pt x="17" y="65"/>
                    <a:pt x="18" y="68"/>
                    <a:pt x="18" y="71"/>
                  </a:cubicBezTo>
                  <a:cubicBezTo>
                    <a:pt x="19" y="74"/>
                    <a:pt x="20" y="77"/>
                    <a:pt x="20" y="77"/>
                  </a:cubicBezTo>
                  <a:cubicBezTo>
                    <a:pt x="20" y="81"/>
                    <a:pt x="20" y="85"/>
                    <a:pt x="20" y="86"/>
                  </a:cubicBezTo>
                  <a:cubicBezTo>
                    <a:pt x="20" y="88"/>
                    <a:pt x="20" y="100"/>
                    <a:pt x="20" y="105"/>
                  </a:cubicBezTo>
                  <a:cubicBezTo>
                    <a:pt x="20" y="105"/>
                    <a:pt x="20" y="105"/>
                    <a:pt x="20" y="106"/>
                  </a:cubicBezTo>
                  <a:cubicBezTo>
                    <a:pt x="20" y="107"/>
                    <a:pt x="21" y="107"/>
                    <a:pt x="21" y="107"/>
                  </a:cubicBezTo>
                  <a:cubicBezTo>
                    <a:pt x="22" y="107"/>
                    <a:pt x="22" y="107"/>
                    <a:pt x="23" y="107"/>
                  </a:cubicBezTo>
                  <a:cubicBezTo>
                    <a:pt x="24" y="107"/>
                    <a:pt x="25" y="107"/>
                    <a:pt x="26" y="108"/>
                  </a:cubicBezTo>
                  <a:cubicBezTo>
                    <a:pt x="27" y="108"/>
                    <a:pt x="29" y="110"/>
                    <a:pt x="30" y="111"/>
                  </a:cubicBezTo>
                  <a:cubicBezTo>
                    <a:pt x="32" y="111"/>
                    <a:pt x="36" y="111"/>
                    <a:pt x="36" y="110"/>
                  </a:cubicBezTo>
                  <a:cubicBezTo>
                    <a:pt x="36" y="109"/>
                    <a:pt x="35" y="109"/>
                    <a:pt x="34" y="109"/>
                  </a:cubicBezTo>
                  <a:close/>
                  <a:moveTo>
                    <a:pt x="9" y="37"/>
                  </a:moveTo>
                  <a:cubicBezTo>
                    <a:pt x="8" y="39"/>
                    <a:pt x="9" y="40"/>
                    <a:pt x="8" y="41"/>
                  </a:cubicBezTo>
                  <a:cubicBezTo>
                    <a:pt x="8" y="42"/>
                    <a:pt x="6" y="48"/>
                    <a:pt x="5" y="48"/>
                  </a:cubicBezTo>
                  <a:cubicBezTo>
                    <a:pt x="5" y="44"/>
                    <a:pt x="8" y="30"/>
                    <a:pt x="8" y="3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34"/>
                    <a:pt x="8" y="33"/>
                    <a:pt x="8" y="35"/>
                  </a:cubicBezTo>
                  <a:cubicBezTo>
                    <a:pt x="8" y="35"/>
                    <a:pt x="9" y="36"/>
                    <a:pt x="9" y="37"/>
                  </a:cubicBezTo>
                  <a:close/>
                  <a:moveTo>
                    <a:pt x="26" y="39"/>
                  </a:moveTo>
                  <a:cubicBezTo>
                    <a:pt x="27" y="35"/>
                    <a:pt x="28" y="31"/>
                    <a:pt x="28" y="31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29" y="31"/>
                    <a:pt x="32" y="35"/>
                    <a:pt x="32" y="37"/>
                  </a:cubicBezTo>
                  <a:cubicBezTo>
                    <a:pt x="32" y="37"/>
                    <a:pt x="32" y="37"/>
                    <a:pt x="32" y="38"/>
                  </a:cubicBezTo>
                  <a:cubicBezTo>
                    <a:pt x="32" y="39"/>
                    <a:pt x="33" y="40"/>
                    <a:pt x="33" y="40"/>
                  </a:cubicBezTo>
                  <a:cubicBezTo>
                    <a:pt x="32" y="40"/>
                    <a:pt x="31" y="43"/>
                    <a:pt x="31" y="43"/>
                  </a:cubicBezTo>
                  <a:cubicBezTo>
                    <a:pt x="29" y="44"/>
                    <a:pt x="29" y="45"/>
                    <a:pt x="28" y="45"/>
                  </a:cubicBezTo>
                  <a:cubicBezTo>
                    <a:pt x="28" y="45"/>
                    <a:pt x="27" y="44"/>
                    <a:pt x="27" y="42"/>
                  </a:cubicBezTo>
                  <a:cubicBezTo>
                    <a:pt x="26" y="41"/>
                    <a:pt x="26" y="39"/>
                    <a:pt x="26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" name="Freeform 240"/>
            <p:cNvSpPr>
              <a:spLocks noEditPoints="1"/>
            </p:cNvSpPr>
            <p:nvPr/>
          </p:nvSpPr>
          <p:spPr bwMode="auto">
            <a:xfrm>
              <a:off x="2453" y="1747"/>
              <a:ext cx="43" cy="127"/>
            </a:xfrm>
            <a:custGeom>
              <a:avLst/>
              <a:gdLst>
                <a:gd name="T0" fmla="*/ 2 w 47"/>
                <a:gd name="T1" fmla="*/ 13 h 139"/>
                <a:gd name="T2" fmla="*/ 5 w 47"/>
                <a:gd name="T3" fmla="*/ 13 h 139"/>
                <a:gd name="T4" fmla="*/ 5 w 47"/>
                <a:gd name="T5" fmla="*/ 12 h 139"/>
                <a:gd name="T6" fmla="*/ 5 w 47"/>
                <a:gd name="T7" fmla="*/ 12 h 139"/>
                <a:gd name="T8" fmla="*/ 5 w 47"/>
                <a:gd name="T9" fmla="*/ 14 h 139"/>
                <a:gd name="T10" fmla="*/ 5 w 47"/>
                <a:gd name="T11" fmla="*/ 16 h 139"/>
                <a:gd name="T12" fmla="*/ 5 w 47"/>
                <a:gd name="T13" fmla="*/ 18 h 139"/>
                <a:gd name="T14" fmla="*/ 5 w 47"/>
                <a:gd name="T15" fmla="*/ 20 h 139"/>
                <a:gd name="T16" fmla="*/ 5 w 47"/>
                <a:gd name="T17" fmla="*/ 20 h 139"/>
                <a:gd name="T18" fmla="*/ 5 w 47"/>
                <a:gd name="T19" fmla="*/ 20 h 139"/>
                <a:gd name="T20" fmla="*/ 5 w 47"/>
                <a:gd name="T21" fmla="*/ 19 h 139"/>
                <a:gd name="T22" fmla="*/ 5 w 47"/>
                <a:gd name="T23" fmla="*/ 18 h 139"/>
                <a:gd name="T24" fmla="*/ 5 w 47"/>
                <a:gd name="T25" fmla="*/ 15 h 139"/>
                <a:gd name="T26" fmla="*/ 5 w 47"/>
                <a:gd name="T27" fmla="*/ 13 h 139"/>
                <a:gd name="T28" fmla="*/ 5 w 47"/>
                <a:gd name="T29" fmla="*/ 15 h 139"/>
                <a:gd name="T30" fmla="*/ 5 w 47"/>
                <a:gd name="T31" fmla="*/ 20 h 139"/>
                <a:gd name="T32" fmla="*/ 5 w 47"/>
                <a:gd name="T33" fmla="*/ 20 h 139"/>
                <a:gd name="T34" fmla="*/ 5 w 47"/>
                <a:gd name="T35" fmla="*/ 20 h 139"/>
                <a:gd name="T36" fmla="*/ 7 w 47"/>
                <a:gd name="T37" fmla="*/ 20 h 139"/>
                <a:gd name="T38" fmla="*/ 5 w 47"/>
                <a:gd name="T39" fmla="*/ 20 h 139"/>
                <a:gd name="T40" fmla="*/ 5 w 47"/>
                <a:gd name="T41" fmla="*/ 18 h 139"/>
                <a:gd name="T42" fmla="*/ 5 w 47"/>
                <a:gd name="T43" fmla="*/ 15 h 139"/>
                <a:gd name="T44" fmla="*/ 5 w 47"/>
                <a:gd name="T45" fmla="*/ 10 h 139"/>
                <a:gd name="T46" fmla="*/ 5 w 47"/>
                <a:gd name="T47" fmla="*/ 10 h 139"/>
                <a:gd name="T48" fmla="*/ 6 w 47"/>
                <a:gd name="T49" fmla="*/ 9 h 139"/>
                <a:gd name="T50" fmla="*/ 6 w 47"/>
                <a:gd name="T51" fmla="*/ 9 h 139"/>
                <a:gd name="T52" fmla="*/ 7 w 47"/>
                <a:gd name="T53" fmla="*/ 5 h 139"/>
                <a:gd name="T54" fmla="*/ 5 w 47"/>
                <a:gd name="T55" fmla="*/ 5 h 139"/>
                <a:gd name="T56" fmla="*/ 5 w 47"/>
                <a:gd name="T57" fmla="*/ 5 h 139"/>
                <a:gd name="T58" fmla="*/ 5 w 47"/>
                <a:gd name="T59" fmla="*/ 2 h 139"/>
                <a:gd name="T60" fmla="*/ 5 w 47"/>
                <a:gd name="T61" fmla="*/ 5 h 139"/>
                <a:gd name="T62" fmla="*/ 5 w 47"/>
                <a:gd name="T63" fmla="*/ 5 h 139"/>
                <a:gd name="T64" fmla="*/ 1 w 47"/>
                <a:gd name="T65" fmla="*/ 8 h 139"/>
                <a:gd name="T66" fmla="*/ 1 w 47"/>
                <a:gd name="T67" fmla="*/ 10 h 139"/>
                <a:gd name="T68" fmla="*/ 5 w 47"/>
                <a:gd name="T69" fmla="*/ 7 h 139"/>
                <a:gd name="T70" fmla="*/ 5 w 47"/>
                <a:gd name="T71" fmla="*/ 5 h 139"/>
                <a:gd name="T72" fmla="*/ 5 w 47"/>
                <a:gd name="T73" fmla="*/ 7 h 139"/>
                <a:gd name="T74" fmla="*/ 5 w 47"/>
                <a:gd name="T75" fmla="*/ 8 h 139"/>
                <a:gd name="T76" fmla="*/ 5 w 47"/>
                <a:gd name="T77" fmla="*/ 8 h 139"/>
                <a:gd name="T78" fmla="*/ 5 w 47"/>
                <a:gd name="T79" fmla="*/ 5 h 139"/>
                <a:gd name="T80" fmla="*/ 5 w 47"/>
                <a:gd name="T81" fmla="*/ 6 h 139"/>
                <a:gd name="T82" fmla="*/ 5 w 47"/>
                <a:gd name="T83" fmla="*/ 8 h 139"/>
                <a:gd name="T84" fmla="*/ 5 w 47"/>
                <a:gd name="T85" fmla="*/ 5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" h="139">
                  <a:moveTo>
                    <a:pt x="0" y="75"/>
                  </a:moveTo>
                  <a:cubicBezTo>
                    <a:pt x="0" y="77"/>
                    <a:pt x="0" y="79"/>
                    <a:pt x="2" y="81"/>
                  </a:cubicBezTo>
                  <a:cubicBezTo>
                    <a:pt x="3" y="82"/>
                    <a:pt x="6" y="83"/>
                    <a:pt x="6" y="83"/>
                  </a:cubicBezTo>
                  <a:cubicBezTo>
                    <a:pt x="6" y="82"/>
                    <a:pt x="5" y="82"/>
                    <a:pt x="5" y="81"/>
                  </a:cubicBezTo>
                  <a:cubicBezTo>
                    <a:pt x="5" y="80"/>
                    <a:pt x="5" y="79"/>
                    <a:pt x="5" y="78"/>
                  </a:cubicBezTo>
                  <a:cubicBezTo>
                    <a:pt x="5" y="78"/>
                    <a:pt x="6" y="79"/>
                    <a:pt x="6" y="79"/>
                  </a:cubicBezTo>
                  <a:cubicBezTo>
                    <a:pt x="6" y="80"/>
                    <a:pt x="6" y="81"/>
                    <a:pt x="6" y="81"/>
                  </a:cubicBezTo>
                  <a:cubicBezTo>
                    <a:pt x="7" y="81"/>
                    <a:pt x="7" y="76"/>
                    <a:pt x="7" y="76"/>
                  </a:cubicBezTo>
                  <a:cubicBezTo>
                    <a:pt x="7" y="76"/>
                    <a:pt x="8" y="81"/>
                    <a:pt x="9" y="84"/>
                  </a:cubicBezTo>
                  <a:cubicBezTo>
                    <a:pt x="9" y="84"/>
                    <a:pt x="8" y="86"/>
                    <a:pt x="9" y="93"/>
                  </a:cubicBezTo>
                  <a:cubicBezTo>
                    <a:pt x="9" y="93"/>
                    <a:pt x="9" y="94"/>
                    <a:pt x="9" y="94"/>
                  </a:cubicBezTo>
                  <a:cubicBezTo>
                    <a:pt x="10" y="95"/>
                    <a:pt x="9" y="98"/>
                    <a:pt x="10" y="106"/>
                  </a:cubicBezTo>
                  <a:cubicBezTo>
                    <a:pt x="10" y="106"/>
                    <a:pt x="9" y="116"/>
                    <a:pt x="10" y="120"/>
                  </a:cubicBezTo>
                  <a:cubicBezTo>
                    <a:pt x="11" y="121"/>
                    <a:pt x="11" y="123"/>
                    <a:pt x="11" y="124"/>
                  </a:cubicBezTo>
                  <a:cubicBezTo>
                    <a:pt x="11" y="126"/>
                    <a:pt x="12" y="128"/>
                    <a:pt x="13" y="128"/>
                  </a:cubicBezTo>
                  <a:cubicBezTo>
                    <a:pt x="13" y="129"/>
                    <a:pt x="12" y="130"/>
                    <a:pt x="11" y="132"/>
                  </a:cubicBezTo>
                  <a:cubicBezTo>
                    <a:pt x="10" y="134"/>
                    <a:pt x="12" y="138"/>
                    <a:pt x="13" y="139"/>
                  </a:cubicBezTo>
                  <a:cubicBezTo>
                    <a:pt x="13" y="139"/>
                    <a:pt x="17" y="136"/>
                    <a:pt x="17" y="135"/>
                  </a:cubicBezTo>
                  <a:cubicBezTo>
                    <a:pt x="18" y="134"/>
                    <a:pt x="18" y="131"/>
                    <a:pt x="18" y="131"/>
                  </a:cubicBezTo>
                  <a:cubicBezTo>
                    <a:pt x="18" y="131"/>
                    <a:pt x="18" y="129"/>
                    <a:pt x="19" y="129"/>
                  </a:cubicBezTo>
                  <a:cubicBezTo>
                    <a:pt x="19" y="129"/>
                    <a:pt x="20" y="129"/>
                    <a:pt x="20" y="128"/>
                  </a:cubicBezTo>
                  <a:cubicBezTo>
                    <a:pt x="21" y="128"/>
                    <a:pt x="20" y="127"/>
                    <a:pt x="21" y="126"/>
                  </a:cubicBezTo>
                  <a:cubicBezTo>
                    <a:pt x="21" y="125"/>
                    <a:pt x="21" y="124"/>
                    <a:pt x="20" y="122"/>
                  </a:cubicBezTo>
                  <a:cubicBezTo>
                    <a:pt x="20" y="120"/>
                    <a:pt x="20" y="119"/>
                    <a:pt x="20" y="116"/>
                  </a:cubicBezTo>
                  <a:cubicBezTo>
                    <a:pt x="20" y="115"/>
                    <a:pt x="20" y="113"/>
                    <a:pt x="19" y="111"/>
                  </a:cubicBezTo>
                  <a:cubicBezTo>
                    <a:pt x="19" y="103"/>
                    <a:pt x="18" y="101"/>
                    <a:pt x="18" y="101"/>
                  </a:cubicBezTo>
                  <a:cubicBezTo>
                    <a:pt x="18" y="100"/>
                    <a:pt x="19" y="96"/>
                    <a:pt x="19" y="91"/>
                  </a:cubicBezTo>
                  <a:cubicBezTo>
                    <a:pt x="19" y="86"/>
                    <a:pt x="21" y="81"/>
                    <a:pt x="21" y="81"/>
                  </a:cubicBezTo>
                  <a:cubicBezTo>
                    <a:pt x="21" y="82"/>
                    <a:pt x="22" y="85"/>
                    <a:pt x="23" y="89"/>
                  </a:cubicBezTo>
                  <a:cubicBezTo>
                    <a:pt x="23" y="92"/>
                    <a:pt x="24" y="96"/>
                    <a:pt x="24" y="96"/>
                  </a:cubicBezTo>
                  <a:cubicBezTo>
                    <a:pt x="24" y="102"/>
                    <a:pt x="25" y="106"/>
                    <a:pt x="25" y="107"/>
                  </a:cubicBezTo>
                  <a:cubicBezTo>
                    <a:pt x="24" y="111"/>
                    <a:pt x="25" y="125"/>
                    <a:pt x="25" y="131"/>
                  </a:cubicBezTo>
                  <a:cubicBezTo>
                    <a:pt x="25" y="131"/>
                    <a:pt x="25" y="132"/>
                    <a:pt x="25" y="132"/>
                  </a:cubicBezTo>
                  <a:cubicBezTo>
                    <a:pt x="25" y="133"/>
                    <a:pt x="26" y="134"/>
                    <a:pt x="26" y="134"/>
                  </a:cubicBezTo>
                  <a:cubicBezTo>
                    <a:pt x="27" y="134"/>
                    <a:pt x="27" y="134"/>
                    <a:pt x="29" y="134"/>
                  </a:cubicBezTo>
                  <a:cubicBezTo>
                    <a:pt x="30" y="134"/>
                    <a:pt x="31" y="134"/>
                    <a:pt x="32" y="134"/>
                  </a:cubicBezTo>
                  <a:cubicBezTo>
                    <a:pt x="33" y="135"/>
                    <a:pt x="35" y="138"/>
                    <a:pt x="37" y="138"/>
                  </a:cubicBezTo>
                  <a:cubicBezTo>
                    <a:pt x="40" y="139"/>
                    <a:pt x="45" y="139"/>
                    <a:pt x="45" y="137"/>
                  </a:cubicBezTo>
                  <a:cubicBezTo>
                    <a:pt x="45" y="136"/>
                    <a:pt x="43" y="137"/>
                    <a:pt x="43" y="136"/>
                  </a:cubicBezTo>
                  <a:cubicBezTo>
                    <a:pt x="41" y="134"/>
                    <a:pt x="39" y="134"/>
                    <a:pt x="39" y="134"/>
                  </a:cubicBezTo>
                  <a:cubicBezTo>
                    <a:pt x="39" y="134"/>
                    <a:pt x="39" y="133"/>
                    <a:pt x="37" y="132"/>
                  </a:cubicBezTo>
                  <a:cubicBezTo>
                    <a:pt x="36" y="132"/>
                    <a:pt x="36" y="125"/>
                    <a:pt x="34" y="118"/>
                  </a:cubicBezTo>
                  <a:cubicBezTo>
                    <a:pt x="33" y="112"/>
                    <a:pt x="35" y="113"/>
                    <a:pt x="34" y="107"/>
                  </a:cubicBezTo>
                  <a:cubicBezTo>
                    <a:pt x="34" y="105"/>
                    <a:pt x="34" y="105"/>
                    <a:pt x="35" y="99"/>
                  </a:cubicBezTo>
                  <a:cubicBezTo>
                    <a:pt x="35" y="94"/>
                    <a:pt x="35" y="94"/>
                    <a:pt x="35" y="88"/>
                  </a:cubicBezTo>
                  <a:cubicBezTo>
                    <a:pt x="36" y="75"/>
                    <a:pt x="33" y="65"/>
                    <a:pt x="34" y="64"/>
                  </a:cubicBezTo>
                  <a:cubicBezTo>
                    <a:pt x="35" y="62"/>
                    <a:pt x="35" y="62"/>
                    <a:pt x="36" y="61"/>
                  </a:cubicBezTo>
                  <a:cubicBezTo>
                    <a:pt x="36" y="60"/>
                    <a:pt x="37" y="61"/>
                    <a:pt x="39" y="61"/>
                  </a:cubicBezTo>
                  <a:cubicBezTo>
                    <a:pt x="40" y="61"/>
                    <a:pt x="39" y="63"/>
                    <a:pt x="40" y="63"/>
                  </a:cubicBezTo>
                  <a:cubicBezTo>
                    <a:pt x="41" y="64"/>
                    <a:pt x="41" y="62"/>
                    <a:pt x="42" y="60"/>
                  </a:cubicBezTo>
                  <a:cubicBezTo>
                    <a:pt x="42" y="60"/>
                    <a:pt x="42" y="60"/>
                    <a:pt x="43" y="59"/>
                  </a:cubicBezTo>
                  <a:cubicBezTo>
                    <a:pt x="43" y="58"/>
                    <a:pt x="44" y="58"/>
                    <a:pt x="44" y="56"/>
                  </a:cubicBezTo>
                  <a:cubicBezTo>
                    <a:pt x="44" y="54"/>
                    <a:pt x="47" y="51"/>
                    <a:pt x="47" y="47"/>
                  </a:cubicBezTo>
                  <a:cubicBezTo>
                    <a:pt x="47" y="44"/>
                    <a:pt x="45" y="42"/>
                    <a:pt x="45" y="42"/>
                  </a:cubicBezTo>
                  <a:cubicBezTo>
                    <a:pt x="45" y="39"/>
                    <a:pt x="44" y="40"/>
                    <a:pt x="43" y="39"/>
                  </a:cubicBezTo>
                  <a:cubicBezTo>
                    <a:pt x="39" y="31"/>
                    <a:pt x="38" y="28"/>
                    <a:pt x="36" y="26"/>
                  </a:cubicBezTo>
                  <a:cubicBezTo>
                    <a:pt x="36" y="26"/>
                    <a:pt x="33" y="24"/>
                    <a:pt x="33" y="24"/>
                  </a:cubicBezTo>
                  <a:cubicBezTo>
                    <a:pt x="32" y="23"/>
                    <a:pt x="32" y="24"/>
                    <a:pt x="32" y="24"/>
                  </a:cubicBezTo>
                  <a:cubicBezTo>
                    <a:pt x="32" y="23"/>
                    <a:pt x="32" y="20"/>
                    <a:pt x="31" y="14"/>
                  </a:cubicBezTo>
                  <a:cubicBezTo>
                    <a:pt x="29" y="7"/>
                    <a:pt x="26" y="3"/>
                    <a:pt x="25" y="2"/>
                  </a:cubicBezTo>
                  <a:cubicBezTo>
                    <a:pt x="22" y="0"/>
                    <a:pt x="23" y="2"/>
                    <a:pt x="21" y="2"/>
                  </a:cubicBezTo>
                  <a:cubicBezTo>
                    <a:pt x="19" y="2"/>
                    <a:pt x="19" y="1"/>
                    <a:pt x="15" y="9"/>
                  </a:cubicBezTo>
                  <a:cubicBezTo>
                    <a:pt x="10" y="18"/>
                    <a:pt x="13" y="22"/>
                    <a:pt x="13" y="22"/>
                  </a:cubicBezTo>
                  <a:cubicBezTo>
                    <a:pt x="13" y="23"/>
                    <a:pt x="12" y="23"/>
                    <a:pt x="11" y="25"/>
                  </a:cubicBezTo>
                  <a:cubicBezTo>
                    <a:pt x="10" y="26"/>
                    <a:pt x="11" y="24"/>
                    <a:pt x="6" y="28"/>
                  </a:cubicBezTo>
                  <a:cubicBezTo>
                    <a:pt x="5" y="29"/>
                    <a:pt x="2" y="47"/>
                    <a:pt x="1" y="53"/>
                  </a:cubicBezTo>
                  <a:cubicBezTo>
                    <a:pt x="1" y="54"/>
                    <a:pt x="0" y="55"/>
                    <a:pt x="0" y="58"/>
                  </a:cubicBezTo>
                  <a:cubicBezTo>
                    <a:pt x="0" y="60"/>
                    <a:pt x="1" y="61"/>
                    <a:pt x="1" y="62"/>
                  </a:cubicBezTo>
                  <a:cubicBezTo>
                    <a:pt x="1" y="64"/>
                    <a:pt x="1" y="70"/>
                    <a:pt x="0" y="75"/>
                  </a:cubicBezTo>
                  <a:close/>
                  <a:moveTo>
                    <a:pt x="32" y="48"/>
                  </a:moveTo>
                  <a:cubicBezTo>
                    <a:pt x="33" y="44"/>
                    <a:pt x="34" y="39"/>
                    <a:pt x="34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9"/>
                    <a:pt x="40" y="44"/>
                    <a:pt x="40" y="46"/>
                  </a:cubicBezTo>
                  <a:cubicBezTo>
                    <a:pt x="40" y="46"/>
                    <a:pt x="40" y="47"/>
                    <a:pt x="40" y="48"/>
                  </a:cubicBezTo>
                  <a:cubicBezTo>
                    <a:pt x="40" y="49"/>
                    <a:pt x="41" y="50"/>
                    <a:pt x="41" y="50"/>
                  </a:cubicBezTo>
                  <a:cubicBezTo>
                    <a:pt x="39" y="51"/>
                    <a:pt x="38" y="54"/>
                    <a:pt x="38" y="54"/>
                  </a:cubicBezTo>
                  <a:cubicBezTo>
                    <a:pt x="36" y="55"/>
                    <a:pt x="36" y="56"/>
                    <a:pt x="34" y="56"/>
                  </a:cubicBezTo>
                  <a:cubicBezTo>
                    <a:pt x="34" y="56"/>
                    <a:pt x="33" y="55"/>
                    <a:pt x="33" y="53"/>
                  </a:cubicBezTo>
                  <a:cubicBezTo>
                    <a:pt x="33" y="51"/>
                    <a:pt x="32" y="49"/>
                    <a:pt x="32" y="48"/>
                  </a:cubicBezTo>
                  <a:close/>
                  <a:moveTo>
                    <a:pt x="10" y="39"/>
                  </a:moveTo>
                  <a:cubicBezTo>
                    <a:pt x="11" y="41"/>
                    <a:pt x="11" y="41"/>
                    <a:pt x="11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4"/>
                    <a:pt x="11" y="46"/>
                    <a:pt x="11" y="47"/>
                  </a:cubicBezTo>
                  <a:cubicBezTo>
                    <a:pt x="10" y="49"/>
                    <a:pt x="11" y="51"/>
                    <a:pt x="10" y="52"/>
                  </a:cubicBezTo>
                  <a:cubicBezTo>
                    <a:pt x="9" y="53"/>
                    <a:pt x="7" y="60"/>
                    <a:pt x="7" y="60"/>
                  </a:cubicBezTo>
                  <a:cubicBezTo>
                    <a:pt x="6" y="55"/>
                    <a:pt x="10" y="38"/>
                    <a:pt x="10" y="3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" name="Freeform 241"/>
            <p:cNvSpPr>
              <a:spLocks noEditPoints="1"/>
            </p:cNvSpPr>
            <p:nvPr/>
          </p:nvSpPr>
          <p:spPr bwMode="auto">
            <a:xfrm>
              <a:off x="1997" y="1811"/>
              <a:ext cx="37" cy="113"/>
            </a:xfrm>
            <a:custGeom>
              <a:avLst/>
              <a:gdLst>
                <a:gd name="T0" fmla="*/ 0 w 40"/>
                <a:gd name="T1" fmla="*/ 8 h 124"/>
                <a:gd name="T2" fmla="*/ 1 w 40"/>
                <a:gd name="T3" fmla="*/ 10 h 124"/>
                <a:gd name="T4" fmla="*/ 4 w 40"/>
                <a:gd name="T5" fmla="*/ 11 h 124"/>
                <a:gd name="T6" fmla="*/ 6 w 40"/>
                <a:gd name="T7" fmla="*/ 10 h 124"/>
                <a:gd name="T8" fmla="*/ 6 w 40"/>
                <a:gd name="T9" fmla="*/ 10 h 124"/>
                <a:gd name="T10" fmla="*/ 5 w 40"/>
                <a:gd name="T11" fmla="*/ 8 h 124"/>
                <a:gd name="T12" fmla="*/ 6 w 40"/>
                <a:gd name="T13" fmla="*/ 6 h 124"/>
                <a:gd name="T14" fmla="*/ 6 w 40"/>
                <a:gd name="T15" fmla="*/ 6 h 124"/>
                <a:gd name="T16" fmla="*/ 6 w 40"/>
                <a:gd name="T17" fmla="*/ 9 h 124"/>
                <a:gd name="T18" fmla="*/ 6 w 40"/>
                <a:gd name="T19" fmla="*/ 13 h 124"/>
                <a:gd name="T20" fmla="*/ 6 w 40"/>
                <a:gd name="T21" fmla="*/ 15 h 124"/>
                <a:gd name="T22" fmla="*/ 6 w 40"/>
                <a:gd name="T23" fmla="*/ 16 h 124"/>
                <a:gd name="T24" fmla="*/ 6 w 40"/>
                <a:gd name="T25" fmla="*/ 16 h 124"/>
                <a:gd name="T26" fmla="*/ 6 w 40"/>
                <a:gd name="T27" fmla="*/ 16 h 124"/>
                <a:gd name="T28" fmla="*/ 6 w 40"/>
                <a:gd name="T29" fmla="*/ 15 h 124"/>
                <a:gd name="T30" fmla="*/ 6 w 40"/>
                <a:gd name="T31" fmla="*/ 12 h 124"/>
                <a:gd name="T32" fmla="*/ 6 w 40"/>
                <a:gd name="T33" fmla="*/ 13 h 124"/>
                <a:gd name="T34" fmla="*/ 6 w 40"/>
                <a:gd name="T35" fmla="*/ 14 h 124"/>
                <a:gd name="T36" fmla="*/ 6 w 40"/>
                <a:gd name="T37" fmla="*/ 15 h 124"/>
                <a:gd name="T38" fmla="*/ 6 w 40"/>
                <a:gd name="T39" fmla="*/ 16 h 124"/>
                <a:gd name="T40" fmla="*/ 6 w 40"/>
                <a:gd name="T41" fmla="*/ 16 h 124"/>
                <a:gd name="T42" fmla="*/ 6 w 40"/>
                <a:gd name="T43" fmla="*/ 14 h 124"/>
                <a:gd name="T44" fmla="*/ 6 w 40"/>
                <a:gd name="T45" fmla="*/ 13 h 124"/>
                <a:gd name="T46" fmla="*/ 6 w 40"/>
                <a:gd name="T47" fmla="*/ 9 h 124"/>
                <a:gd name="T48" fmla="*/ 6 w 40"/>
                <a:gd name="T49" fmla="*/ 9 h 124"/>
                <a:gd name="T50" fmla="*/ 6 w 40"/>
                <a:gd name="T51" fmla="*/ 10 h 124"/>
                <a:gd name="T52" fmla="*/ 6 w 40"/>
                <a:gd name="T53" fmla="*/ 11 h 124"/>
                <a:gd name="T54" fmla="*/ 7 w 40"/>
                <a:gd name="T55" fmla="*/ 10 h 124"/>
                <a:gd name="T56" fmla="*/ 7 w 40"/>
                <a:gd name="T57" fmla="*/ 8 h 124"/>
                <a:gd name="T58" fmla="*/ 6 w 40"/>
                <a:gd name="T59" fmla="*/ 6 h 124"/>
                <a:gd name="T60" fmla="*/ 6 w 40"/>
                <a:gd name="T61" fmla="*/ 5 h 124"/>
                <a:gd name="T62" fmla="*/ 6 w 40"/>
                <a:gd name="T63" fmla="*/ 5 h 124"/>
                <a:gd name="T64" fmla="*/ 6 w 40"/>
                <a:gd name="T65" fmla="*/ 5 h 124"/>
                <a:gd name="T66" fmla="*/ 6 w 40"/>
                <a:gd name="T67" fmla="*/ 5 h 124"/>
                <a:gd name="T68" fmla="*/ 6 w 40"/>
                <a:gd name="T69" fmla="*/ 5 h 124"/>
                <a:gd name="T70" fmla="*/ 6 w 40"/>
                <a:gd name="T71" fmla="*/ 5 h 124"/>
                <a:gd name="T72" fmla="*/ 6 w 40"/>
                <a:gd name="T73" fmla="*/ 5 h 124"/>
                <a:gd name="T74" fmla="*/ 6 w 40"/>
                <a:gd name="T75" fmla="*/ 5 h 124"/>
                <a:gd name="T76" fmla="*/ 6 w 40"/>
                <a:gd name="T77" fmla="*/ 1 h 124"/>
                <a:gd name="T78" fmla="*/ 6 w 40"/>
                <a:gd name="T79" fmla="*/ 0 h 124"/>
                <a:gd name="T80" fmla="*/ 6 w 40"/>
                <a:gd name="T81" fmla="*/ 5 h 124"/>
                <a:gd name="T82" fmla="*/ 6 w 40"/>
                <a:gd name="T83" fmla="*/ 5 h 124"/>
                <a:gd name="T84" fmla="*/ 2 w 40"/>
                <a:gd name="T85" fmla="*/ 5 h 124"/>
                <a:gd name="T86" fmla="*/ 0 w 40"/>
                <a:gd name="T87" fmla="*/ 7 h 124"/>
                <a:gd name="T88" fmla="*/ 6 w 40"/>
                <a:gd name="T89" fmla="*/ 11 h 1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0" h="124">
                  <a:moveTo>
                    <a:pt x="0" y="50"/>
                  </a:moveTo>
                  <a:cubicBezTo>
                    <a:pt x="0" y="54"/>
                    <a:pt x="0" y="55"/>
                    <a:pt x="0" y="57"/>
                  </a:cubicBezTo>
                  <a:cubicBezTo>
                    <a:pt x="0" y="58"/>
                    <a:pt x="0" y="62"/>
                    <a:pt x="1" y="64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2" y="68"/>
                    <a:pt x="2" y="69"/>
                  </a:cubicBezTo>
                  <a:cubicBezTo>
                    <a:pt x="1" y="71"/>
                    <a:pt x="4" y="71"/>
                    <a:pt x="4" y="72"/>
                  </a:cubicBezTo>
                  <a:cubicBezTo>
                    <a:pt x="6" y="73"/>
                    <a:pt x="7" y="72"/>
                    <a:pt x="7" y="71"/>
                  </a:cubicBezTo>
                  <a:cubicBezTo>
                    <a:pt x="7" y="71"/>
                    <a:pt x="5" y="67"/>
                    <a:pt x="6" y="69"/>
                  </a:cubicBezTo>
                  <a:cubicBezTo>
                    <a:pt x="7" y="71"/>
                    <a:pt x="8" y="70"/>
                    <a:pt x="8" y="70"/>
                  </a:cubicBezTo>
                  <a:cubicBezTo>
                    <a:pt x="7" y="69"/>
                    <a:pt x="7" y="67"/>
                    <a:pt x="7" y="67"/>
                  </a:cubicBezTo>
                  <a:cubicBezTo>
                    <a:pt x="7" y="67"/>
                    <a:pt x="7" y="66"/>
                    <a:pt x="7" y="66"/>
                  </a:cubicBezTo>
                  <a:cubicBezTo>
                    <a:pt x="7" y="65"/>
                    <a:pt x="5" y="59"/>
                    <a:pt x="5" y="57"/>
                  </a:cubicBezTo>
                  <a:cubicBezTo>
                    <a:pt x="5" y="56"/>
                    <a:pt x="5" y="53"/>
                    <a:pt x="6" y="52"/>
                  </a:cubicBezTo>
                  <a:cubicBezTo>
                    <a:pt x="6" y="50"/>
                    <a:pt x="6" y="46"/>
                    <a:pt x="6" y="46"/>
                  </a:cubicBezTo>
                  <a:cubicBezTo>
                    <a:pt x="5" y="45"/>
                    <a:pt x="7" y="39"/>
                    <a:pt x="7" y="39"/>
                  </a:cubicBezTo>
                  <a:cubicBezTo>
                    <a:pt x="8" y="42"/>
                    <a:pt x="9" y="44"/>
                    <a:pt x="9" y="45"/>
                  </a:cubicBezTo>
                  <a:cubicBezTo>
                    <a:pt x="9" y="45"/>
                    <a:pt x="9" y="46"/>
                    <a:pt x="9" y="48"/>
                  </a:cubicBezTo>
                  <a:cubicBezTo>
                    <a:pt x="8" y="50"/>
                    <a:pt x="8" y="60"/>
                    <a:pt x="8" y="62"/>
                  </a:cubicBezTo>
                  <a:cubicBezTo>
                    <a:pt x="8" y="64"/>
                    <a:pt x="9" y="76"/>
                    <a:pt x="9" y="77"/>
                  </a:cubicBezTo>
                  <a:cubicBezTo>
                    <a:pt x="9" y="78"/>
                    <a:pt x="10" y="88"/>
                    <a:pt x="9" y="91"/>
                  </a:cubicBezTo>
                  <a:cubicBezTo>
                    <a:pt x="9" y="93"/>
                    <a:pt x="9" y="96"/>
                    <a:pt x="9" y="97"/>
                  </a:cubicBezTo>
                  <a:cubicBezTo>
                    <a:pt x="7" y="100"/>
                    <a:pt x="9" y="104"/>
                    <a:pt x="8" y="107"/>
                  </a:cubicBezTo>
                  <a:cubicBezTo>
                    <a:pt x="8" y="110"/>
                    <a:pt x="9" y="116"/>
                    <a:pt x="9" y="117"/>
                  </a:cubicBezTo>
                  <a:cubicBezTo>
                    <a:pt x="9" y="117"/>
                    <a:pt x="8" y="119"/>
                    <a:pt x="8" y="119"/>
                  </a:cubicBezTo>
                  <a:cubicBezTo>
                    <a:pt x="8" y="119"/>
                    <a:pt x="10" y="124"/>
                    <a:pt x="11" y="124"/>
                  </a:cubicBezTo>
                  <a:cubicBezTo>
                    <a:pt x="13" y="124"/>
                    <a:pt x="15" y="120"/>
                    <a:pt x="15" y="119"/>
                  </a:cubicBezTo>
                  <a:cubicBezTo>
                    <a:pt x="15" y="119"/>
                    <a:pt x="14" y="116"/>
                    <a:pt x="15" y="116"/>
                  </a:cubicBezTo>
                  <a:cubicBezTo>
                    <a:pt x="15" y="115"/>
                    <a:pt x="16" y="114"/>
                    <a:pt x="16" y="114"/>
                  </a:cubicBezTo>
                  <a:cubicBezTo>
                    <a:pt x="16" y="113"/>
                    <a:pt x="15" y="112"/>
                    <a:pt x="16" y="111"/>
                  </a:cubicBezTo>
                  <a:cubicBezTo>
                    <a:pt x="17" y="110"/>
                    <a:pt x="16" y="108"/>
                    <a:pt x="16" y="107"/>
                  </a:cubicBezTo>
                  <a:cubicBezTo>
                    <a:pt x="16" y="107"/>
                    <a:pt x="17" y="102"/>
                    <a:pt x="16" y="98"/>
                  </a:cubicBezTo>
                  <a:cubicBezTo>
                    <a:pt x="15" y="94"/>
                    <a:pt x="17" y="85"/>
                    <a:pt x="17" y="84"/>
                  </a:cubicBezTo>
                  <a:cubicBezTo>
                    <a:pt x="20" y="79"/>
                    <a:pt x="21" y="66"/>
                    <a:pt x="22" y="68"/>
                  </a:cubicBezTo>
                  <a:cubicBezTo>
                    <a:pt x="23" y="80"/>
                    <a:pt x="25" y="86"/>
                    <a:pt x="26" y="89"/>
                  </a:cubicBezTo>
                  <a:cubicBezTo>
                    <a:pt x="26" y="90"/>
                    <a:pt x="26" y="98"/>
                    <a:pt x="26" y="98"/>
                  </a:cubicBezTo>
                  <a:cubicBezTo>
                    <a:pt x="26" y="98"/>
                    <a:pt x="25" y="99"/>
                    <a:pt x="26" y="100"/>
                  </a:cubicBezTo>
                  <a:cubicBezTo>
                    <a:pt x="26" y="101"/>
                    <a:pt x="27" y="108"/>
                    <a:pt x="27" y="110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111"/>
                    <a:pt x="27" y="113"/>
                    <a:pt x="28" y="114"/>
                  </a:cubicBezTo>
                  <a:cubicBezTo>
                    <a:pt x="28" y="114"/>
                    <a:pt x="29" y="114"/>
                    <a:pt x="29" y="118"/>
                  </a:cubicBezTo>
                  <a:cubicBezTo>
                    <a:pt x="29" y="121"/>
                    <a:pt x="34" y="124"/>
                    <a:pt x="34" y="123"/>
                  </a:cubicBezTo>
                  <a:cubicBezTo>
                    <a:pt x="37" y="119"/>
                    <a:pt x="33" y="116"/>
                    <a:pt x="34" y="113"/>
                  </a:cubicBezTo>
                  <a:cubicBezTo>
                    <a:pt x="34" y="111"/>
                    <a:pt x="34" y="110"/>
                    <a:pt x="35" y="109"/>
                  </a:cubicBezTo>
                  <a:cubicBezTo>
                    <a:pt x="36" y="108"/>
                    <a:pt x="34" y="100"/>
                    <a:pt x="34" y="99"/>
                  </a:cubicBezTo>
                  <a:cubicBezTo>
                    <a:pt x="34" y="98"/>
                    <a:pt x="33" y="91"/>
                    <a:pt x="33" y="91"/>
                  </a:cubicBezTo>
                  <a:cubicBezTo>
                    <a:pt x="34" y="88"/>
                    <a:pt x="33" y="86"/>
                    <a:pt x="33" y="86"/>
                  </a:cubicBezTo>
                  <a:cubicBezTo>
                    <a:pt x="33" y="85"/>
                    <a:pt x="32" y="83"/>
                    <a:pt x="33" y="82"/>
                  </a:cubicBezTo>
                  <a:cubicBezTo>
                    <a:pt x="34" y="78"/>
                    <a:pt x="33" y="65"/>
                    <a:pt x="33" y="63"/>
                  </a:cubicBezTo>
                  <a:cubicBezTo>
                    <a:pt x="33" y="62"/>
                    <a:pt x="32" y="59"/>
                    <a:pt x="33" y="60"/>
                  </a:cubicBezTo>
                  <a:cubicBezTo>
                    <a:pt x="33" y="60"/>
                    <a:pt x="33" y="63"/>
                    <a:pt x="34" y="64"/>
                  </a:cubicBezTo>
                  <a:cubicBezTo>
                    <a:pt x="34" y="65"/>
                    <a:pt x="34" y="65"/>
                    <a:pt x="34" y="66"/>
                  </a:cubicBezTo>
                  <a:cubicBezTo>
                    <a:pt x="34" y="66"/>
                    <a:pt x="34" y="67"/>
                    <a:pt x="34" y="67"/>
                  </a:cubicBezTo>
                  <a:cubicBezTo>
                    <a:pt x="34" y="70"/>
                    <a:pt x="35" y="71"/>
                    <a:pt x="34" y="72"/>
                  </a:cubicBezTo>
                  <a:cubicBezTo>
                    <a:pt x="34" y="73"/>
                    <a:pt x="35" y="73"/>
                    <a:pt x="35" y="73"/>
                  </a:cubicBezTo>
                  <a:cubicBezTo>
                    <a:pt x="37" y="71"/>
                    <a:pt x="37" y="72"/>
                    <a:pt x="38" y="71"/>
                  </a:cubicBezTo>
                  <a:cubicBezTo>
                    <a:pt x="40" y="67"/>
                    <a:pt x="39" y="66"/>
                    <a:pt x="39" y="66"/>
                  </a:cubicBezTo>
                  <a:cubicBezTo>
                    <a:pt x="40" y="65"/>
                    <a:pt x="39" y="63"/>
                    <a:pt x="39" y="62"/>
                  </a:cubicBezTo>
                  <a:cubicBezTo>
                    <a:pt x="39" y="59"/>
                    <a:pt x="39" y="59"/>
                    <a:pt x="39" y="58"/>
                  </a:cubicBezTo>
                  <a:cubicBezTo>
                    <a:pt x="39" y="54"/>
                    <a:pt x="38" y="56"/>
                    <a:pt x="38" y="53"/>
                  </a:cubicBezTo>
                  <a:cubicBezTo>
                    <a:pt x="38" y="49"/>
                    <a:pt x="37" y="48"/>
                    <a:pt x="37" y="48"/>
                  </a:cubicBezTo>
                  <a:cubicBezTo>
                    <a:pt x="37" y="46"/>
                    <a:pt x="36" y="45"/>
                    <a:pt x="36" y="43"/>
                  </a:cubicBezTo>
                  <a:cubicBezTo>
                    <a:pt x="36" y="40"/>
                    <a:pt x="35" y="39"/>
                    <a:pt x="35" y="38"/>
                  </a:cubicBezTo>
                  <a:cubicBezTo>
                    <a:pt x="35" y="37"/>
                    <a:pt x="33" y="29"/>
                    <a:pt x="33" y="28"/>
                  </a:cubicBezTo>
                  <a:cubicBezTo>
                    <a:pt x="33" y="28"/>
                    <a:pt x="32" y="24"/>
                    <a:pt x="31" y="23"/>
                  </a:cubicBezTo>
                  <a:cubicBezTo>
                    <a:pt x="30" y="22"/>
                    <a:pt x="26" y="21"/>
                    <a:pt x="25" y="21"/>
                  </a:cubicBezTo>
                  <a:cubicBezTo>
                    <a:pt x="24" y="20"/>
                    <a:pt x="23" y="18"/>
                    <a:pt x="23" y="17"/>
                  </a:cubicBezTo>
                  <a:cubicBezTo>
                    <a:pt x="23" y="16"/>
                    <a:pt x="23" y="16"/>
                    <a:pt x="25" y="15"/>
                  </a:cubicBezTo>
                  <a:cubicBezTo>
                    <a:pt x="27" y="15"/>
                    <a:pt x="27" y="15"/>
                    <a:pt x="27" y="14"/>
                  </a:cubicBezTo>
                  <a:cubicBezTo>
                    <a:pt x="28" y="14"/>
                    <a:pt x="27" y="13"/>
                    <a:pt x="27" y="13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28" y="12"/>
                    <a:pt x="27" y="12"/>
                    <a:pt x="27" y="12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7" y="10"/>
                    <a:pt x="28" y="10"/>
                  </a:cubicBezTo>
                  <a:cubicBezTo>
                    <a:pt x="28" y="10"/>
                    <a:pt x="28" y="10"/>
                    <a:pt x="28" y="9"/>
                  </a:cubicBezTo>
                  <a:cubicBezTo>
                    <a:pt x="29" y="9"/>
                    <a:pt x="27" y="8"/>
                    <a:pt x="27" y="7"/>
                  </a:cubicBezTo>
                  <a:cubicBezTo>
                    <a:pt x="26" y="6"/>
                    <a:pt x="27" y="5"/>
                    <a:pt x="27" y="5"/>
                  </a:cubicBezTo>
                  <a:cubicBezTo>
                    <a:pt x="27" y="4"/>
                    <a:pt x="26" y="2"/>
                    <a:pt x="26" y="2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4" y="0"/>
                    <a:pt x="23" y="1"/>
                    <a:pt x="22" y="0"/>
                  </a:cubicBezTo>
                  <a:cubicBezTo>
                    <a:pt x="21" y="0"/>
                    <a:pt x="20" y="1"/>
                    <a:pt x="19" y="0"/>
                  </a:cubicBezTo>
                  <a:cubicBezTo>
                    <a:pt x="17" y="0"/>
                    <a:pt x="15" y="1"/>
                    <a:pt x="14" y="2"/>
                  </a:cubicBezTo>
                  <a:cubicBezTo>
                    <a:pt x="13" y="3"/>
                    <a:pt x="10" y="10"/>
                    <a:pt x="10" y="10"/>
                  </a:cubicBezTo>
                  <a:cubicBezTo>
                    <a:pt x="9" y="11"/>
                    <a:pt x="9" y="16"/>
                    <a:pt x="8" y="16"/>
                  </a:cubicBezTo>
                  <a:cubicBezTo>
                    <a:pt x="8" y="17"/>
                    <a:pt x="6" y="19"/>
                    <a:pt x="6" y="19"/>
                  </a:cubicBezTo>
                  <a:cubicBezTo>
                    <a:pt x="5" y="20"/>
                    <a:pt x="4" y="19"/>
                    <a:pt x="3" y="22"/>
                  </a:cubicBezTo>
                  <a:cubicBezTo>
                    <a:pt x="2" y="25"/>
                    <a:pt x="3" y="24"/>
                    <a:pt x="2" y="28"/>
                  </a:cubicBezTo>
                  <a:cubicBezTo>
                    <a:pt x="0" y="33"/>
                    <a:pt x="2" y="39"/>
                    <a:pt x="1" y="42"/>
                  </a:cubicBezTo>
                  <a:cubicBezTo>
                    <a:pt x="0" y="45"/>
                    <a:pt x="0" y="46"/>
                    <a:pt x="0" y="50"/>
                  </a:cubicBezTo>
                  <a:close/>
                  <a:moveTo>
                    <a:pt x="36" y="68"/>
                  </a:moveTo>
                  <a:cubicBezTo>
                    <a:pt x="36" y="68"/>
                    <a:pt x="37" y="69"/>
                    <a:pt x="36" y="71"/>
                  </a:cubicBezTo>
                  <a:cubicBezTo>
                    <a:pt x="35" y="72"/>
                    <a:pt x="36" y="68"/>
                    <a:pt x="36" y="6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" name="Freeform 242"/>
            <p:cNvSpPr>
              <a:spLocks noEditPoints="1"/>
            </p:cNvSpPr>
            <p:nvPr/>
          </p:nvSpPr>
          <p:spPr bwMode="auto">
            <a:xfrm>
              <a:off x="2025" y="1783"/>
              <a:ext cx="40" cy="119"/>
            </a:xfrm>
            <a:custGeom>
              <a:avLst/>
              <a:gdLst>
                <a:gd name="T0" fmla="*/ 5 w 44"/>
                <a:gd name="T1" fmla="*/ 7 h 130"/>
                <a:gd name="T2" fmla="*/ 5 w 44"/>
                <a:gd name="T3" fmla="*/ 7 h 130"/>
                <a:gd name="T4" fmla="*/ 5 w 44"/>
                <a:gd name="T5" fmla="*/ 9 h 130"/>
                <a:gd name="T6" fmla="*/ 5 w 44"/>
                <a:gd name="T7" fmla="*/ 12 h 130"/>
                <a:gd name="T8" fmla="*/ 5 w 44"/>
                <a:gd name="T9" fmla="*/ 18 h 130"/>
                <a:gd name="T10" fmla="*/ 5 w 44"/>
                <a:gd name="T11" fmla="*/ 19 h 130"/>
                <a:gd name="T12" fmla="*/ 5 w 44"/>
                <a:gd name="T13" fmla="*/ 19 h 130"/>
                <a:gd name="T14" fmla="*/ 5 w 44"/>
                <a:gd name="T15" fmla="*/ 20 h 130"/>
                <a:gd name="T16" fmla="*/ 5 w 44"/>
                <a:gd name="T17" fmla="*/ 20 h 130"/>
                <a:gd name="T18" fmla="*/ 5 w 44"/>
                <a:gd name="T19" fmla="*/ 21 h 130"/>
                <a:gd name="T20" fmla="*/ 5 w 44"/>
                <a:gd name="T21" fmla="*/ 21 h 130"/>
                <a:gd name="T22" fmla="*/ 5 w 44"/>
                <a:gd name="T23" fmla="*/ 21 h 130"/>
                <a:gd name="T24" fmla="*/ 5 w 44"/>
                <a:gd name="T25" fmla="*/ 17 h 130"/>
                <a:gd name="T26" fmla="*/ 5 w 44"/>
                <a:gd name="T27" fmla="*/ 14 h 130"/>
                <a:gd name="T28" fmla="*/ 5 w 44"/>
                <a:gd name="T29" fmla="*/ 13 h 130"/>
                <a:gd name="T30" fmla="*/ 5 w 44"/>
                <a:gd name="T31" fmla="*/ 10 h 130"/>
                <a:gd name="T32" fmla="*/ 5 w 44"/>
                <a:gd name="T33" fmla="*/ 8 h 130"/>
                <a:gd name="T34" fmla="*/ 5 w 44"/>
                <a:gd name="T35" fmla="*/ 5 h 130"/>
                <a:gd name="T36" fmla="*/ 5 w 44"/>
                <a:gd name="T37" fmla="*/ 5 h 130"/>
                <a:gd name="T38" fmla="*/ 5 w 44"/>
                <a:gd name="T39" fmla="*/ 5 h 130"/>
                <a:gd name="T40" fmla="*/ 5 w 44"/>
                <a:gd name="T41" fmla="*/ 5 h 130"/>
                <a:gd name="T42" fmla="*/ 5 w 44"/>
                <a:gd name="T43" fmla="*/ 5 h 130"/>
                <a:gd name="T44" fmla="*/ 5 w 44"/>
                <a:gd name="T45" fmla="*/ 5 h 130"/>
                <a:gd name="T46" fmla="*/ 5 w 44"/>
                <a:gd name="T47" fmla="*/ 1 h 130"/>
                <a:gd name="T48" fmla="*/ 5 w 44"/>
                <a:gd name="T49" fmla="*/ 5 h 130"/>
                <a:gd name="T50" fmla="*/ 5 w 44"/>
                <a:gd name="T51" fmla="*/ 5 h 130"/>
                <a:gd name="T52" fmla="*/ 5 w 44"/>
                <a:gd name="T53" fmla="*/ 5 h 130"/>
                <a:gd name="T54" fmla="*/ 5 w 44"/>
                <a:gd name="T55" fmla="*/ 5 h 130"/>
                <a:gd name="T56" fmla="*/ 5 w 44"/>
                <a:gd name="T57" fmla="*/ 5 h 130"/>
                <a:gd name="T58" fmla="*/ 2 w 44"/>
                <a:gd name="T59" fmla="*/ 5 h 130"/>
                <a:gd name="T60" fmla="*/ 5 w 44"/>
                <a:gd name="T61" fmla="*/ 5 h 130"/>
                <a:gd name="T62" fmla="*/ 5 w 44"/>
                <a:gd name="T63" fmla="*/ 5 h 130"/>
                <a:gd name="T64" fmla="*/ 5 w 44"/>
                <a:gd name="T65" fmla="*/ 5 h 130"/>
                <a:gd name="T66" fmla="*/ 5 w 44"/>
                <a:gd name="T67" fmla="*/ 5 h 130"/>
                <a:gd name="T68" fmla="*/ 5 w 44"/>
                <a:gd name="T69" fmla="*/ 5 h 130"/>
                <a:gd name="T70" fmla="*/ 5 w 44"/>
                <a:gd name="T71" fmla="*/ 5 h 130"/>
                <a:gd name="T72" fmla="*/ 5 w 44"/>
                <a:gd name="T73" fmla="*/ 5 h 130"/>
                <a:gd name="T74" fmla="*/ 5 w 44"/>
                <a:gd name="T75" fmla="*/ 5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0">
                  <a:moveTo>
                    <a:pt x="1" y="39"/>
                  </a:moveTo>
                  <a:cubicBezTo>
                    <a:pt x="2" y="40"/>
                    <a:pt x="1" y="46"/>
                    <a:pt x="5" y="45"/>
                  </a:cubicBezTo>
                  <a:cubicBezTo>
                    <a:pt x="10" y="44"/>
                    <a:pt x="12" y="41"/>
                    <a:pt x="13" y="40"/>
                  </a:cubicBezTo>
                  <a:cubicBezTo>
                    <a:pt x="14" y="39"/>
                    <a:pt x="14" y="47"/>
                    <a:pt x="13" y="48"/>
                  </a:cubicBezTo>
                  <a:cubicBezTo>
                    <a:pt x="13" y="49"/>
                    <a:pt x="14" y="53"/>
                    <a:pt x="15" y="54"/>
                  </a:cubicBezTo>
                  <a:cubicBezTo>
                    <a:pt x="16" y="56"/>
                    <a:pt x="14" y="54"/>
                    <a:pt x="15" y="56"/>
                  </a:cubicBezTo>
                  <a:cubicBezTo>
                    <a:pt x="15" y="58"/>
                    <a:pt x="15" y="57"/>
                    <a:pt x="15" y="58"/>
                  </a:cubicBezTo>
                  <a:cubicBezTo>
                    <a:pt x="15" y="59"/>
                    <a:pt x="13" y="70"/>
                    <a:pt x="14" y="71"/>
                  </a:cubicBezTo>
                  <a:cubicBezTo>
                    <a:pt x="15" y="73"/>
                    <a:pt x="19" y="114"/>
                    <a:pt x="18" y="115"/>
                  </a:cubicBezTo>
                  <a:cubicBezTo>
                    <a:pt x="18" y="115"/>
                    <a:pt x="18" y="116"/>
                    <a:pt x="19" y="116"/>
                  </a:cubicBezTo>
                  <a:cubicBezTo>
                    <a:pt x="18" y="116"/>
                    <a:pt x="17" y="116"/>
                    <a:pt x="17" y="117"/>
                  </a:cubicBezTo>
                  <a:cubicBezTo>
                    <a:pt x="17" y="118"/>
                    <a:pt x="15" y="120"/>
                    <a:pt x="15" y="121"/>
                  </a:cubicBezTo>
                  <a:cubicBezTo>
                    <a:pt x="16" y="122"/>
                    <a:pt x="11" y="123"/>
                    <a:pt x="11" y="123"/>
                  </a:cubicBezTo>
                  <a:cubicBezTo>
                    <a:pt x="10" y="123"/>
                    <a:pt x="7" y="123"/>
                    <a:pt x="7" y="123"/>
                  </a:cubicBezTo>
                  <a:cubicBezTo>
                    <a:pt x="6" y="124"/>
                    <a:pt x="5" y="125"/>
                    <a:pt x="6" y="126"/>
                  </a:cubicBezTo>
                  <a:cubicBezTo>
                    <a:pt x="7" y="126"/>
                    <a:pt x="12" y="127"/>
                    <a:pt x="13" y="126"/>
                  </a:cubicBezTo>
                  <a:cubicBezTo>
                    <a:pt x="14" y="126"/>
                    <a:pt x="21" y="125"/>
                    <a:pt x="21" y="125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6"/>
                    <a:pt x="19" y="128"/>
                    <a:pt x="18" y="128"/>
                  </a:cubicBezTo>
                  <a:cubicBezTo>
                    <a:pt x="17" y="128"/>
                    <a:pt x="16" y="130"/>
                    <a:pt x="17" y="130"/>
                  </a:cubicBezTo>
                  <a:cubicBezTo>
                    <a:pt x="18" y="130"/>
                    <a:pt x="24" y="130"/>
                    <a:pt x="26" y="130"/>
                  </a:cubicBezTo>
                  <a:cubicBezTo>
                    <a:pt x="28" y="130"/>
                    <a:pt x="31" y="129"/>
                    <a:pt x="32" y="129"/>
                  </a:cubicBezTo>
                  <a:cubicBezTo>
                    <a:pt x="33" y="129"/>
                    <a:pt x="33" y="130"/>
                    <a:pt x="33" y="130"/>
                  </a:cubicBezTo>
                  <a:cubicBezTo>
                    <a:pt x="33" y="130"/>
                    <a:pt x="36" y="130"/>
                    <a:pt x="37" y="130"/>
                  </a:cubicBezTo>
                  <a:cubicBezTo>
                    <a:pt x="38" y="130"/>
                    <a:pt x="37" y="127"/>
                    <a:pt x="37" y="127"/>
                  </a:cubicBezTo>
                  <a:cubicBezTo>
                    <a:pt x="37" y="127"/>
                    <a:pt x="35" y="113"/>
                    <a:pt x="35" y="111"/>
                  </a:cubicBezTo>
                  <a:cubicBezTo>
                    <a:pt x="35" y="108"/>
                    <a:pt x="36" y="103"/>
                    <a:pt x="37" y="102"/>
                  </a:cubicBezTo>
                  <a:cubicBezTo>
                    <a:pt x="37" y="100"/>
                    <a:pt x="35" y="90"/>
                    <a:pt x="35" y="89"/>
                  </a:cubicBezTo>
                  <a:cubicBezTo>
                    <a:pt x="35" y="89"/>
                    <a:pt x="35" y="76"/>
                    <a:pt x="36" y="76"/>
                  </a:cubicBezTo>
                  <a:cubicBezTo>
                    <a:pt x="36" y="75"/>
                    <a:pt x="41" y="76"/>
                    <a:pt x="41" y="76"/>
                  </a:cubicBezTo>
                  <a:cubicBezTo>
                    <a:pt x="41" y="76"/>
                    <a:pt x="43" y="77"/>
                    <a:pt x="43" y="76"/>
                  </a:cubicBezTo>
                  <a:cubicBezTo>
                    <a:pt x="44" y="75"/>
                    <a:pt x="44" y="58"/>
                    <a:pt x="44" y="58"/>
                  </a:cubicBezTo>
                  <a:cubicBezTo>
                    <a:pt x="44" y="58"/>
                    <a:pt x="42" y="57"/>
                    <a:pt x="41" y="57"/>
                  </a:cubicBezTo>
                  <a:cubicBezTo>
                    <a:pt x="40" y="57"/>
                    <a:pt x="42" y="53"/>
                    <a:pt x="41" y="52"/>
                  </a:cubicBezTo>
                  <a:cubicBezTo>
                    <a:pt x="40" y="50"/>
                    <a:pt x="42" y="44"/>
                    <a:pt x="41" y="44"/>
                  </a:cubicBezTo>
                  <a:cubicBezTo>
                    <a:pt x="40" y="43"/>
                    <a:pt x="42" y="40"/>
                    <a:pt x="41" y="39"/>
                  </a:cubicBezTo>
                  <a:cubicBezTo>
                    <a:pt x="40" y="37"/>
                    <a:pt x="43" y="35"/>
                    <a:pt x="42" y="33"/>
                  </a:cubicBezTo>
                  <a:cubicBezTo>
                    <a:pt x="41" y="30"/>
                    <a:pt x="40" y="25"/>
                    <a:pt x="39" y="24"/>
                  </a:cubicBezTo>
                  <a:cubicBezTo>
                    <a:pt x="38" y="24"/>
                    <a:pt x="33" y="20"/>
                    <a:pt x="33" y="20"/>
                  </a:cubicBezTo>
                  <a:cubicBezTo>
                    <a:pt x="32" y="20"/>
                    <a:pt x="32" y="18"/>
                    <a:pt x="32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3" y="13"/>
                    <a:pt x="34" y="12"/>
                  </a:cubicBezTo>
                  <a:cubicBezTo>
                    <a:pt x="34" y="11"/>
                    <a:pt x="34" y="7"/>
                    <a:pt x="34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6"/>
                    <a:pt x="31" y="5"/>
                  </a:cubicBezTo>
                  <a:cubicBezTo>
                    <a:pt x="31" y="4"/>
                    <a:pt x="29" y="0"/>
                    <a:pt x="27" y="0"/>
                  </a:cubicBezTo>
                  <a:cubicBezTo>
                    <a:pt x="25" y="0"/>
                    <a:pt x="21" y="0"/>
                    <a:pt x="20" y="1"/>
                  </a:cubicBezTo>
                  <a:cubicBezTo>
                    <a:pt x="19" y="3"/>
                    <a:pt x="17" y="3"/>
                    <a:pt x="17" y="4"/>
                  </a:cubicBezTo>
                  <a:cubicBezTo>
                    <a:pt x="16" y="5"/>
                    <a:pt x="17" y="6"/>
                    <a:pt x="16" y="7"/>
                  </a:cubicBezTo>
                  <a:cubicBezTo>
                    <a:pt x="16" y="8"/>
                    <a:pt x="16" y="11"/>
                    <a:pt x="16" y="11"/>
                  </a:cubicBezTo>
                  <a:cubicBezTo>
                    <a:pt x="17" y="11"/>
                    <a:pt x="18" y="11"/>
                    <a:pt x="18" y="12"/>
                  </a:cubicBezTo>
                  <a:cubicBezTo>
                    <a:pt x="17" y="13"/>
                    <a:pt x="16" y="12"/>
                    <a:pt x="15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13" y="14"/>
                    <a:pt x="13" y="14"/>
                    <a:pt x="12" y="15"/>
                  </a:cubicBezTo>
                  <a:cubicBezTo>
                    <a:pt x="12" y="16"/>
                    <a:pt x="10" y="18"/>
                    <a:pt x="10" y="18"/>
                  </a:cubicBezTo>
                  <a:cubicBezTo>
                    <a:pt x="10" y="18"/>
                    <a:pt x="10" y="22"/>
                    <a:pt x="10" y="23"/>
                  </a:cubicBezTo>
                  <a:cubicBezTo>
                    <a:pt x="9" y="23"/>
                    <a:pt x="8" y="25"/>
                    <a:pt x="8" y="26"/>
                  </a:cubicBezTo>
                  <a:cubicBezTo>
                    <a:pt x="7" y="27"/>
                    <a:pt x="5" y="30"/>
                    <a:pt x="4" y="31"/>
                  </a:cubicBezTo>
                  <a:cubicBezTo>
                    <a:pt x="3" y="31"/>
                    <a:pt x="2" y="33"/>
                    <a:pt x="2" y="34"/>
                  </a:cubicBezTo>
                  <a:cubicBezTo>
                    <a:pt x="3" y="35"/>
                    <a:pt x="0" y="38"/>
                    <a:pt x="1" y="39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9"/>
                    <a:pt x="14" y="19"/>
                  </a:cubicBezTo>
                  <a:cubicBezTo>
                    <a:pt x="13" y="19"/>
                    <a:pt x="14" y="18"/>
                    <a:pt x="14" y="18"/>
                  </a:cubicBezTo>
                  <a:lnTo>
                    <a:pt x="15" y="17"/>
                  </a:lnTo>
                  <a:close/>
                  <a:moveTo>
                    <a:pt x="11" y="29"/>
                  </a:moveTo>
                  <a:cubicBezTo>
                    <a:pt x="11" y="29"/>
                    <a:pt x="11" y="27"/>
                    <a:pt x="12" y="26"/>
                  </a:cubicBezTo>
                  <a:cubicBezTo>
                    <a:pt x="12" y="24"/>
                    <a:pt x="14" y="23"/>
                    <a:pt x="14" y="22"/>
                  </a:cubicBezTo>
                  <a:cubicBezTo>
                    <a:pt x="15" y="21"/>
                    <a:pt x="17" y="18"/>
                    <a:pt x="17" y="16"/>
                  </a:cubicBezTo>
                  <a:cubicBezTo>
                    <a:pt x="17" y="15"/>
                    <a:pt x="19" y="15"/>
                    <a:pt x="19" y="15"/>
                  </a:cubicBezTo>
                  <a:cubicBezTo>
                    <a:pt x="20" y="19"/>
                    <a:pt x="23" y="20"/>
                    <a:pt x="23" y="20"/>
                  </a:cubicBezTo>
                  <a:cubicBezTo>
                    <a:pt x="23" y="20"/>
                    <a:pt x="23" y="22"/>
                    <a:pt x="22" y="22"/>
                  </a:cubicBezTo>
                  <a:cubicBezTo>
                    <a:pt x="21" y="22"/>
                    <a:pt x="19" y="24"/>
                    <a:pt x="19" y="24"/>
                  </a:cubicBezTo>
                  <a:cubicBezTo>
                    <a:pt x="19" y="24"/>
                    <a:pt x="21" y="24"/>
                    <a:pt x="20" y="24"/>
                  </a:cubicBezTo>
                  <a:cubicBezTo>
                    <a:pt x="20" y="25"/>
                    <a:pt x="17" y="26"/>
                    <a:pt x="16" y="26"/>
                  </a:cubicBezTo>
                  <a:cubicBezTo>
                    <a:pt x="14" y="26"/>
                    <a:pt x="11" y="29"/>
                    <a:pt x="11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9" name="Freeform 243"/>
            <p:cNvSpPr>
              <a:spLocks noEditPoints="1"/>
            </p:cNvSpPr>
            <p:nvPr/>
          </p:nvSpPr>
          <p:spPr bwMode="auto">
            <a:xfrm>
              <a:off x="2589" y="1893"/>
              <a:ext cx="40" cy="119"/>
            </a:xfrm>
            <a:custGeom>
              <a:avLst/>
              <a:gdLst>
                <a:gd name="T0" fmla="*/ 5 w 44"/>
                <a:gd name="T1" fmla="*/ 7 h 130"/>
                <a:gd name="T2" fmla="*/ 5 w 44"/>
                <a:gd name="T3" fmla="*/ 7 h 130"/>
                <a:gd name="T4" fmla="*/ 5 w 44"/>
                <a:gd name="T5" fmla="*/ 9 h 130"/>
                <a:gd name="T6" fmla="*/ 5 w 44"/>
                <a:gd name="T7" fmla="*/ 12 h 130"/>
                <a:gd name="T8" fmla="*/ 5 w 44"/>
                <a:gd name="T9" fmla="*/ 18 h 130"/>
                <a:gd name="T10" fmla="*/ 5 w 44"/>
                <a:gd name="T11" fmla="*/ 19 h 130"/>
                <a:gd name="T12" fmla="*/ 5 w 44"/>
                <a:gd name="T13" fmla="*/ 19 h 130"/>
                <a:gd name="T14" fmla="*/ 5 w 44"/>
                <a:gd name="T15" fmla="*/ 20 h 130"/>
                <a:gd name="T16" fmla="*/ 5 w 44"/>
                <a:gd name="T17" fmla="*/ 20 h 130"/>
                <a:gd name="T18" fmla="*/ 5 w 44"/>
                <a:gd name="T19" fmla="*/ 21 h 130"/>
                <a:gd name="T20" fmla="*/ 5 w 44"/>
                <a:gd name="T21" fmla="*/ 21 h 130"/>
                <a:gd name="T22" fmla="*/ 5 w 44"/>
                <a:gd name="T23" fmla="*/ 21 h 130"/>
                <a:gd name="T24" fmla="*/ 5 w 44"/>
                <a:gd name="T25" fmla="*/ 17 h 130"/>
                <a:gd name="T26" fmla="*/ 5 w 44"/>
                <a:gd name="T27" fmla="*/ 14 h 130"/>
                <a:gd name="T28" fmla="*/ 5 w 44"/>
                <a:gd name="T29" fmla="*/ 13 h 130"/>
                <a:gd name="T30" fmla="*/ 5 w 44"/>
                <a:gd name="T31" fmla="*/ 10 h 130"/>
                <a:gd name="T32" fmla="*/ 5 w 44"/>
                <a:gd name="T33" fmla="*/ 8 h 130"/>
                <a:gd name="T34" fmla="*/ 5 w 44"/>
                <a:gd name="T35" fmla="*/ 5 h 130"/>
                <a:gd name="T36" fmla="*/ 5 w 44"/>
                <a:gd name="T37" fmla="*/ 5 h 130"/>
                <a:gd name="T38" fmla="*/ 5 w 44"/>
                <a:gd name="T39" fmla="*/ 5 h 130"/>
                <a:gd name="T40" fmla="*/ 5 w 44"/>
                <a:gd name="T41" fmla="*/ 5 h 130"/>
                <a:gd name="T42" fmla="*/ 5 w 44"/>
                <a:gd name="T43" fmla="*/ 5 h 130"/>
                <a:gd name="T44" fmla="*/ 5 w 44"/>
                <a:gd name="T45" fmla="*/ 5 h 130"/>
                <a:gd name="T46" fmla="*/ 5 w 44"/>
                <a:gd name="T47" fmla="*/ 1 h 130"/>
                <a:gd name="T48" fmla="*/ 5 w 44"/>
                <a:gd name="T49" fmla="*/ 5 h 130"/>
                <a:gd name="T50" fmla="*/ 5 w 44"/>
                <a:gd name="T51" fmla="*/ 5 h 130"/>
                <a:gd name="T52" fmla="*/ 5 w 44"/>
                <a:gd name="T53" fmla="*/ 5 h 130"/>
                <a:gd name="T54" fmla="*/ 5 w 44"/>
                <a:gd name="T55" fmla="*/ 5 h 130"/>
                <a:gd name="T56" fmla="*/ 5 w 44"/>
                <a:gd name="T57" fmla="*/ 5 h 130"/>
                <a:gd name="T58" fmla="*/ 2 w 44"/>
                <a:gd name="T59" fmla="*/ 5 h 130"/>
                <a:gd name="T60" fmla="*/ 5 w 44"/>
                <a:gd name="T61" fmla="*/ 5 h 130"/>
                <a:gd name="T62" fmla="*/ 5 w 44"/>
                <a:gd name="T63" fmla="*/ 5 h 130"/>
                <a:gd name="T64" fmla="*/ 5 w 44"/>
                <a:gd name="T65" fmla="*/ 5 h 130"/>
                <a:gd name="T66" fmla="*/ 5 w 44"/>
                <a:gd name="T67" fmla="*/ 5 h 130"/>
                <a:gd name="T68" fmla="*/ 5 w 44"/>
                <a:gd name="T69" fmla="*/ 5 h 130"/>
                <a:gd name="T70" fmla="*/ 5 w 44"/>
                <a:gd name="T71" fmla="*/ 5 h 130"/>
                <a:gd name="T72" fmla="*/ 5 w 44"/>
                <a:gd name="T73" fmla="*/ 5 h 130"/>
                <a:gd name="T74" fmla="*/ 5 w 44"/>
                <a:gd name="T75" fmla="*/ 5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0">
                  <a:moveTo>
                    <a:pt x="1" y="39"/>
                  </a:moveTo>
                  <a:cubicBezTo>
                    <a:pt x="2" y="40"/>
                    <a:pt x="1" y="46"/>
                    <a:pt x="5" y="45"/>
                  </a:cubicBezTo>
                  <a:cubicBezTo>
                    <a:pt x="10" y="44"/>
                    <a:pt x="12" y="41"/>
                    <a:pt x="13" y="40"/>
                  </a:cubicBezTo>
                  <a:cubicBezTo>
                    <a:pt x="14" y="39"/>
                    <a:pt x="14" y="47"/>
                    <a:pt x="13" y="48"/>
                  </a:cubicBezTo>
                  <a:cubicBezTo>
                    <a:pt x="13" y="49"/>
                    <a:pt x="14" y="53"/>
                    <a:pt x="15" y="54"/>
                  </a:cubicBezTo>
                  <a:cubicBezTo>
                    <a:pt x="16" y="56"/>
                    <a:pt x="14" y="54"/>
                    <a:pt x="15" y="56"/>
                  </a:cubicBezTo>
                  <a:cubicBezTo>
                    <a:pt x="15" y="58"/>
                    <a:pt x="15" y="57"/>
                    <a:pt x="15" y="58"/>
                  </a:cubicBezTo>
                  <a:cubicBezTo>
                    <a:pt x="15" y="59"/>
                    <a:pt x="13" y="70"/>
                    <a:pt x="14" y="71"/>
                  </a:cubicBezTo>
                  <a:cubicBezTo>
                    <a:pt x="15" y="73"/>
                    <a:pt x="19" y="114"/>
                    <a:pt x="18" y="115"/>
                  </a:cubicBezTo>
                  <a:cubicBezTo>
                    <a:pt x="18" y="115"/>
                    <a:pt x="18" y="116"/>
                    <a:pt x="19" y="116"/>
                  </a:cubicBezTo>
                  <a:cubicBezTo>
                    <a:pt x="18" y="116"/>
                    <a:pt x="17" y="116"/>
                    <a:pt x="17" y="117"/>
                  </a:cubicBezTo>
                  <a:cubicBezTo>
                    <a:pt x="17" y="118"/>
                    <a:pt x="15" y="120"/>
                    <a:pt x="15" y="121"/>
                  </a:cubicBezTo>
                  <a:cubicBezTo>
                    <a:pt x="16" y="122"/>
                    <a:pt x="11" y="123"/>
                    <a:pt x="11" y="123"/>
                  </a:cubicBezTo>
                  <a:cubicBezTo>
                    <a:pt x="10" y="123"/>
                    <a:pt x="7" y="123"/>
                    <a:pt x="7" y="123"/>
                  </a:cubicBezTo>
                  <a:cubicBezTo>
                    <a:pt x="6" y="124"/>
                    <a:pt x="5" y="125"/>
                    <a:pt x="6" y="126"/>
                  </a:cubicBezTo>
                  <a:cubicBezTo>
                    <a:pt x="7" y="126"/>
                    <a:pt x="12" y="127"/>
                    <a:pt x="13" y="126"/>
                  </a:cubicBezTo>
                  <a:cubicBezTo>
                    <a:pt x="14" y="126"/>
                    <a:pt x="21" y="125"/>
                    <a:pt x="21" y="125"/>
                  </a:cubicBezTo>
                  <a:cubicBezTo>
                    <a:pt x="22" y="126"/>
                    <a:pt x="22" y="126"/>
                    <a:pt x="22" y="126"/>
                  </a:cubicBezTo>
                  <a:cubicBezTo>
                    <a:pt x="22" y="126"/>
                    <a:pt x="19" y="128"/>
                    <a:pt x="18" y="128"/>
                  </a:cubicBezTo>
                  <a:cubicBezTo>
                    <a:pt x="17" y="128"/>
                    <a:pt x="16" y="130"/>
                    <a:pt x="17" y="130"/>
                  </a:cubicBezTo>
                  <a:cubicBezTo>
                    <a:pt x="18" y="130"/>
                    <a:pt x="24" y="130"/>
                    <a:pt x="26" y="130"/>
                  </a:cubicBezTo>
                  <a:cubicBezTo>
                    <a:pt x="28" y="130"/>
                    <a:pt x="31" y="129"/>
                    <a:pt x="32" y="129"/>
                  </a:cubicBezTo>
                  <a:cubicBezTo>
                    <a:pt x="33" y="129"/>
                    <a:pt x="33" y="130"/>
                    <a:pt x="33" y="130"/>
                  </a:cubicBezTo>
                  <a:cubicBezTo>
                    <a:pt x="33" y="130"/>
                    <a:pt x="36" y="130"/>
                    <a:pt x="37" y="130"/>
                  </a:cubicBezTo>
                  <a:cubicBezTo>
                    <a:pt x="38" y="130"/>
                    <a:pt x="37" y="127"/>
                    <a:pt x="37" y="127"/>
                  </a:cubicBezTo>
                  <a:cubicBezTo>
                    <a:pt x="37" y="127"/>
                    <a:pt x="35" y="113"/>
                    <a:pt x="35" y="111"/>
                  </a:cubicBezTo>
                  <a:cubicBezTo>
                    <a:pt x="35" y="108"/>
                    <a:pt x="36" y="103"/>
                    <a:pt x="37" y="102"/>
                  </a:cubicBezTo>
                  <a:cubicBezTo>
                    <a:pt x="37" y="100"/>
                    <a:pt x="35" y="90"/>
                    <a:pt x="35" y="89"/>
                  </a:cubicBezTo>
                  <a:cubicBezTo>
                    <a:pt x="35" y="89"/>
                    <a:pt x="35" y="76"/>
                    <a:pt x="36" y="76"/>
                  </a:cubicBezTo>
                  <a:cubicBezTo>
                    <a:pt x="36" y="75"/>
                    <a:pt x="41" y="76"/>
                    <a:pt x="41" y="76"/>
                  </a:cubicBezTo>
                  <a:cubicBezTo>
                    <a:pt x="41" y="76"/>
                    <a:pt x="43" y="77"/>
                    <a:pt x="43" y="76"/>
                  </a:cubicBezTo>
                  <a:cubicBezTo>
                    <a:pt x="44" y="75"/>
                    <a:pt x="44" y="58"/>
                    <a:pt x="44" y="58"/>
                  </a:cubicBezTo>
                  <a:cubicBezTo>
                    <a:pt x="44" y="58"/>
                    <a:pt x="42" y="57"/>
                    <a:pt x="41" y="57"/>
                  </a:cubicBezTo>
                  <a:cubicBezTo>
                    <a:pt x="40" y="57"/>
                    <a:pt x="42" y="53"/>
                    <a:pt x="41" y="52"/>
                  </a:cubicBezTo>
                  <a:cubicBezTo>
                    <a:pt x="40" y="50"/>
                    <a:pt x="42" y="44"/>
                    <a:pt x="41" y="44"/>
                  </a:cubicBezTo>
                  <a:cubicBezTo>
                    <a:pt x="40" y="43"/>
                    <a:pt x="42" y="40"/>
                    <a:pt x="41" y="39"/>
                  </a:cubicBezTo>
                  <a:cubicBezTo>
                    <a:pt x="40" y="37"/>
                    <a:pt x="43" y="35"/>
                    <a:pt x="42" y="33"/>
                  </a:cubicBezTo>
                  <a:cubicBezTo>
                    <a:pt x="41" y="30"/>
                    <a:pt x="40" y="25"/>
                    <a:pt x="39" y="24"/>
                  </a:cubicBezTo>
                  <a:cubicBezTo>
                    <a:pt x="38" y="24"/>
                    <a:pt x="33" y="20"/>
                    <a:pt x="33" y="20"/>
                  </a:cubicBezTo>
                  <a:cubicBezTo>
                    <a:pt x="32" y="20"/>
                    <a:pt x="32" y="18"/>
                    <a:pt x="32" y="18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3" y="13"/>
                    <a:pt x="34" y="12"/>
                  </a:cubicBezTo>
                  <a:cubicBezTo>
                    <a:pt x="34" y="11"/>
                    <a:pt x="34" y="7"/>
                    <a:pt x="34" y="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6"/>
                    <a:pt x="31" y="5"/>
                  </a:cubicBezTo>
                  <a:cubicBezTo>
                    <a:pt x="31" y="4"/>
                    <a:pt x="29" y="0"/>
                    <a:pt x="27" y="0"/>
                  </a:cubicBezTo>
                  <a:cubicBezTo>
                    <a:pt x="25" y="0"/>
                    <a:pt x="21" y="0"/>
                    <a:pt x="20" y="1"/>
                  </a:cubicBezTo>
                  <a:cubicBezTo>
                    <a:pt x="19" y="3"/>
                    <a:pt x="17" y="3"/>
                    <a:pt x="17" y="4"/>
                  </a:cubicBezTo>
                  <a:cubicBezTo>
                    <a:pt x="16" y="5"/>
                    <a:pt x="17" y="6"/>
                    <a:pt x="16" y="7"/>
                  </a:cubicBezTo>
                  <a:cubicBezTo>
                    <a:pt x="16" y="8"/>
                    <a:pt x="16" y="11"/>
                    <a:pt x="16" y="11"/>
                  </a:cubicBezTo>
                  <a:cubicBezTo>
                    <a:pt x="17" y="11"/>
                    <a:pt x="18" y="11"/>
                    <a:pt x="18" y="12"/>
                  </a:cubicBezTo>
                  <a:cubicBezTo>
                    <a:pt x="17" y="13"/>
                    <a:pt x="16" y="12"/>
                    <a:pt x="15" y="13"/>
                  </a:cubicBezTo>
                  <a:cubicBezTo>
                    <a:pt x="14" y="13"/>
                    <a:pt x="13" y="14"/>
                    <a:pt x="13" y="14"/>
                  </a:cubicBezTo>
                  <a:cubicBezTo>
                    <a:pt x="13" y="14"/>
                    <a:pt x="13" y="14"/>
                    <a:pt x="12" y="15"/>
                  </a:cubicBezTo>
                  <a:cubicBezTo>
                    <a:pt x="12" y="16"/>
                    <a:pt x="10" y="18"/>
                    <a:pt x="10" y="18"/>
                  </a:cubicBezTo>
                  <a:cubicBezTo>
                    <a:pt x="10" y="18"/>
                    <a:pt x="10" y="22"/>
                    <a:pt x="10" y="23"/>
                  </a:cubicBezTo>
                  <a:cubicBezTo>
                    <a:pt x="9" y="23"/>
                    <a:pt x="8" y="25"/>
                    <a:pt x="8" y="26"/>
                  </a:cubicBezTo>
                  <a:cubicBezTo>
                    <a:pt x="7" y="27"/>
                    <a:pt x="5" y="30"/>
                    <a:pt x="4" y="31"/>
                  </a:cubicBezTo>
                  <a:cubicBezTo>
                    <a:pt x="3" y="31"/>
                    <a:pt x="2" y="33"/>
                    <a:pt x="2" y="34"/>
                  </a:cubicBezTo>
                  <a:cubicBezTo>
                    <a:pt x="3" y="35"/>
                    <a:pt x="0" y="38"/>
                    <a:pt x="1" y="39"/>
                  </a:cubicBezTo>
                  <a:close/>
                  <a:moveTo>
                    <a:pt x="15" y="17"/>
                  </a:moveTo>
                  <a:cubicBezTo>
                    <a:pt x="15" y="17"/>
                    <a:pt x="15" y="19"/>
                    <a:pt x="14" y="19"/>
                  </a:cubicBezTo>
                  <a:cubicBezTo>
                    <a:pt x="13" y="19"/>
                    <a:pt x="14" y="18"/>
                    <a:pt x="14" y="18"/>
                  </a:cubicBezTo>
                  <a:lnTo>
                    <a:pt x="15" y="17"/>
                  </a:lnTo>
                  <a:close/>
                  <a:moveTo>
                    <a:pt x="11" y="29"/>
                  </a:moveTo>
                  <a:cubicBezTo>
                    <a:pt x="11" y="29"/>
                    <a:pt x="11" y="27"/>
                    <a:pt x="12" y="26"/>
                  </a:cubicBezTo>
                  <a:cubicBezTo>
                    <a:pt x="12" y="24"/>
                    <a:pt x="14" y="23"/>
                    <a:pt x="14" y="22"/>
                  </a:cubicBezTo>
                  <a:cubicBezTo>
                    <a:pt x="15" y="21"/>
                    <a:pt x="17" y="18"/>
                    <a:pt x="17" y="16"/>
                  </a:cubicBezTo>
                  <a:cubicBezTo>
                    <a:pt x="17" y="15"/>
                    <a:pt x="19" y="15"/>
                    <a:pt x="19" y="15"/>
                  </a:cubicBezTo>
                  <a:cubicBezTo>
                    <a:pt x="20" y="19"/>
                    <a:pt x="23" y="20"/>
                    <a:pt x="23" y="20"/>
                  </a:cubicBezTo>
                  <a:cubicBezTo>
                    <a:pt x="23" y="20"/>
                    <a:pt x="23" y="22"/>
                    <a:pt x="22" y="22"/>
                  </a:cubicBezTo>
                  <a:cubicBezTo>
                    <a:pt x="21" y="22"/>
                    <a:pt x="19" y="24"/>
                    <a:pt x="19" y="24"/>
                  </a:cubicBezTo>
                  <a:cubicBezTo>
                    <a:pt x="19" y="24"/>
                    <a:pt x="21" y="24"/>
                    <a:pt x="20" y="24"/>
                  </a:cubicBezTo>
                  <a:cubicBezTo>
                    <a:pt x="20" y="25"/>
                    <a:pt x="17" y="26"/>
                    <a:pt x="16" y="26"/>
                  </a:cubicBezTo>
                  <a:cubicBezTo>
                    <a:pt x="14" y="26"/>
                    <a:pt x="11" y="29"/>
                    <a:pt x="11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0" name="Freeform 244"/>
            <p:cNvSpPr>
              <a:spLocks noEditPoints="1"/>
            </p:cNvSpPr>
            <p:nvPr/>
          </p:nvSpPr>
          <p:spPr bwMode="auto">
            <a:xfrm>
              <a:off x="2980" y="2083"/>
              <a:ext cx="60" cy="126"/>
            </a:xfrm>
            <a:custGeom>
              <a:avLst/>
              <a:gdLst>
                <a:gd name="T0" fmla="*/ 6 w 65"/>
                <a:gd name="T1" fmla="*/ 20 h 138"/>
                <a:gd name="T2" fmla="*/ 6 w 65"/>
                <a:gd name="T3" fmla="*/ 20 h 138"/>
                <a:gd name="T4" fmla="*/ 6 w 65"/>
                <a:gd name="T5" fmla="*/ 15 h 138"/>
                <a:gd name="T6" fmla="*/ 6 w 65"/>
                <a:gd name="T7" fmla="*/ 13 h 138"/>
                <a:gd name="T8" fmla="*/ 6 w 65"/>
                <a:gd name="T9" fmla="*/ 15 h 138"/>
                <a:gd name="T10" fmla="*/ 6 w 65"/>
                <a:gd name="T11" fmla="*/ 18 h 138"/>
                <a:gd name="T12" fmla="*/ 7 w 65"/>
                <a:gd name="T13" fmla="*/ 20 h 138"/>
                <a:gd name="T14" fmla="*/ 8 w 65"/>
                <a:gd name="T15" fmla="*/ 20 h 138"/>
                <a:gd name="T16" fmla="*/ 11 w 65"/>
                <a:gd name="T17" fmla="*/ 20 h 138"/>
                <a:gd name="T18" fmla="*/ 9 w 65"/>
                <a:gd name="T19" fmla="*/ 19 h 138"/>
                <a:gd name="T20" fmla="*/ 9 w 65"/>
                <a:gd name="T21" fmla="*/ 15 h 138"/>
                <a:gd name="T22" fmla="*/ 9 w 65"/>
                <a:gd name="T23" fmla="*/ 13 h 138"/>
                <a:gd name="T24" fmla="*/ 9 w 65"/>
                <a:gd name="T25" fmla="*/ 11 h 138"/>
                <a:gd name="T26" fmla="*/ 11 w 65"/>
                <a:gd name="T27" fmla="*/ 10 h 138"/>
                <a:gd name="T28" fmla="*/ 13 w 65"/>
                <a:gd name="T29" fmla="*/ 6 h 138"/>
                <a:gd name="T30" fmla="*/ 11 w 65"/>
                <a:gd name="T31" fmla="*/ 5 h 138"/>
                <a:gd name="T32" fmla="*/ 7 w 65"/>
                <a:gd name="T33" fmla="*/ 5 h 138"/>
                <a:gd name="T34" fmla="*/ 6 w 65"/>
                <a:gd name="T35" fmla="*/ 5 h 138"/>
                <a:gd name="T36" fmla="*/ 8 w 65"/>
                <a:gd name="T37" fmla="*/ 5 h 138"/>
                <a:gd name="T38" fmla="*/ 8 w 65"/>
                <a:gd name="T39" fmla="*/ 5 h 138"/>
                <a:gd name="T40" fmla="*/ 6 w 65"/>
                <a:gd name="T41" fmla="*/ 2 h 138"/>
                <a:gd name="T42" fmla="*/ 6 w 65"/>
                <a:gd name="T43" fmla="*/ 5 h 138"/>
                <a:gd name="T44" fmla="*/ 6 w 65"/>
                <a:gd name="T45" fmla="*/ 5 h 138"/>
                <a:gd name="T46" fmla="*/ 6 w 65"/>
                <a:gd name="T47" fmla="*/ 5 h 138"/>
                <a:gd name="T48" fmla="*/ 6 w 65"/>
                <a:gd name="T49" fmla="*/ 5 h 138"/>
                <a:gd name="T50" fmla="*/ 6 w 65"/>
                <a:gd name="T51" fmla="*/ 5 h 138"/>
                <a:gd name="T52" fmla="*/ 1 w 65"/>
                <a:gd name="T53" fmla="*/ 5 h 138"/>
                <a:gd name="T54" fmla="*/ 6 w 65"/>
                <a:gd name="T55" fmla="*/ 10 h 138"/>
                <a:gd name="T56" fmla="*/ 6 w 65"/>
                <a:gd name="T57" fmla="*/ 11 h 138"/>
                <a:gd name="T58" fmla="*/ 6 w 65"/>
                <a:gd name="T59" fmla="*/ 11 h 138"/>
                <a:gd name="T60" fmla="*/ 6 w 65"/>
                <a:gd name="T61" fmla="*/ 13 h 138"/>
                <a:gd name="T62" fmla="*/ 6 w 65"/>
                <a:gd name="T63" fmla="*/ 16 h 138"/>
                <a:gd name="T64" fmla="*/ 6 w 65"/>
                <a:gd name="T65" fmla="*/ 18 h 138"/>
                <a:gd name="T66" fmla="*/ 4 w 65"/>
                <a:gd name="T67" fmla="*/ 20 h 138"/>
                <a:gd name="T68" fmla="*/ 8 w 65"/>
                <a:gd name="T69" fmla="*/ 7 h 138"/>
                <a:gd name="T70" fmla="*/ 11 w 65"/>
                <a:gd name="T71" fmla="*/ 6 h 138"/>
                <a:gd name="T72" fmla="*/ 10 w 65"/>
                <a:gd name="T73" fmla="*/ 8 h 138"/>
                <a:gd name="T74" fmla="*/ 10 w 65"/>
                <a:gd name="T75" fmla="*/ 9 h 138"/>
                <a:gd name="T76" fmla="*/ 8 w 65"/>
                <a:gd name="T77" fmla="*/ 8 h 138"/>
                <a:gd name="T78" fmla="*/ 6 w 65"/>
                <a:gd name="T79" fmla="*/ 10 h 138"/>
                <a:gd name="T80" fmla="*/ 6 w 65"/>
                <a:gd name="T81" fmla="*/ 7 h 138"/>
                <a:gd name="T82" fmla="*/ 6 w 65"/>
                <a:gd name="T83" fmla="*/ 5 h 138"/>
                <a:gd name="T84" fmla="*/ 6 w 65"/>
                <a:gd name="T85" fmla="*/ 10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5" h="138">
                  <a:moveTo>
                    <a:pt x="4" y="134"/>
                  </a:moveTo>
                  <a:cubicBezTo>
                    <a:pt x="5" y="136"/>
                    <a:pt x="9" y="135"/>
                    <a:pt x="11" y="134"/>
                  </a:cubicBezTo>
                  <a:cubicBezTo>
                    <a:pt x="12" y="134"/>
                    <a:pt x="13" y="133"/>
                    <a:pt x="14" y="132"/>
                  </a:cubicBezTo>
                  <a:cubicBezTo>
                    <a:pt x="14" y="132"/>
                    <a:pt x="15" y="132"/>
                    <a:pt x="17" y="131"/>
                  </a:cubicBezTo>
                  <a:cubicBezTo>
                    <a:pt x="22" y="129"/>
                    <a:pt x="20" y="126"/>
                    <a:pt x="21" y="124"/>
                  </a:cubicBezTo>
                  <a:cubicBezTo>
                    <a:pt x="21" y="123"/>
                    <a:pt x="24" y="103"/>
                    <a:pt x="24" y="103"/>
                  </a:cubicBezTo>
                  <a:cubicBezTo>
                    <a:pt x="28" y="92"/>
                    <a:pt x="28" y="92"/>
                    <a:pt x="28" y="92"/>
                  </a:cubicBezTo>
                  <a:cubicBezTo>
                    <a:pt x="31" y="83"/>
                    <a:pt x="31" y="83"/>
                    <a:pt x="31" y="83"/>
                  </a:cubicBezTo>
                  <a:cubicBezTo>
                    <a:pt x="34" y="83"/>
                    <a:pt x="34" y="83"/>
                    <a:pt x="34" y="83"/>
                  </a:cubicBezTo>
                  <a:cubicBezTo>
                    <a:pt x="35" y="85"/>
                    <a:pt x="37" y="89"/>
                    <a:pt x="38" y="97"/>
                  </a:cubicBezTo>
                  <a:cubicBezTo>
                    <a:pt x="39" y="106"/>
                    <a:pt x="40" y="109"/>
                    <a:pt x="40" y="109"/>
                  </a:cubicBezTo>
                  <a:cubicBezTo>
                    <a:pt x="40" y="109"/>
                    <a:pt x="40" y="119"/>
                    <a:pt x="39" y="122"/>
                  </a:cubicBezTo>
                  <a:cubicBezTo>
                    <a:pt x="38" y="125"/>
                    <a:pt x="40" y="129"/>
                    <a:pt x="40" y="129"/>
                  </a:cubicBezTo>
                  <a:cubicBezTo>
                    <a:pt x="40" y="129"/>
                    <a:pt x="39" y="131"/>
                    <a:pt x="40" y="132"/>
                  </a:cubicBezTo>
                  <a:cubicBezTo>
                    <a:pt x="40" y="132"/>
                    <a:pt x="41" y="133"/>
                    <a:pt x="41" y="133"/>
                  </a:cubicBezTo>
                  <a:cubicBezTo>
                    <a:pt x="41" y="133"/>
                    <a:pt x="42" y="131"/>
                    <a:pt x="43" y="133"/>
                  </a:cubicBezTo>
                  <a:cubicBezTo>
                    <a:pt x="45" y="134"/>
                    <a:pt x="45" y="138"/>
                    <a:pt x="50" y="138"/>
                  </a:cubicBezTo>
                  <a:cubicBezTo>
                    <a:pt x="54" y="138"/>
                    <a:pt x="55" y="136"/>
                    <a:pt x="55" y="136"/>
                  </a:cubicBezTo>
                  <a:cubicBezTo>
                    <a:pt x="55" y="136"/>
                    <a:pt x="50" y="132"/>
                    <a:pt x="51" y="130"/>
                  </a:cubicBezTo>
                  <a:cubicBezTo>
                    <a:pt x="52" y="129"/>
                    <a:pt x="49" y="128"/>
                    <a:pt x="50" y="127"/>
                  </a:cubicBezTo>
                  <a:cubicBezTo>
                    <a:pt x="50" y="126"/>
                    <a:pt x="50" y="113"/>
                    <a:pt x="50" y="113"/>
                  </a:cubicBezTo>
                  <a:cubicBezTo>
                    <a:pt x="52" y="106"/>
                    <a:pt x="47" y="97"/>
                    <a:pt x="48" y="96"/>
                  </a:cubicBezTo>
                  <a:cubicBezTo>
                    <a:pt x="49" y="95"/>
                    <a:pt x="49" y="87"/>
                    <a:pt x="48" y="87"/>
                  </a:cubicBezTo>
                  <a:cubicBezTo>
                    <a:pt x="48" y="86"/>
                    <a:pt x="47" y="82"/>
                    <a:pt x="48" y="82"/>
                  </a:cubicBezTo>
                  <a:cubicBezTo>
                    <a:pt x="48" y="82"/>
                    <a:pt x="49" y="81"/>
                    <a:pt x="49" y="81"/>
                  </a:cubicBezTo>
                  <a:cubicBezTo>
                    <a:pt x="49" y="81"/>
                    <a:pt x="47" y="68"/>
                    <a:pt x="47" y="68"/>
                  </a:cubicBezTo>
                  <a:cubicBezTo>
                    <a:pt x="49" y="66"/>
                    <a:pt x="52" y="64"/>
                    <a:pt x="52" y="64"/>
                  </a:cubicBezTo>
                  <a:cubicBezTo>
                    <a:pt x="53" y="64"/>
                    <a:pt x="54" y="64"/>
                    <a:pt x="55" y="64"/>
                  </a:cubicBezTo>
                  <a:cubicBezTo>
                    <a:pt x="55" y="64"/>
                    <a:pt x="59" y="57"/>
                    <a:pt x="61" y="57"/>
                  </a:cubicBezTo>
                  <a:cubicBezTo>
                    <a:pt x="62" y="56"/>
                    <a:pt x="65" y="45"/>
                    <a:pt x="65" y="45"/>
                  </a:cubicBezTo>
                  <a:cubicBezTo>
                    <a:pt x="65" y="42"/>
                    <a:pt x="62" y="39"/>
                    <a:pt x="60" y="37"/>
                  </a:cubicBezTo>
                  <a:cubicBezTo>
                    <a:pt x="59" y="35"/>
                    <a:pt x="58" y="33"/>
                    <a:pt x="57" y="32"/>
                  </a:cubicBezTo>
                  <a:cubicBezTo>
                    <a:pt x="56" y="30"/>
                    <a:pt x="49" y="26"/>
                    <a:pt x="48" y="25"/>
                  </a:cubicBezTo>
                  <a:cubicBezTo>
                    <a:pt x="47" y="24"/>
                    <a:pt x="42" y="23"/>
                    <a:pt x="42" y="22"/>
                  </a:cubicBezTo>
                  <a:cubicBezTo>
                    <a:pt x="41" y="22"/>
                    <a:pt x="41" y="21"/>
                    <a:pt x="40" y="20"/>
                  </a:cubicBezTo>
                  <a:cubicBezTo>
                    <a:pt x="40" y="19"/>
                    <a:pt x="38" y="19"/>
                    <a:pt x="38" y="19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6"/>
                    <a:pt x="42" y="16"/>
                    <a:pt x="43" y="14"/>
                  </a:cubicBezTo>
                  <a:cubicBezTo>
                    <a:pt x="44" y="13"/>
                    <a:pt x="43" y="11"/>
                    <a:pt x="43" y="11"/>
                  </a:cubicBezTo>
                  <a:cubicBezTo>
                    <a:pt x="43" y="11"/>
                    <a:pt x="44" y="11"/>
                    <a:pt x="44" y="7"/>
                  </a:cubicBezTo>
                  <a:cubicBezTo>
                    <a:pt x="45" y="3"/>
                    <a:pt x="41" y="2"/>
                    <a:pt x="39" y="1"/>
                  </a:cubicBezTo>
                  <a:cubicBezTo>
                    <a:pt x="37" y="0"/>
                    <a:pt x="35" y="1"/>
                    <a:pt x="34" y="2"/>
                  </a:cubicBezTo>
                  <a:cubicBezTo>
                    <a:pt x="32" y="2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1"/>
                    <a:pt x="29" y="11"/>
                  </a:cubicBezTo>
                  <a:cubicBezTo>
                    <a:pt x="29" y="12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7" y="19"/>
                    <a:pt x="26" y="19"/>
                  </a:cubicBezTo>
                  <a:cubicBezTo>
                    <a:pt x="25" y="19"/>
                    <a:pt x="25" y="21"/>
                    <a:pt x="25" y="21"/>
                  </a:cubicBezTo>
                  <a:cubicBezTo>
                    <a:pt x="25" y="21"/>
                    <a:pt x="20" y="23"/>
                    <a:pt x="17" y="23"/>
                  </a:cubicBezTo>
                  <a:cubicBezTo>
                    <a:pt x="13" y="24"/>
                    <a:pt x="9" y="32"/>
                    <a:pt x="8" y="34"/>
                  </a:cubicBezTo>
                  <a:cubicBezTo>
                    <a:pt x="7" y="36"/>
                    <a:pt x="2" y="42"/>
                    <a:pt x="1" y="42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43"/>
                    <a:pt x="1" y="43"/>
                    <a:pt x="1" y="45"/>
                  </a:cubicBezTo>
                  <a:cubicBezTo>
                    <a:pt x="0" y="49"/>
                    <a:pt x="7" y="62"/>
                    <a:pt x="8" y="63"/>
                  </a:cubicBezTo>
                  <a:cubicBezTo>
                    <a:pt x="8" y="64"/>
                    <a:pt x="9" y="66"/>
                    <a:pt x="9" y="66"/>
                  </a:cubicBezTo>
                  <a:cubicBezTo>
                    <a:pt x="10" y="67"/>
                    <a:pt x="10" y="66"/>
                    <a:pt x="11" y="67"/>
                  </a:cubicBezTo>
                  <a:cubicBezTo>
                    <a:pt x="12" y="68"/>
                    <a:pt x="13" y="68"/>
                    <a:pt x="14" y="69"/>
                  </a:cubicBezTo>
                  <a:cubicBezTo>
                    <a:pt x="14" y="70"/>
                    <a:pt x="17" y="70"/>
                    <a:pt x="17" y="70"/>
                  </a:cubicBezTo>
                  <a:cubicBezTo>
                    <a:pt x="17" y="71"/>
                    <a:pt x="14" y="78"/>
                    <a:pt x="15" y="78"/>
                  </a:cubicBezTo>
                  <a:cubicBezTo>
                    <a:pt x="15" y="79"/>
                    <a:pt x="16" y="79"/>
                    <a:pt x="15" y="80"/>
                  </a:cubicBezTo>
                  <a:cubicBezTo>
                    <a:pt x="15" y="82"/>
                    <a:pt x="13" y="101"/>
                    <a:pt x="12" y="103"/>
                  </a:cubicBezTo>
                  <a:cubicBezTo>
                    <a:pt x="12" y="105"/>
                    <a:pt x="11" y="109"/>
                    <a:pt x="11" y="110"/>
                  </a:cubicBezTo>
                  <a:cubicBezTo>
                    <a:pt x="11" y="111"/>
                    <a:pt x="10" y="121"/>
                    <a:pt x="10" y="122"/>
                  </a:cubicBezTo>
                  <a:cubicBezTo>
                    <a:pt x="10" y="123"/>
                    <a:pt x="9" y="125"/>
                    <a:pt x="9" y="125"/>
                  </a:cubicBezTo>
                  <a:cubicBezTo>
                    <a:pt x="9" y="126"/>
                    <a:pt x="9" y="127"/>
                    <a:pt x="8" y="127"/>
                  </a:cubicBezTo>
                  <a:cubicBezTo>
                    <a:pt x="8" y="127"/>
                    <a:pt x="4" y="132"/>
                    <a:pt x="4" y="132"/>
                  </a:cubicBezTo>
                  <a:cubicBezTo>
                    <a:pt x="3" y="132"/>
                    <a:pt x="3" y="133"/>
                    <a:pt x="4" y="134"/>
                  </a:cubicBezTo>
                  <a:close/>
                  <a:moveTo>
                    <a:pt x="46" y="47"/>
                  </a:moveTo>
                  <a:cubicBezTo>
                    <a:pt x="47" y="46"/>
                    <a:pt x="47" y="39"/>
                    <a:pt x="47" y="39"/>
                  </a:cubicBezTo>
                  <a:cubicBezTo>
                    <a:pt x="56" y="46"/>
                    <a:pt x="56" y="46"/>
                    <a:pt x="56" y="46"/>
                  </a:cubicBezTo>
                  <a:cubicBezTo>
                    <a:pt x="56" y="46"/>
                    <a:pt x="55" y="49"/>
                    <a:pt x="55" y="49"/>
                  </a:cubicBezTo>
                  <a:cubicBezTo>
                    <a:pt x="54" y="50"/>
                    <a:pt x="53" y="53"/>
                    <a:pt x="53" y="53"/>
                  </a:cubicBezTo>
                  <a:cubicBezTo>
                    <a:pt x="53" y="53"/>
                    <a:pt x="51" y="56"/>
                    <a:pt x="50" y="57"/>
                  </a:cubicBezTo>
                  <a:cubicBezTo>
                    <a:pt x="50" y="57"/>
                    <a:pt x="51" y="59"/>
                    <a:pt x="51" y="59"/>
                  </a:cubicBezTo>
                  <a:cubicBezTo>
                    <a:pt x="49" y="59"/>
                    <a:pt x="47" y="60"/>
                    <a:pt x="47" y="60"/>
                  </a:cubicBezTo>
                  <a:cubicBezTo>
                    <a:pt x="48" y="58"/>
                    <a:pt x="47" y="53"/>
                    <a:pt x="46" y="52"/>
                  </a:cubicBezTo>
                  <a:cubicBezTo>
                    <a:pt x="46" y="50"/>
                    <a:pt x="46" y="48"/>
                    <a:pt x="46" y="47"/>
                  </a:cubicBezTo>
                  <a:close/>
                  <a:moveTo>
                    <a:pt x="14" y="61"/>
                  </a:moveTo>
                  <a:cubicBezTo>
                    <a:pt x="14" y="61"/>
                    <a:pt x="16" y="61"/>
                    <a:pt x="15" y="60"/>
                  </a:cubicBezTo>
                  <a:cubicBezTo>
                    <a:pt x="14" y="58"/>
                    <a:pt x="10" y="49"/>
                    <a:pt x="10" y="48"/>
                  </a:cubicBezTo>
                  <a:cubicBezTo>
                    <a:pt x="10" y="47"/>
                    <a:pt x="12" y="43"/>
                    <a:pt x="13" y="42"/>
                  </a:cubicBezTo>
                  <a:cubicBezTo>
                    <a:pt x="14" y="39"/>
                    <a:pt x="17" y="37"/>
                    <a:pt x="17" y="37"/>
                  </a:cubicBezTo>
                  <a:cubicBezTo>
                    <a:pt x="19" y="43"/>
                    <a:pt x="18" y="62"/>
                    <a:pt x="17" y="62"/>
                  </a:cubicBezTo>
                  <a:cubicBezTo>
                    <a:pt x="17" y="62"/>
                    <a:pt x="14" y="61"/>
                    <a:pt x="14" y="6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1" name="Freeform 245"/>
            <p:cNvSpPr>
              <a:spLocks noEditPoints="1"/>
            </p:cNvSpPr>
            <p:nvPr/>
          </p:nvSpPr>
          <p:spPr bwMode="auto">
            <a:xfrm>
              <a:off x="2834" y="2029"/>
              <a:ext cx="45" cy="140"/>
            </a:xfrm>
            <a:custGeom>
              <a:avLst/>
              <a:gdLst>
                <a:gd name="T0" fmla="*/ 8 w 49"/>
                <a:gd name="T1" fmla="*/ 12 h 153"/>
                <a:gd name="T2" fmla="*/ 7 w 49"/>
                <a:gd name="T3" fmla="*/ 7 h 153"/>
                <a:gd name="T4" fmla="*/ 6 w 49"/>
                <a:gd name="T5" fmla="*/ 5 h 153"/>
                <a:gd name="T6" fmla="*/ 6 w 49"/>
                <a:gd name="T7" fmla="*/ 5 h 153"/>
                <a:gd name="T8" fmla="*/ 6 w 49"/>
                <a:gd name="T9" fmla="*/ 5 h 153"/>
                <a:gd name="T10" fmla="*/ 6 w 49"/>
                <a:gd name="T11" fmla="*/ 5 h 153"/>
                <a:gd name="T12" fmla="*/ 6 w 49"/>
                <a:gd name="T13" fmla="*/ 5 h 153"/>
                <a:gd name="T14" fmla="*/ 6 w 49"/>
                <a:gd name="T15" fmla="*/ 4 h 153"/>
                <a:gd name="T16" fmla="*/ 6 w 49"/>
                <a:gd name="T17" fmla="*/ 4 h 153"/>
                <a:gd name="T18" fmla="*/ 6 w 49"/>
                <a:gd name="T19" fmla="*/ 5 h 153"/>
                <a:gd name="T20" fmla="*/ 6 w 49"/>
                <a:gd name="T21" fmla="*/ 5 h 153"/>
                <a:gd name="T22" fmla="*/ 6 w 49"/>
                <a:gd name="T23" fmla="*/ 5 h 153"/>
                <a:gd name="T24" fmla="*/ 6 w 49"/>
                <a:gd name="T25" fmla="*/ 5 h 153"/>
                <a:gd name="T26" fmla="*/ 6 w 49"/>
                <a:gd name="T27" fmla="*/ 5 h 153"/>
                <a:gd name="T28" fmla="*/ 4 w 49"/>
                <a:gd name="T29" fmla="*/ 8 h 153"/>
                <a:gd name="T30" fmla="*/ 6 w 49"/>
                <a:gd name="T31" fmla="*/ 9 h 153"/>
                <a:gd name="T32" fmla="*/ 5 w 49"/>
                <a:gd name="T33" fmla="*/ 11 h 153"/>
                <a:gd name="T34" fmla="*/ 6 w 49"/>
                <a:gd name="T35" fmla="*/ 11 h 153"/>
                <a:gd name="T36" fmla="*/ 6 w 49"/>
                <a:gd name="T37" fmla="*/ 12 h 153"/>
                <a:gd name="T38" fmla="*/ 6 w 49"/>
                <a:gd name="T39" fmla="*/ 14 h 153"/>
                <a:gd name="T40" fmla="*/ 6 w 49"/>
                <a:gd name="T41" fmla="*/ 16 h 153"/>
                <a:gd name="T42" fmla="*/ 6 w 49"/>
                <a:gd name="T43" fmla="*/ 16 h 153"/>
                <a:gd name="T44" fmla="*/ 6 w 49"/>
                <a:gd name="T45" fmla="*/ 19 h 153"/>
                <a:gd name="T46" fmla="*/ 6 w 49"/>
                <a:gd name="T47" fmla="*/ 20 h 153"/>
                <a:gd name="T48" fmla="*/ 6 w 49"/>
                <a:gd name="T49" fmla="*/ 21 h 153"/>
                <a:gd name="T50" fmla="*/ 6 w 49"/>
                <a:gd name="T51" fmla="*/ 23 h 153"/>
                <a:gd name="T52" fmla="*/ 6 w 49"/>
                <a:gd name="T53" fmla="*/ 21 h 153"/>
                <a:gd name="T54" fmla="*/ 6 w 49"/>
                <a:gd name="T55" fmla="*/ 19 h 153"/>
                <a:gd name="T56" fmla="*/ 6 w 49"/>
                <a:gd name="T57" fmla="*/ 16 h 153"/>
                <a:gd name="T58" fmla="*/ 6 w 49"/>
                <a:gd name="T59" fmla="*/ 18 h 153"/>
                <a:gd name="T60" fmla="*/ 6 w 49"/>
                <a:gd name="T61" fmla="*/ 21 h 153"/>
                <a:gd name="T62" fmla="*/ 6 w 49"/>
                <a:gd name="T63" fmla="*/ 21 h 153"/>
                <a:gd name="T64" fmla="*/ 6 w 49"/>
                <a:gd name="T65" fmla="*/ 23 h 153"/>
                <a:gd name="T66" fmla="*/ 6 w 49"/>
                <a:gd name="T67" fmla="*/ 23 h 153"/>
                <a:gd name="T68" fmla="*/ 6 w 49"/>
                <a:gd name="T69" fmla="*/ 24 h 153"/>
                <a:gd name="T70" fmla="*/ 6 w 49"/>
                <a:gd name="T71" fmla="*/ 23 h 153"/>
                <a:gd name="T72" fmla="*/ 6 w 49"/>
                <a:gd name="T73" fmla="*/ 21 h 153"/>
                <a:gd name="T74" fmla="*/ 6 w 49"/>
                <a:gd name="T75" fmla="*/ 17 h 153"/>
                <a:gd name="T76" fmla="*/ 6 w 49"/>
                <a:gd name="T77" fmla="*/ 16 h 153"/>
                <a:gd name="T78" fmla="*/ 7 w 49"/>
                <a:gd name="T79" fmla="*/ 16 h 153"/>
                <a:gd name="T80" fmla="*/ 6 w 49"/>
                <a:gd name="T81" fmla="*/ 12 h 153"/>
                <a:gd name="T82" fmla="*/ 7 w 49"/>
                <a:gd name="T83" fmla="*/ 12 h 153"/>
                <a:gd name="T84" fmla="*/ 7 w 49"/>
                <a:gd name="T85" fmla="*/ 13 h 153"/>
                <a:gd name="T86" fmla="*/ 7 w 49"/>
                <a:gd name="T87" fmla="*/ 13 h 153"/>
                <a:gd name="T88" fmla="*/ 7 w 49"/>
                <a:gd name="T89" fmla="*/ 13 h 153"/>
                <a:gd name="T90" fmla="*/ 7 w 49"/>
                <a:gd name="T91" fmla="*/ 13 h 153"/>
                <a:gd name="T92" fmla="*/ 7 w 49"/>
                <a:gd name="T93" fmla="*/ 14 h 153"/>
                <a:gd name="T94" fmla="*/ 8 w 49"/>
                <a:gd name="T95" fmla="*/ 12 h 153"/>
                <a:gd name="T96" fmla="*/ 6 w 49"/>
                <a:gd name="T97" fmla="*/ 7 h 153"/>
                <a:gd name="T98" fmla="*/ 6 w 49"/>
                <a:gd name="T99" fmla="*/ 8 h 153"/>
                <a:gd name="T100" fmla="*/ 6 w 49"/>
                <a:gd name="T101" fmla="*/ 10 h 153"/>
                <a:gd name="T102" fmla="*/ 6 w 49"/>
                <a:gd name="T103" fmla="*/ 7 h 15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3">
                  <a:moveTo>
                    <a:pt x="46" y="71"/>
                  </a:moveTo>
                  <a:cubicBezTo>
                    <a:pt x="46" y="59"/>
                    <a:pt x="43" y="46"/>
                    <a:pt x="43" y="46"/>
                  </a:cubicBezTo>
                  <a:cubicBezTo>
                    <a:pt x="44" y="43"/>
                    <a:pt x="43" y="37"/>
                    <a:pt x="41" y="27"/>
                  </a:cubicBezTo>
                  <a:cubicBezTo>
                    <a:pt x="40" y="26"/>
                    <a:pt x="41" y="25"/>
                    <a:pt x="37" y="24"/>
                  </a:cubicBezTo>
                  <a:cubicBezTo>
                    <a:pt x="36" y="24"/>
                    <a:pt x="32" y="22"/>
                    <a:pt x="29" y="21"/>
                  </a:cubicBezTo>
                  <a:cubicBezTo>
                    <a:pt x="29" y="21"/>
                    <a:pt x="29" y="21"/>
                    <a:pt x="29" y="20"/>
                  </a:cubicBezTo>
                  <a:cubicBezTo>
                    <a:pt x="30" y="18"/>
                    <a:pt x="34" y="20"/>
                    <a:pt x="34" y="20"/>
                  </a:cubicBezTo>
                  <a:cubicBezTo>
                    <a:pt x="33" y="19"/>
                    <a:pt x="34" y="9"/>
                    <a:pt x="30" y="4"/>
                  </a:cubicBezTo>
                  <a:cubicBezTo>
                    <a:pt x="28" y="1"/>
                    <a:pt x="21" y="0"/>
                    <a:pt x="20" y="4"/>
                  </a:cubicBezTo>
                  <a:cubicBezTo>
                    <a:pt x="17" y="13"/>
                    <a:pt x="16" y="18"/>
                    <a:pt x="16" y="18"/>
                  </a:cubicBezTo>
                  <a:cubicBezTo>
                    <a:pt x="19" y="20"/>
                    <a:pt x="20" y="19"/>
                    <a:pt x="20" y="19"/>
                  </a:cubicBezTo>
                  <a:cubicBezTo>
                    <a:pt x="20" y="19"/>
                    <a:pt x="20" y="21"/>
                    <a:pt x="19" y="21"/>
                  </a:cubicBezTo>
                  <a:cubicBezTo>
                    <a:pt x="11" y="24"/>
                    <a:pt x="12" y="25"/>
                    <a:pt x="10" y="25"/>
                  </a:cubicBezTo>
                  <a:cubicBezTo>
                    <a:pt x="8" y="25"/>
                    <a:pt x="7" y="27"/>
                    <a:pt x="7" y="29"/>
                  </a:cubicBezTo>
                  <a:cubicBezTo>
                    <a:pt x="7" y="33"/>
                    <a:pt x="5" y="45"/>
                    <a:pt x="4" y="49"/>
                  </a:cubicBezTo>
                  <a:cubicBezTo>
                    <a:pt x="4" y="50"/>
                    <a:pt x="7" y="53"/>
                    <a:pt x="6" y="54"/>
                  </a:cubicBezTo>
                  <a:cubicBezTo>
                    <a:pt x="6" y="54"/>
                    <a:pt x="0" y="63"/>
                    <a:pt x="5" y="68"/>
                  </a:cubicBezTo>
                  <a:cubicBezTo>
                    <a:pt x="6" y="69"/>
                    <a:pt x="7" y="68"/>
                    <a:pt x="8" y="69"/>
                  </a:cubicBezTo>
                  <a:cubicBezTo>
                    <a:pt x="11" y="71"/>
                    <a:pt x="12" y="67"/>
                    <a:pt x="11" y="70"/>
                  </a:cubicBezTo>
                  <a:cubicBezTo>
                    <a:pt x="11" y="77"/>
                    <a:pt x="15" y="83"/>
                    <a:pt x="14" y="88"/>
                  </a:cubicBezTo>
                  <a:cubicBezTo>
                    <a:pt x="13" y="93"/>
                    <a:pt x="13" y="105"/>
                    <a:pt x="13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4" y="111"/>
                    <a:pt x="16" y="116"/>
                    <a:pt x="15" y="121"/>
                  </a:cubicBezTo>
                  <a:cubicBezTo>
                    <a:pt x="15" y="124"/>
                    <a:pt x="15" y="126"/>
                    <a:pt x="15" y="128"/>
                  </a:cubicBezTo>
                  <a:cubicBezTo>
                    <a:pt x="15" y="131"/>
                    <a:pt x="13" y="133"/>
                    <a:pt x="13" y="136"/>
                  </a:cubicBezTo>
                  <a:cubicBezTo>
                    <a:pt x="13" y="137"/>
                    <a:pt x="14" y="144"/>
                    <a:pt x="16" y="144"/>
                  </a:cubicBezTo>
                  <a:cubicBezTo>
                    <a:pt x="17" y="144"/>
                    <a:pt x="19" y="138"/>
                    <a:pt x="19" y="137"/>
                  </a:cubicBezTo>
                  <a:cubicBezTo>
                    <a:pt x="20" y="135"/>
                    <a:pt x="19" y="122"/>
                    <a:pt x="20" y="120"/>
                  </a:cubicBezTo>
                  <a:cubicBezTo>
                    <a:pt x="25" y="113"/>
                    <a:pt x="24" y="103"/>
                    <a:pt x="25" y="104"/>
                  </a:cubicBezTo>
                  <a:cubicBezTo>
                    <a:pt x="25" y="106"/>
                    <a:pt x="27" y="110"/>
                    <a:pt x="25" y="117"/>
                  </a:cubicBezTo>
                  <a:cubicBezTo>
                    <a:pt x="25" y="120"/>
                    <a:pt x="27" y="128"/>
                    <a:pt x="26" y="133"/>
                  </a:cubicBezTo>
                  <a:cubicBezTo>
                    <a:pt x="26" y="134"/>
                    <a:pt x="26" y="136"/>
                    <a:pt x="26" y="137"/>
                  </a:cubicBezTo>
                  <a:cubicBezTo>
                    <a:pt x="25" y="138"/>
                    <a:pt x="25" y="142"/>
                    <a:pt x="25" y="145"/>
                  </a:cubicBezTo>
                  <a:cubicBezTo>
                    <a:pt x="24" y="148"/>
                    <a:pt x="23" y="149"/>
                    <a:pt x="25" y="150"/>
                  </a:cubicBezTo>
                  <a:cubicBezTo>
                    <a:pt x="28" y="153"/>
                    <a:pt x="29" y="152"/>
                    <a:pt x="30" y="151"/>
                  </a:cubicBezTo>
                  <a:cubicBezTo>
                    <a:pt x="32" y="150"/>
                    <a:pt x="30" y="144"/>
                    <a:pt x="30" y="144"/>
                  </a:cubicBezTo>
                  <a:cubicBezTo>
                    <a:pt x="30" y="142"/>
                    <a:pt x="29" y="138"/>
                    <a:pt x="30" y="133"/>
                  </a:cubicBezTo>
                  <a:cubicBezTo>
                    <a:pt x="37" y="111"/>
                    <a:pt x="34" y="109"/>
                    <a:pt x="33" y="108"/>
                  </a:cubicBezTo>
                  <a:cubicBezTo>
                    <a:pt x="33" y="108"/>
                    <a:pt x="33" y="104"/>
                    <a:pt x="33" y="103"/>
                  </a:cubicBezTo>
                  <a:cubicBezTo>
                    <a:pt x="37" y="101"/>
                    <a:pt x="44" y="103"/>
                    <a:pt x="43" y="102"/>
                  </a:cubicBezTo>
                  <a:cubicBezTo>
                    <a:pt x="40" y="99"/>
                    <a:pt x="41" y="73"/>
                    <a:pt x="41" y="73"/>
                  </a:cubicBezTo>
                  <a:cubicBezTo>
                    <a:pt x="41" y="73"/>
                    <a:pt x="42" y="73"/>
                    <a:pt x="42" y="75"/>
                  </a:cubicBezTo>
                  <a:cubicBezTo>
                    <a:pt x="42" y="78"/>
                    <a:pt x="42" y="79"/>
                    <a:pt x="43" y="81"/>
                  </a:cubicBezTo>
                  <a:cubicBezTo>
                    <a:pt x="43" y="82"/>
                    <a:pt x="44" y="81"/>
                    <a:pt x="44" y="81"/>
                  </a:cubicBezTo>
                  <a:cubicBezTo>
                    <a:pt x="44" y="80"/>
                    <a:pt x="44" y="76"/>
                    <a:pt x="44" y="77"/>
                  </a:cubicBezTo>
                  <a:cubicBezTo>
                    <a:pt x="45" y="78"/>
                    <a:pt x="46" y="79"/>
                    <a:pt x="44" y="82"/>
                  </a:cubicBezTo>
                  <a:cubicBezTo>
                    <a:pt x="42" y="85"/>
                    <a:pt x="44" y="84"/>
                    <a:pt x="44" y="84"/>
                  </a:cubicBezTo>
                  <a:cubicBezTo>
                    <a:pt x="46" y="83"/>
                    <a:pt x="49" y="80"/>
                    <a:pt x="46" y="71"/>
                  </a:cubicBezTo>
                  <a:close/>
                  <a:moveTo>
                    <a:pt x="36" y="45"/>
                  </a:moveTo>
                  <a:cubicBezTo>
                    <a:pt x="37" y="49"/>
                    <a:pt x="37" y="49"/>
                    <a:pt x="37" y="52"/>
                  </a:cubicBezTo>
                  <a:cubicBezTo>
                    <a:pt x="37" y="53"/>
                    <a:pt x="37" y="56"/>
                    <a:pt x="38" y="59"/>
                  </a:cubicBezTo>
                  <a:cubicBezTo>
                    <a:pt x="39" y="59"/>
                    <a:pt x="33" y="53"/>
                    <a:pt x="36" y="4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2" name="Freeform 246"/>
            <p:cNvSpPr>
              <a:spLocks noEditPoints="1"/>
            </p:cNvSpPr>
            <p:nvPr/>
          </p:nvSpPr>
          <p:spPr bwMode="auto">
            <a:xfrm>
              <a:off x="2858" y="1891"/>
              <a:ext cx="41" cy="119"/>
            </a:xfrm>
            <a:custGeom>
              <a:avLst/>
              <a:gdLst>
                <a:gd name="T0" fmla="*/ 8 w 44"/>
                <a:gd name="T1" fmla="*/ 18 h 130"/>
                <a:gd name="T2" fmla="*/ 7 w 44"/>
                <a:gd name="T3" fmla="*/ 14 h 130"/>
                <a:gd name="T4" fmla="*/ 8 w 44"/>
                <a:gd name="T5" fmla="*/ 10 h 130"/>
                <a:gd name="T6" fmla="*/ 8 w 44"/>
                <a:gd name="T7" fmla="*/ 10 h 130"/>
                <a:gd name="T8" fmla="*/ 8 w 44"/>
                <a:gd name="T9" fmla="*/ 9 h 130"/>
                <a:gd name="T10" fmla="*/ 8 w 44"/>
                <a:gd name="T11" fmla="*/ 7 h 130"/>
                <a:gd name="T12" fmla="*/ 7 w 44"/>
                <a:gd name="T13" fmla="*/ 5 h 130"/>
                <a:gd name="T14" fmla="*/ 7 w 44"/>
                <a:gd name="T15" fmla="*/ 5 h 130"/>
                <a:gd name="T16" fmla="*/ 7 w 44"/>
                <a:gd name="T17" fmla="*/ 5 h 130"/>
                <a:gd name="T18" fmla="*/ 7 w 44"/>
                <a:gd name="T19" fmla="*/ 5 h 130"/>
                <a:gd name="T20" fmla="*/ 7 w 44"/>
                <a:gd name="T21" fmla="*/ 5 h 130"/>
                <a:gd name="T22" fmla="*/ 7 w 44"/>
                <a:gd name="T23" fmla="*/ 5 h 130"/>
                <a:gd name="T24" fmla="*/ 7 w 44"/>
                <a:gd name="T25" fmla="*/ 2 h 130"/>
                <a:gd name="T26" fmla="*/ 7 w 44"/>
                <a:gd name="T27" fmla="*/ 1 h 130"/>
                <a:gd name="T28" fmla="*/ 7 w 44"/>
                <a:gd name="T29" fmla="*/ 3 h 130"/>
                <a:gd name="T30" fmla="*/ 7 w 44"/>
                <a:gd name="T31" fmla="*/ 5 h 130"/>
                <a:gd name="T32" fmla="*/ 7 w 44"/>
                <a:gd name="T33" fmla="*/ 5 h 130"/>
                <a:gd name="T34" fmla="*/ 7 w 44"/>
                <a:gd name="T35" fmla="*/ 5 h 130"/>
                <a:gd name="T36" fmla="*/ 2 w 44"/>
                <a:gd name="T37" fmla="*/ 5 h 130"/>
                <a:gd name="T38" fmla="*/ 1 w 44"/>
                <a:gd name="T39" fmla="*/ 8 h 130"/>
                <a:gd name="T40" fmla="*/ 2 w 44"/>
                <a:gd name="T41" fmla="*/ 9 h 130"/>
                <a:gd name="T42" fmla="*/ 5 w 44"/>
                <a:gd name="T43" fmla="*/ 10 h 130"/>
                <a:gd name="T44" fmla="*/ 7 w 44"/>
                <a:gd name="T45" fmla="*/ 11 h 130"/>
                <a:gd name="T46" fmla="*/ 7 w 44"/>
                <a:gd name="T47" fmla="*/ 15 h 130"/>
                <a:gd name="T48" fmla="*/ 7 w 44"/>
                <a:gd name="T49" fmla="*/ 16 h 130"/>
                <a:gd name="T50" fmla="*/ 4 w 44"/>
                <a:gd name="T51" fmla="*/ 20 h 130"/>
                <a:gd name="T52" fmla="*/ 7 w 44"/>
                <a:gd name="T53" fmla="*/ 19 h 130"/>
                <a:gd name="T54" fmla="*/ 7 w 44"/>
                <a:gd name="T55" fmla="*/ 19 h 130"/>
                <a:gd name="T56" fmla="*/ 7 w 44"/>
                <a:gd name="T57" fmla="*/ 15 h 130"/>
                <a:gd name="T58" fmla="*/ 7 w 44"/>
                <a:gd name="T59" fmla="*/ 14 h 130"/>
                <a:gd name="T60" fmla="*/ 7 w 44"/>
                <a:gd name="T61" fmla="*/ 13 h 130"/>
                <a:gd name="T62" fmla="*/ 7 w 44"/>
                <a:gd name="T63" fmla="*/ 15 h 130"/>
                <a:gd name="T64" fmla="*/ 7 w 44"/>
                <a:gd name="T65" fmla="*/ 19 h 130"/>
                <a:gd name="T66" fmla="*/ 7 w 44"/>
                <a:gd name="T67" fmla="*/ 19 h 130"/>
                <a:gd name="T68" fmla="*/ 10 w 44"/>
                <a:gd name="T69" fmla="*/ 19 h 130"/>
                <a:gd name="T70" fmla="*/ 7 w 44"/>
                <a:gd name="T71" fmla="*/ 9 h 130"/>
                <a:gd name="T72" fmla="*/ 7 w 44"/>
                <a:gd name="T73" fmla="*/ 6 h 130"/>
                <a:gd name="T74" fmla="*/ 7 w 44"/>
                <a:gd name="T75" fmla="*/ 8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0">
                  <a:moveTo>
                    <a:pt x="42" y="118"/>
                  </a:moveTo>
                  <a:cubicBezTo>
                    <a:pt x="41" y="118"/>
                    <a:pt x="37" y="117"/>
                    <a:pt x="36" y="116"/>
                  </a:cubicBezTo>
                  <a:cubicBezTo>
                    <a:pt x="36" y="115"/>
                    <a:pt x="35" y="95"/>
                    <a:pt x="34" y="92"/>
                  </a:cubicBezTo>
                  <a:cubicBezTo>
                    <a:pt x="34" y="91"/>
                    <a:pt x="34" y="89"/>
                    <a:pt x="34" y="88"/>
                  </a:cubicBezTo>
                  <a:cubicBezTo>
                    <a:pt x="34" y="88"/>
                    <a:pt x="36" y="73"/>
                    <a:pt x="36" y="73"/>
                  </a:cubicBezTo>
                  <a:cubicBezTo>
                    <a:pt x="36" y="72"/>
                    <a:pt x="34" y="65"/>
                    <a:pt x="36" y="62"/>
                  </a:cubicBezTo>
                  <a:cubicBezTo>
                    <a:pt x="37" y="61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7"/>
                    <a:pt x="38" y="58"/>
                    <a:pt x="39" y="57"/>
                  </a:cubicBezTo>
                  <a:cubicBezTo>
                    <a:pt x="39" y="56"/>
                    <a:pt x="38" y="55"/>
                    <a:pt x="38" y="55"/>
                  </a:cubicBezTo>
                  <a:cubicBezTo>
                    <a:pt x="38" y="55"/>
                    <a:pt x="38" y="54"/>
                    <a:pt x="38" y="54"/>
                  </a:cubicBezTo>
                  <a:cubicBezTo>
                    <a:pt x="37" y="53"/>
                    <a:pt x="38" y="48"/>
                    <a:pt x="38" y="46"/>
                  </a:cubicBezTo>
                  <a:cubicBezTo>
                    <a:pt x="38" y="45"/>
                    <a:pt x="39" y="46"/>
                    <a:pt x="38" y="42"/>
                  </a:cubicBezTo>
                  <a:cubicBezTo>
                    <a:pt x="37" y="38"/>
                    <a:pt x="36" y="28"/>
                    <a:pt x="34" y="27"/>
                  </a:cubicBezTo>
                  <a:cubicBezTo>
                    <a:pt x="34" y="26"/>
                    <a:pt x="34" y="26"/>
                    <a:pt x="33" y="25"/>
                  </a:cubicBezTo>
                  <a:cubicBezTo>
                    <a:pt x="32" y="25"/>
                    <a:pt x="31" y="24"/>
                    <a:pt x="31" y="24"/>
                  </a:cubicBezTo>
                  <a:cubicBezTo>
                    <a:pt x="31" y="24"/>
                    <a:pt x="29" y="23"/>
                    <a:pt x="29" y="23"/>
                  </a:cubicBezTo>
                  <a:cubicBezTo>
                    <a:pt x="28" y="23"/>
                    <a:pt x="26" y="21"/>
                    <a:pt x="26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25" y="20"/>
                    <a:pt x="25" y="16"/>
                    <a:pt x="26" y="15"/>
                  </a:cubicBezTo>
                  <a:cubicBezTo>
                    <a:pt x="27" y="15"/>
                    <a:pt x="28" y="12"/>
                    <a:pt x="28" y="11"/>
                  </a:cubicBezTo>
                  <a:cubicBezTo>
                    <a:pt x="27" y="11"/>
                    <a:pt x="28" y="10"/>
                    <a:pt x="28" y="10"/>
                  </a:cubicBezTo>
                  <a:cubicBezTo>
                    <a:pt x="28" y="10"/>
                    <a:pt x="29" y="9"/>
                    <a:pt x="29" y="7"/>
                  </a:cubicBezTo>
                  <a:cubicBezTo>
                    <a:pt x="28" y="6"/>
                    <a:pt x="29" y="6"/>
                    <a:pt x="28" y="5"/>
                  </a:cubicBezTo>
                  <a:cubicBezTo>
                    <a:pt x="28" y="5"/>
                    <a:pt x="28" y="3"/>
                    <a:pt x="27" y="3"/>
                  </a:cubicBezTo>
                  <a:cubicBezTo>
                    <a:pt x="26" y="3"/>
                    <a:pt x="27" y="2"/>
                    <a:pt x="25" y="2"/>
                  </a:cubicBezTo>
                  <a:cubicBezTo>
                    <a:pt x="24" y="2"/>
                    <a:pt x="25" y="0"/>
                    <a:pt x="23" y="1"/>
                  </a:cubicBezTo>
                  <a:cubicBezTo>
                    <a:pt x="22" y="2"/>
                    <a:pt x="22" y="0"/>
                    <a:pt x="21" y="1"/>
                  </a:cubicBezTo>
                  <a:cubicBezTo>
                    <a:pt x="20" y="1"/>
                    <a:pt x="18" y="2"/>
                    <a:pt x="18" y="2"/>
                  </a:cubicBezTo>
                  <a:cubicBezTo>
                    <a:pt x="18" y="2"/>
                    <a:pt x="17" y="3"/>
                    <a:pt x="17" y="3"/>
                  </a:cubicBezTo>
                  <a:cubicBezTo>
                    <a:pt x="17" y="4"/>
                    <a:pt x="16" y="6"/>
                    <a:pt x="16" y="7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3"/>
                    <a:pt x="16" y="13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6"/>
                    <a:pt x="17" y="18"/>
                    <a:pt x="17" y="18"/>
                  </a:cubicBezTo>
                  <a:cubicBezTo>
                    <a:pt x="17" y="19"/>
                    <a:pt x="16" y="18"/>
                    <a:pt x="14" y="21"/>
                  </a:cubicBezTo>
                  <a:cubicBezTo>
                    <a:pt x="14" y="21"/>
                    <a:pt x="12" y="23"/>
                    <a:pt x="9" y="24"/>
                  </a:cubicBezTo>
                  <a:cubicBezTo>
                    <a:pt x="6" y="26"/>
                    <a:pt x="3" y="30"/>
                    <a:pt x="2" y="36"/>
                  </a:cubicBezTo>
                  <a:cubicBezTo>
                    <a:pt x="2" y="37"/>
                    <a:pt x="1" y="37"/>
                    <a:pt x="1" y="44"/>
                  </a:cubicBezTo>
                  <a:cubicBezTo>
                    <a:pt x="0" y="51"/>
                    <a:pt x="1" y="52"/>
                    <a:pt x="1" y="52"/>
                  </a:cubicBezTo>
                  <a:cubicBezTo>
                    <a:pt x="1" y="52"/>
                    <a:pt x="2" y="54"/>
                    <a:pt x="1" y="55"/>
                  </a:cubicBezTo>
                  <a:cubicBezTo>
                    <a:pt x="1" y="55"/>
                    <a:pt x="2" y="57"/>
                    <a:pt x="2" y="57"/>
                  </a:cubicBezTo>
                  <a:cubicBezTo>
                    <a:pt x="2" y="57"/>
                    <a:pt x="2" y="59"/>
                    <a:pt x="2" y="59"/>
                  </a:cubicBezTo>
                  <a:cubicBezTo>
                    <a:pt x="2" y="60"/>
                    <a:pt x="5" y="61"/>
                    <a:pt x="5" y="61"/>
                  </a:cubicBezTo>
                  <a:cubicBezTo>
                    <a:pt x="6" y="61"/>
                    <a:pt x="5" y="64"/>
                    <a:pt x="7" y="63"/>
                  </a:cubicBezTo>
                  <a:cubicBezTo>
                    <a:pt x="7" y="63"/>
                    <a:pt x="8" y="65"/>
                    <a:pt x="8" y="66"/>
                  </a:cubicBezTo>
                  <a:cubicBezTo>
                    <a:pt x="8" y="66"/>
                    <a:pt x="7" y="71"/>
                    <a:pt x="7" y="73"/>
                  </a:cubicBezTo>
                  <a:cubicBezTo>
                    <a:pt x="8" y="74"/>
                    <a:pt x="5" y="76"/>
                    <a:pt x="7" y="90"/>
                  </a:cubicBezTo>
                  <a:cubicBezTo>
                    <a:pt x="8" y="91"/>
                    <a:pt x="7" y="93"/>
                    <a:pt x="7" y="95"/>
                  </a:cubicBezTo>
                  <a:cubicBezTo>
                    <a:pt x="6" y="96"/>
                    <a:pt x="6" y="99"/>
                    <a:pt x="7" y="101"/>
                  </a:cubicBezTo>
                  <a:cubicBezTo>
                    <a:pt x="7" y="102"/>
                    <a:pt x="6" y="98"/>
                    <a:pt x="5" y="121"/>
                  </a:cubicBezTo>
                  <a:cubicBezTo>
                    <a:pt x="5" y="121"/>
                    <a:pt x="5" y="123"/>
                    <a:pt x="4" y="126"/>
                  </a:cubicBezTo>
                  <a:cubicBezTo>
                    <a:pt x="1" y="130"/>
                    <a:pt x="8" y="130"/>
                    <a:pt x="10" y="128"/>
                  </a:cubicBezTo>
                  <a:cubicBezTo>
                    <a:pt x="11" y="127"/>
                    <a:pt x="11" y="125"/>
                    <a:pt x="11" y="123"/>
                  </a:cubicBezTo>
                  <a:cubicBezTo>
                    <a:pt x="11" y="123"/>
                    <a:pt x="11" y="123"/>
                    <a:pt x="12" y="123"/>
                  </a:cubicBezTo>
                  <a:cubicBezTo>
                    <a:pt x="14" y="123"/>
                    <a:pt x="13" y="120"/>
                    <a:pt x="13" y="120"/>
                  </a:cubicBezTo>
                  <a:cubicBezTo>
                    <a:pt x="13" y="118"/>
                    <a:pt x="15" y="115"/>
                    <a:pt x="15" y="105"/>
                  </a:cubicBezTo>
                  <a:cubicBezTo>
                    <a:pt x="15" y="100"/>
                    <a:pt x="16" y="101"/>
                    <a:pt x="15" y="96"/>
                  </a:cubicBezTo>
                  <a:cubicBezTo>
                    <a:pt x="15" y="95"/>
                    <a:pt x="16" y="94"/>
                    <a:pt x="16" y="94"/>
                  </a:cubicBezTo>
                  <a:cubicBezTo>
                    <a:pt x="17" y="92"/>
                    <a:pt x="18" y="91"/>
                    <a:pt x="18" y="89"/>
                  </a:cubicBezTo>
                  <a:cubicBezTo>
                    <a:pt x="18" y="87"/>
                    <a:pt x="19" y="83"/>
                    <a:pt x="20" y="81"/>
                  </a:cubicBezTo>
                  <a:cubicBezTo>
                    <a:pt x="20" y="78"/>
                    <a:pt x="22" y="76"/>
                    <a:pt x="22" y="76"/>
                  </a:cubicBezTo>
                  <a:cubicBezTo>
                    <a:pt x="22" y="76"/>
                    <a:pt x="23" y="78"/>
                    <a:pt x="23" y="83"/>
                  </a:cubicBezTo>
                  <a:cubicBezTo>
                    <a:pt x="24" y="85"/>
                    <a:pt x="24" y="90"/>
                    <a:pt x="25" y="91"/>
                  </a:cubicBezTo>
                  <a:cubicBezTo>
                    <a:pt x="26" y="91"/>
                    <a:pt x="23" y="92"/>
                    <a:pt x="27" y="110"/>
                  </a:cubicBezTo>
                  <a:cubicBezTo>
                    <a:pt x="27" y="111"/>
                    <a:pt x="26" y="116"/>
                    <a:pt x="26" y="117"/>
                  </a:cubicBezTo>
                  <a:cubicBezTo>
                    <a:pt x="26" y="118"/>
                    <a:pt x="31" y="119"/>
                    <a:pt x="31" y="118"/>
                  </a:cubicBezTo>
                  <a:cubicBezTo>
                    <a:pt x="31" y="118"/>
                    <a:pt x="34" y="120"/>
                    <a:pt x="35" y="120"/>
                  </a:cubicBezTo>
                  <a:cubicBezTo>
                    <a:pt x="35" y="121"/>
                    <a:pt x="42" y="122"/>
                    <a:pt x="43" y="120"/>
                  </a:cubicBezTo>
                  <a:cubicBezTo>
                    <a:pt x="44" y="118"/>
                    <a:pt x="44" y="119"/>
                    <a:pt x="42" y="118"/>
                  </a:cubicBezTo>
                  <a:close/>
                  <a:moveTo>
                    <a:pt x="10" y="51"/>
                  </a:moveTo>
                  <a:cubicBezTo>
                    <a:pt x="8" y="53"/>
                    <a:pt x="9" y="55"/>
                    <a:pt x="9" y="55"/>
                  </a:cubicBezTo>
                  <a:cubicBezTo>
                    <a:pt x="9" y="55"/>
                    <a:pt x="9" y="57"/>
                    <a:pt x="8" y="54"/>
                  </a:cubicBezTo>
                  <a:cubicBezTo>
                    <a:pt x="7" y="51"/>
                    <a:pt x="8" y="42"/>
                    <a:pt x="8" y="42"/>
                  </a:cubicBezTo>
                  <a:cubicBezTo>
                    <a:pt x="8" y="43"/>
                    <a:pt x="10" y="47"/>
                    <a:pt x="10" y="47"/>
                  </a:cubicBezTo>
                  <a:cubicBezTo>
                    <a:pt x="10" y="47"/>
                    <a:pt x="11" y="50"/>
                    <a:pt x="10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3" name="Freeform 247"/>
            <p:cNvSpPr>
              <a:spLocks noEditPoints="1"/>
            </p:cNvSpPr>
            <p:nvPr/>
          </p:nvSpPr>
          <p:spPr bwMode="auto">
            <a:xfrm>
              <a:off x="2886" y="1906"/>
              <a:ext cx="55" cy="116"/>
            </a:xfrm>
            <a:custGeom>
              <a:avLst/>
              <a:gdLst>
                <a:gd name="T0" fmla="*/ 9 w 60"/>
                <a:gd name="T1" fmla="*/ 17 h 127"/>
                <a:gd name="T2" fmla="*/ 9 w 60"/>
                <a:gd name="T3" fmla="*/ 16 h 127"/>
                <a:gd name="T4" fmla="*/ 8 w 60"/>
                <a:gd name="T5" fmla="*/ 14 h 127"/>
                <a:gd name="T6" fmla="*/ 8 w 60"/>
                <a:gd name="T7" fmla="*/ 11 h 127"/>
                <a:gd name="T8" fmla="*/ 8 w 60"/>
                <a:gd name="T9" fmla="*/ 10 h 127"/>
                <a:gd name="T10" fmla="*/ 9 w 60"/>
                <a:gd name="T11" fmla="*/ 10 h 127"/>
                <a:gd name="T12" fmla="*/ 11 w 60"/>
                <a:gd name="T13" fmla="*/ 5 h 127"/>
                <a:gd name="T14" fmla="*/ 11 w 60"/>
                <a:gd name="T15" fmla="*/ 5 h 127"/>
                <a:gd name="T16" fmla="*/ 7 w 60"/>
                <a:gd name="T17" fmla="*/ 5 h 127"/>
                <a:gd name="T18" fmla="*/ 6 w 60"/>
                <a:gd name="T19" fmla="*/ 5 h 127"/>
                <a:gd name="T20" fmla="*/ 6 w 60"/>
                <a:gd name="T21" fmla="*/ 5 h 127"/>
                <a:gd name="T22" fmla="*/ 6 w 60"/>
                <a:gd name="T23" fmla="*/ 5 h 127"/>
                <a:gd name="T24" fmla="*/ 6 w 60"/>
                <a:gd name="T25" fmla="*/ 5 h 127"/>
                <a:gd name="T26" fmla="*/ 6 w 60"/>
                <a:gd name="T27" fmla="*/ 1 h 127"/>
                <a:gd name="T28" fmla="*/ 6 w 60"/>
                <a:gd name="T29" fmla="*/ 5 h 127"/>
                <a:gd name="T30" fmla="*/ 6 w 60"/>
                <a:gd name="T31" fmla="*/ 5 h 127"/>
                <a:gd name="T32" fmla="*/ 6 w 60"/>
                <a:gd name="T33" fmla="*/ 5 h 127"/>
                <a:gd name="T34" fmla="*/ 6 w 60"/>
                <a:gd name="T35" fmla="*/ 5 h 127"/>
                <a:gd name="T36" fmla="*/ 5 w 60"/>
                <a:gd name="T37" fmla="*/ 5 h 127"/>
                <a:gd name="T38" fmla="*/ 5 w 60"/>
                <a:gd name="T39" fmla="*/ 8 h 127"/>
                <a:gd name="T40" fmla="*/ 6 w 60"/>
                <a:gd name="T41" fmla="*/ 9 h 127"/>
                <a:gd name="T42" fmla="*/ 6 w 60"/>
                <a:gd name="T43" fmla="*/ 12 h 127"/>
                <a:gd name="T44" fmla="*/ 6 w 60"/>
                <a:gd name="T45" fmla="*/ 12 h 127"/>
                <a:gd name="T46" fmla="*/ 6 w 60"/>
                <a:gd name="T47" fmla="*/ 15 h 127"/>
                <a:gd name="T48" fmla="*/ 6 w 60"/>
                <a:gd name="T49" fmla="*/ 18 h 127"/>
                <a:gd name="T50" fmla="*/ 6 w 60"/>
                <a:gd name="T51" fmla="*/ 19 h 127"/>
                <a:gd name="T52" fmla="*/ 6 w 60"/>
                <a:gd name="T53" fmla="*/ 18 h 127"/>
                <a:gd name="T54" fmla="*/ 6 w 60"/>
                <a:gd name="T55" fmla="*/ 18 h 127"/>
                <a:gd name="T56" fmla="*/ 6 w 60"/>
                <a:gd name="T57" fmla="*/ 15 h 127"/>
                <a:gd name="T58" fmla="*/ 6 w 60"/>
                <a:gd name="T59" fmla="*/ 12 h 127"/>
                <a:gd name="T60" fmla="*/ 6 w 60"/>
                <a:gd name="T61" fmla="*/ 13 h 127"/>
                <a:gd name="T62" fmla="*/ 6 w 60"/>
                <a:gd name="T63" fmla="*/ 16 h 127"/>
                <a:gd name="T64" fmla="*/ 8 w 60"/>
                <a:gd name="T65" fmla="*/ 18 h 127"/>
                <a:gd name="T66" fmla="*/ 10 w 60"/>
                <a:gd name="T67" fmla="*/ 18 h 127"/>
                <a:gd name="T68" fmla="*/ 6 w 60"/>
                <a:gd name="T69" fmla="*/ 7 h 127"/>
                <a:gd name="T70" fmla="*/ 6 w 60"/>
                <a:gd name="T71" fmla="*/ 8 h 127"/>
                <a:gd name="T72" fmla="*/ 6 w 60"/>
                <a:gd name="T73" fmla="*/ 7 h 127"/>
                <a:gd name="T74" fmla="*/ 6 w 60"/>
                <a:gd name="T75" fmla="*/ 5 h 127"/>
                <a:gd name="T76" fmla="*/ 6 w 60"/>
                <a:gd name="T77" fmla="*/ 6 h 127"/>
                <a:gd name="T78" fmla="*/ 7 w 60"/>
                <a:gd name="T79" fmla="*/ 9 h 127"/>
                <a:gd name="T80" fmla="*/ 8 w 60"/>
                <a:gd name="T81" fmla="*/ 5 h 127"/>
                <a:gd name="T82" fmla="*/ 8 w 60"/>
                <a:gd name="T83" fmla="*/ 8 h 127"/>
                <a:gd name="T84" fmla="*/ 7 w 60"/>
                <a:gd name="T85" fmla="*/ 9 h 12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" h="127">
                  <a:moveTo>
                    <a:pt x="57" y="121"/>
                  </a:moveTo>
                  <a:cubicBezTo>
                    <a:pt x="56" y="120"/>
                    <a:pt x="53" y="116"/>
                    <a:pt x="52" y="116"/>
                  </a:cubicBezTo>
                  <a:cubicBezTo>
                    <a:pt x="52" y="116"/>
                    <a:pt x="51" y="115"/>
                    <a:pt x="52" y="115"/>
                  </a:cubicBezTo>
                  <a:cubicBezTo>
                    <a:pt x="52" y="114"/>
                    <a:pt x="51" y="113"/>
                    <a:pt x="51" y="112"/>
                  </a:cubicBezTo>
                  <a:cubicBezTo>
                    <a:pt x="51" y="111"/>
                    <a:pt x="50" y="102"/>
                    <a:pt x="50" y="101"/>
                  </a:cubicBezTo>
                  <a:cubicBezTo>
                    <a:pt x="50" y="99"/>
                    <a:pt x="49" y="96"/>
                    <a:pt x="49" y="94"/>
                  </a:cubicBezTo>
                  <a:cubicBezTo>
                    <a:pt x="48" y="92"/>
                    <a:pt x="46" y="75"/>
                    <a:pt x="46" y="73"/>
                  </a:cubicBezTo>
                  <a:cubicBezTo>
                    <a:pt x="45" y="72"/>
                    <a:pt x="46" y="72"/>
                    <a:pt x="47" y="72"/>
                  </a:cubicBezTo>
                  <a:cubicBezTo>
                    <a:pt x="47" y="71"/>
                    <a:pt x="44" y="65"/>
                    <a:pt x="44" y="64"/>
                  </a:cubicBezTo>
                  <a:cubicBezTo>
                    <a:pt x="45" y="64"/>
                    <a:pt x="47" y="64"/>
                    <a:pt x="48" y="63"/>
                  </a:cubicBezTo>
                  <a:cubicBezTo>
                    <a:pt x="48" y="62"/>
                    <a:pt x="49" y="62"/>
                    <a:pt x="50" y="61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2" y="61"/>
                    <a:pt x="53" y="58"/>
                    <a:pt x="53" y="58"/>
                  </a:cubicBezTo>
                  <a:cubicBezTo>
                    <a:pt x="53" y="57"/>
                    <a:pt x="60" y="44"/>
                    <a:pt x="59" y="41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8"/>
                    <a:pt x="54" y="33"/>
                    <a:pt x="53" y="31"/>
                  </a:cubicBezTo>
                  <a:cubicBezTo>
                    <a:pt x="52" y="29"/>
                    <a:pt x="48" y="22"/>
                    <a:pt x="45" y="21"/>
                  </a:cubicBezTo>
                  <a:cubicBezTo>
                    <a:pt x="42" y="21"/>
                    <a:pt x="37" y="20"/>
                    <a:pt x="37" y="20"/>
                  </a:cubicBezTo>
                  <a:cubicBezTo>
                    <a:pt x="37" y="20"/>
                    <a:pt x="37" y="17"/>
                    <a:pt x="36" y="17"/>
                  </a:cubicBezTo>
                  <a:cubicBezTo>
                    <a:pt x="36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1"/>
                    <a:pt x="33" y="10"/>
                  </a:cubicBezTo>
                  <a:cubicBezTo>
                    <a:pt x="33" y="10"/>
                    <a:pt x="34" y="10"/>
                    <a:pt x="34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1" y="2"/>
                    <a:pt x="29" y="2"/>
                  </a:cubicBezTo>
                  <a:cubicBezTo>
                    <a:pt x="28" y="1"/>
                    <a:pt x="26" y="0"/>
                    <a:pt x="25" y="1"/>
                  </a:cubicBezTo>
                  <a:cubicBezTo>
                    <a:pt x="23" y="1"/>
                    <a:pt x="19" y="3"/>
                    <a:pt x="20" y="6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0" y="12"/>
                    <a:pt x="21" y="13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3" y="17"/>
                    <a:pt x="23" y="18"/>
                  </a:cubicBezTo>
                  <a:cubicBezTo>
                    <a:pt x="23" y="19"/>
                    <a:pt x="22" y="20"/>
                    <a:pt x="22" y="20"/>
                  </a:cubicBezTo>
                  <a:cubicBezTo>
                    <a:pt x="21" y="21"/>
                    <a:pt x="17" y="22"/>
                    <a:pt x="16" y="23"/>
                  </a:cubicBezTo>
                  <a:cubicBezTo>
                    <a:pt x="15" y="23"/>
                    <a:pt x="9" y="28"/>
                    <a:pt x="8" y="29"/>
                  </a:cubicBezTo>
                  <a:cubicBezTo>
                    <a:pt x="7" y="31"/>
                    <a:pt x="6" y="32"/>
                    <a:pt x="5" y="34"/>
                  </a:cubicBezTo>
                  <a:cubicBezTo>
                    <a:pt x="4" y="35"/>
                    <a:pt x="0" y="38"/>
                    <a:pt x="1" y="41"/>
                  </a:cubicBezTo>
                  <a:cubicBezTo>
                    <a:pt x="1" y="41"/>
                    <a:pt x="3" y="51"/>
                    <a:pt x="5" y="52"/>
                  </a:cubicBezTo>
                  <a:cubicBezTo>
                    <a:pt x="6" y="52"/>
                    <a:pt x="9" y="58"/>
                    <a:pt x="10" y="58"/>
                  </a:cubicBezTo>
                  <a:cubicBezTo>
                    <a:pt x="11" y="59"/>
                    <a:pt x="12" y="58"/>
                    <a:pt x="12" y="58"/>
                  </a:cubicBezTo>
                  <a:cubicBezTo>
                    <a:pt x="13" y="58"/>
                    <a:pt x="15" y="61"/>
                    <a:pt x="17" y="62"/>
                  </a:cubicBezTo>
                  <a:cubicBezTo>
                    <a:pt x="17" y="63"/>
                    <a:pt x="15" y="74"/>
                    <a:pt x="15" y="74"/>
                  </a:cubicBezTo>
                  <a:cubicBezTo>
                    <a:pt x="15" y="74"/>
                    <a:pt x="16" y="75"/>
                    <a:pt x="16" y="75"/>
                  </a:cubicBezTo>
                  <a:cubicBezTo>
                    <a:pt x="17" y="75"/>
                    <a:pt x="16" y="78"/>
                    <a:pt x="16" y="79"/>
                  </a:cubicBezTo>
                  <a:cubicBezTo>
                    <a:pt x="15" y="80"/>
                    <a:pt x="16" y="87"/>
                    <a:pt x="16" y="88"/>
                  </a:cubicBezTo>
                  <a:cubicBezTo>
                    <a:pt x="17" y="89"/>
                    <a:pt x="12" y="97"/>
                    <a:pt x="14" y="103"/>
                  </a:cubicBezTo>
                  <a:cubicBezTo>
                    <a:pt x="14" y="103"/>
                    <a:pt x="14" y="115"/>
                    <a:pt x="15" y="116"/>
                  </a:cubicBezTo>
                  <a:cubicBezTo>
                    <a:pt x="15" y="117"/>
                    <a:pt x="13" y="118"/>
                    <a:pt x="13" y="119"/>
                  </a:cubicBezTo>
                  <a:cubicBezTo>
                    <a:pt x="14" y="120"/>
                    <a:pt x="10" y="124"/>
                    <a:pt x="10" y="124"/>
                  </a:cubicBezTo>
                  <a:cubicBezTo>
                    <a:pt x="10" y="124"/>
                    <a:pt x="11" y="127"/>
                    <a:pt x="15" y="127"/>
                  </a:cubicBezTo>
                  <a:cubicBezTo>
                    <a:pt x="19" y="127"/>
                    <a:pt x="19" y="123"/>
                    <a:pt x="20" y="121"/>
                  </a:cubicBezTo>
                  <a:cubicBezTo>
                    <a:pt x="22" y="120"/>
                    <a:pt x="22" y="121"/>
                    <a:pt x="22" y="121"/>
                  </a:cubicBezTo>
                  <a:cubicBezTo>
                    <a:pt x="22" y="121"/>
                    <a:pt x="24" y="121"/>
                    <a:pt x="24" y="120"/>
                  </a:cubicBezTo>
                  <a:cubicBezTo>
                    <a:pt x="24" y="120"/>
                    <a:pt x="24" y="118"/>
                    <a:pt x="24" y="118"/>
                  </a:cubicBezTo>
                  <a:cubicBezTo>
                    <a:pt x="24" y="118"/>
                    <a:pt x="25" y="114"/>
                    <a:pt x="24" y="112"/>
                  </a:cubicBezTo>
                  <a:cubicBezTo>
                    <a:pt x="23" y="109"/>
                    <a:pt x="23" y="99"/>
                    <a:pt x="23" y="99"/>
                  </a:cubicBezTo>
                  <a:cubicBezTo>
                    <a:pt x="23" y="99"/>
                    <a:pt x="25" y="97"/>
                    <a:pt x="26" y="89"/>
                  </a:cubicBezTo>
                  <a:cubicBezTo>
                    <a:pt x="26" y="81"/>
                    <a:pt x="28" y="78"/>
                    <a:pt x="29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41" y="112"/>
                    <a:pt x="41" y="113"/>
                  </a:cubicBezTo>
                  <a:cubicBezTo>
                    <a:pt x="41" y="115"/>
                    <a:pt x="40" y="118"/>
                    <a:pt x="45" y="120"/>
                  </a:cubicBezTo>
                  <a:cubicBezTo>
                    <a:pt x="46" y="120"/>
                    <a:pt x="47" y="120"/>
                    <a:pt x="47" y="120"/>
                  </a:cubicBezTo>
                  <a:cubicBezTo>
                    <a:pt x="48" y="121"/>
                    <a:pt x="49" y="123"/>
                    <a:pt x="50" y="123"/>
                  </a:cubicBezTo>
                  <a:cubicBezTo>
                    <a:pt x="52" y="123"/>
                    <a:pt x="55" y="124"/>
                    <a:pt x="56" y="123"/>
                  </a:cubicBezTo>
                  <a:cubicBezTo>
                    <a:pt x="57" y="122"/>
                    <a:pt x="57" y="121"/>
                    <a:pt x="57" y="121"/>
                  </a:cubicBezTo>
                  <a:close/>
                  <a:moveTo>
                    <a:pt x="18" y="47"/>
                  </a:moveTo>
                  <a:cubicBezTo>
                    <a:pt x="17" y="49"/>
                    <a:pt x="16" y="53"/>
                    <a:pt x="17" y="54"/>
                  </a:cubicBezTo>
                  <a:cubicBezTo>
                    <a:pt x="17" y="55"/>
                    <a:pt x="15" y="54"/>
                    <a:pt x="14" y="54"/>
                  </a:cubicBezTo>
                  <a:cubicBezTo>
                    <a:pt x="14" y="54"/>
                    <a:pt x="15" y="52"/>
                    <a:pt x="14" y="52"/>
                  </a:cubicBezTo>
                  <a:cubicBezTo>
                    <a:pt x="13" y="51"/>
                    <a:pt x="11" y="49"/>
                    <a:pt x="12" y="49"/>
                  </a:cubicBezTo>
                  <a:cubicBezTo>
                    <a:pt x="12" y="48"/>
                    <a:pt x="11" y="46"/>
                    <a:pt x="10" y="45"/>
                  </a:cubicBezTo>
                  <a:cubicBezTo>
                    <a:pt x="9" y="44"/>
                    <a:pt x="9" y="42"/>
                    <a:pt x="9" y="42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42"/>
                    <a:pt x="18" y="43"/>
                  </a:cubicBezTo>
                  <a:cubicBezTo>
                    <a:pt x="18" y="44"/>
                    <a:pt x="18" y="46"/>
                    <a:pt x="18" y="47"/>
                  </a:cubicBezTo>
                  <a:close/>
                  <a:moveTo>
                    <a:pt x="44" y="57"/>
                  </a:moveTo>
                  <a:cubicBezTo>
                    <a:pt x="44" y="56"/>
                    <a:pt x="42" y="39"/>
                    <a:pt x="45" y="34"/>
                  </a:cubicBezTo>
                  <a:cubicBezTo>
                    <a:pt x="45" y="34"/>
                    <a:pt x="47" y="36"/>
                    <a:pt x="48" y="39"/>
                  </a:cubicBezTo>
                  <a:cubicBezTo>
                    <a:pt x="49" y="40"/>
                    <a:pt x="51" y="43"/>
                    <a:pt x="51" y="44"/>
                  </a:cubicBezTo>
                  <a:cubicBezTo>
                    <a:pt x="51" y="45"/>
                    <a:pt x="47" y="53"/>
                    <a:pt x="46" y="55"/>
                  </a:cubicBezTo>
                  <a:cubicBezTo>
                    <a:pt x="46" y="56"/>
                    <a:pt x="47" y="56"/>
                    <a:pt x="47" y="56"/>
                  </a:cubicBezTo>
                  <a:cubicBezTo>
                    <a:pt x="47" y="56"/>
                    <a:pt x="44" y="57"/>
                    <a:pt x="44" y="5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4" name="Freeform 248"/>
            <p:cNvSpPr>
              <a:spLocks noEditPoints="1"/>
            </p:cNvSpPr>
            <p:nvPr/>
          </p:nvSpPr>
          <p:spPr bwMode="auto">
            <a:xfrm>
              <a:off x="2945" y="1844"/>
              <a:ext cx="47" cy="118"/>
            </a:xfrm>
            <a:custGeom>
              <a:avLst/>
              <a:gdLst>
                <a:gd name="T0" fmla="*/ 7 w 51"/>
                <a:gd name="T1" fmla="*/ 19 h 129"/>
                <a:gd name="T2" fmla="*/ 10 w 51"/>
                <a:gd name="T3" fmla="*/ 14 h 129"/>
                <a:gd name="T4" fmla="*/ 8 w 51"/>
                <a:gd name="T5" fmla="*/ 7 h 129"/>
                <a:gd name="T6" fmla="*/ 6 w 51"/>
                <a:gd name="T7" fmla="*/ 5 h 129"/>
                <a:gd name="T8" fmla="*/ 6 w 51"/>
                <a:gd name="T9" fmla="*/ 5 h 129"/>
                <a:gd name="T10" fmla="*/ 7 w 51"/>
                <a:gd name="T11" fmla="*/ 5 h 129"/>
                <a:gd name="T12" fmla="*/ 7 w 51"/>
                <a:gd name="T13" fmla="*/ 5 h 129"/>
                <a:gd name="T14" fmla="*/ 8 w 51"/>
                <a:gd name="T15" fmla="*/ 5 h 129"/>
                <a:gd name="T16" fmla="*/ 7 w 51"/>
                <a:gd name="T17" fmla="*/ 5 h 129"/>
                <a:gd name="T18" fmla="*/ 8 w 51"/>
                <a:gd name="T19" fmla="*/ 5 h 129"/>
                <a:gd name="T20" fmla="*/ 7 w 51"/>
                <a:gd name="T21" fmla="*/ 2 h 129"/>
                <a:gd name="T22" fmla="*/ 6 w 51"/>
                <a:gd name="T23" fmla="*/ 1 h 129"/>
                <a:gd name="T24" fmla="*/ 6 w 51"/>
                <a:gd name="T25" fmla="*/ 5 h 129"/>
                <a:gd name="T26" fmla="*/ 6 w 51"/>
                <a:gd name="T27" fmla="*/ 5 h 129"/>
                <a:gd name="T28" fmla="*/ 6 w 51"/>
                <a:gd name="T29" fmla="*/ 5 h 129"/>
                <a:gd name="T30" fmla="*/ 6 w 51"/>
                <a:gd name="T31" fmla="*/ 11 h 129"/>
                <a:gd name="T32" fmla="*/ 6 w 51"/>
                <a:gd name="T33" fmla="*/ 13 h 129"/>
                <a:gd name="T34" fmla="*/ 1 w 51"/>
                <a:gd name="T35" fmla="*/ 14 h 129"/>
                <a:gd name="T36" fmla="*/ 6 w 51"/>
                <a:gd name="T37" fmla="*/ 14 h 129"/>
                <a:gd name="T38" fmla="*/ 6 w 51"/>
                <a:gd name="T39" fmla="*/ 12 h 129"/>
                <a:gd name="T40" fmla="*/ 6 w 51"/>
                <a:gd name="T41" fmla="*/ 13 h 129"/>
                <a:gd name="T42" fmla="*/ 6 w 51"/>
                <a:gd name="T43" fmla="*/ 16 h 129"/>
                <a:gd name="T44" fmla="*/ 6 w 51"/>
                <a:gd name="T45" fmla="*/ 17 h 129"/>
                <a:gd name="T46" fmla="*/ 6 w 51"/>
                <a:gd name="T47" fmla="*/ 18 h 129"/>
                <a:gd name="T48" fmla="*/ 6 w 51"/>
                <a:gd name="T49" fmla="*/ 18 h 129"/>
                <a:gd name="T50" fmla="*/ 6 w 51"/>
                <a:gd name="T51" fmla="*/ 20 h 129"/>
                <a:gd name="T52" fmla="*/ 6 w 51"/>
                <a:gd name="T53" fmla="*/ 19 h 129"/>
                <a:gd name="T54" fmla="*/ 8 w 51"/>
                <a:gd name="T55" fmla="*/ 20 h 129"/>
                <a:gd name="T56" fmla="*/ 6 w 51"/>
                <a:gd name="T57" fmla="*/ 14 h 129"/>
                <a:gd name="T58" fmla="*/ 6 w 51"/>
                <a:gd name="T59" fmla="*/ 12 h 129"/>
                <a:gd name="T60" fmla="*/ 6 w 51"/>
                <a:gd name="T61" fmla="*/ 14 h 129"/>
                <a:gd name="T62" fmla="*/ 6 w 51"/>
                <a:gd name="T63" fmla="*/ 5 h 129"/>
                <a:gd name="T64" fmla="*/ 6 w 51"/>
                <a:gd name="T65" fmla="*/ 5 h 129"/>
                <a:gd name="T66" fmla="*/ 6 w 51"/>
                <a:gd name="T67" fmla="*/ 5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129">
                  <a:moveTo>
                    <a:pt x="43" y="126"/>
                  </a:moveTo>
                  <a:cubicBezTo>
                    <a:pt x="42" y="126"/>
                    <a:pt x="40" y="123"/>
                    <a:pt x="40" y="121"/>
                  </a:cubicBezTo>
                  <a:cubicBezTo>
                    <a:pt x="40" y="118"/>
                    <a:pt x="42" y="101"/>
                    <a:pt x="42" y="99"/>
                  </a:cubicBezTo>
                  <a:cubicBezTo>
                    <a:pt x="42" y="98"/>
                    <a:pt x="51" y="90"/>
                    <a:pt x="51" y="88"/>
                  </a:cubicBezTo>
                  <a:cubicBezTo>
                    <a:pt x="51" y="85"/>
                    <a:pt x="46" y="66"/>
                    <a:pt x="44" y="63"/>
                  </a:cubicBezTo>
                  <a:cubicBezTo>
                    <a:pt x="41" y="61"/>
                    <a:pt x="44" y="52"/>
                    <a:pt x="43" y="46"/>
                  </a:cubicBezTo>
                  <a:cubicBezTo>
                    <a:pt x="42" y="43"/>
                    <a:pt x="43" y="40"/>
                    <a:pt x="43" y="37"/>
                  </a:cubicBezTo>
                  <a:cubicBezTo>
                    <a:pt x="43" y="35"/>
                    <a:pt x="40" y="30"/>
                    <a:pt x="38" y="27"/>
                  </a:cubicBezTo>
                  <a:cubicBezTo>
                    <a:pt x="38" y="26"/>
                    <a:pt x="39" y="27"/>
                    <a:pt x="39" y="23"/>
                  </a:cubicBezTo>
                  <a:cubicBezTo>
                    <a:pt x="39" y="22"/>
                    <a:pt x="36" y="18"/>
                    <a:pt x="38" y="18"/>
                  </a:cubicBezTo>
                  <a:cubicBezTo>
                    <a:pt x="38" y="17"/>
                    <a:pt x="41" y="19"/>
                    <a:pt x="42" y="18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3" y="15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4" y="13"/>
                    <a:pt x="44" y="13"/>
                  </a:cubicBezTo>
                  <a:cubicBezTo>
                    <a:pt x="44" y="13"/>
                    <a:pt x="42" y="11"/>
                    <a:pt x="42" y="9"/>
                  </a:cubicBezTo>
                  <a:cubicBezTo>
                    <a:pt x="42" y="8"/>
                    <a:pt x="42" y="8"/>
                    <a:pt x="42" y="7"/>
                  </a:cubicBezTo>
                  <a:cubicBezTo>
                    <a:pt x="42" y="7"/>
                    <a:pt x="43" y="6"/>
                    <a:pt x="43" y="6"/>
                  </a:cubicBezTo>
                  <a:cubicBezTo>
                    <a:pt x="43" y="5"/>
                    <a:pt x="42" y="4"/>
                    <a:pt x="42" y="4"/>
                  </a:cubicBezTo>
                  <a:cubicBezTo>
                    <a:pt x="42" y="4"/>
                    <a:pt x="42" y="2"/>
                    <a:pt x="41" y="2"/>
                  </a:cubicBezTo>
                  <a:cubicBezTo>
                    <a:pt x="40" y="2"/>
                    <a:pt x="38" y="1"/>
                    <a:pt x="38" y="1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4" y="1"/>
                    <a:pt x="33" y="0"/>
                    <a:pt x="32" y="1"/>
                  </a:cubicBezTo>
                  <a:cubicBezTo>
                    <a:pt x="31" y="1"/>
                    <a:pt x="26" y="3"/>
                    <a:pt x="26" y="11"/>
                  </a:cubicBezTo>
                  <a:cubicBezTo>
                    <a:pt x="26" y="11"/>
                    <a:pt x="23" y="12"/>
                    <a:pt x="25" y="19"/>
                  </a:cubicBezTo>
                  <a:cubicBezTo>
                    <a:pt x="27" y="26"/>
                    <a:pt x="23" y="24"/>
                    <a:pt x="23" y="24"/>
                  </a:cubicBezTo>
                  <a:cubicBezTo>
                    <a:pt x="23" y="24"/>
                    <a:pt x="21" y="25"/>
                    <a:pt x="23" y="27"/>
                  </a:cubicBezTo>
                  <a:cubicBezTo>
                    <a:pt x="26" y="28"/>
                    <a:pt x="24" y="32"/>
                    <a:pt x="24" y="33"/>
                  </a:cubicBezTo>
                  <a:cubicBezTo>
                    <a:pt x="27" y="40"/>
                    <a:pt x="24" y="49"/>
                    <a:pt x="25" y="52"/>
                  </a:cubicBezTo>
                  <a:cubicBezTo>
                    <a:pt x="26" y="54"/>
                    <a:pt x="28" y="63"/>
                    <a:pt x="27" y="65"/>
                  </a:cubicBezTo>
                  <a:cubicBezTo>
                    <a:pt x="25" y="68"/>
                    <a:pt x="25" y="69"/>
                    <a:pt x="25" y="69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3" y="73"/>
                    <a:pt x="12" y="73"/>
                  </a:cubicBezTo>
                  <a:cubicBezTo>
                    <a:pt x="11" y="73"/>
                    <a:pt x="0" y="80"/>
                    <a:pt x="1" y="83"/>
                  </a:cubicBezTo>
                  <a:cubicBezTo>
                    <a:pt x="1" y="85"/>
                    <a:pt x="17" y="102"/>
                    <a:pt x="20" y="101"/>
                  </a:cubicBezTo>
                  <a:cubicBezTo>
                    <a:pt x="23" y="101"/>
                    <a:pt x="29" y="90"/>
                    <a:pt x="29" y="89"/>
                  </a:cubicBezTo>
                  <a:cubicBezTo>
                    <a:pt x="29" y="88"/>
                    <a:pt x="25" y="85"/>
                    <a:pt x="25" y="85"/>
                  </a:cubicBezTo>
                  <a:cubicBezTo>
                    <a:pt x="25" y="85"/>
                    <a:pt x="28" y="76"/>
                    <a:pt x="28" y="75"/>
                  </a:cubicBezTo>
                  <a:cubicBezTo>
                    <a:pt x="29" y="75"/>
                    <a:pt x="30" y="76"/>
                    <a:pt x="30" y="76"/>
                  </a:cubicBezTo>
                  <a:cubicBezTo>
                    <a:pt x="31" y="79"/>
                    <a:pt x="32" y="80"/>
                    <a:pt x="32" y="81"/>
                  </a:cubicBezTo>
                  <a:cubicBezTo>
                    <a:pt x="32" y="81"/>
                    <a:pt x="31" y="85"/>
                    <a:pt x="30" y="89"/>
                  </a:cubicBezTo>
                  <a:cubicBezTo>
                    <a:pt x="30" y="94"/>
                    <a:pt x="30" y="99"/>
                    <a:pt x="29" y="101"/>
                  </a:cubicBezTo>
                  <a:cubicBezTo>
                    <a:pt x="25" y="106"/>
                    <a:pt x="22" y="103"/>
                    <a:pt x="20" y="107"/>
                  </a:cubicBezTo>
                  <a:cubicBezTo>
                    <a:pt x="19" y="109"/>
                    <a:pt x="21" y="110"/>
                    <a:pt x="21" y="111"/>
                  </a:cubicBezTo>
                  <a:cubicBezTo>
                    <a:pt x="21" y="111"/>
                    <a:pt x="21" y="115"/>
                    <a:pt x="19" y="116"/>
                  </a:cubicBezTo>
                  <a:cubicBezTo>
                    <a:pt x="18" y="116"/>
                    <a:pt x="19" y="117"/>
                    <a:pt x="19" y="117"/>
                  </a:cubicBezTo>
                  <a:cubicBezTo>
                    <a:pt x="23" y="114"/>
                    <a:pt x="23" y="114"/>
                    <a:pt x="23" y="114"/>
                  </a:cubicBezTo>
                  <a:cubicBezTo>
                    <a:pt x="23" y="114"/>
                    <a:pt x="25" y="116"/>
                    <a:pt x="25" y="117"/>
                  </a:cubicBezTo>
                  <a:cubicBezTo>
                    <a:pt x="25" y="119"/>
                    <a:pt x="24" y="123"/>
                    <a:pt x="30" y="125"/>
                  </a:cubicBezTo>
                  <a:cubicBezTo>
                    <a:pt x="30" y="128"/>
                    <a:pt x="30" y="128"/>
                    <a:pt x="30" y="128"/>
                  </a:cubicBezTo>
                  <a:cubicBezTo>
                    <a:pt x="31" y="128"/>
                    <a:pt x="31" y="128"/>
                    <a:pt x="31" y="128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5" y="126"/>
                    <a:pt x="36" y="126"/>
                  </a:cubicBezTo>
                  <a:cubicBezTo>
                    <a:pt x="36" y="126"/>
                    <a:pt x="35" y="129"/>
                    <a:pt x="46" y="127"/>
                  </a:cubicBezTo>
                  <a:cubicBezTo>
                    <a:pt x="47" y="127"/>
                    <a:pt x="44" y="125"/>
                    <a:pt x="43" y="126"/>
                  </a:cubicBezTo>
                  <a:close/>
                  <a:moveTo>
                    <a:pt x="23" y="85"/>
                  </a:move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24" y="72"/>
                    <a:pt x="24" y="72"/>
                  </a:cubicBezTo>
                  <a:cubicBezTo>
                    <a:pt x="25" y="73"/>
                    <a:pt x="27" y="75"/>
                    <a:pt x="27" y="75"/>
                  </a:cubicBezTo>
                  <a:lnTo>
                    <a:pt x="23" y="85"/>
                  </a:lnTo>
                  <a:close/>
                  <a:moveTo>
                    <a:pt x="29" y="21"/>
                  </a:moveTo>
                  <a:cubicBezTo>
                    <a:pt x="29" y="22"/>
                    <a:pt x="28" y="22"/>
                    <a:pt x="28" y="22"/>
                  </a:cubicBezTo>
                  <a:cubicBezTo>
                    <a:pt x="27" y="22"/>
                    <a:pt x="28" y="19"/>
                    <a:pt x="28" y="18"/>
                  </a:cubicBezTo>
                  <a:cubicBezTo>
                    <a:pt x="28" y="18"/>
                    <a:pt x="28" y="17"/>
                    <a:pt x="28" y="17"/>
                  </a:cubicBezTo>
                  <a:cubicBezTo>
                    <a:pt x="29" y="17"/>
                    <a:pt x="29" y="19"/>
                    <a:pt x="29" y="19"/>
                  </a:cubicBezTo>
                  <a:cubicBezTo>
                    <a:pt x="29" y="19"/>
                    <a:pt x="28" y="21"/>
                    <a:pt x="29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5" name="Freeform 249"/>
            <p:cNvSpPr>
              <a:spLocks/>
            </p:cNvSpPr>
            <p:nvPr/>
          </p:nvSpPr>
          <p:spPr bwMode="auto">
            <a:xfrm>
              <a:off x="2869" y="1989"/>
              <a:ext cx="58" cy="116"/>
            </a:xfrm>
            <a:custGeom>
              <a:avLst/>
              <a:gdLst>
                <a:gd name="T0" fmla="*/ 6 w 63"/>
                <a:gd name="T1" fmla="*/ 5 h 127"/>
                <a:gd name="T2" fmla="*/ 6 w 63"/>
                <a:gd name="T3" fmla="*/ 5 h 127"/>
                <a:gd name="T4" fmla="*/ 6 w 63"/>
                <a:gd name="T5" fmla="*/ 5 h 127"/>
                <a:gd name="T6" fmla="*/ 6 w 63"/>
                <a:gd name="T7" fmla="*/ 6 h 127"/>
                <a:gd name="T8" fmla="*/ 6 w 63"/>
                <a:gd name="T9" fmla="*/ 10 h 127"/>
                <a:gd name="T10" fmla="*/ 6 w 63"/>
                <a:gd name="T11" fmla="*/ 12 h 127"/>
                <a:gd name="T12" fmla="*/ 6 w 63"/>
                <a:gd name="T13" fmla="*/ 13 h 127"/>
                <a:gd name="T14" fmla="*/ 6 w 63"/>
                <a:gd name="T15" fmla="*/ 15 h 127"/>
                <a:gd name="T16" fmla="*/ 0 w 63"/>
                <a:gd name="T17" fmla="*/ 18 h 127"/>
                <a:gd name="T18" fmla="*/ 2 w 63"/>
                <a:gd name="T19" fmla="*/ 18 h 127"/>
                <a:gd name="T20" fmla="*/ 2 w 63"/>
                <a:gd name="T21" fmla="*/ 18 h 127"/>
                <a:gd name="T22" fmla="*/ 4 w 63"/>
                <a:gd name="T23" fmla="*/ 18 h 127"/>
                <a:gd name="T24" fmla="*/ 4 w 63"/>
                <a:gd name="T25" fmla="*/ 18 h 127"/>
                <a:gd name="T26" fmla="*/ 6 w 63"/>
                <a:gd name="T27" fmla="*/ 18 h 127"/>
                <a:gd name="T28" fmla="*/ 6 w 63"/>
                <a:gd name="T29" fmla="*/ 18 h 127"/>
                <a:gd name="T30" fmla="*/ 6 w 63"/>
                <a:gd name="T31" fmla="*/ 18 h 127"/>
                <a:gd name="T32" fmla="*/ 6 w 63"/>
                <a:gd name="T33" fmla="*/ 18 h 127"/>
                <a:gd name="T34" fmla="*/ 6 w 63"/>
                <a:gd name="T35" fmla="*/ 14 h 127"/>
                <a:gd name="T36" fmla="*/ 6 w 63"/>
                <a:gd name="T37" fmla="*/ 13 h 127"/>
                <a:gd name="T38" fmla="*/ 6 w 63"/>
                <a:gd name="T39" fmla="*/ 14 h 127"/>
                <a:gd name="T40" fmla="*/ 6 w 63"/>
                <a:gd name="T41" fmla="*/ 15 h 127"/>
                <a:gd name="T42" fmla="*/ 6 w 63"/>
                <a:gd name="T43" fmla="*/ 18 h 127"/>
                <a:gd name="T44" fmla="*/ 7 w 63"/>
                <a:gd name="T45" fmla="*/ 18 h 127"/>
                <a:gd name="T46" fmla="*/ 7 w 63"/>
                <a:gd name="T47" fmla="*/ 19 h 127"/>
                <a:gd name="T48" fmla="*/ 8 w 63"/>
                <a:gd name="T49" fmla="*/ 19 h 127"/>
                <a:gd name="T50" fmla="*/ 8 w 63"/>
                <a:gd name="T51" fmla="*/ 18 h 127"/>
                <a:gd name="T52" fmla="*/ 8 w 63"/>
                <a:gd name="T53" fmla="*/ 18 h 127"/>
                <a:gd name="T54" fmla="*/ 10 w 63"/>
                <a:gd name="T55" fmla="*/ 19 h 127"/>
                <a:gd name="T56" fmla="*/ 11 w 63"/>
                <a:gd name="T57" fmla="*/ 19 h 127"/>
                <a:gd name="T58" fmla="*/ 11 w 63"/>
                <a:gd name="T59" fmla="*/ 18 h 127"/>
                <a:gd name="T60" fmla="*/ 10 w 63"/>
                <a:gd name="T61" fmla="*/ 18 h 127"/>
                <a:gd name="T62" fmla="*/ 10 w 63"/>
                <a:gd name="T63" fmla="*/ 18 h 127"/>
                <a:gd name="T64" fmla="*/ 9 w 63"/>
                <a:gd name="T65" fmla="*/ 15 h 127"/>
                <a:gd name="T66" fmla="*/ 8 w 63"/>
                <a:gd name="T67" fmla="*/ 13 h 127"/>
                <a:gd name="T68" fmla="*/ 6 w 63"/>
                <a:gd name="T69" fmla="*/ 11 h 127"/>
                <a:gd name="T70" fmla="*/ 6 w 63"/>
                <a:gd name="T71" fmla="*/ 9 h 127"/>
                <a:gd name="T72" fmla="*/ 7 w 63"/>
                <a:gd name="T73" fmla="*/ 9 h 127"/>
                <a:gd name="T74" fmla="*/ 7 w 63"/>
                <a:gd name="T75" fmla="*/ 8 h 127"/>
                <a:gd name="T76" fmla="*/ 8 w 63"/>
                <a:gd name="T77" fmla="*/ 8 h 127"/>
                <a:gd name="T78" fmla="*/ 8 w 63"/>
                <a:gd name="T79" fmla="*/ 5 h 127"/>
                <a:gd name="T80" fmla="*/ 6 w 63"/>
                <a:gd name="T81" fmla="*/ 5 h 127"/>
                <a:gd name="T82" fmla="*/ 6 w 63"/>
                <a:gd name="T83" fmla="*/ 5 h 127"/>
                <a:gd name="T84" fmla="*/ 6 w 63"/>
                <a:gd name="T85" fmla="*/ 5 h 127"/>
                <a:gd name="T86" fmla="*/ 6 w 63"/>
                <a:gd name="T87" fmla="*/ 5 h 127"/>
                <a:gd name="T88" fmla="*/ 6 w 63"/>
                <a:gd name="T89" fmla="*/ 5 h 127"/>
                <a:gd name="T90" fmla="*/ 6 w 63"/>
                <a:gd name="T91" fmla="*/ 5 h 127"/>
                <a:gd name="T92" fmla="*/ 6 w 63"/>
                <a:gd name="T93" fmla="*/ 5 h 127"/>
                <a:gd name="T94" fmla="*/ 6 w 63"/>
                <a:gd name="T95" fmla="*/ 5 h 127"/>
                <a:gd name="T96" fmla="*/ 6 w 63"/>
                <a:gd name="T97" fmla="*/ 5 h 127"/>
                <a:gd name="T98" fmla="*/ 6 w 63"/>
                <a:gd name="T99" fmla="*/ 5 h 127"/>
                <a:gd name="T100" fmla="*/ 6 w 63"/>
                <a:gd name="T101" fmla="*/ 5 h 127"/>
                <a:gd name="T102" fmla="*/ 6 w 63"/>
                <a:gd name="T103" fmla="*/ 5 h 127"/>
                <a:gd name="T104" fmla="*/ 6 w 63"/>
                <a:gd name="T105" fmla="*/ 3 h 127"/>
                <a:gd name="T106" fmla="*/ 6 w 63"/>
                <a:gd name="T107" fmla="*/ 4 h 127"/>
                <a:gd name="T108" fmla="*/ 6 w 63"/>
                <a:gd name="T109" fmla="*/ 5 h 127"/>
                <a:gd name="T110" fmla="*/ 6 w 63"/>
                <a:gd name="T111" fmla="*/ 5 h 127"/>
                <a:gd name="T112" fmla="*/ 6 w 63"/>
                <a:gd name="T113" fmla="*/ 5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" h="127">
                  <a:moveTo>
                    <a:pt x="28" y="14"/>
                  </a:moveTo>
                  <a:cubicBezTo>
                    <a:pt x="28" y="14"/>
                    <a:pt x="31" y="18"/>
                    <a:pt x="27" y="21"/>
                  </a:cubicBezTo>
                  <a:cubicBezTo>
                    <a:pt x="25" y="22"/>
                    <a:pt x="25" y="21"/>
                    <a:pt x="23" y="23"/>
                  </a:cubicBezTo>
                  <a:cubicBezTo>
                    <a:pt x="21" y="26"/>
                    <a:pt x="17" y="44"/>
                    <a:pt x="20" y="44"/>
                  </a:cubicBezTo>
                  <a:cubicBezTo>
                    <a:pt x="24" y="45"/>
                    <a:pt x="19" y="60"/>
                    <a:pt x="20" y="65"/>
                  </a:cubicBezTo>
                  <a:cubicBezTo>
                    <a:pt x="20" y="69"/>
                    <a:pt x="20" y="73"/>
                    <a:pt x="18" y="78"/>
                  </a:cubicBezTo>
                  <a:cubicBezTo>
                    <a:pt x="18" y="81"/>
                    <a:pt x="18" y="86"/>
                    <a:pt x="18" y="87"/>
                  </a:cubicBezTo>
                  <a:cubicBezTo>
                    <a:pt x="15" y="90"/>
                    <a:pt x="11" y="97"/>
                    <a:pt x="8" y="104"/>
                  </a:cubicBezTo>
                  <a:cubicBezTo>
                    <a:pt x="7" y="107"/>
                    <a:pt x="0" y="119"/>
                    <a:pt x="0" y="119"/>
                  </a:cubicBezTo>
                  <a:cubicBezTo>
                    <a:pt x="0" y="119"/>
                    <a:pt x="1" y="121"/>
                    <a:pt x="2" y="121"/>
                  </a:cubicBezTo>
                  <a:cubicBezTo>
                    <a:pt x="3" y="121"/>
                    <a:pt x="2" y="125"/>
                    <a:pt x="2" y="125"/>
                  </a:cubicBezTo>
                  <a:cubicBezTo>
                    <a:pt x="4" y="125"/>
                    <a:pt x="4" y="125"/>
                    <a:pt x="4" y="125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7" y="121"/>
                    <a:pt x="10" y="124"/>
                  </a:cubicBezTo>
                  <a:cubicBezTo>
                    <a:pt x="12" y="127"/>
                    <a:pt x="20" y="124"/>
                    <a:pt x="20" y="124"/>
                  </a:cubicBezTo>
                  <a:cubicBezTo>
                    <a:pt x="20" y="123"/>
                    <a:pt x="19" y="123"/>
                    <a:pt x="16" y="122"/>
                  </a:cubicBezTo>
                  <a:cubicBezTo>
                    <a:pt x="15" y="122"/>
                    <a:pt x="13" y="120"/>
                    <a:pt x="13" y="119"/>
                  </a:cubicBezTo>
                  <a:cubicBezTo>
                    <a:pt x="12" y="117"/>
                    <a:pt x="20" y="105"/>
                    <a:pt x="26" y="89"/>
                  </a:cubicBezTo>
                  <a:cubicBezTo>
                    <a:pt x="27" y="86"/>
                    <a:pt x="30" y="83"/>
                    <a:pt x="31" y="80"/>
                  </a:cubicBezTo>
                  <a:cubicBezTo>
                    <a:pt x="31" y="79"/>
                    <a:pt x="37" y="89"/>
                    <a:pt x="38" y="91"/>
                  </a:cubicBezTo>
                  <a:cubicBezTo>
                    <a:pt x="38" y="92"/>
                    <a:pt x="38" y="97"/>
                    <a:pt x="39" y="102"/>
                  </a:cubicBezTo>
                  <a:cubicBezTo>
                    <a:pt x="40" y="112"/>
                    <a:pt x="41" y="123"/>
                    <a:pt x="41" y="123"/>
                  </a:cubicBezTo>
                  <a:cubicBezTo>
                    <a:pt x="42" y="123"/>
                    <a:pt x="44" y="124"/>
                    <a:pt x="44" y="124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6" y="124"/>
                    <a:pt x="49" y="123"/>
                    <a:pt x="49" y="123"/>
                  </a:cubicBezTo>
                  <a:cubicBezTo>
                    <a:pt x="49" y="123"/>
                    <a:pt x="52" y="126"/>
                    <a:pt x="54" y="126"/>
                  </a:cubicBezTo>
                  <a:cubicBezTo>
                    <a:pt x="57" y="126"/>
                    <a:pt x="63" y="127"/>
                    <a:pt x="63" y="126"/>
                  </a:cubicBezTo>
                  <a:cubicBezTo>
                    <a:pt x="63" y="125"/>
                    <a:pt x="62" y="125"/>
                    <a:pt x="60" y="125"/>
                  </a:cubicBezTo>
                  <a:cubicBezTo>
                    <a:pt x="58" y="124"/>
                    <a:pt x="56" y="123"/>
                    <a:pt x="55" y="121"/>
                  </a:cubicBezTo>
                  <a:cubicBezTo>
                    <a:pt x="54" y="121"/>
                    <a:pt x="55" y="121"/>
                    <a:pt x="55" y="120"/>
                  </a:cubicBezTo>
                  <a:cubicBezTo>
                    <a:pt x="52" y="108"/>
                    <a:pt x="51" y="108"/>
                    <a:pt x="50" y="104"/>
                  </a:cubicBezTo>
                  <a:cubicBezTo>
                    <a:pt x="48" y="94"/>
                    <a:pt x="48" y="89"/>
                    <a:pt x="48" y="87"/>
                  </a:cubicBezTo>
                  <a:cubicBezTo>
                    <a:pt x="47" y="86"/>
                    <a:pt x="41" y="68"/>
                    <a:pt x="40" y="67"/>
                  </a:cubicBezTo>
                  <a:cubicBezTo>
                    <a:pt x="40" y="65"/>
                    <a:pt x="41" y="57"/>
                    <a:pt x="41" y="57"/>
                  </a:cubicBezTo>
                  <a:cubicBezTo>
                    <a:pt x="41" y="57"/>
                    <a:pt x="42" y="57"/>
                    <a:pt x="43" y="56"/>
                  </a:cubicBezTo>
                  <a:cubicBezTo>
                    <a:pt x="44" y="55"/>
                    <a:pt x="44" y="57"/>
                    <a:pt x="45" y="55"/>
                  </a:cubicBezTo>
                  <a:cubicBezTo>
                    <a:pt x="46" y="54"/>
                    <a:pt x="48" y="56"/>
                    <a:pt x="49" y="55"/>
                  </a:cubicBezTo>
                  <a:cubicBezTo>
                    <a:pt x="50" y="53"/>
                    <a:pt x="50" y="40"/>
                    <a:pt x="49" y="40"/>
                  </a:cubicBezTo>
                  <a:cubicBezTo>
                    <a:pt x="49" y="39"/>
                    <a:pt x="42" y="38"/>
                    <a:pt x="41" y="38"/>
                  </a:cubicBezTo>
                  <a:cubicBezTo>
                    <a:pt x="41" y="38"/>
                    <a:pt x="41" y="36"/>
                    <a:pt x="39" y="33"/>
                  </a:cubicBezTo>
                  <a:cubicBezTo>
                    <a:pt x="37" y="30"/>
                    <a:pt x="38" y="26"/>
                    <a:pt x="36" y="23"/>
                  </a:cubicBezTo>
                  <a:cubicBezTo>
                    <a:pt x="34" y="21"/>
                    <a:pt x="35" y="18"/>
                    <a:pt x="35" y="18"/>
                  </a:cubicBezTo>
                  <a:cubicBezTo>
                    <a:pt x="35" y="18"/>
                    <a:pt x="38" y="18"/>
                    <a:pt x="39" y="18"/>
                  </a:cubicBezTo>
                  <a:cubicBezTo>
                    <a:pt x="39" y="18"/>
                    <a:pt x="39" y="17"/>
                    <a:pt x="39" y="16"/>
                  </a:cubicBezTo>
                  <a:cubicBezTo>
                    <a:pt x="39" y="16"/>
                    <a:pt x="40" y="16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4"/>
                    <a:pt x="39" y="13"/>
                    <a:pt x="39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2" y="13"/>
                    <a:pt x="40" y="11"/>
                    <a:pt x="39" y="10"/>
                  </a:cubicBezTo>
                  <a:cubicBezTo>
                    <a:pt x="39" y="10"/>
                    <a:pt x="40" y="4"/>
                    <a:pt x="37" y="3"/>
                  </a:cubicBezTo>
                  <a:cubicBezTo>
                    <a:pt x="35" y="1"/>
                    <a:pt x="31" y="0"/>
                    <a:pt x="27" y="4"/>
                  </a:cubicBezTo>
                  <a:cubicBezTo>
                    <a:pt x="24" y="7"/>
                    <a:pt x="26" y="8"/>
                    <a:pt x="26" y="8"/>
                  </a:cubicBezTo>
                  <a:cubicBezTo>
                    <a:pt x="26" y="8"/>
                    <a:pt x="23" y="9"/>
                    <a:pt x="23" y="11"/>
                  </a:cubicBezTo>
                  <a:cubicBezTo>
                    <a:pt x="23" y="12"/>
                    <a:pt x="23" y="14"/>
                    <a:pt x="28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6" name="Freeform 250"/>
            <p:cNvSpPr>
              <a:spLocks noEditPoints="1"/>
            </p:cNvSpPr>
            <p:nvPr/>
          </p:nvSpPr>
          <p:spPr bwMode="auto">
            <a:xfrm>
              <a:off x="2793" y="1966"/>
              <a:ext cx="75" cy="119"/>
            </a:xfrm>
            <a:custGeom>
              <a:avLst/>
              <a:gdLst>
                <a:gd name="T0" fmla="*/ 11 w 82"/>
                <a:gd name="T1" fmla="*/ 11 h 130"/>
                <a:gd name="T2" fmla="*/ 10 w 82"/>
                <a:gd name="T3" fmla="*/ 10 h 130"/>
                <a:gd name="T4" fmla="*/ 9 w 82"/>
                <a:gd name="T5" fmla="*/ 9 h 130"/>
                <a:gd name="T6" fmla="*/ 5 w 82"/>
                <a:gd name="T7" fmla="*/ 5 h 130"/>
                <a:gd name="T8" fmla="*/ 5 w 82"/>
                <a:gd name="T9" fmla="*/ 5 h 130"/>
                <a:gd name="T10" fmla="*/ 5 w 82"/>
                <a:gd name="T11" fmla="*/ 5 h 130"/>
                <a:gd name="T12" fmla="*/ 5 w 82"/>
                <a:gd name="T13" fmla="*/ 5 h 130"/>
                <a:gd name="T14" fmla="*/ 5 w 82"/>
                <a:gd name="T15" fmla="*/ 5 h 130"/>
                <a:gd name="T16" fmla="*/ 5 w 82"/>
                <a:gd name="T17" fmla="*/ 1 h 130"/>
                <a:gd name="T18" fmla="*/ 5 w 82"/>
                <a:gd name="T19" fmla="*/ 5 h 130"/>
                <a:gd name="T20" fmla="*/ 5 w 82"/>
                <a:gd name="T21" fmla="*/ 5 h 130"/>
                <a:gd name="T22" fmla="*/ 5 w 82"/>
                <a:gd name="T23" fmla="*/ 8 h 130"/>
                <a:gd name="T24" fmla="*/ 5 w 82"/>
                <a:gd name="T25" fmla="*/ 13 h 130"/>
                <a:gd name="T26" fmla="*/ 5 w 82"/>
                <a:gd name="T27" fmla="*/ 15 h 130"/>
                <a:gd name="T28" fmla="*/ 5 w 82"/>
                <a:gd name="T29" fmla="*/ 18 h 130"/>
                <a:gd name="T30" fmla="*/ 4 w 82"/>
                <a:gd name="T31" fmla="*/ 21 h 130"/>
                <a:gd name="T32" fmla="*/ 5 w 82"/>
                <a:gd name="T33" fmla="*/ 20 h 130"/>
                <a:gd name="T34" fmla="*/ 5 w 82"/>
                <a:gd name="T35" fmla="*/ 21 h 130"/>
                <a:gd name="T36" fmla="*/ 5 w 82"/>
                <a:gd name="T37" fmla="*/ 20 h 130"/>
                <a:gd name="T38" fmla="*/ 5 w 82"/>
                <a:gd name="T39" fmla="*/ 17 h 130"/>
                <a:gd name="T40" fmla="*/ 5 w 82"/>
                <a:gd name="T41" fmla="*/ 14 h 130"/>
                <a:gd name="T42" fmla="*/ 5 w 82"/>
                <a:gd name="T43" fmla="*/ 15 h 130"/>
                <a:gd name="T44" fmla="*/ 7 w 82"/>
                <a:gd name="T45" fmla="*/ 19 h 130"/>
                <a:gd name="T46" fmla="*/ 7 w 82"/>
                <a:gd name="T47" fmla="*/ 21 h 130"/>
                <a:gd name="T48" fmla="*/ 7 w 82"/>
                <a:gd name="T49" fmla="*/ 19 h 130"/>
                <a:gd name="T50" fmla="*/ 9 w 82"/>
                <a:gd name="T51" fmla="*/ 21 h 130"/>
                <a:gd name="T52" fmla="*/ 9 w 82"/>
                <a:gd name="T53" fmla="*/ 19 h 130"/>
                <a:gd name="T54" fmla="*/ 7 w 82"/>
                <a:gd name="T55" fmla="*/ 15 h 130"/>
                <a:gd name="T56" fmla="*/ 5 w 82"/>
                <a:gd name="T57" fmla="*/ 11 h 130"/>
                <a:gd name="T58" fmla="*/ 5 w 82"/>
                <a:gd name="T59" fmla="*/ 11 h 130"/>
                <a:gd name="T60" fmla="*/ 8 w 82"/>
                <a:gd name="T61" fmla="*/ 10 h 130"/>
                <a:gd name="T62" fmla="*/ 9 w 82"/>
                <a:gd name="T63" fmla="*/ 11 h 130"/>
                <a:gd name="T64" fmla="*/ 9 w 82"/>
                <a:gd name="T65" fmla="*/ 12 h 130"/>
                <a:gd name="T66" fmla="*/ 13 w 82"/>
                <a:gd name="T67" fmla="*/ 13 h 130"/>
                <a:gd name="T68" fmla="*/ 5 w 82"/>
                <a:gd name="T69" fmla="*/ 5 h 130"/>
                <a:gd name="T70" fmla="*/ 5 w 82"/>
                <a:gd name="T71" fmla="*/ 5 h 130"/>
                <a:gd name="T72" fmla="*/ 10 w 82"/>
                <a:gd name="T73" fmla="*/ 12 h 130"/>
                <a:gd name="T74" fmla="*/ 11 w 82"/>
                <a:gd name="T75" fmla="*/ 11 h 130"/>
                <a:gd name="T76" fmla="*/ 10 w 82"/>
                <a:gd name="T77" fmla="*/ 12 h 1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2" h="130">
                  <a:moveTo>
                    <a:pt x="72" y="61"/>
                  </a:moveTo>
                  <a:cubicBezTo>
                    <a:pt x="71" y="60"/>
                    <a:pt x="69" y="63"/>
                    <a:pt x="68" y="63"/>
                  </a:cubicBezTo>
                  <a:cubicBezTo>
                    <a:pt x="68" y="63"/>
                    <a:pt x="65" y="63"/>
                    <a:pt x="65" y="63"/>
                  </a:cubicBezTo>
                  <a:cubicBezTo>
                    <a:pt x="64" y="63"/>
                    <a:pt x="64" y="62"/>
                    <a:pt x="63" y="62"/>
                  </a:cubicBezTo>
                  <a:cubicBezTo>
                    <a:pt x="63" y="62"/>
                    <a:pt x="57" y="59"/>
                    <a:pt x="57" y="59"/>
                  </a:cubicBezTo>
                  <a:cubicBezTo>
                    <a:pt x="56" y="59"/>
                    <a:pt x="57" y="57"/>
                    <a:pt x="54" y="56"/>
                  </a:cubicBezTo>
                  <a:cubicBezTo>
                    <a:pt x="51" y="54"/>
                    <a:pt x="43" y="44"/>
                    <a:pt x="42" y="43"/>
                  </a:cubicBezTo>
                  <a:cubicBezTo>
                    <a:pt x="40" y="37"/>
                    <a:pt x="39" y="35"/>
                    <a:pt x="38" y="33"/>
                  </a:cubicBezTo>
                  <a:cubicBezTo>
                    <a:pt x="37" y="31"/>
                    <a:pt x="36" y="30"/>
                    <a:pt x="33" y="23"/>
                  </a:cubicBezTo>
                  <a:cubicBezTo>
                    <a:pt x="31" y="17"/>
                    <a:pt x="34" y="17"/>
                    <a:pt x="34" y="17"/>
                  </a:cubicBezTo>
                  <a:cubicBezTo>
                    <a:pt x="34" y="17"/>
                    <a:pt x="36" y="18"/>
                    <a:pt x="36" y="17"/>
                  </a:cubicBezTo>
                  <a:cubicBezTo>
                    <a:pt x="37" y="17"/>
                    <a:pt x="36" y="16"/>
                    <a:pt x="37" y="16"/>
                  </a:cubicBezTo>
                  <a:cubicBezTo>
                    <a:pt x="37" y="15"/>
                    <a:pt x="37" y="15"/>
                    <a:pt x="37" y="15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7" y="13"/>
                    <a:pt x="39" y="13"/>
                    <a:pt x="38" y="12"/>
                  </a:cubicBezTo>
                  <a:cubicBezTo>
                    <a:pt x="38" y="11"/>
                    <a:pt x="38" y="11"/>
                    <a:pt x="37" y="10"/>
                  </a:cubicBezTo>
                  <a:cubicBezTo>
                    <a:pt x="37" y="10"/>
                    <a:pt x="37" y="6"/>
                    <a:pt x="36" y="5"/>
                  </a:cubicBezTo>
                  <a:cubicBezTo>
                    <a:pt x="35" y="2"/>
                    <a:pt x="31" y="0"/>
                    <a:pt x="27" y="1"/>
                  </a:cubicBezTo>
                  <a:cubicBezTo>
                    <a:pt x="26" y="2"/>
                    <a:pt x="26" y="2"/>
                    <a:pt x="25" y="3"/>
                  </a:cubicBezTo>
                  <a:cubicBezTo>
                    <a:pt x="24" y="4"/>
                    <a:pt x="21" y="6"/>
                    <a:pt x="22" y="13"/>
                  </a:cubicBezTo>
                  <a:cubicBezTo>
                    <a:pt x="22" y="13"/>
                    <a:pt x="21" y="15"/>
                    <a:pt x="21" y="17"/>
                  </a:cubicBezTo>
                  <a:cubicBezTo>
                    <a:pt x="21" y="19"/>
                    <a:pt x="19" y="16"/>
                    <a:pt x="19" y="26"/>
                  </a:cubicBezTo>
                  <a:cubicBezTo>
                    <a:pt x="19" y="27"/>
                    <a:pt x="11" y="35"/>
                    <a:pt x="11" y="40"/>
                  </a:cubicBezTo>
                  <a:cubicBezTo>
                    <a:pt x="11" y="45"/>
                    <a:pt x="15" y="49"/>
                    <a:pt x="15" y="49"/>
                  </a:cubicBezTo>
                  <a:cubicBezTo>
                    <a:pt x="15" y="49"/>
                    <a:pt x="16" y="55"/>
                    <a:pt x="14" y="60"/>
                  </a:cubicBezTo>
                  <a:cubicBezTo>
                    <a:pt x="12" y="62"/>
                    <a:pt x="13" y="72"/>
                    <a:pt x="15" y="78"/>
                  </a:cubicBezTo>
                  <a:cubicBezTo>
                    <a:pt x="16" y="79"/>
                    <a:pt x="14" y="82"/>
                    <a:pt x="14" y="84"/>
                  </a:cubicBezTo>
                  <a:cubicBezTo>
                    <a:pt x="15" y="91"/>
                    <a:pt x="12" y="92"/>
                    <a:pt x="9" y="96"/>
                  </a:cubicBezTo>
                  <a:cubicBezTo>
                    <a:pt x="7" y="100"/>
                    <a:pt x="7" y="106"/>
                    <a:pt x="7" y="109"/>
                  </a:cubicBezTo>
                  <a:cubicBezTo>
                    <a:pt x="7" y="111"/>
                    <a:pt x="6" y="116"/>
                    <a:pt x="6" y="116"/>
                  </a:cubicBezTo>
                  <a:cubicBezTo>
                    <a:pt x="6" y="117"/>
                    <a:pt x="0" y="122"/>
                    <a:pt x="4" y="126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5" y="128"/>
                    <a:pt x="6" y="126"/>
                    <a:pt x="6" y="126"/>
                  </a:cubicBezTo>
                  <a:cubicBezTo>
                    <a:pt x="6" y="126"/>
                    <a:pt x="7" y="126"/>
                    <a:pt x="9" y="127"/>
                  </a:cubicBezTo>
                  <a:cubicBezTo>
                    <a:pt x="10" y="127"/>
                    <a:pt x="10" y="128"/>
                    <a:pt x="11" y="129"/>
                  </a:cubicBezTo>
                  <a:cubicBezTo>
                    <a:pt x="13" y="130"/>
                    <a:pt x="22" y="127"/>
                    <a:pt x="20" y="126"/>
                  </a:cubicBezTo>
                  <a:cubicBezTo>
                    <a:pt x="19" y="126"/>
                    <a:pt x="17" y="127"/>
                    <a:pt x="15" y="126"/>
                  </a:cubicBezTo>
                  <a:cubicBezTo>
                    <a:pt x="13" y="125"/>
                    <a:pt x="12" y="123"/>
                    <a:pt x="11" y="122"/>
                  </a:cubicBezTo>
                  <a:cubicBezTo>
                    <a:pt x="10" y="121"/>
                    <a:pt x="9" y="114"/>
                    <a:pt x="12" y="110"/>
                  </a:cubicBezTo>
                  <a:cubicBezTo>
                    <a:pt x="15" y="104"/>
                    <a:pt x="16" y="99"/>
                    <a:pt x="16" y="97"/>
                  </a:cubicBezTo>
                  <a:cubicBezTo>
                    <a:pt x="17" y="95"/>
                    <a:pt x="20" y="93"/>
                    <a:pt x="21" y="88"/>
                  </a:cubicBezTo>
                  <a:cubicBezTo>
                    <a:pt x="21" y="87"/>
                    <a:pt x="34" y="88"/>
                    <a:pt x="34" y="87"/>
                  </a:cubicBezTo>
                  <a:cubicBezTo>
                    <a:pt x="34" y="87"/>
                    <a:pt x="38" y="93"/>
                    <a:pt x="39" y="95"/>
                  </a:cubicBezTo>
                  <a:cubicBezTo>
                    <a:pt x="40" y="97"/>
                    <a:pt x="39" y="104"/>
                    <a:pt x="42" y="107"/>
                  </a:cubicBezTo>
                  <a:cubicBezTo>
                    <a:pt x="44" y="111"/>
                    <a:pt x="47" y="117"/>
                    <a:pt x="47" y="118"/>
                  </a:cubicBezTo>
                  <a:cubicBezTo>
                    <a:pt x="46" y="119"/>
                    <a:pt x="42" y="121"/>
                    <a:pt x="46" y="125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51" y="126"/>
                    <a:pt x="52" y="127"/>
                  </a:cubicBezTo>
                  <a:cubicBezTo>
                    <a:pt x="53" y="128"/>
                    <a:pt x="54" y="129"/>
                    <a:pt x="55" y="129"/>
                  </a:cubicBezTo>
                  <a:cubicBezTo>
                    <a:pt x="56" y="129"/>
                    <a:pt x="64" y="127"/>
                    <a:pt x="64" y="126"/>
                  </a:cubicBezTo>
                  <a:cubicBezTo>
                    <a:pt x="64" y="125"/>
                    <a:pt x="59" y="126"/>
                    <a:pt x="57" y="125"/>
                  </a:cubicBezTo>
                  <a:cubicBezTo>
                    <a:pt x="55" y="123"/>
                    <a:pt x="52" y="120"/>
                    <a:pt x="52" y="119"/>
                  </a:cubicBezTo>
                  <a:cubicBezTo>
                    <a:pt x="51" y="114"/>
                    <a:pt x="46" y="100"/>
                    <a:pt x="45" y="96"/>
                  </a:cubicBezTo>
                  <a:cubicBezTo>
                    <a:pt x="44" y="95"/>
                    <a:pt x="46" y="91"/>
                    <a:pt x="44" y="88"/>
                  </a:cubicBezTo>
                  <a:cubicBezTo>
                    <a:pt x="42" y="87"/>
                    <a:pt x="34" y="68"/>
                    <a:pt x="32" y="67"/>
                  </a:cubicBezTo>
                  <a:cubicBezTo>
                    <a:pt x="32" y="67"/>
                    <a:pt x="32" y="66"/>
                    <a:pt x="33" y="66"/>
                  </a:cubicBezTo>
                  <a:cubicBezTo>
                    <a:pt x="34" y="65"/>
                    <a:pt x="35" y="66"/>
                    <a:pt x="35" y="63"/>
                  </a:cubicBezTo>
                  <a:cubicBezTo>
                    <a:pt x="36" y="60"/>
                    <a:pt x="36" y="47"/>
                    <a:pt x="36" y="47"/>
                  </a:cubicBezTo>
                  <a:cubicBezTo>
                    <a:pt x="36" y="47"/>
                    <a:pt x="49" y="57"/>
                    <a:pt x="51" y="61"/>
                  </a:cubicBezTo>
                  <a:cubicBezTo>
                    <a:pt x="51" y="61"/>
                    <a:pt x="52" y="60"/>
                    <a:pt x="52" y="60"/>
                  </a:cubicBezTo>
                  <a:cubicBezTo>
                    <a:pt x="52" y="60"/>
                    <a:pt x="57" y="64"/>
                    <a:pt x="58" y="66"/>
                  </a:cubicBezTo>
                  <a:cubicBezTo>
                    <a:pt x="58" y="68"/>
                    <a:pt x="57" y="69"/>
                    <a:pt x="58" y="71"/>
                  </a:cubicBezTo>
                  <a:cubicBezTo>
                    <a:pt x="58" y="71"/>
                    <a:pt x="55" y="74"/>
                    <a:pt x="55" y="74"/>
                  </a:cubicBezTo>
                  <a:cubicBezTo>
                    <a:pt x="55" y="74"/>
                    <a:pt x="65" y="88"/>
                    <a:pt x="66" y="88"/>
                  </a:cubicBezTo>
                  <a:cubicBezTo>
                    <a:pt x="67" y="88"/>
                    <a:pt x="82" y="76"/>
                    <a:pt x="82" y="75"/>
                  </a:cubicBezTo>
                  <a:cubicBezTo>
                    <a:pt x="82" y="73"/>
                    <a:pt x="72" y="61"/>
                    <a:pt x="72" y="61"/>
                  </a:cubicBezTo>
                  <a:close/>
                  <a:moveTo>
                    <a:pt x="25" y="19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4"/>
                    <a:pt x="27" y="14"/>
                  </a:cubicBezTo>
                  <a:cubicBezTo>
                    <a:pt x="27" y="14"/>
                    <a:pt x="27" y="16"/>
                    <a:pt x="25" y="19"/>
                  </a:cubicBezTo>
                  <a:close/>
                  <a:moveTo>
                    <a:pt x="59" y="71"/>
                  </a:moveTo>
                  <a:cubicBezTo>
                    <a:pt x="59" y="71"/>
                    <a:pt x="58" y="69"/>
                    <a:pt x="60" y="68"/>
                  </a:cubicBezTo>
                  <a:cubicBezTo>
                    <a:pt x="61" y="67"/>
                    <a:pt x="63" y="66"/>
                    <a:pt x="64" y="65"/>
                  </a:cubicBezTo>
                  <a:cubicBezTo>
                    <a:pt x="64" y="64"/>
                    <a:pt x="67" y="64"/>
                    <a:pt x="67" y="64"/>
                  </a:cubicBezTo>
                  <a:cubicBezTo>
                    <a:pt x="67" y="65"/>
                    <a:pt x="59" y="71"/>
                    <a:pt x="59" y="7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7" name="Freeform 251"/>
            <p:cNvSpPr>
              <a:spLocks noEditPoints="1"/>
            </p:cNvSpPr>
            <p:nvPr/>
          </p:nvSpPr>
          <p:spPr bwMode="auto">
            <a:xfrm>
              <a:off x="2823" y="1835"/>
              <a:ext cx="45" cy="141"/>
            </a:xfrm>
            <a:custGeom>
              <a:avLst/>
              <a:gdLst>
                <a:gd name="T0" fmla="*/ 5 w 50"/>
                <a:gd name="T1" fmla="*/ 5 h 154"/>
                <a:gd name="T2" fmla="*/ 5 w 50"/>
                <a:gd name="T3" fmla="*/ 5 h 154"/>
                <a:gd name="T4" fmla="*/ 5 w 50"/>
                <a:gd name="T5" fmla="*/ 5 h 154"/>
                <a:gd name="T6" fmla="*/ 5 w 50"/>
                <a:gd name="T7" fmla="*/ 1 h 154"/>
                <a:gd name="T8" fmla="*/ 5 w 50"/>
                <a:gd name="T9" fmla="*/ 1 h 154"/>
                <a:gd name="T10" fmla="*/ 5 w 50"/>
                <a:gd name="T11" fmla="*/ 5 h 154"/>
                <a:gd name="T12" fmla="*/ 5 w 50"/>
                <a:gd name="T13" fmla="*/ 5 h 154"/>
                <a:gd name="T14" fmla="*/ 5 w 50"/>
                <a:gd name="T15" fmla="*/ 5 h 154"/>
                <a:gd name="T16" fmla="*/ 5 w 50"/>
                <a:gd name="T17" fmla="*/ 5 h 154"/>
                <a:gd name="T18" fmla="*/ 5 w 50"/>
                <a:gd name="T19" fmla="*/ 5 h 154"/>
                <a:gd name="T20" fmla="*/ 5 w 50"/>
                <a:gd name="T21" fmla="*/ 5 h 154"/>
                <a:gd name="T22" fmla="*/ 5 w 50"/>
                <a:gd name="T23" fmla="*/ 5 h 154"/>
                <a:gd name="T24" fmla="*/ 5 w 50"/>
                <a:gd name="T25" fmla="*/ 7 h 154"/>
                <a:gd name="T26" fmla="*/ 4 w 50"/>
                <a:gd name="T27" fmla="*/ 10 h 154"/>
                <a:gd name="T28" fmla="*/ 2 w 50"/>
                <a:gd name="T29" fmla="*/ 12 h 154"/>
                <a:gd name="T30" fmla="*/ 1 w 50"/>
                <a:gd name="T31" fmla="*/ 14 h 154"/>
                <a:gd name="T32" fmla="*/ 5 w 50"/>
                <a:gd name="T33" fmla="*/ 15 h 154"/>
                <a:gd name="T34" fmla="*/ 5 w 50"/>
                <a:gd name="T35" fmla="*/ 14 h 154"/>
                <a:gd name="T36" fmla="*/ 5 w 50"/>
                <a:gd name="T37" fmla="*/ 13 h 154"/>
                <a:gd name="T38" fmla="*/ 5 w 50"/>
                <a:gd name="T39" fmla="*/ 13 h 154"/>
                <a:gd name="T40" fmla="*/ 5 w 50"/>
                <a:gd name="T41" fmla="*/ 16 h 154"/>
                <a:gd name="T42" fmla="*/ 5 w 50"/>
                <a:gd name="T43" fmla="*/ 19 h 154"/>
                <a:gd name="T44" fmla="*/ 5 w 50"/>
                <a:gd name="T45" fmla="*/ 23 h 154"/>
                <a:gd name="T46" fmla="*/ 5 w 50"/>
                <a:gd name="T47" fmla="*/ 23 h 154"/>
                <a:gd name="T48" fmla="*/ 5 w 50"/>
                <a:gd name="T49" fmla="*/ 22 h 154"/>
                <a:gd name="T50" fmla="*/ 5 w 50"/>
                <a:gd name="T51" fmla="*/ 19 h 154"/>
                <a:gd name="T52" fmla="*/ 5 w 50"/>
                <a:gd name="T53" fmla="*/ 17 h 154"/>
                <a:gd name="T54" fmla="*/ 5 w 50"/>
                <a:gd name="T55" fmla="*/ 16 h 154"/>
                <a:gd name="T56" fmla="*/ 5 w 50"/>
                <a:gd name="T57" fmla="*/ 21 h 154"/>
                <a:gd name="T58" fmla="*/ 5 w 50"/>
                <a:gd name="T59" fmla="*/ 23 h 154"/>
                <a:gd name="T60" fmla="*/ 5 w 50"/>
                <a:gd name="T61" fmla="*/ 23 h 154"/>
                <a:gd name="T62" fmla="*/ 5 w 50"/>
                <a:gd name="T63" fmla="*/ 23 h 154"/>
                <a:gd name="T64" fmla="*/ 5 w 50"/>
                <a:gd name="T65" fmla="*/ 21 h 154"/>
                <a:gd name="T66" fmla="*/ 5 w 50"/>
                <a:gd name="T67" fmla="*/ 17 h 154"/>
                <a:gd name="T68" fmla="*/ 5 w 50"/>
                <a:gd name="T69" fmla="*/ 13 h 154"/>
                <a:gd name="T70" fmla="*/ 5 w 50"/>
                <a:gd name="T71" fmla="*/ 9 h 154"/>
                <a:gd name="T72" fmla="*/ 5 w 50"/>
                <a:gd name="T73" fmla="*/ 9 h 154"/>
                <a:gd name="T74" fmla="*/ 5 w 50"/>
                <a:gd name="T75" fmla="*/ 12 h 154"/>
                <a:gd name="T76" fmla="*/ 5 w 50"/>
                <a:gd name="T77" fmla="*/ 14 h 154"/>
                <a:gd name="T78" fmla="*/ 5 w 50"/>
                <a:gd name="T79" fmla="*/ 14 h 154"/>
                <a:gd name="T80" fmla="*/ 5 w 50"/>
                <a:gd name="T81" fmla="*/ 14 h 154"/>
                <a:gd name="T82" fmla="*/ 5 w 50"/>
                <a:gd name="T83" fmla="*/ 14 h 154"/>
                <a:gd name="T84" fmla="*/ 5 w 50"/>
                <a:gd name="T85" fmla="*/ 12 h 154"/>
                <a:gd name="T86" fmla="*/ 5 w 50"/>
                <a:gd name="T87" fmla="*/ 9 h 154"/>
                <a:gd name="T88" fmla="*/ 5 w 50"/>
                <a:gd name="T89" fmla="*/ 14 h 1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0" h="154">
                  <a:moveTo>
                    <a:pt x="49" y="53"/>
                  </a:moveTo>
                  <a:cubicBezTo>
                    <a:pt x="48" y="49"/>
                    <a:pt x="49" y="41"/>
                    <a:pt x="48" y="36"/>
                  </a:cubicBezTo>
                  <a:cubicBezTo>
                    <a:pt x="46" y="30"/>
                    <a:pt x="47" y="31"/>
                    <a:pt x="46" y="28"/>
                  </a:cubicBezTo>
                  <a:cubicBezTo>
                    <a:pt x="44" y="25"/>
                    <a:pt x="43" y="25"/>
                    <a:pt x="42" y="24"/>
                  </a:cubicBezTo>
                  <a:cubicBezTo>
                    <a:pt x="42" y="23"/>
                    <a:pt x="40" y="21"/>
                    <a:pt x="39" y="21"/>
                  </a:cubicBezTo>
                  <a:cubicBezTo>
                    <a:pt x="39" y="20"/>
                    <a:pt x="39" y="14"/>
                    <a:pt x="38" y="13"/>
                  </a:cubicBezTo>
                  <a:cubicBezTo>
                    <a:pt x="37" y="13"/>
                    <a:pt x="34" y="4"/>
                    <a:pt x="32" y="3"/>
                  </a:cubicBezTo>
                  <a:cubicBezTo>
                    <a:pt x="31" y="2"/>
                    <a:pt x="29" y="0"/>
                    <a:pt x="27" y="1"/>
                  </a:cubicBezTo>
                  <a:cubicBezTo>
                    <a:pt x="25" y="1"/>
                    <a:pt x="24" y="1"/>
                    <a:pt x="23" y="1"/>
                  </a:cubicBezTo>
                  <a:cubicBezTo>
                    <a:pt x="22" y="2"/>
                    <a:pt x="20" y="1"/>
                    <a:pt x="19" y="1"/>
                  </a:cubicBezTo>
                  <a:cubicBezTo>
                    <a:pt x="19" y="1"/>
                    <a:pt x="17" y="2"/>
                    <a:pt x="17" y="3"/>
                  </a:cubicBezTo>
                  <a:cubicBezTo>
                    <a:pt x="17" y="3"/>
                    <a:pt x="17" y="6"/>
                    <a:pt x="17" y="6"/>
                  </a:cubicBezTo>
                  <a:cubicBezTo>
                    <a:pt x="17" y="7"/>
                    <a:pt x="17" y="8"/>
                    <a:pt x="16" y="9"/>
                  </a:cubicBezTo>
                  <a:cubicBezTo>
                    <a:pt x="16" y="10"/>
                    <a:pt x="14" y="12"/>
                    <a:pt x="14" y="12"/>
                  </a:cubicBezTo>
                  <a:cubicBezTo>
                    <a:pt x="15" y="13"/>
                    <a:pt x="15" y="13"/>
                    <a:pt x="16" y="13"/>
                  </a:cubicBezTo>
                  <a:cubicBezTo>
                    <a:pt x="16" y="13"/>
                    <a:pt x="15" y="14"/>
                    <a:pt x="15" y="14"/>
                  </a:cubicBezTo>
                  <a:cubicBezTo>
                    <a:pt x="15" y="14"/>
                    <a:pt x="15" y="15"/>
                    <a:pt x="16" y="15"/>
                  </a:cubicBezTo>
                  <a:cubicBezTo>
                    <a:pt x="16" y="15"/>
                    <a:pt x="15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6" y="18"/>
                    <a:pt x="16" y="18"/>
                  </a:cubicBezTo>
                  <a:cubicBezTo>
                    <a:pt x="16" y="19"/>
                    <a:pt x="17" y="19"/>
                    <a:pt x="19" y="20"/>
                  </a:cubicBezTo>
                  <a:cubicBezTo>
                    <a:pt x="21" y="20"/>
                    <a:pt x="22" y="20"/>
                    <a:pt x="21" y="22"/>
                  </a:cubicBezTo>
                  <a:cubicBezTo>
                    <a:pt x="21" y="23"/>
                    <a:pt x="20" y="25"/>
                    <a:pt x="18" y="26"/>
                  </a:cubicBezTo>
                  <a:cubicBezTo>
                    <a:pt x="18" y="27"/>
                    <a:pt x="12" y="27"/>
                    <a:pt x="12" y="29"/>
                  </a:cubicBezTo>
                  <a:cubicBezTo>
                    <a:pt x="11" y="31"/>
                    <a:pt x="9" y="35"/>
                    <a:pt x="9" y="36"/>
                  </a:cubicBezTo>
                  <a:cubicBezTo>
                    <a:pt x="8" y="37"/>
                    <a:pt x="6" y="46"/>
                    <a:pt x="6" y="47"/>
                  </a:cubicBezTo>
                  <a:cubicBezTo>
                    <a:pt x="6" y="48"/>
                    <a:pt x="5" y="50"/>
                    <a:pt x="5" y="53"/>
                  </a:cubicBezTo>
                  <a:cubicBezTo>
                    <a:pt x="5" y="56"/>
                    <a:pt x="4" y="58"/>
                    <a:pt x="4" y="60"/>
                  </a:cubicBezTo>
                  <a:cubicBezTo>
                    <a:pt x="4" y="61"/>
                    <a:pt x="3" y="61"/>
                    <a:pt x="3" y="67"/>
                  </a:cubicBezTo>
                  <a:cubicBezTo>
                    <a:pt x="3" y="70"/>
                    <a:pt x="2" y="68"/>
                    <a:pt x="2" y="73"/>
                  </a:cubicBezTo>
                  <a:cubicBezTo>
                    <a:pt x="2" y="73"/>
                    <a:pt x="1" y="74"/>
                    <a:pt x="1" y="77"/>
                  </a:cubicBezTo>
                  <a:cubicBezTo>
                    <a:pt x="1" y="78"/>
                    <a:pt x="0" y="81"/>
                    <a:pt x="1" y="82"/>
                  </a:cubicBezTo>
                  <a:cubicBezTo>
                    <a:pt x="1" y="83"/>
                    <a:pt x="0" y="84"/>
                    <a:pt x="3" y="88"/>
                  </a:cubicBezTo>
                  <a:cubicBezTo>
                    <a:pt x="4" y="90"/>
                    <a:pt x="3" y="88"/>
                    <a:pt x="7" y="90"/>
                  </a:cubicBezTo>
                  <a:cubicBezTo>
                    <a:pt x="7" y="91"/>
                    <a:pt x="7" y="91"/>
                    <a:pt x="7" y="89"/>
                  </a:cubicBezTo>
                  <a:cubicBezTo>
                    <a:pt x="7" y="88"/>
                    <a:pt x="8" y="88"/>
                    <a:pt x="7" y="83"/>
                  </a:cubicBezTo>
                  <a:cubicBezTo>
                    <a:pt x="7" y="83"/>
                    <a:pt x="8" y="83"/>
                    <a:pt x="8" y="82"/>
                  </a:cubicBezTo>
                  <a:cubicBezTo>
                    <a:pt x="8" y="81"/>
                    <a:pt x="7" y="81"/>
                    <a:pt x="8" y="79"/>
                  </a:cubicBezTo>
                  <a:cubicBezTo>
                    <a:pt x="8" y="78"/>
                    <a:pt x="8" y="75"/>
                    <a:pt x="8" y="75"/>
                  </a:cubicBezTo>
                  <a:cubicBezTo>
                    <a:pt x="10" y="74"/>
                    <a:pt x="9" y="78"/>
                    <a:pt x="9" y="79"/>
                  </a:cubicBezTo>
                  <a:cubicBezTo>
                    <a:pt x="9" y="81"/>
                    <a:pt x="8" y="98"/>
                    <a:pt x="9" y="102"/>
                  </a:cubicBezTo>
                  <a:cubicBezTo>
                    <a:pt x="10" y="103"/>
                    <a:pt x="9" y="106"/>
                    <a:pt x="9" y="106"/>
                  </a:cubicBezTo>
                  <a:cubicBezTo>
                    <a:pt x="9" y="107"/>
                    <a:pt x="7" y="110"/>
                    <a:pt x="8" y="113"/>
                  </a:cubicBezTo>
                  <a:cubicBezTo>
                    <a:pt x="8" y="114"/>
                    <a:pt x="7" y="121"/>
                    <a:pt x="7" y="123"/>
                  </a:cubicBezTo>
                  <a:cubicBezTo>
                    <a:pt x="7" y="125"/>
                    <a:pt x="5" y="134"/>
                    <a:pt x="6" y="135"/>
                  </a:cubicBezTo>
                  <a:cubicBezTo>
                    <a:pt x="7" y="137"/>
                    <a:pt x="8" y="139"/>
                    <a:pt x="8" y="140"/>
                  </a:cubicBezTo>
                  <a:cubicBezTo>
                    <a:pt x="8" y="145"/>
                    <a:pt x="4" y="148"/>
                    <a:pt x="7" y="153"/>
                  </a:cubicBezTo>
                  <a:cubicBezTo>
                    <a:pt x="8" y="154"/>
                    <a:pt x="13" y="151"/>
                    <a:pt x="13" y="146"/>
                  </a:cubicBezTo>
                  <a:cubicBezTo>
                    <a:pt x="14" y="141"/>
                    <a:pt x="15" y="142"/>
                    <a:pt x="15" y="141"/>
                  </a:cubicBezTo>
                  <a:cubicBezTo>
                    <a:pt x="16" y="141"/>
                    <a:pt x="16" y="138"/>
                    <a:pt x="16" y="138"/>
                  </a:cubicBezTo>
                  <a:cubicBezTo>
                    <a:pt x="16" y="138"/>
                    <a:pt x="16" y="138"/>
                    <a:pt x="17" y="136"/>
                  </a:cubicBezTo>
                  <a:cubicBezTo>
                    <a:pt x="17" y="135"/>
                    <a:pt x="18" y="126"/>
                    <a:pt x="18" y="124"/>
                  </a:cubicBezTo>
                  <a:cubicBezTo>
                    <a:pt x="18" y="123"/>
                    <a:pt x="17" y="122"/>
                    <a:pt x="17" y="122"/>
                  </a:cubicBezTo>
                  <a:cubicBezTo>
                    <a:pt x="17" y="122"/>
                    <a:pt x="18" y="112"/>
                    <a:pt x="18" y="111"/>
                  </a:cubicBezTo>
                  <a:cubicBezTo>
                    <a:pt x="19" y="106"/>
                    <a:pt x="21" y="99"/>
                    <a:pt x="23" y="85"/>
                  </a:cubicBezTo>
                  <a:cubicBezTo>
                    <a:pt x="23" y="83"/>
                    <a:pt x="25" y="98"/>
                    <a:pt x="28" y="105"/>
                  </a:cubicBezTo>
                  <a:cubicBezTo>
                    <a:pt x="28" y="105"/>
                    <a:pt x="31" y="116"/>
                    <a:pt x="29" y="122"/>
                  </a:cubicBezTo>
                  <a:cubicBezTo>
                    <a:pt x="28" y="127"/>
                    <a:pt x="29" y="133"/>
                    <a:pt x="29" y="133"/>
                  </a:cubicBezTo>
                  <a:cubicBezTo>
                    <a:pt x="29" y="134"/>
                    <a:pt x="28" y="137"/>
                    <a:pt x="30" y="138"/>
                  </a:cubicBezTo>
                  <a:cubicBezTo>
                    <a:pt x="32" y="140"/>
                    <a:pt x="30" y="141"/>
                    <a:pt x="30" y="141"/>
                  </a:cubicBezTo>
                  <a:cubicBezTo>
                    <a:pt x="30" y="142"/>
                    <a:pt x="31" y="143"/>
                    <a:pt x="32" y="144"/>
                  </a:cubicBezTo>
                  <a:cubicBezTo>
                    <a:pt x="32" y="144"/>
                    <a:pt x="31" y="148"/>
                    <a:pt x="32" y="148"/>
                  </a:cubicBezTo>
                  <a:cubicBezTo>
                    <a:pt x="32" y="148"/>
                    <a:pt x="34" y="154"/>
                    <a:pt x="36" y="154"/>
                  </a:cubicBezTo>
                  <a:cubicBezTo>
                    <a:pt x="37" y="154"/>
                    <a:pt x="40" y="148"/>
                    <a:pt x="40" y="148"/>
                  </a:cubicBezTo>
                  <a:cubicBezTo>
                    <a:pt x="40" y="148"/>
                    <a:pt x="38" y="145"/>
                    <a:pt x="39" y="145"/>
                  </a:cubicBezTo>
                  <a:cubicBezTo>
                    <a:pt x="39" y="144"/>
                    <a:pt x="40" y="136"/>
                    <a:pt x="39" y="133"/>
                  </a:cubicBezTo>
                  <a:cubicBezTo>
                    <a:pt x="39" y="129"/>
                    <a:pt x="40" y="125"/>
                    <a:pt x="39" y="120"/>
                  </a:cubicBezTo>
                  <a:cubicBezTo>
                    <a:pt x="39" y="119"/>
                    <a:pt x="39" y="115"/>
                    <a:pt x="38" y="113"/>
                  </a:cubicBezTo>
                  <a:cubicBezTo>
                    <a:pt x="37" y="110"/>
                    <a:pt x="39" y="97"/>
                    <a:pt x="39" y="96"/>
                  </a:cubicBezTo>
                  <a:cubicBezTo>
                    <a:pt x="38" y="94"/>
                    <a:pt x="40" y="80"/>
                    <a:pt x="40" y="78"/>
                  </a:cubicBezTo>
                  <a:cubicBezTo>
                    <a:pt x="39" y="75"/>
                    <a:pt x="39" y="63"/>
                    <a:pt x="39" y="60"/>
                  </a:cubicBezTo>
                  <a:cubicBezTo>
                    <a:pt x="38" y="58"/>
                    <a:pt x="38" y="56"/>
                    <a:pt x="38" y="56"/>
                  </a:cubicBezTo>
                  <a:cubicBezTo>
                    <a:pt x="38" y="55"/>
                    <a:pt x="40" y="52"/>
                    <a:pt x="40" y="49"/>
                  </a:cubicBezTo>
                  <a:cubicBezTo>
                    <a:pt x="41" y="48"/>
                    <a:pt x="43" y="57"/>
                    <a:pt x="43" y="57"/>
                  </a:cubicBezTo>
                  <a:cubicBezTo>
                    <a:pt x="42" y="58"/>
                    <a:pt x="42" y="62"/>
                    <a:pt x="43" y="64"/>
                  </a:cubicBezTo>
                  <a:cubicBezTo>
                    <a:pt x="43" y="67"/>
                    <a:pt x="43" y="70"/>
                    <a:pt x="43" y="72"/>
                  </a:cubicBezTo>
                  <a:cubicBezTo>
                    <a:pt x="43" y="73"/>
                    <a:pt x="41" y="80"/>
                    <a:pt x="41" y="82"/>
                  </a:cubicBezTo>
                  <a:cubicBezTo>
                    <a:pt x="41" y="82"/>
                    <a:pt x="41" y="84"/>
                    <a:pt x="41" y="84"/>
                  </a:cubicBezTo>
                  <a:cubicBezTo>
                    <a:pt x="41" y="84"/>
                    <a:pt x="41" y="86"/>
                    <a:pt x="40" y="87"/>
                  </a:cubicBezTo>
                  <a:cubicBezTo>
                    <a:pt x="40" y="87"/>
                    <a:pt x="41" y="88"/>
                    <a:pt x="42" y="85"/>
                  </a:cubicBezTo>
                  <a:cubicBezTo>
                    <a:pt x="43" y="83"/>
                    <a:pt x="41" y="88"/>
                    <a:pt x="41" y="89"/>
                  </a:cubicBezTo>
                  <a:cubicBezTo>
                    <a:pt x="41" y="90"/>
                    <a:pt x="42" y="91"/>
                    <a:pt x="45" y="89"/>
                  </a:cubicBezTo>
                  <a:cubicBezTo>
                    <a:pt x="45" y="88"/>
                    <a:pt x="48" y="88"/>
                    <a:pt x="48" y="85"/>
                  </a:cubicBezTo>
                  <a:cubicBezTo>
                    <a:pt x="48" y="85"/>
                    <a:pt x="48" y="84"/>
                    <a:pt x="48" y="83"/>
                  </a:cubicBezTo>
                  <a:cubicBezTo>
                    <a:pt x="49" y="83"/>
                    <a:pt x="48" y="82"/>
                    <a:pt x="49" y="80"/>
                  </a:cubicBezTo>
                  <a:cubicBezTo>
                    <a:pt x="50" y="78"/>
                    <a:pt x="49" y="72"/>
                    <a:pt x="49" y="71"/>
                  </a:cubicBezTo>
                  <a:cubicBezTo>
                    <a:pt x="49" y="69"/>
                    <a:pt x="50" y="67"/>
                    <a:pt x="50" y="62"/>
                  </a:cubicBezTo>
                  <a:cubicBezTo>
                    <a:pt x="50" y="58"/>
                    <a:pt x="50" y="57"/>
                    <a:pt x="49" y="53"/>
                  </a:cubicBezTo>
                  <a:close/>
                  <a:moveTo>
                    <a:pt x="5" y="89"/>
                  </a:moveTo>
                  <a:cubicBezTo>
                    <a:pt x="4" y="86"/>
                    <a:pt x="5" y="84"/>
                    <a:pt x="5" y="84"/>
                  </a:cubicBezTo>
                  <a:cubicBezTo>
                    <a:pt x="5" y="84"/>
                    <a:pt x="6" y="90"/>
                    <a:pt x="5" y="8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8" name="Freeform 252"/>
            <p:cNvSpPr>
              <a:spLocks noEditPoints="1"/>
            </p:cNvSpPr>
            <p:nvPr/>
          </p:nvSpPr>
          <p:spPr bwMode="auto">
            <a:xfrm>
              <a:off x="2916" y="1974"/>
              <a:ext cx="42" cy="123"/>
            </a:xfrm>
            <a:custGeom>
              <a:avLst/>
              <a:gdLst>
                <a:gd name="T0" fmla="*/ 5 w 46"/>
                <a:gd name="T1" fmla="*/ 16 h 135"/>
                <a:gd name="T2" fmla="*/ 5 w 46"/>
                <a:gd name="T3" fmla="*/ 13 h 135"/>
                <a:gd name="T4" fmla="*/ 5 w 46"/>
                <a:gd name="T5" fmla="*/ 10 h 135"/>
                <a:gd name="T6" fmla="*/ 5 w 46"/>
                <a:gd name="T7" fmla="*/ 9 h 135"/>
                <a:gd name="T8" fmla="*/ 5 w 46"/>
                <a:gd name="T9" fmla="*/ 8 h 135"/>
                <a:gd name="T10" fmla="*/ 5 w 46"/>
                <a:gd name="T11" fmla="*/ 6 h 135"/>
                <a:gd name="T12" fmla="*/ 5 w 46"/>
                <a:gd name="T13" fmla="*/ 5 h 135"/>
                <a:gd name="T14" fmla="*/ 5 w 46"/>
                <a:gd name="T15" fmla="*/ 5 h 135"/>
                <a:gd name="T16" fmla="*/ 5 w 46"/>
                <a:gd name="T17" fmla="*/ 5 h 135"/>
                <a:gd name="T18" fmla="*/ 5 w 46"/>
                <a:gd name="T19" fmla="*/ 5 h 135"/>
                <a:gd name="T20" fmla="*/ 5 w 46"/>
                <a:gd name="T21" fmla="*/ 5 h 135"/>
                <a:gd name="T22" fmla="*/ 5 w 46"/>
                <a:gd name="T23" fmla="*/ 5 h 135"/>
                <a:gd name="T24" fmla="*/ 5 w 46"/>
                <a:gd name="T25" fmla="*/ 3 h 135"/>
                <a:gd name="T26" fmla="*/ 5 w 46"/>
                <a:gd name="T27" fmla="*/ 1 h 135"/>
                <a:gd name="T28" fmla="*/ 5 w 46"/>
                <a:gd name="T29" fmla="*/ 3 h 135"/>
                <a:gd name="T30" fmla="*/ 5 w 46"/>
                <a:gd name="T31" fmla="*/ 5 h 135"/>
                <a:gd name="T32" fmla="*/ 5 w 46"/>
                <a:gd name="T33" fmla="*/ 5 h 135"/>
                <a:gd name="T34" fmla="*/ 5 w 46"/>
                <a:gd name="T35" fmla="*/ 5 h 135"/>
                <a:gd name="T36" fmla="*/ 2 w 46"/>
                <a:gd name="T37" fmla="*/ 5 h 135"/>
                <a:gd name="T38" fmla="*/ 1 w 46"/>
                <a:gd name="T39" fmla="*/ 8 h 135"/>
                <a:gd name="T40" fmla="*/ 2 w 46"/>
                <a:gd name="T41" fmla="*/ 9 h 135"/>
                <a:gd name="T42" fmla="*/ 5 w 46"/>
                <a:gd name="T43" fmla="*/ 9 h 135"/>
                <a:gd name="T44" fmla="*/ 5 w 46"/>
                <a:gd name="T45" fmla="*/ 10 h 135"/>
                <a:gd name="T46" fmla="*/ 5 w 46"/>
                <a:gd name="T47" fmla="*/ 13 h 135"/>
                <a:gd name="T48" fmla="*/ 5 w 46"/>
                <a:gd name="T49" fmla="*/ 15 h 135"/>
                <a:gd name="T50" fmla="*/ 4 w 46"/>
                <a:gd name="T51" fmla="*/ 18 h 135"/>
                <a:gd name="T52" fmla="*/ 5 w 46"/>
                <a:gd name="T53" fmla="*/ 18 h 135"/>
                <a:gd name="T54" fmla="*/ 5 w 46"/>
                <a:gd name="T55" fmla="*/ 18 h 135"/>
                <a:gd name="T56" fmla="*/ 5 w 46"/>
                <a:gd name="T57" fmla="*/ 14 h 135"/>
                <a:gd name="T58" fmla="*/ 5 w 46"/>
                <a:gd name="T59" fmla="*/ 13 h 135"/>
                <a:gd name="T60" fmla="*/ 5 w 46"/>
                <a:gd name="T61" fmla="*/ 12 h 135"/>
                <a:gd name="T62" fmla="*/ 5 w 46"/>
                <a:gd name="T63" fmla="*/ 14 h 135"/>
                <a:gd name="T64" fmla="*/ 5 w 46"/>
                <a:gd name="T65" fmla="*/ 17 h 135"/>
                <a:gd name="T66" fmla="*/ 5 w 46"/>
                <a:gd name="T67" fmla="*/ 18 h 135"/>
                <a:gd name="T68" fmla="*/ 6 w 46"/>
                <a:gd name="T69" fmla="*/ 17 h 135"/>
                <a:gd name="T70" fmla="*/ 5 w 46"/>
                <a:gd name="T71" fmla="*/ 8 h 135"/>
                <a:gd name="T72" fmla="*/ 5 w 46"/>
                <a:gd name="T73" fmla="*/ 5 h 135"/>
                <a:gd name="T74" fmla="*/ 5 w 46"/>
                <a:gd name="T75" fmla="*/ 7 h 1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5">
                  <a:moveTo>
                    <a:pt x="44" y="123"/>
                  </a:moveTo>
                  <a:cubicBezTo>
                    <a:pt x="43" y="122"/>
                    <a:pt x="38" y="121"/>
                    <a:pt x="37" y="120"/>
                  </a:cubicBezTo>
                  <a:cubicBezTo>
                    <a:pt x="37" y="119"/>
                    <a:pt x="36" y="98"/>
                    <a:pt x="35" y="95"/>
                  </a:cubicBezTo>
                  <a:cubicBezTo>
                    <a:pt x="35" y="94"/>
                    <a:pt x="35" y="92"/>
                    <a:pt x="35" y="91"/>
                  </a:cubicBezTo>
                  <a:cubicBezTo>
                    <a:pt x="35" y="91"/>
                    <a:pt x="37" y="76"/>
                    <a:pt x="37" y="75"/>
                  </a:cubicBezTo>
                  <a:cubicBezTo>
                    <a:pt x="37" y="75"/>
                    <a:pt x="35" y="67"/>
                    <a:pt x="37" y="65"/>
                  </a:cubicBezTo>
                  <a:cubicBezTo>
                    <a:pt x="38" y="63"/>
                    <a:pt x="38" y="61"/>
                    <a:pt x="38" y="61"/>
                  </a:cubicBezTo>
                  <a:cubicBezTo>
                    <a:pt x="38" y="61"/>
                    <a:pt x="39" y="61"/>
                    <a:pt x="39" y="60"/>
                  </a:cubicBezTo>
                  <a:cubicBezTo>
                    <a:pt x="39" y="60"/>
                    <a:pt x="40" y="60"/>
                    <a:pt x="40" y="59"/>
                  </a:cubicBezTo>
                  <a:cubicBezTo>
                    <a:pt x="41" y="58"/>
                    <a:pt x="40" y="57"/>
                    <a:pt x="40" y="57"/>
                  </a:cubicBezTo>
                  <a:cubicBezTo>
                    <a:pt x="40" y="57"/>
                    <a:pt x="39" y="56"/>
                    <a:pt x="39" y="56"/>
                  </a:cubicBezTo>
                  <a:cubicBezTo>
                    <a:pt x="39" y="56"/>
                    <a:pt x="40" y="50"/>
                    <a:pt x="39" y="48"/>
                  </a:cubicBezTo>
                  <a:cubicBezTo>
                    <a:pt x="39" y="46"/>
                    <a:pt x="40" y="48"/>
                    <a:pt x="39" y="44"/>
                  </a:cubicBezTo>
                  <a:cubicBezTo>
                    <a:pt x="39" y="40"/>
                    <a:pt x="38" y="30"/>
                    <a:pt x="35" y="28"/>
                  </a:cubicBezTo>
                  <a:cubicBezTo>
                    <a:pt x="35" y="28"/>
                    <a:pt x="35" y="27"/>
                    <a:pt x="34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32" y="25"/>
                    <a:pt x="30" y="24"/>
                    <a:pt x="29" y="24"/>
                  </a:cubicBezTo>
                  <a:cubicBezTo>
                    <a:pt x="29" y="24"/>
                    <a:pt x="27" y="22"/>
                    <a:pt x="27" y="21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1"/>
                    <a:pt x="26" y="16"/>
                    <a:pt x="27" y="16"/>
                  </a:cubicBezTo>
                  <a:cubicBezTo>
                    <a:pt x="27" y="15"/>
                    <a:pt x="29" y="12"/>
                    <a:pt x="28" y="12"/>
                  </a:cubicBezTo>
                  <a:cubicBezTo>
                    <a:pt x="28" y="12"/>
                    <a:pt x="29" y="10"/>
                    <a:pt x="29" y="10"/>
                  </a:cubicBezTo>
                  <a:cubicBezTo>
                    <a:pt x="29" y="10"/>
                    <a:pt x="30" y="9"/>
                    <a:pt x="30" y="7"/>
                  </a:cubicBezTo>
                  <a:cubicBezTo>
                    <a:pt x="29" y="6"/>
                    <a:pt x="30" y="6"/>
                    <a:pt x="29" y="5"/>
                  </a:cubicBezTo>
                  <a:cubicBezTo>
                    <a:pt x="29" y="5"/>
                    <a:pt x="29" y="4"/>
                    <a:pt x="28" y="3"/>
                  </a:cubicBezTo>
                  <a:cubicBezTo>
                    <a:pt x="27" y="3"/>
                    <a:pt x="28" y="2"/>
                    <a:pt x="26" y="3"/>
                  </a:cubicBezTo>
                  <a:cubicBezTo>
                    <a:pt x="25" y="3"/>
                    <a:pt x="26" y="0"/>
                    <a:pt x="24" y="2"/>
                  </a:cubicBezTo>
                  <a:cubicBezTo>
                    <a:pt x="23" y="2"/>
                    <a:pt x="22" y="1"/>
                    <a:pt x="22" y="1"/>
                  </a:cubicBezTo>
                  <a:cubicBezTo>
                    <a:pt x="21" y="2"/>
                    <a:pt x="19" y="2"/>
                    <a:pt x="19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8" y="4"/>
                    <a:pt x="16" y="6"/>
                    <a:pt x="17" y="8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6" y="10"/>
                    <a:pt x="16" y="13"/>
                    <a:pt x="17" y="14"/>
                  </a:cubicBezTo>
                  <a:cubicBezTo>
                    <a:pt x="17" y="14"/>
                    <a:pt x="17" y="15"/>
                    <a:pt x="17" y="15"/>
                  </a:cubicBezTo>
                  <a:cubicBezTo>
                    <a:pt x="18" y="17"/>
                    <a:pt x="17" y="19"/>
                    <a:pt x="17" y="19"/>
                  </a:cubicBezTo>
                  <a:cubicBezTo>
                    <a:pt x="17" y="20"/>
                    <a:pt x="16" y="18"/>
                    <a:pt x="15" y="22"/>
                  </a:cubicBezTo>
                  <a:cubicBezTo>
                    <a:pt x="15" y="22"/>
                    <a:pt x="12" y="25"/>
                    <a:pt x="9" y="26"/>
                  </a:cubicBezTo>
                  <a:cubicBezTo>
                    <a:pt x="6" y="27"/>
                    <a:pt x="3" y="31"/>
                    <a:pt x="2" y="37"/>
                  </a:cubicBezTo>
                  <a:cubicBezTo>
                    <a:pt x="2" y="38"/>
                    <a:pt x="1" y="39"/>
                    <a:pt x="1" y="46"/>
                  </a:cubicBezTo>
                  <a:cubicBezTo>
                    <a:pt x="0" y="53"/>
                    <a:pt x="1" y="54"/>
                    <a:pt x="1" y="54"/>
                  </a:cubicBezTo>
                  <a:cubicBezTo>
                    <a:pt x="1" y="54"/>
                    <a:pt x="2" y="56"/>
                    <a:pt x="1" y="58"/>
                  </a:cubicBezTo>
                  <a:cubicBezTo>
                    <a:pt x="1" y="58"/>
                    <a:pt x="2" y="59"/>
                    <a:pt x="2" y="59"/>
                  </a:cubicBezTo>
                  <a:cubicBezTo>
                    <a:pt x="3" y="59"/>
                    <a:pt x="2" y="61"/>
                    <a:pt x="2" y="62"/>
                  </a:cubicBezTo>
                  <a:cubicBezTo>
                    <a:pt x="3" y="62"/>
                    <a:pt x="5" y="64"/>
                    <a:pt x="5" y="64"/>
                  </a:cubicBezTo>
                  <a:cubicBezTo>
                    <a:pt x="6" y="63"/>
                    <a:pt x="5" y="66"/>
                    <a:pt x="7" y="66"/>
                  </a:cubicBezTo>
                  <a:cubicBezTo>
                    <a:pt x="7" y="66"/>
                    <a:pt x="8" y="68"/>
                    <a:pt x="8" y="68"/>
                  </a:cubicBezTo>
                  <a:cubicBezTo>
                    <a:pt x="8" y="69"/>
                    <a:pt x="7" y="74"/>
                    <a:pt x="8" y="76"/>
                  </a:cubicBezTo>
                  <a:cubicBezTo>
                    <a:pt x="8" y="77"/>
                    <a:pt x="5" y="79"/>
                    <a:pt x="8" y="93"/>
                  </a:cubicBezTo>
                  <a:cubicBezTo>
                    <a:pt x="8" y="94"/>
                    <a:pt x="7" y="97"/>
                    <a:pt x="7" y="99"/>
                  </a:cubicBezTo>
                  <a:cubicBezTo>
                    <a:pt x="7" y="100"/>
                    <a:pt x="7" y="102"/>
                    <a:pt x="7" y="104"/>
                  </a:cubicBezTo>
                  <a:cubicBezTo>
                    <a:pt x="8" y="106"/>
                    <a:pt x="6" y="101"/>
                    <a:pt x="5" y="125"/>
                  </a:cubicBezTo>
                  <a:cubicBezTo>
                    <a:pt x="5" y="125"/>
                    <a:pt x="6" y="127"/>
                    <a:pt x="4" y="131"/>
                  </a:cubicBezTo>
                  <a:cubicBezTo>
                    <a:pt x="1" y="135"/>
                    <a:pt x="8" y="134"/>
                    <a:pt x="10" y="132"/>
                  </a:cubicBezTo>
                  <a:cubicBezTo>
                    <a:pt x="11" y="131"/>
                    <a:pt x="11" y="129"/>
                    <a:pt x="11" y="128"/>
                  </a:cubicBezTo>
                  <a:cubicBezTo>
                    <a:pt x="11" y="127"/>
                    <a:pt x="11" y="128"/>
                    <a:pt x="12" y="127"/>
                  </a:cubicBezTo>
                  <a:cubicBezTo>
                    <a:pt x="14" y="127"/>
                    <a:pt x="13" y="125"/>
                    <a:pt x="13" y="125"/>
                  </a:cubicBezTo>
                  <a:cubicBezTo>
                    <a:pt x="14" y="123"/>
                    <a:pt x="16" y="119"/>
                    <a:pt x="16" y="108"/>
                  </a:cubicBezTo>
                  <a:cubicBezTo>
                    <a:pt x="16" y="104"/>
                    <a:pt x="16" y="104"/>
                    <a:pt x="16" y="99"/>
                  </a:cubicBezTo>
                  <a:cubicBezTo>
                    <a:pt x="16" y="99"/>
                    <a:pt x="17" y="98"/>
                    <a:pt x="17" y="97"/>
                  </a:cubicBezTo>
                  <a:cubicBezTo>
                    <a:pt x="17" y="96"/>
                    <a:pt x="18" y="94"/>
                    <a:pt x="18" y="92"/>
                  </a:cubicBezTo>
                  <a:cubicBezTo>
                    <a:pt x="19" y="91"/>
                    <a:pt x="19" y="87"/>
                    <a:pt x="20" y="84"/>
                  </a:cubicBezTo>
                  <a:cubicBezTo>
                    <a:pt x="21" y="81"/>
                    <a:pt x="22" y="78"/>
                    <a:pt x="22" y="78"/>
                  </a:cubicBezTo>
                  <a:cubicBezTo>
                    <a:pt x="22" y="78"/>
                    <a:pt x="24" y="81"/>
                    <a:pt x="24" y="86"/>
                  </a:cubicBezTo>
                  <a:cubicBezTo>
                    <a:pt x="24" y="88"/>
                    <a:pt x="25" y="93"/>
                    <a:pt x="26" y="94"/>
                  </a:cubicBezTo>
                  <a:cubicBezTo>
                    <a:pt x="27" y="94"/>
                    <a:pt x="24" y="96"/>
                    <a:pt x="28" y="113"/>
                  </a:cubicBezTo>
                  <a:cubicBezTo>
                    <a:pt x="28" y="115"/>
                    <a:pt x="27" y="121"/>
                    <a:pt x="27" y="122"/>
                  </a:cubicBezTo>
                  <a:cubicBezTo>
                    <a:pt x="27" y="123"/>
                    <a:pt x="32" y="123"/>
                    <a:pt x="32" y="123"/>
                  </a:cubicBezTo>
                  <a:cubicBezTo>
                    <a:pt x="32" y="122"/>
                    <a:pt x="35" y="124"/>
                    <a:pt x="36" y="125"/>
                  </a:cubicBezTo>
                  <a:cubicBezTo>
                    <a:pt x="36" y="125"/>
                    <a:pt x="44" y="126"/>
                    <a:pt x="45" y="124"/>
                  </a:cubicBezTo>
                  <a:cubicBezTo>
                    <a:pt x="46" y="123"/>
                    <a:pt x="45" y="123"/>
                    <a:pt x="44" y="123"/>
                  </a:cubicBezTo>
                  <a:close/>
                  <a:moveTo>
                    <a:pt x="10" y="53"/>
                  </a:moveTo>
                  <a:cubicBezTo>
                    <a:pt x="9" y="55"/>
                    <a:pt x="10" y="57"/>
                    <a:pt x="10" y="57"/>
                  </a:cubicBezTo>
                  <a:cubicBezTo>
                    <a:pt x="10" y="57"/>
                    <a:pt x="10" y="59"/>
                    <a:pt x="8" y="56"/>
                  </a:cubicBezTo>
                  <a:cubicBezTo>
                    <a:pt x="7" y="53"/>
                    <a:pt x="8" y="44"/>
                    <a:pt x="8" y="44"/>
                  </a:cubicBezTo>
                  <a:cubicBezTo>
                    <a:pt x="9" y="44"/>
                    <a:pt x="10" y="49"/>
                    <a:pt x="10" y="49"/>
                  </a:cubicBezTo>
                  <a:cubicBezTo>
                    <a:pt x="10" y="49"/>
                    <a:pt x="11" y="52"/>
                    <a:pt x="10" y="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9" name="Freeform 253"/>
            <p:cNvSpPr>
              <a:spLocks noEditPoints="1"/>
            </p:cNvSpPr>
            <p:nvPr/>
          </p:nvSpPr>
          <p:spPr bwMode="auto">
            <a:xfrm>
              <a:off x="2922" y="1872"/>
              <a:ext cx="44" cy="127"/>
            </a:xfrm>
            <a:custGeom>
              <a:avLst/>
              <a:gdLst>
                <a:gd name="T0" fmla="*/ 7 w 48"/>
                <a:gd name="T1" fmla="*/ 5 h 139"/>
                <a:gd name="T2" fmla="*/ 6 w 48"/>
                <a:gd name="T3" fmla="*/ 5 h 139"/>
                <a:gd name="T4" fmla="*/ 6 w 48"/>
                <a:gd name="T5" fmla="*/ 5 h 139"/>
                <a:gd name="T6" fmla="*/ 6 w 48"/>
                <a:gd name="T7" fmla="*/ 5 h 139"/>
                <a:gd name="T8" fmla="*/ 6 w 48"/>
                <a:gd name="T9" fmla="*/ 3 h 139"/>
                <a:gd name="T10" fmla="*/ 6 w 48"/>
                <a:gd name="T11" fmla="*/ 1 h 139"/>
                <a:gd name="T12" fmla="*/ 6 w 48"/>
                <a:gd name="T13" fmla="*/ 2 h 139"/>
                <a:gd name="T14" fmla="*/ 6 w 48"/>
                <a:gd name="T15" fmla="*/ 5 h 139"/>
                <a:gd name="T16" fmla="*/ 6 w 48"/>
                <a:gd name="T17" fmla="*/ 5 h 139"/>
                <a:gd name="T18" fmla="*/ 6 w 48"/>
                <a:gd name="T19" fmla="*/ 5 h 139"/>
                <a:gd name="T20" fmla="*/ 6 w 48"/>
                <a:gd name="T21" fmla="*/ 5 h 139"/>
                <a:gd name="T22" fmla="*/ 6 w 48"/>
                <a:gd name="T23" fmla="*/ 5 h 139"/>
                <a:gd name="T24" fmla="*/ 6 w 48"/>
                <a:gd name="T25" fmla="*/ 5 h 139"/>
                <a:gd name="T26" fmla="*/ 6 w 48"/>
                <a:gd name="T27" fmla="*/ 7 h 139"/>
                <a:gd name="T28" fmla="*/ 6 w 48"/>
                <a:gd name="T29" fmla="*/ 9 h 139"/>
                <a:gd name="T30" fmla="*/ 6 w 48"/>
                <a:gd name="T31" fmla="*/ 10 h 139"/>
                <a:gd name="T32" fmla="*/ 6 w 48"/>
                <a:gd name="T33" fmla="*/ 10 h 139"/>
                <a:gd name="T34" fmla="*/ 6 w 48"/>
                <a:gd name="T35" fmla="*/ 14 h 139"/>
                <a:gd name="T36" fmla="*/ 6 w 48"/>
                <a:gd name="T37" fmla="*/ 18 h 139"/>
                <a:gd name="T38" fmla="*/ 1 w 48"/>
                <a:gd name="T39" fmla="*/ 20 h 139"/>
                <a:gd name="T40" fmla="*/ 6 w 48"/>
                <a:gd name="T41" fmla="*/ 19 h 139"/>
                <a:gd name="T42" fmla="*/ 6 w 48"/>
                <a:gd name="T43" fmla="*/ 18 h 139"/>
                <a:gd name="T44" fmla="*/ 6 w 48"/>
                <a:gd name="T45" fmla="*/ 14 h 139"/>
                <a:gd name="T46" fmla="*/ 6 w 48"/>
                <a:gd name="T47" fmla="*/ 13 h 139"/>
                <a:gd name="T48" fmla="*/ 6 w 48"/>
                <a:gd name="T49" fmla="*/ 15 h 139"/>
                <a:gd name="T50" fmla="*/ 6 w 48"/>
                <a:gd name="T51" fmla="*/ 16 h 139"/>
                <a:gd name="T52" fmla="*/ 6 w 48"/>
                <a:gd name="T53" fmla="*/ 20 h 139"/>
                <a:gd name="T54" fmla="*/ 6 w 48"/>
                <a:gd name="T55" fmla="*/ 20 h 139"/>
                <a:gd name="T56" fmla="*/ 7 w 48"/>
                <a:gd name="T57" fmla="*/ 20 h 139"/>
                <a:gd name="T58" fmla="*/ 6 w 48"/>
                <a:gd name="T59" fmla="*/ 15 h 139"/>
                <a:gd name="T60" fmla="*/ 6 w 48"/>
                <a:gd name="T61" fmla="*/ 12 h 139"/>
                <a:gd name="T62" fmla="*/ 6 w 48"/>
                <a:gd name="T63" fmla="*/ 11 h 139"/>
                <a:gd name="T64" fmla="*/ 7 w 48"/>
                <a:gd name="T65" fmla="*/ 10 h 139"/>
                <a:gd name="T66" fmla="*/ 8 w 48"/>
                <a:gd name="T67" fmla="*/ 9 h 139"/>
                <a:gd name="T68" fmla="*/ 8 w 48"/>
                <a:gd name="T69" fmla="*/ 7 h 139"/>
                <a:gd name="T70" fmla="*/ 6 w 48"/>
                <a:gd name="T71" fmla="*/ 9 h 139"/>
                <a:gd name="T72" fmla="*/ 6 w 48"/>
                <a:gd name="T73" fmla="*/ 7 h 139"/>
                <a:gd name="T74" fmla="*/ 6 w 48"/>
                <a:gd name="T75" fmla="*/ 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" h="139">
                  <a:moveTo>
                    <a:pt x="47" y="47"/>
                  </a:moveTo>
                  <a:cubicBezTo>
                    <a:pt x="46" y="39"/>
                    <a:pt x="45" y="39"/>
                    <a:pt x="45" y="38"/>
                  </a:cubicBezTo>
                  <a:cubicBezTo>
                    <a:pt x="44" y="31"/>
                    <a:pt x="42" y="27"/>
                    <a:pt x="38" y="26"/>
                  </a:cubicBezTo>
                  <a:cubicBezTo>
                    <a:pt x="35" y="25"/>
                    <a:pt x="32" y="22"/>
                    <a:pt x="32" y="22"/>
                  </a:cubicBezTo>
                  <a:cubicBezTo>
                    <a:pt x="31" y="18"/>
                    <a:pt x="30" y="20"/>
                    <a:pt x="30" y="19"/>
                  </a:cubicBezTo>
                  <a:cubicBezTo>
                    <a:pt x="30" y="19"/>
                    <a:pt x="29" y="16"/>
                    <a:pt x="30" y="15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1" y="13"/>
                    <a:pt x="31" y="10"/>
                    <a:pt x="31" y="10"/>
                  </a:cubicBezTo>
                  <a:cubicBezTo>
                    <a:pt x="30" y="10"/>
                    <a:pt x="30" y="10"/>
                    <a:pt x="31" y="7"/>
                  </a:cubicBezTo>
                  <a:cubicBezTo>
                    <a:pt x="31" y="5"/>
                    <a:pt x="30" y="3"/>
                    <a:pt x="30" y="3"/>
                  </a:cubicBezTo>
                  <a:cubicBezTo>
                    <a:pt x="30" y="2"/>
                    <a:pt x="28" y="2"/>
                    <a:pt x="28" y="2"/>
                  </a:cubicBezTo>
                  <a:cubicBezTo>
                    <a:pt x="28" y="2"/>
                    <a:pt x="26" y="1"/>
                    <a:pt x="25" y="1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1" y="0"/>
                    <a:pt x="22" y="2"/>
                    <a:pt x="21" y="2"/>
                  </a:cubicBezTo>
                  <a:cubicBezTo>
                    <a:pt x="19" y="1"/>
                    <a:pt x="19" y="3"/>
                    <a:pt x="19" y="3"/>
                  </a:cubicBezTo>
                  <a:cubicBezTo>
                    <a:pt x="18" y="3"/>
                    <a:pt x="18" y="4"/>
                    <a:pt x="18" y="5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6" y="9"/>
                    <a:pt x="18" y="10"/>
                    <a:pt x="18" y="10"/>
                  </a:cubicBezTo>
                  <a:cubicBezTo>
                    <a:pt x="18" y="10"/>
                    <a:pt x="19" y="12"/>
                    <a:pt x="18" y="12"/>
                  </a:cubicBezTo>
                  <a:cubicBezTo>
                    <a:pt x="18" y="12"/>
                    <a:pt x="19" y="15"/>
                    <a:pt x="20" y="16"/>
                  </a:cubicBezTo>
                  <a:cubicBezTo>
                    <a:pt x="21" y="16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18" y="25"/>
                    <a:pt x="17" y="24"/>
                  </a:cubicBezTo>
                  <a:cubicBezTo>
                    <a:pt x="17" y="24"/>
                    <a:pt x="15" y="26"/>
                    <a:pt x="15" y="26"/>
                  </a:cubicBezTo>
                  <a:cubicBezTo>
                    <a:pt x="15" y="26"/>
                    <a:pt x="14" y="26"/>
                    <a:pt x="13" y="27"/>
                  </a:cubicBezTo>
                  <a:cubicBezTo>
                    <a:pt x="12" y="27"/>
                    <a:pt x="12" y="28"/>
                    <a:pt x="11" y="28"/>
                  </a:cubicBezTo>
                  <a:cubicBezTo>
                    <a:pt x="9" y="30"/>
                    <a:pt x="8" y="40"/>
                    <a:pt x="7" y="45"/>
                  </a:cubicBezTo>
                  <a:cubicBezTo>
                    <a:pt x="6" y="49"/>
                    <a:pt x="7" y="47"/>
                    <a:pt x="7" y="49"/>
                  </a:cubicBezTo>
                  <a:cubicBezTo>
                    <a:pt x="7" y="51"/>
                    <a:pt x="8" y="57"/>
                    <a:pt x="7" y="57"/>
                  </a:cubicBezTo>
                  <a:cubicBezTo>
                    <a:pt x="7" y="57"/>
                    <a:pt x="7" y="59"/>
                    <a:pt x="7" y="59"/>
                  </a:cubicBezTo>
                  <a:cubicBezTo>
                    <a:pt x="7" y="59"/>
                    <a:pt x="6" y="60"/>
                    <a:pt x="6" y="60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2"/>
                    <a:pt x="9" y="63"/>
                    <a:pt x="9" y="63"/>
                  </a:cubicBezTo>
                  <a:cubicBezTo>
                    <a:pt x="9" y="63"/>
                    <a:pt x="8" y="64"/>
                    <a:pt x="10" y="66"/>
                  </a:cubicBezTo>
                  <a:cubicBezTo>
                    <a:pt x="11" y="69"/>
                    <a:pt x="9" y="77"/>
                    <a:pt x="9" y="77"/>
                  </a:cubicBezTo>
                  <a:cubicBezTo>
                    <a:pt x="10" y="78"/>
                    <a:pt x="12" y="94"/>
                    <a:pt x="12" y="94"/>
                  </a:cubicBezTo>
                  <a:cubicBezTo>
                    <a:pt x="11" y="95"/>
                    <a:pt x="12" y="96"/>
                    <a:pt x="11" y="98"/>
                  </a:cubicBezTo>
                  <a:cubicBezTo>
                    <a:pt x="10" y="101"/>
                    <a:pt x="10" y="122"/>
                    <a:pt x="9" y="123"/>
                  </a:cubicBezTo>
                  <a:cubicBezTo>
                    <a:pt x="9" y="124"/>
                    <a:pt x="4" y="126"/>
                    <a:pt x="2" y="126"/>
                  </a:cubicBezTo>
                  <a:cubicBezTo>
                    <a:pt x="1" y="127"/>
                    <a:pt x="0" y="126"/>
                    <a:pt x="1" y="128"/>
                  </a:cubicBezTo>
                  <a:cubicBezTo>
                    <a:pt x="2" y="130"/>
                    <a:pt x="10" y="129"/>
                    <a:pt x="11" y="128"/>
                  </a:cubicBezTo>
                  <a:cubicBezTo>
                    <a:pt x="12" y="127"/>
                    <a:pt x="14" y="126"/>
                    <a:pt x="15" y="126"/>
                  </a:cubicBezTo>
                  <a:cubicBezTo>
                    <a:pt x="15" y="127"/>
                    <a:pt x="20" y="126"/>
                    <a:pt x="20" y="125"/>
                  </a:cubicBezTo>
                  <a:cubicBezTo>
                    <a:pt x="20" y="124"/>
                    <a:pt x="18" y="119"/>
                    <a:pt x="19" y="117"/>
                  </a:cubicBezTo>
                  <a:cubicBezTo>
                    <a:pt x="23" y="98"/>
                    <a:pt x="20" y="97"/>
                    <a:pt x="21" y="96"/>
                  </a:cubicBezTo>
                  <a:cubicBezTo>
                    <a:pt x="22" y="96"/>
                    <a:pt x="22" y="91"/>
                    <a:pt x="23" y="88"/>
                  </a:cubicBezTo>
                  <a:cubicBezTo>
                    <a:pt x="23" y="83"/>
                    <a:pt x="25" y="80"/>
                    <a:pt x="25" y="80"/>
                  </a:cubicBezTo>
                  <a:cubicBezTo>
                    <a:pt x="25" y="80"/>
                    <a:pt x="26" y="83"/>
                    <a:pt x="27" y="86"/>
                  </a:cubicBezTo>
                  <a:cubicBezTo>
                    <a:pt x="28" y="89"/>
                    <a:pt x="29" y="93"/>
                    <a:pt x="29" y="95"/>
                  </a:cubicBezTo>
                  <a:cubicBezTo>
                    <a:pt x="29" y="97"/>
                    <a:pt x="30" y="98"/>
                    <a:pt x="30" y="100"/>
                  </a:cubicBezTo>
                  <a:cubicBezTo>
                    <a:pt x="30" y="101"/>
                    <a:pt x="31" y="101"/>
                    <a:pt x="31" y="102"/>
                  </a:cubicBezTo>
                  <a:cubicBezTo>
                    <a:pt x="31" y="107"/>
                    <a:pt x="32" y="106"/>
                    <a:pt x="31" y="111"/>
                  </a:cubicBezTo>
                  <a:cubicBezTo>
                    <a:pt x="31" y="122"/>
                    <a:pt x="33" y="126"/>
                    <a:pt x="34" y="128"/>
                  </a:cubicBezTo>
                  <a:cubicBezTo>
                    <a:pt x="34" y="128"/>
                    <a:pt x="33" y="131"/>
                    <a:pt x="35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33"/>
                    <a:pt x="36" y="135"/>
                    <a:pt x="37" y="136"/>
                  </a:cubicBezTo>
                  <a:cubicBezTo>
                    <a:pt x="39" y="138"/>
                    <a:pt x="46" y="139"/>
                    <a:pt x="44" y="134"/>
                  </a:cubicBezTo>
                  <a:cubicBezTo>
                    <a:pt x="42" y="131"/>
                    <a:pt x="42" y="129"/>
                    <a:pt x="42" y="129"/>
                  </a:cubicBezTo>
                  <a:cubicBezTo>
                    <a:pt x="41" y="104"/>
                    <a:pt x="40" y="109"/>
                    <a:pt x="40" y="107"/>
                  </a:cubicBezTo>
                  <a:cubicBezTo>
                    <a:pt x="41" y="105"/>
                    <a:pt x="41" y="103"/>
                    <a:pt x="41" y="102"/>
                  </a:cubicBezTo>
                  <a:cubicBezTo>
                    <a:pt x="40" y="99"/>
                    <a:pt x="40" y="97"/>
                    <a:pt x="40" y="95"/>
                  </a:cubicBezTo>
                  <a:cubicBezTo>
                    <a:pt x="43" y="81"/>
                    <a:pt x="39" y="79"/>
                    <a:pt x="40" y="77"/>
                  </a:cubicBezTo>
                  <a:cubicBezTo>
                    <a:pt x="41" y="76"/>
                    <a:pt x="39" y="71"/>
                    <a:pt x="39" y="70"/>
                  </a:cubicBezTo>
                  <a:cubicBezTo>
                    <a:pt x="39" y="70"/>
                    <a:pt x="40" y="67"/>
                    <a:pt x="40" y="67"/>
                  </a:cubicBezTo>
                  <a:cubicBezTo>
                    <a:pt x="42" y="68"/>
                    <a:pt x="42" y="65"/>
                    <a:pt x="42" y="65"/>
                  </a:cubicBezTo>
                  <a:cubicBezTo>
                    <a:pt x="43" y="65"/>
                    <a:pt x="45" y="64"/>
                    <a:pt x="45" y="63"/>
                  </a:cubicBezTo>
                  <a:cubicBezTo>
                    <a:pt x="45" y="62"/>
                    <a:pt x="45" y="60"/>
                    <a:pt x="45" y="60"/>
                  </a:cubicBezTo>
                  <a:cubicBezTo>
                    <a:pt x="46" y="60"/>
                    <a:pt x="46" y="59"/>
                    <a:pt x="46" y="59"/>
                  </a:cubicBezTo>
                  <a:cubicBezTo>
                    <a:pt x="45" y="57"/>
                    <a:pt x="46" y="56"/>
                    <a:pt x="46" y="56"/>
                  </a:cubicBezTo>
                  <a:cubicBezTo>
                    <a:pt x="46" y="56"/>
                    <a:pt x="48" y="54"/>
                    <a:pt x="47" y="47"/>
                  </a:cubicBezTo>
                  <a:close/>
                  <a:moveTo>
                    <a:pt x="39" y="57"/>
                  </a:moveTo>
                  <a:cubicBezTo>
                    <a:pt x="38" y="61"/>
                    <a:pt x="38" y="58"/>
                    <a:pt x="38" y="58"/>
                  </a:cubicBezTo>
                  <a:cubicBezTo>
                    <a:pt x="38" y="58"/>
                    <a:pt x="39" y="56"/>
                    <a:pt x="37" y="54"/>
                  </a:cubicBezTo>
                  <a:cubicBezTo>
                    <a:pt x="36" y="53"/>
                    <a:pt x="38" y="50"/>
                    <a:pt x="38" y="50"/>
                  </a:cubicBezTo>
                  <a:cubicBezTo>
                    <a:pt x="38" y="50"/>
                    <a:pt x="39" y="45"/>
                    <a:pt x="39" y="45"/>
                  </a:cubicBezTo>
                  <a:cubicBezTo>
                    <a:pt x="39" y="45"/>
                    <a:pt x="40" y="54"/>
                    <a:pt x="39" y="5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0" name="Freeform 254"/>
            <p:cNvSpPr>
              <a:spLocks/>
            </p:cNvSpPr>
            <p:nvPr/>
          </p:nvSpPr>
          <p:spPr bwMode="auto">
            <a:xfrm>
              <a:off x="2911" y="2039"/>
              <a:ext cx="54" cy="118"/>
            </a:xfrm>
            <a:custGeom>
              <a:avLst/>
              <a:gdLst>
                <a:gd name="T0" fmla="*/ 5 w 60"/>
                <a:gd name="T1" fmla="*/ 5 h 129"/>
                <a:gd name="T2" fmla="*/ 5 w 60"/>
                <a:gd name="T3" fmla="*/ 5 h 129"/>
                <a:gd name="T4" fmla="*/ 5 w 60"/>
                <a:gd name="T5" fmla="*/ 5 h 129"/>
                <a:gd name="T6" fmla="*/ 5 w 60"/>
                <a:gd name="T7" fmla="*/ 5 h 129"/>
                <a:gd name="T8" fmla="*/ 5 w 60"/>
                <a:gd name="T9" fmla="*/ 2 h 129"/>
                <a:gd name="T10" fmla="*/ 5 w 60"/>
                <a:gd name="T11" fmla="*/ 5 h 129"/>
                <a:gd name="T12" fmla="*/ 5 w 60"/>
                <a:gd name="T13" fmla="*/ 5 h 129"/>
                <a:gd name="T14" fmla="*/ 5 w 60"/>
                <a:gd name="T15" fmla="*/ 5 h 129"/>
                <a:gd name="T16" fmla="*/ 6 w 60"/>
                <a:gd name="T17" fmla="*/ 8 h 129"/>
                <a:gd name="T18" fmla="*/ 5 w 60"/>
                <a:gd name="T19" fmla="*/ 9 h 129"/>
                <a:gd name="T20" fmla="*/ 5 w 60"/>
                <a:gd name="T21" fmla="*/ 11 h 129"/>
                <a:gd name="T22" fmla="*/ 5 w 60"/>
                <a:gd name="T23" fmla="*/ 13 h 129"/>
                <a:gd name="T24" fmla="*/ 5 w 60"/>
                <a:gd name="T25" fmla="*/ 14 h 129"/>
                <a:gd name="T26" fmla="*/ 5 w 60"/>
                <a:gd name="T27" fmla="*/ 16 h 129"/>
                <a:gd name="T28" fmla="*/ 7 w 60"/>
                <a:gd name="T29" fmla="*/ 19 h 129"/>
                <a:gd name="T30" fmla="*/ 6 w 60"/>
                <a:gd name="T31" fmla="*/ 19 h 129"/>
                <a:gd name="T32" fmla="*/ 5 w 60"/>
                <a:gd name="T33" fmla="*/ 20 h 129"/>
                <a:gd name="T34" fmla="*/ 5 w 60"/>
                <a:gd name="T35" fmla="*/ 19 h 129"/>
                <a:gd name="T36" fmla="*/ 5 w 60"/>
                <a:gd name="T37" fmla="*/ 16 h 129"/>
                <a:gd name="T38" fmla="*/ 5 w 60"/>
                <a:gd name="T39" fmla="*/ 15 h 129"/>
                <a:gd name="T40" fmla="*/ 5 w 60"/>
                <a:gd name="T41" fmla="*/ 17 h 129"/>
                <a:gd name="T42" fmla="*/ 5 w 60"/>
                <a:gd name="T43" fmla="*/ 19 h 129"/>
                <a:gd name="T44" fmla="*/ 5 w 60"/>
                <a:gd name="T45" fmla="*/ 20 h 129"/>
                <a:gd name="T46" fmla="*/ 5 w 60"/>
                <a:gd name="T47" fmla="*/ 19 h 129"/>
                <a:gd name="T48" fmla="*/ 5 w 60"/>
                <a:gd name="T49" fmla="*/ 18 h 129"/>
                <a:gd name="T50" fmla="*/ 5 w 60"/>
                <a:gd name="T51" fmla="*/ 14 h 129"/>
                <a:gd name="T52" fmla="*/ 5 w 60"/>
                <a:gd name="T53" fmla="*/ 11 h 129"/>
                <a:gd name="T54" fmla="*/ 5 w 60"/>
                <a:gd name="T55" fmla="*/ 11 h 129"/>
                <a:gd name="T56" fmla="*/ 5 w 60"/>
                <a:gd name="T57" fmla="*/ 11 h 129"/>
                <a:gd name="T58" fmla="*/ 5 w 60"/>
                <a:gd name="T59" fmla="*/ 10 h 129"/>
                <a:gd name="T60" fmla="*/ 5 w 60"/>
                <a:gd name="T61" fmla="*/ 8 h 129"/>
                <a:gd name="T62" fmla="*/ 5 w 60"/>
                <a:gd name="T63" fmla="*/ 5 h 1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129">
                  <a:moveTo>
                    <a:pt x="26" y="26"/>
                  </a:moveTo>
                  <a:cubicBezTo>
                    <a:pt x="27" y="25"/>
                    <a:pt x="27" y="23"/>
                    <a:pt x="28" y="22"/>
                  </a:cubicBezTo>
                  <a:cubicBezTo>
                    <a:pt x="28" y="22"/>
                    <a:pt x="25" y="18"/>
                    <a:pt x="25" y="17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6" y="14"/>
                    <a:pt x="26" y="12"/>
                    <a:pt x="26" y="12"/>
                  </a:cubicBezTo>
                  <a:cubicBezTo>
                    <a:pt x="26" y="12"/>
                    <a:pt x="25" y="11"/>
                    <a:pt x="26" y="10"/>
                  </a:cubicBezTo>
                  <a:cubicBezTo>
                    <a:pt x="26" y="10"/>
                    <a:pt x="26" y="7"/>
                    <a:pt x="26" y="7"/>
                  </a:cubicBezTo>
                  <a:cubicBezTo>
                    <a:pt x="26" y="6"/>
                    <a:pt x="25" y="6"/>
                    <a:pt x="25" y="6"/>
                  </a:cubicBezTo>
                  <a:cubicBezTo>
                    <a:pt x="26" y="5"/>
                    <a:pt x="30" y="2"/>
                    <a:pt x="32" y="2"/>
                  </a:cubicBezTo>
                  <a:cubicBezTo>
                    <a:pt x="33" y="2"/>
                    <a:pt x="35" y="0"/>
                    <a:pt x="37" y="2"/>
                  </a:cubicBezTo>
                  <a:cubicBezTo>
                    <a:pt x="39" y="3"/>
                    <a:pt x="41" y="8"/>
                    <a:pt x="41" y="9"/>
                  </a:cubicBezTo>
                  <a:cubicBezTo>
                    <a:pt x="41" y="9"/>
                    <a:pt x="41" y="12"/>
                    <a:pt x="41" y="13"/>
                  </a:cubicBezTo>
                  <a:cubicBezTo>
                    <a:pt x="40" y="14"/>
                    <a:pt x="41" y="15"/>
                    <a:pt x="39" y="18"/>
                  </a:cubicBezTo>
                  <a:cubicBezTo>
                    <a:pt x="37" y="20"/>
                    <a:pt x="39" y="20"/>
                    <a:pt x="40" y="21"/>
                  </a:cubicBezTo>
                  <a:cubicBezTo>
                    <a:pt x="40" y="21"/>
                    <a:pt x="41" y="22"/>
                    <a:pt x="41" y="23"/>
                  </a:cubicBezTo>
                  <a:cubicBezTo>
                    <a:pt x="41" y="23"/>
                    <a:pt x="47" y="24"/>
                    <a:pt x="50" y="36"/>
                  </a:cubicBezTo>
                  <a:cubicBezTo>
                    <a:pt x="51" y="40"/>
                    <a:pt x="51" y="45"/>
                    <a:pt x="52" y="46"/>
                  </a:cubicBezTo>
                  <a:cubicBezTo>
                    <a:pt x="53" y="47"/>
                    <a:pt x="54" y="51"/>
                    <a:pt x="53" y="52"/>
                  </a:cubicBezTo>
                  <a:cubicBezTo>
                    <a:pt x="52" y="54"/>
                    <a:pt x="54" y="54"/>
                    <a:pt x="53" y="55"/>
                  </a:cubicBezTo>
                  <a:cubicBezTo>
                    <a:pt x="53" y="56"/>
                    <a:pt x="49" y="57"/>
                    <a:pt x="48" y="58"/>
                  </a:cubicBezTo>
                  <a:cubicBezTo>
                    <a:pt x="48" y="60"/>
                    <a:pt x="49" y="66"/>
                    <a:pt x="47" y="69"/>
                  </a:cubicBezTo>
                  <a:cubicBezTo>
                    <a:pt x="46" y="69"/>
                    <a:pt x="44" y="69"/>
                    <a:pt x="44" y="69"/>
                  </a:cubicBezTo>
                  <a:cubicBezTo>
                    <a:pt x="44" y="69"/>
                    <a:pt x="41" y="77"/>
                    <a:pt x="40" y="78"/>
                  </a:cubicBezTo>
                  <a:cubicBezTo>
                    <a:pt x="39" y="78"/>
                    <a:pt x="42" y="82"/>
                    <a:pt x="43" y="82"/>
                  </a:cubicBezTo>
                  <a:cubicBezTo>
                    <a:pt x="43" y="83"/>
                    <a:pt x="43" y="85"/>
                    <a:pt x="43" y="85"/>
                  </a:cubicBezTo>
                  <a:cubicBezTo>
                    <a:pt x="43" y="85"/>
                    <a:pt x="44" y="86"/>
                    <a:pt x="44" y="87"/>
                  </a:cubicBezTo>
                  <a:cubicBezTo>
                    <a:pt x="45" y="87"/>
                    <a:pt x="50" y="99"/>
                    <a:pt x="50" y="100"/>
                  </a:cubicBezTo>
                  <a:cubicBezTo>
                    <a:pt x="50" y="100"/>
                    <a:pt x="51" y="100"/>
                    <a:pt x="51" y="102"/>
                  </a:cubicBezTo>
                  <a:cubicBezTo>
                    <a:pt x="54" y="110"/>
                    <a:pt x="60" y="118"/>
                    <a:pt x="60" y="119"/>
                  </a:cubicBezTo>
                  <a:cubicBezTo>
                    <a:pt x="60" y="120"/>
                    <a:pt x="59" y="120"/>
                    <a:pt x="59" y="120"/>
                  </a:cubicBezTo>
                  <a:cubicBezTo>
                    <a:pt x="59" y="120"/>
                    <a:pt x="60" y="123"/>
                    <a:pt x="60" y="123"/>
                  </a:cubicBezTo>
                  <a:cubicBezTo>
                    <a:pt x="60" y="124"/>
                    <a:pt x="57" y="126"/>
                    <a:pt x="55" y="125"/>
                  </a:cubicBezTo>
                  <a:cubicBezTo>
                    <a:pt x="55" y="124"/>
                    <a:pt x="51" y="127"/>
                    <a:pt x="50" y="127"/>
                  </a:cubicBezTo>
                  <a:cubicBezTo>
                    <a:pt x="49" y="127"/>
                    <a:pt x="42" y="129"/>
                    <a:pt x="41" y="127"/>
                  </a:cubicBezTo>
                  <a:cubicBezTo>
                    <a:pt x="40" y="126"/>
                    <a:pt x="41" y="125"/>
                    <a:pt x="43" y="124"/>
                  </a:cubicBezTo>
                  <a:cubicBezTo>
                    <a:pt x="45" y="124"/>
                    <a:pt x="46" y="122"/>
                    <a:pt x="48" y="121"/>
                  </a:cubicBezTo>
                  <a:cubicBezTo>
                    <a:pt x="50" y="120"/>
                    <a:pt x="46" y="117"/>
                    <a:pt x="46" y="114"/>
                  </a:cubicBezTo>
                  <a:cubicBezTo>
                    <a:pt x="45" y="111"/>
                    <a:pt x="45" y="117"/>
                    <a:pt x="41" y="105"/>
                  </a:cubicBezTo>
                  <a:cubicBezTo>
                    <a:pt x="41" y="102"/>
                    <a:pt x="36" y="99"/>
                    <a:pt x="36" y="99"/>
                  </a:cubicBezTo>
                  <a:cubicBezTo>
                    <a:pt x="35" y="98"/>
                    <a:pt x="33" y="95"/>
                    <a:pt x="33" y="94"/>
                  </a:cubicBezTo>
                  <a:cubicBezTo>
                    <a:pt x="34" y="94"/>
                    <a:pt x="28" y="104"/>
                    <a:pt x="28" y="105"/>
                  </a:cubicBezTo>
                  <a:cubicBezTo>
                    <a:pt x="28" y="106"/>
                    <a:pt x="29" y="107"/>
                    <a:pt x="27" y="109"/>
                  </a:cubicBezTo>
                  <a:cubicBezTo>
                    <a:pt x="25" y="113"/>
                    <a:pt x="22" y="119"/>
                    <a:pt x="22" y="120"/>
                  </a:cubicBezTo>
                  <a:cubicBezTo>
                    <a:pt x="22" y="122"/>
                    <a:pt x="21" y="125"/>
                    <a:pt x="20" y="124"/>
                  </a:cubicBezTo>
                  <a:cubicBezTo>
                    <a:pt x="19" y="123"/>
                    <a:pt x="18" y="129"/>
                    <a:pt x="17" y="129"/>
                  </a:cubicBezTo>
                  <a:cubicBezTo>
                    <a:pt x="17" y="129"/>
                    <a:pt x="13" y="128"/>
                    <a:pt x="13" y="127"/>
                  </a:cubicBezTo>
                  <a:cubicBezTo>
                    <a:pt x="14" y="126"/>
                    <a:pt x="0" y="124"/>
                    <a:pt x="2" y="121"/>
                  </a:cubicBezTo>
                  <a:cubicBezTo>
                    <a:pt x="2" y="120"/>
                    <a:pt x="5" y="121"/>
                    <a:pt x="7" y="121"/>
                  </a:cubicBezTo>
                  <a:cubicBezTo>
                    <a:pt x="10" y="120"/>
                    <a:pt x="11" y="121"/>
                    <a:pt x="11" y="120"/>
                  </a:cubicBezTo>
                  <a:cubicBezTo>
                    <a:pt x="12" y="120"/>
                    <a:pt x="11" y="118"/>
                    <a:pt x="11" y="117"/>
                  </a:cubicBezTo>
                  <a:cubicBezTo>
                    <a:pt x="11" y="116"/>
                    <a:pt x="14" y="109"/>
                    <a:pt x="14" y="109"/>
                  </a:cubicBezTo>
                  <a:cubicBezTo>
                    <a:pt x="15" y="109"/>
                    <a:pt x="21" y="91"/>
                    <a:pt x="22" y="90"/>
                  </a:cubicBezTo>
                  <a:cubicBezTo>
                    <a:pt x="23" y="88"/>
                    <a:pt x="23" y="80"/>
                    <a:pt x="23" y="75"/>
                  </a:cubicBezTo>
                  <a:cubicBezTo>
                    <a:pt x="23" y="74"/>
                    <a:pt x="20" y="74"/>
                    <a:pt x="21" y="69"/>
                  </a:cubicBezTo>
                  <a:cubicBezTo>
                    <a:pt x="21" y="67"/>
                    <a:pt x="19" y="66"/>
                    <a:pt x="19" y="65"/>
                  </a:cubicBezTo>
                  <a:cubicBezTo>
                    <a:pt x="19" y="64"/>
                    <a:pt x="16" y="67"/>
                    <a:pt x="15" y="67"/>
                  </a:cubicBezTo>
                  <a:cubicBezTo>
                    <a:pt x="14" y="68"/>
                    <a:pt x="14" y="68"/>
                    <a:pt x="13" y="70"/>
                  </a:cubicBezTo>
                  <a:cubicBezTo>
                    <a:pt x="12" y="71"/>
                    <a:pt x="9" y="67"/>
                    <a:pt x="9" y="66"/>
                  </a:cubicBezTo>
                  <a:cubicBezTo>
                    <a:pt x="10" y="65"/>
                    <a:pt x="11" y="63"/>
                    <a:pt x="11" y="63"/>
                  </a:cubicBezTo>
                  <a:cubicBezTo>
                    <a:pt x="11" y="63"/>
                    <a:pt x="14" y="62"/>
                    <a:pt x="15" y="62"/>
                  </a:cubicBezTo>
                  <a:cubicBezTo>
                    <a:pt x="17" y="62"/>
                    <a:pt x="18" y="58"/>
                    <a:pt x="20" y="58"/>
                  </a:cubicBezTo>
                  <a:cubicBezTo>
                    <a:pt x="21" y="57"/>
                    <a:pt x="22" y="51"/>
                    <a:pt x="23" y="50"/>
                  </a:cubicBezTo>
                  <a:cubicBezTo>
                    <a:pt x="24" y="49"/>
                    <a:pt x="21" y="43"/>
                    <a:pt x="23" y="39"/>
                  </a:cubicBezTo>
                  <a:cubicBezTo>
                    <a:pt x="24" y="36"/>
                    <a:pt x="21" y="31"/>
                    <a:pt x="26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1" name="Freeform 255"/>
            <p:cNvSpPr>
              <a:spLocks/>
            </p:cNvSpPr>
            <p:nvPr/>
          </p:nvSpPr>
          <p:spPr bwMode="auto">
            <a:xfrm>
              <a:off x="2790" y="1882"/>
              <a:ext cx="55" cy="119"/>
            </a:xfrm>
            <a:custGeom>
              <a:avLst/>
              <a:gdLst>
                <a:gd name="T0" fmla="*/ 5 w 61"/>
                <a:gd name="T1" fmla="*/ 5 h 130"/>
                <a:gd name="T2" fmla="*/ 5 w 61"/>
                <a:gd name="T3" fmla="*/ 5 h 130"/>
                <a:gd name="T4" fmla="*/ 5 w 61"/>
                <a:gd name="T5" fmla="*/ 5 h 130"/>
                <a:gd name="T6" fmla="*/ 5 w 61"/>
                <a:gd name="T7" fmla="*/ 5 h 130"/>
                <a:gd name="T8" fmla="*/ 5 w 61"/>
                <a:gd name="T9" fmla="*/ 1 h 130"/>
                <a:gd name="T10" fmla="*/ 5 w 61"/>
                <a:gd name="T11" fmla="*/ 5 h 130"/>
                <a:gd name="T12" fmla="*/ 5 w 61"/>
                <a:gd name="T13" fmla="*/ 5 h 130"/>
                <a:gd name="T14" fmla="*/ 5 w 61"/>
                <a:gd name="T15" fmla="*/ 5 h 130"/>
                <a:gd name="T16" fmla="*/ 5 w 61"/>
                <a:gd name="T17" fmla="*/ 8 h 130"/>
                <a:gd name="T18" fmla="*/ 5 w 61"/>
                <a:gd name="T19" fmla="*/ 10 h 130"/>
                <a:gd name="T20" fmla="*/ 5 w 61"/>
                <a:gd name="T21" fmla="*/ 12 h 130"/>
                <a:gd name="T22" fmla="*/ 5 w 61"/>
                <a:gd name="T23" fmla="*/ 14 h 130"/>
                <a:gd name="T24" fmla="*/ 5 w 61"/>
                <a:gd name="T25" fmla="*/ 14 h 130"/>
                <a:gd name="T26" fmla="*/ 5 w 61"/>
                <a:gd name="T27" fmla="*/ 16 h 130"/>
                <a:gd name="T28" fmla="*/ 2 w 61"/>
                <a:gd name="T29" fmla="*/ 19 h 130"/>
                <a:gd name="T30" fmla="*/ 5 w 61"/>
                <a:gd name="T31" fmla="*/ 19 h 130"/>
                <a:gd name="T32" fmla="*/ 5 w 61"/>
                <a:gd name="T33" fmla="*/ 21 h 130"/>
                <a:gd name="T34" fmla="*/ 5 w 61"/>
                <a:gd name="T35" fmla="*/ 19 h 130"/>
                <a:gd name="T36" fmla="*/ 5 w 61"/>
                <a:gd name="T37" fmla="*/ 16 h 130"/>
                <a:gd name="T38" fmla="*/ 5 w 61"/>
                <a:gd name="T39" fmla="*/ 15 h 130"/>
                <a:gd name="T40" fmla="*/ 5 w 61"/>
                <a:gd name="T41" fmla="*/ 17 h 130"/>
                <a:gd name="T42" fmla="*/ 5 w 61"/>
                <a:gd name="T43" fmla="*/ 19 h 130"/>
                <a:gd name="T44" fmla="*/ 5 w 61"/>
                <a:gd name="T45" fmla="*/ 20 h 130"/>
                <a:gd name="T46" fmla="*/ 6 w 61"/>
                <a:gd name="T47" fmla="*/ 19 h 130"/>
                <a:gd name="T48" fmla="*/ 5 w 61"/>
                <a:gd name="T49" fmla="*/ 19 h 130"/>
                <a:gd name="T50" fmla="*/ 5 w 61"/>
                <a:gd name="T51" fmla="*/ 15 h 130"/>
                <a:gd name="T52" fmla="*/ 5 w 61"/>
                <a:gd name="T53" fmla="*/ 12 h 130"/>
                <a:gd name="T54" fmla="*/ 5 w 61"/>
                <a:gd name="T55" fmla="*/ 11 h 130"/>
                <a:gd name="T56" fmla="*/ 6 w 61"/>
                <a:gd name="T57" fmla="*/ 11 h 130"/>
                <a:gd name="T58" fmla="*/ 5 w 61"/>
                <a:gd name="T59" fmla="*/ 10 h 130"/>
                <a:gd name="T60" fmla="*/ 5 w 61"/>
                <a:gd name="T61" fmla="*/ 8 h 130"/>
                <a:gd name="T62" fmla="*/ 5 w 61"/>
                <a:gd name="T63" fmla="*/ 5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0">
                  <a:moveTo>
                    <a:pt x="35" y="26"/>
                  </a:moveTo>
                  <a:cubicBezTo>
                    <a:pt x="34" y="25"/>
                    <a:pt x="34" y="23"/>
                    <a:pt x="33" y="21"/>
                  </a:cubicBezTo>
                  <a:cubicBezTo>
                    <a:pt x="33" y="21"/>
                    <a:pt x="36" y="17"/>
                    <a:pt x="36" y="16"/>
                  </a:cubicBezTo>
                  <a:cubicBezTo>
                    <a:pt x="36" y="15"/>
                    <a:pt x="36" y="15"/>
                    <a:pt x="36" y="14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6" y="10"/>
                    <a:pt x="35" y="10"/>
                  </a:cubicBezTo>
                  <a:cubicBezTo>
                    <a:pt x="35" y="9"/>
                    <a:pt x="35" y="7"/>
                    <a:pt x="35" y="6"/>
                  </a:cubicBezTo>
                  <a:cubicBezTo>
                    <a:pt x="35" y="6"/>
                    <a:pt x="36" y="6"/>
                    <a:pt x="35" y="5"/>
                  </a:cubicBezTo>
                  <a:cubicBezTo>
                    <a:pt x="35" y="4"/>
                    <a:pt x="31" y="1"/>
                    <a:pt x="29" y="1"/>
                  </a:cubicBezTo>
                  <a:cubicBezTo>
                    <a:pt x="28" y="1"/>
                    <a:pt x="26" y="0"/>
                    <a:pt x="24" y="1"/>
                  </a:cubicBezTo>
                  <a:cubicBezTo>
                    <a:pt x="22" y="2"/>
                    <a:pt x="19" y="7"/>
                    <a:pt x="19" y="8"/>
                  </a:cubicBezTo>
                  <a:cubicBezTo>
                    <a:pt x="19" y="9"/>
                    <a:pt x="19" y="11"/>
                    <a:pt x="20" y="12"/>
                  </a:cubicBezTo>
                  <a:cubicBezTo>
                    <a:pt x="21" y="13"/>
                    <a:pt x="20" y="14"/>
                    <a:pt x="22" y="17"/>
                  </a:cubicBezTo>
                  <a:cubicBezTo>
                    <a:pt x="23" y="20"/>
                    <a:pt x="22" y="20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3"/>
                    <a:pt x="13" y="24"/>
                    <a:pt x="10" y="36"/>
                  </a:cubicBezTo>
                  <a:cubicBezTo>
                    <a:pt x="9" y="40"/>
                    <a:pt x="9" y="44"/>
                    <a:pt x="8" y="46"/>
                  </a:cubicBezTo>
                  <a:cubicBezTo>
                    <a:pt x="7" y="47"/>
                    <a:pt x="7" y="51"/>
                    <a:pt x="7" y="52"/>
                  </a:cubicBezTo>
                  <a:cubicBezTo>
                    <a:pt x="8" y="54"/>
                    <a:pt x="7" y="54"/>
                    <a:pt x="7" y="55"/>
                  </a:cubicBezTo>
                  <a:cubicBezTo>
                    <a:pt x="8" y="56"/>
                    <a:pt x="12" y="57"/>
                    <a:pt x="12" y="58"/>
                  </a:cubicBezTo>
                  <a:cubicBezTo>
                    <a:pt x="13" y="59"/>
                    <a:pt x="12" y="66"/>
                    <a:pt x="14" y="69"/>
                  </a:cubicBezTo>
                  <a:cubicBezTo>
                    <a:pt x="14" y="69"/>
                    <a:pt x="17" y="69"/>
                    <a:pt x="17" y="69"/>
                  </a:cubicBezTo>
                  <a:cubicBezTo>
                    <a:pt x="17" y="69"/>
                    <a:pt x="20" y="78"/>
                    <a:pt x="21" y="78"/>
                  </a:cubicBezTo>
                  <a:cubicBezTo>
                    <a:pt x="21" y="79"/>
                    <a:pt x="19" y="82"/>
                    <a:pt x="18" y="83"/>
                  </a:cubicBezTo>
                  <a:cubicBezTo>
                    <a:pt x="17" y="83"/>
                    <a:pt x="18" y="86"/>
                    <a:pt x="18" y="86"/>
                  </a:cubicBezTo>
                  <a:cubicBezTo>
                    <a:pt x="18" y="86"/>
                    <a:pt x="17" y="86"/>
                    <a:pt x="16" y="87"/>
                  </a:cubicBezTo>
                  <a:cubicBezTo>
                    <a:pt x="16" y="87"/>
                    <a:pt x="11" y="99"/>
                    <a:pt x="11" y="100"/>
                  </a:cubicBezTo>
                  <a:cubicBezTo>
                    <a:pt x="11" y="101"/>
                    <a:pt x="9" y="101"/>
                    <a:pt x="9" y="102"/>
                  </a:cubicBezTo>
                  <a:cubicBezTo>
                    <a:pt x="7" y="110"/>
                    <a:pt x="0" y="119"/>
                    <a:pt x="0" y="120"/>
                  </a:cubicBezTo>
                  <a:cubicBezTo>
                    <a:pt x="0" y="121"/>
                    <a:pt x="2" y="121"/>
                    <a:pt x="2" y="121"/>
                  </a:cubicBezTo>
                  <a:cubicBezTo>
                    <a:pt x="2" y="121"/>
                    <a:pt x="0" y="123"/>
                    <a:pt x="0" y="124"/>
                  </a:cubicBezTo>
                  <a:cubicBezTo>
                    <a:pt x="0" y="125"/>
                    <a:pt x="3" y="126"/>
                    <a:pt x="5" y="125"/>
                  </a:cubicBezTo>
                  <a:cubicBezTo>
                    <a:pt x="5" y="125"/>
                    <a:pt x="9" y="128"/>
                    <a:pt x="11" y="128"/>
                  </a:cubicBezTo>
                  <a:cubicBezTo>
                    <a:pt x="12" y="128"/>
                    <a:pt x="19" y="129"/>
                    <a:pt x="20" y="128"/>
                  </a:cubicBezTo>
                  <a:cubicBezTo>
                    <a:pt x="21" y="127"/>
                    <a:pt x="19" y="125"/>
                    <a:pt x="17" y="125"/>
                  </a:cubicBezTo>
                  <a:cubicBezTo>
                    <a:pt x="15" y="125"/>
                    <a:pt x="14" y="123"/>
                    <a:pt x="12" y="122"/>
                  </a:cubicBezTo>
                  <a:cubicBezTo>
                    <a:pt x="10" y="121"/>
                    <a:pt x="15" y="117"/>
                    <a:pt x="15" y="114"/>
                  </a:cubicBezTo>
                  <a:cubicBezTo>
                    <a:pt x="15" y="111"/>
                    <a:pt x="16" y="118"/>
                    <a:pt x="19" y="106"/>
                  </a:cubicBezTo>
                  <a:cubicBezTo>
                    <a:pt x="20" y="103"/>
                    <a:pt x="24" y="99"/>
                    <a:pt x="25" y="99"/>
                  </a:cubicBezTo>
                  <a:cubicBezTo>
                    <a:pt x="26" y="98"/>
                    <a:pt x="28" y="95"/>
                    <a:pt x="27" y="95"/>
                  </a:cubicBezTo>
                  <a:cubicBezTo>
                    <a:pt x="27" y="94"/>
                    <a:pt x="32" y="105"/>
                    <a:pt x="33" y="106"/>
                  </a:cubicBezTo>
                  <a:cubicBezTo>
                    <a:pt x="33" y="106"/>
                    <a:pt x="32" y="107"/>
                    <a:pt x="34" y="110"/>
                  </a:cubicBezTo>
                  <a:cubicBezTo>
                    <a:pt x="36" y="113"/>
                    <a:pt x="38" y="119"/>
                    <a:pt x="38" y="121"/>
                  </a:cubicBezTo>
                  <a:cubicBezTo>
                    <a:pt x="38" y="123"/>
                    <a:pt x="39" y="125"/>
                    <a:pt x="41" y="124"/>
                  </a:cubicBezTo>
                  <a:cubicBezTo>
                    <a:pt x="42" y="124"/>
                    <a:pt x="43" y="129"/>
                    <a:pt x="43" y="130"/>
                  </a:cubicBezTo>
                  <a:cubicBezTo>
                    <a:pt x="44" y="130"/>
                    <a:pt x="48" y="129"/>
                    <a:pt x="48" y="127"/>
                  </a:cubicBezTo>
                  <a:cubicBezTo>
                    <a:pt x="47" y="127"/>
                    <a:pt x="61" y="125"/>
                    <a:pt x="60" y="121"/>
                  </a:cubicBezTo>
                  <a:cubicBezTo>
                    <a:pt x="59" y="120"/>
                    <a:pt x="56" y="122"/>
                    <a:pt x="54" y="121"/>
                  </a:cubicBezTo>
                  <a:cubicBezTo>
                    <a:pt x="51" y="121"/>
                    <a:pt x="50" y="121"/>
                    <a:pt x="50" y="121"/>
                  </a:cubicBezTo>
                  <a:cubicBezTo>
                    <a:pt x="49" y="120"/>
                    <a:pt x="50" y="118"/>
                    <a:pt x="50" y="117"/>
                  </a:cubicBezTo>
                  <a:cubicBezTo>
                    <a:pt x="50" y="117"/>
                    <a:pt x="47" y="110"/>
                    <a:pt x="47" y="110"/>
                  </a:cubicBezTo>
                  <a:cubicBezTo>
                    <a:pt x="46" y="109"/>
                    <a:pt x="40" y="91"/>
                    <a:pt x="39" y="90"/>
                  </a:cubicBezTo>
                  <a:cubicBezTo>
                    <a:pt x="38" y="88"/>
                    <a:pt x="37" y="80"/>
                    <a:pt x="38" y="75"/>
                  </a:cubicBezTo>
                  <a:cubicBezTo>
                    <a:pt x="38" y="74"/>
                    <a:pt x="40" y="75"/>
                    <a:pt x="40" y="69"/>
                  </a:cubicBezTo>
                  <a:cubicBezTo>
                    <a:pt x="40" y="67"/>
                    <a:pt x="42" y="66"/>
                    <a:pt x="42" y="65"/>
                  </a:cubicBezTo>
                  <a:cubicBezTo>
                    <a:pt x="42" y="63"/>
                    <a:pt x="45" y="67"/>
                    <a:pt x="46" y="67"/>
                  </a:cubicBezTo>
                  <a:cubicBezTo>
                    <a:pt x="47" y="68"/>
                    <a:pt x="47" y="68"/>
                    <a:pt x="48" y="70"/>
                  </a:cubicBezTo>
                  <a:cubicBezTo>
                    <a:pt x="49" y="71"/>
                    <a:pt x="52" y="67"/>
                    <a:pt x="52" y="66"/>
                  </a:cubicBezTo>
                  <a:cubicBezTo>
                    <a:pt x="51" y="65"/>
                    <a:pt x="50" y="63"/>
                    <a:pt x="50" y="63"/>
                  </a:cubicBezTo>
                  <a:cubicBezTo>
                    <a:pt x="50" y="63"/>
                    <a:pt x="47" y="62"/>
                    <a:pt x="45" y="62"/>
                  </a:cubicBezTo>
                  <a:cubicBezTo>
                    <a:pt x="44" y="62"/>
                    <a:pt x="42" y="58"/>
                    <a:pt x="41" y="58"/>
                  </a:cubicBezTo>
                  <a:cubicBezTo>
                    <a:pt x="39" y="57"/>
                    <a:pt x="39" y="51"/>
                    <a:pt x="38" y="50"/>
                  </a:cubicBezTo>
                  <a:cubicBezTo>
                    <a:pt x="37" y="49"/>
                    <a:pt x="39" y="43"/>
                    <a:pt x="38" y="39"/>
                  </a:cubicBezTo>
                  <a:cubicBezTo>
                    <a:pt x="37" y="36"/>
                    <a:pt x="40" y="31"/>
                    <a:pt x="3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2" name="Freeform 256"/>
            <p:cNvSpPr>
              <a:spLocks noEditPoints="1"/>
            </p:cNvSpPr>
            <p:nvPr/>
          </p:nvSpPr>
          <p:spPr bwMode="auto">
            <a:xfrm>
              <a:off x="2954" y="2029"/>
              <a:ext cx="43" cy="134"/>
            </a:xfrm>
            <a:custGeom>
              <a:avLst/>
              <a:gdLst>
                <a:gd name="T0" fmla="*/ 11 w 46"/>
                <a:gd name="T1" fmla="*/ 10 h 147"/>
                <a:gd name="T2" fmla="*/ 10 w 46"/>
                <a:gd name="T3" fmla="*/ 5 h 147"/>
                <a:gd name="T4" fmla="*/ 9 w 46"/>
                <a:gd name="T5" fmla="*/ 5 h 147"/>
                <a:gd name="T6" fmla="*/ 8 w 46"/>
                <a:gd name="T7" fmla="*/ 5 h 147"/>
                <a:gd name="T8" fmla="*/ 7 w 46"/>
                <a:gd name="T9" fmla="*/ 5 h 147"/>
                <a:gd name="T10" fmla="*/ 7 w 46"/>
                <a:gd name="T11" fmla="*/ 5 h 147"/>
                <a:gd name="T12" fmla="*/ 7 w 46"/>
                <a:gd name="T13" fmla="*/ 5 h 147"/>
                <a:gd name="T14" fmla="*/ 7 w 46"/>
                <a:gd name="T15" fmla="*/ 4 h 147"/>
                <a:gd name="T16" fmla="*/ 7 w 46"/>
                <a:gd name="T17" fmla="*/ 4 h 147"/>
                <a:gd name="T18" fmla="*/ 7 w 46"/>
                <a:gd name="T19" fmla="*/ 5 h 147"/>
                <a:gd name="T20" fmla="*/ 7 w 46"/>
                <a:gd name="T21" fmla="*/ 5 h 147"/>
                <a:gd name="T22" fmla="*/ 7 w 46"/>
                <a:gd name="T23" fmla="*/ 5 h 147"/>
                <a:gd name="T24" fmla="*/ 7 w 46"/>
                <a:gd name="T25" fmla="*/ 5 h 147"/>
                <a:gd name="T26" fmla="*/ 7 w 46"/>
                <a:gd name="T27" fmla="*/ 5 h 147"/>
                <a:gd name="T28" fmla="*/ 4 w 46"/>
                <a:gd name="T29" fmla="*/ 6 h 147"/>
                <a:gd name="T30" fmla="*/ 6 w 46"/>
                <a:gd name="T31" fmla="*/ 7 h 147"/>
                <a:gd name="T32" fmla="*/ 4 w 46"/>
                <a:gd name="T33" fmla="*/ 10 h 147"/>
                <a:gd name="T34" fmla="*/ 7 w 46"/>
                <a:gd name="T35" fmla="*/ 10 h 147"/>
                <a:gd name="T36" fmla="*/ 7 w 46"/>
                <a:gd name="T37" fmla="*/ 10 h 147"/>
                <a:gd name="T38" fmla="*/ 7 w 46"/>
                <a:gd name="T39" fmla="*/ 12 h 147"/>
                <a:gd name="T40" fmla="*/ 7 w 46"/>
                <a:gd name="T41" fmla="*/ 14 h 147"/>
                <a:gd name="T42" fmla="*/ 7 w 46"/>
                <a:gd name="T43" fmla="*/ 14 h 147"/>
                <a:gd name="T44" fmla="*/ 7 w 46"/>
                <a:gd name="T45" fmla="*/ 16 h 147"/>
                <a:gd name="T46" fmla="*/ 7 w 46"/>
                <a:gd name="T47" fmla="*/ 17 h 147"/>
                <a:gd name="T48" fmla="*/ 7 w 46"/>
                <a:gd name="T49" fmla="*/ 18 h 147"/>
                <a:gd name="T50" fmla="*/ 7 w 46"/>
                <a:gd name="T51" fmla="*/ 20 h 147"/>
                <a:gd name="T52" fmla="*/ 7 w 46"/>
                <a:gd name="T53" fmla="*/ 18 h 147"/>
                <a:gd name="T54" fmla="*/ 7 w 46"/>
                <a:gd name="T55" fmla="*/ 16 h 147"/>
                <a:gd name="T56" fmla="*/ 7 w 46"/>
                <a:gd name="T57" fmla="*/ 14 h 147"/>
                <a:gd name="T58" fmla="*/ 7 w 46"/>
                <a:gd name="T59" fmla="*/ 15 h 147"/>
                <a:gd name="T60" fmla="*/ 7 w 46"/>
                <a:gd name="T61" fmla="*/ 18 h 147"/>
                <a:gd name="T62" fmla="*/ 7 w 46"/>
                <a:gd name="T63" fmla="*/ 18 h 147"/>
                <a:gd name="T64" fmla="*/ 7 w 46"/>
                <a:gd name="T65" fmla="*/ 20 h 147"/>
                <a:gd name="T66" fmla="*/ 7 w 46"/>
                <a:gd name="T67" fmla="*/ 20 h 147"/>
                <a:gd name="T68" fmla="*/ 7 w 46"/>
                <a:gd name="T69" fmla="*/ 20 h 147"/>
                <a:gd name="T70" fmla="*/ 7 w 46"/>
                <a:gd name="T71" fmla="*/ 20 h 147"/>
                <a:gd name="T72" fmla="*/ 7 w 46"/>
                <a:gd name="T73" fmla="*/ 18 h 147"/>
                <a:gd name="T74" fmla="*/ 7 w 46"/>
                <a:gd name="T75" fmla="*/ 15 h 147"/>
                <a:gd name="T76" fmla="*/ 7 w 46"/>
                <a:gd name="T77" fmla="*/ 14 h 147"/>
                <a:gd name="T78" fmla="*/ 10 w 46"/>
                <a:gd name="T79" fmla="*/ 14 h 147"/>
                <a:gd name="T80" fmla="*/ 9 w 46"/>
                <a:gd name="T81" fmla="*/ 10 h 147"/>
                <a:gd name="T82" fmla="*/ 10 w 46"/>
                <a:gd name="T83" fmla="*/ 11 h 147"/>
                <a:gd name="T84" fmla="*/ 10 w 46"/>
                <a:gd name="T85" fmla="*/ 11 h 147"/>
                <a:gd name="T86" fmla="*/ 10 w 46"/>
                <a:gd name="T87" fmla="*/ 11 h 147"/>
                <a:gd name="T88" fmla="*/ 10 w 46"/>
                <a:gd name="T89" fmla="*/ 11 h 147"/>
                <a:gd name="T90" fmla="*/ 10 w 46"/>
                <a:gd name="T91" fmla="*/ 12 h 147"/>
                <a:gd name="T92" fmla="*/ 10 w 46"/>
                <a:gd name="T93" fmla="*/ 12 h 147"/>
                <a:gd name="T94" fmla="*/ 11 w 46"/>
                <a:gd name="T95" fmla="*/ 10 h 147"/>
                <a:gd name="T96" fmla="*/ 7 w 46"/>
                <a:gd name="T97" fmla="*/ 5 h 147"/>
                <a:gd name="T98" fmla="*/ 8 w 46"/>
                <a:gd name="T99" fmla="*/ 7 h 147"/>
                <a:gd name="T100" fmla="*/ 9 w 46"/>
                <a:gd name="T101" fmla="*/ 8 h 147"/>
                <a:gd name="T102" fmla="*/ 7 w 46"/>
                <a:gd name="T103" fmla="*/ 5 h 1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147">
                  <a:moveTo>
                    <a:pt x="44" y="68"/>
                  </a:moveTo>
                  <a:cubicBezTo>
                    <a:pt x="44" y="57"/>
                    <a:pt x="41" y="44"/>
                    <a:pt x="41" y="44"/>
                  </a:cubicBezTo>
                  <a:cubicBezTo>
                    <a:pt x="42" y="41"/>
                    <a:pt x="41" y="36"/>
                    <a:pt x="39" y="26"/>
                  </a:cubicBezTo>
                  <a:cubicBezTo>
                    <a:pt x="38" y="25"/>
                    <a:pt x="39" y="24"/>
                    <a:pt x="36" y="23"/>
                  </a:cubicBezTo>
                  <a:cubicBezTo>
                    <a:pt x="34" y="23"/>
                    <a:pt x="31" y="21"/>
                    <a:pt x="28" y="20"/>
                  </a:cubicBezTo>
                  <a:cubicBezTo>
                    <a:pt x="28" y="20"/>
                    <a:pt x="27" y="20"/>
                    <a:pt x="28" y="19"/>
                  </a:cubicBezTo>
                  <a:cubicBezTo>
                    <a:pt x="28" y="17"/>
                    <a:pt x="32" y="19"/>
                    <a:pt x="32" y="19"/>
                  </a:cubicBezTo>
                  <a:cubicBezTo>
                    <a:pt x="32" y="18"/>
                    <a:pt x="32" y="9"/>
                    <a:pt x="29" y="4"/>
                  </a:cubicBezTo>
                  <a:cubicBezTo>
                    <a:pt x="27" y="1"/>
                    <a:pt x="20" y="0"/>
                    <a:pt x="19" y="4"/>
                  </a:cubicBezTo>
                  <a:cubicBezTo>
                    <a:pt x="16" y="12"/>
                    <a:pt x="15" y="17"/>
                    <a:pt x="15" y="17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19" y="18"/>
                    <a:pt x="19" y="20"/>
                    <a:pt x="18" y="21"/>
                  </a:cubicBezTo>
                  <a:cubicBezTo>
                    <a:pt x="11" y="23"/>
                    <a:pt x="11" y="24"/>
                    <a:pt x="9" y="24"/>
                  </a:cubicBezTo>
                  <a:cubicBezTo>
                    <a:pt x="7" y="24"/>
                    <a:pt x="6" y="25"/>
                    <a:pt x="7" y="27"/>
                  </a:cubicBezTo>
                  <a:cubicBezTo>
                    <a:pt x="7" y="31"/>
                    <a:pt x="5" y="43"/>
                    <a:pt x="4" y="47"/>
                  </a:cubicBezTo>
                  <a:cubicBezTo>
                    <a:pt x="3" y="48"/>
                    <a:pt x="6" y="51"/>
                    <a:pt x="6" y="51"/>
                  </a:cubicBezTo>
                  <a:cubicBezTo>
                    <a:pt x="5" y="52"/>
                    <a:pt x="0" y="60"/>
                    <a:pt x="4" y="65"/>
                  </a:cubicBezTo>
                  <a:cubicBezTo>
                    <a:pt x="6" y="66"/>
                    <a:pt x="6" y="65"/>
                    <a:pt x="8" y="66"/>
                  </a:cubicBezTo>
                  <a:cubicBezTo>
                    <a:pt x="10" y="68"/>
                    <a:pt x="11" y="64"/>
                    <a:pt x="11" y="67"/>
                  </a:cubicBezTo>
                  <a:cubicBezTo>
                    <a:pt x="10" y="73"/>
                    <a:pt x="14" y="79"/>
                    <a:pt x="13" y="84"/>
                  </a:cubicBezTo>
                  <a:cubicBezTo>
                    <a:pt x="12" y="89"/>
                    <a:pt x="12" y="100"/>
                    <a:pt x="12" y="100"/>
                  </a:cubicBezTo>
                  <a:cubicBezTo>
                    <a:pt x="16" y="100"/>
                    <a:pt x="16" y="100"/>
                    <a:pt x="16" y="100"/>
                  </a:cubicBezTo>
                  <a:cubicBezTo>
                    <a:pt x="13" y="106"/>
                    <a:pt x="15" y="110"/>
                    <a:pt x="15" y="116"/>
                  </a:cubicBezTo>
                  <a:cubicBezTo>
                    <a:pt x="15" y="118"/>
                    <a:pt x="14" y="120"/>
                    <a:pt x="14" y="122"/>
                  </a:cubicBezTo>
                  <a:cubicBezTo>
                    <a:pt x="14" y="125"/>
                    <a:pt x="12" y="127"/>
                    <a:pt x="12" y="130"/>
                  </a:cubicBezTo>
                  <a:cubicBezTo>
                    <a:pt x="12" y="131"/>
                    <a:pt x="13" y="137"/>
                    <a:pt x="15" y="137"/>
                  </a:cubicBezTo>
                  <a:cubicBezTo>
                    <a:pt x="16" y="137"/>
                    <a:pt x="18" y="132"/>
                    <a:pt x="18" y="131"/>
                  </a:cubicBezTo>
                  <a:cubicBezTo>
                    <a:pt x="19" y="129"/>
                    <a:pt x="18" y="116"/>
                    <a:pt x="19" y="115"/>
                  </a:cubicBezTo>
                  <a:cubicBezTo>
                    <a:pt x="24" y="108"/>
                    <a:pt x="23" y="99"/>
                    <a:pt x="23" y="100"/>
                  </a:cubicBezTo>
                  <a:cubicBezTo>
                    <a:pt x="23" y="101"/>
                    <a:pt x="25" y="105"/>
                    <a:pt x="24" y="112"/>
                  </a:cubicBezTo>
                  <a:cubicBezTo>
                    <a:pt x="23" y="115"/>
                    <a:pt x="26" y="123"/>
                    <a:pt x="25" y="127"/>
                  </a:cubicBezTo>
                  <a:cubicBezTo>
                    <a:pt x="24" y="128"/>
                    <a:pt x="25" y="130"/>
                    <a:pt x="24" y="131"/>
                  </a:cubicBezTo>
                  <a:cubicBezTo>
                    <a:pt x="24" y="131"/>
                    <a:pt x="24" y="136"/>
                    <a:pt x="23" y="139"/>
                  </a:cubicBezTo>
                  <a:cubicBezTo>
                    <a:pt x="23" y="141"/>
                    <a:pt x="22" y="142"/>
                    <a:pt x="23" y="144"/>
                  </a:cubicBezTo>
                  <a:cubicBezTo>
                    <a:pt x="26" y="147"/>
                    <a:pt x="27" y="145"/>
                    <a:pt x="29" y="144"/>
                  </a:cubicBezTo>
                  <a:cubicBezTo>
                    <a:pt x="30" y="143"/>
                    <a:pt x="29" y="137"/>
                    <a:pt x="29" y="137"/>
                  </a:cubicBezTo>
                  <a:cubicBezTo>
                    <a:pt x="28" y="136"/>
                    <a:pt x="27" y="132"/>
                    <a:pt x="29" y="127"/>
                  </a:cubicBezTo>
                  <a:cubicBezTo>
                    <a:pt x="35" y="106"/>
                    <a:pt x="32" y="104"/>
                    <a:pt x="32" y="103"/>
                  </a:cubicBezTo>
                  <a:cubicBezTo>
                    <a:pt x="31" y="103"/>
                    <a:pt x="31" y="99"/>
                    <a:pt x="32" y="99"/>
                  </a:cubicBezTo>
                  <a:cubicBezTo>
                    <a:pt x="35" y="96"/>
                    <a:pt x="42" y="98"/>
                    <a:pt x="41" y="97"/>
                  </a:cubicBezTo>
                  <a:cubicBezTo>
                    <a:pt x="38" y="95"/>
                    <a:pt x="39" y="70"/>
                    <a:pt x="39" y="70"/>
                  </a:cubicBezTo>
                  <a:cubicBezTo>
                    <a:pt x="39" y="70"/>
                    <a:pt x="40" y="70"/>
                    <a:pt x="40" y="72"/>
                  </a:cubicBezTo>
                  <a:cubicBezTo>
                    <a:pt x="40" y="74"/>
                    <a:pt x="40" y="75"/>
                    <a:pt x="41" y="77"/>
                  </a:cubicBezTo>
                  <a:cubicBezTo>
                    <a:pt x="41" y="79"/>
                    <a:pt x="42" y="78"/>
                    <a:pt x="42" y="77"/>
                  </a:cubicBezTo>
                  <a:cubicBezTo>
                    <a:pt x="42" y="76"/>
                    <a:pt x="41" y="72"/>
                    <a:pt x="42" y="73"/>
                  </a:cubicBezTo>
                  <a:cubicBezTo>
                    <a:pt x="43" y="74"/>
                    <a:pt x="44" y="76"/>
                    <a:pt x="42" y="78"/>
                  </a:cubicBezTo>
                  <a:cubicBezTo>
                    <a:pt x="40" y="81"/>
                    <a:pt x="41" y="80"/>
                    <a:pt x="41" y="80"/>
                  </a:cubicBezTo>
                  <a:cubicBezTo>
                    <a:pt x="43" y="79"/>
                    <a:pt x="46" y="76"/>
                    <a:pt x="44" y="68"/>
                  </a:cubicBezTo>
                  <a:close/>
                  <a:moveTo>
                    <a:pt x="34" y="43"/>
                  </a:moveTo>
                  <a:cubicBezTo>
                    <a:pt x="35" y="47"/>
                    <a:pt x="35" y="47"/>
                    <a:pt x="35" y="50"/>
                  </a:cubicBezTo>
                  <a:cubicBezTo>
                    <a:pt x="36" y="51"/>
                    <a:pt x="36" y="53"/>
                    <a:pt x="37" y="56"/>
                  </a:cubicBezTo>
                  <a:cubicBezTo>
                    <a:pt x="37" y="57"/>
                    <a:pt x="31" y="50"/>
                    <a:pt x="34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3" name="Freeform 257"/>
            <p:cNvSpPr>
              <a:spLocks/>
            </p:cNvSpPr>
            <p:nvPr/>
          </p:nvSpPr>
          <p:spPr bwMode="auto">
            <a:xfrm>
              <a:off x="2803" y="2019"/>
              <a:ext cx="45" cy="131"/>
            </a:xfrm>
            <a:custGeom>
              <a:avLst/>
              <a:gdLst>
                <a:gd name="T0" fmla="*/ 6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5 h 143"/>
                <a:gd name="T10" fmla="*/ 6 w 49"/>
                <a:gd name="T11" fmla="*/ 5 h 143"/>
                <a:gd name="T12" fmla="*/ 7 w 49"/>
                <a:gd name="T13" fmla="*/ 5 h 143"/>
                <a:gd name="T14" fmla="*/ 8 w 49"/>
                <a:gd name="T15" fmla="*/ 6 h 143"/>
                <a:gd name="T16" fmla="*/ 8 w 49"/>
                <a:gd name="T17" fmla="*/ 8 h 143"/>
                <a:gd name="T18" fmla="*/ 6 w 49"/>
                <a:gd name="T19" fmla="*/ 10 h 143"/>
                <a:gd name="T20" fmla="*/ 7 w 49"/>
                <a:gd name="T21" fmla="*/ 13 h 143"/>
                <a:gd name="T22" fmla="*/ 6 w 49"/>
                <a:gd name="T23" fmla="*/ 13 h 143"/>
                <a:gd name="T24" fmla="*/ 6 w 49"/>
                <a:gd name="T25" fmla="*/ 16 h 143"/>
                <a:gd name="T26" fmla="*/ 6 w 49"/>
                <a:gd name="T27" fmla="*/ 21 h 143"/>
                <a:gd name="T28" fmla="*/ 6 w 49"/>
                <a:gd name="T29" fmla="*/ 21 h 143"/>
                <a:gd name="T30" fmla="*/ 6 w 49"/>
                <a:gd name="T31" fmla="*/ 21 h 143"/>
                <a:gd name="T32" fmla="*/ 7 w 49"/>
                <a:gd name="T33" fmla="*/ 23 h 143"/>
                <a:gd name="T34" fmla="*/ 6 w 49"/>
                <a:gd name="T35" fmla="*/ 23 h 143"/>
                <a:gd name="T36" fmla="*/ 6 w 49"/>
                <a:gd name="T37" fmla="*/ 22 h 143"/>
                <a:gd name="T38" fmla="*/ 6 w 49"/>
                <a:gd name="T39" fmla="*/ 22 h 143"/>
                <a:gd name="T40" fmla="*/ 6 w 49"/>
                <a:gd name="T41" fmla="*/ 21 h 143"/>
                <a:gd name="T42" fmla="*/ 6 w 49"/>
                <a:gd name="T43" fmla="*/ 21 h 143"/>
                <a:gd name="T44" fmla="*/ 6 w 49"/>
                <a:gd name="T45" fmla="*/ 21 h 143"/>
                <a:gd name="T46" fmla="*/ 6 w 49"/>
                <a:gd name="T47" fmla="*/ 21 h 143"/>
                <a:gd name="T48" fmla="*/ 6 w 49"/>
                <a:gd name="T49" fmla="*/ 16 h 143"/>
                <a:gd name="T50" fmla="*/ 6 w 49"/>
                <a:gd name="T51" fmla="*/ 14 h 143"/>
                <a:gd name="T52" fmla="*/ 6 w 49"/>
                <a:gd name="T53" fmla="*/ 16 h 143"/>
                <a:gd name="T54" fmla="*/ 6 w 49"/>
                <a:gd name="T55" fmla="*/ 19 h 143"/>
                <a:gd name="T56" fmla="*/ 6 w 49"/>
                <a:gd name="T57" fmla="*/ 21 h 143"/>
                <a:gd name="T58" fmla="*/ 6 w 49"/>
                <a:gd name="T59" fmla="*/ 21 h 143"/>
                <a:gd name="T60" fmla="*/ 6 w 49"/>
                <a:gd name="T61" fmla="*/ 22 h 143"/>
                <a:gd name="T62" fmla="*/ 6 w 49"/>
                <a:gd name="T63" fmla="*/ 23 h 143"/>
                <a:gd name="T64" fmla="*/ 6 w 49"/>
                <a:gd name="T65" fmla="*/ 23 h 143"/>
                <a:gd name="T66" fmla="*/ 6 w 49"/>
                <a:gd name="T67" fmla="*/ 21 h 143"/>
                <a:gd name="T68" fmla="*/ 6 w 49"/>
                <a:gd name="T69" fmla="*/ 21 h 143"/>
                <a:gd name="T70" fmla="*/ 6 w 49"/>
                <a:gd name="T71" fmla="*/ 19 h 143"/>
                <a:gd name="T72" fmla="*/ 6 w 49"/>
                <a:gd name="T73" fmla="*/ 17 h 143"/>
                <a:gd name="T74" fmla="*/ 6 w 49"/>
                <a:gd name="T75" fmla="*/ 14 h 143"/>
                <a:gd name="T76" fmla="*/ 6 w 49"/>
                <a:gd name="T77" fmla="*/ 14 h 143"/>
                <a:gd name="T78" fmla="*/ 6 w 49"/>
                <a:gd name="T79" fmla="*/ 13 h 143"/>
                <a:gd name="T80" fmla="*/ 6 w 49"/>
                <a:gd name="T81" fmla="*/ 10 h 143"/>
                <a:gd name="T82" fmla="*/ 2 w 49"/>
                <a:gd name="T83" fmla="*/ 9 h 143"/>
                <a:gd name="T84" fmla="*/ 1 w 49"/>
                <a:gd name="T85" fmla="*/ 8 h 143"/>
                <a:gd name="T86" fmla="*/ 1 w 49"/>
                <a:gd name="T87" fmla="*/ 8 h 143"/>
                <a:gd name="T88" fmla="*/ 1 w 49"/>
                <a:gd name="T89" fmla="*/ 7 h 143"/>
                <a:gd name="T90" fmla="*/ 2 w 49"/>
                <a:gd name="T91" fmla="*/ 6 h 143"/>
                <a:gd name="T92" fmla="*/ 4 w 49"/>
                <a:gd name="T93" fmla="*/ 5 h 143"/>
                <a:gd name="T94" fmla="*/ 5 w 49"/>
                <a:gd name="T95" fmla="*/ 5 h 143"/>
                <a:gd name="T96" fmla="*/ 6 w 49"/>
                <a:gd name="T97" fmla="*/ 5 h 143"/>
                <a:gd name="T98" fmla="*/ 6 w 49"/>
                <a:gd name="T99" fmla="*/ 5 h 143"/>
                <a:gd name="T100" fmla="*/ 6 w 49"/>
                <a:gd name="T101" fmla="*/ 5 h 143"/>
                <a:gd name="T102" fmla="*/ 6 w 49"/>
                <a:gd name="T103" fmla="*/ 5 h 143"/>
                <a:gd name="T104" fmla="*/ 6 w 49"/>
                <a:gd name="T105" fmla="*/ 5 h 143"/>
                <a:gd name="T106" fmla="*/ 6 w 49"/>
                <a:gd name="T107" fmla="*/ 5 h 143"/>
                <a:gd name="T108" fmla="*/ 6 w 49"/>
                <a:gd name="T109" fmla="*/ 2 h 143"/>
                <a:gd name="T110" fmla="*/ 6 w 49"/>
                <a:gd name="T111" fmla="*/ 1 h 143"/>
                <a:gd name="T112" fmla="*/ 6 w 49"/>
                <a:gd name="T113" fmla="*/ 0 h 143"/>
                <a:gd name="T114" fmla="*/ 6 w 49"/>
                <a:gd name="T115" fmla="*/ 0 h 143"/>
                <a:gd name="T116" fmla="*/ 6 w 49"/>
                <a:gd name="T117" fmla="*/ 0 h 143"/>
                <a:gd name="T118" fmla="*/ 6 w 49"/>
                <a:gd name="T119" fmla="*/ 1 h 143"/>
                <a:gd name="T120" fmla="*/ 6 w 49"/>
                <a:gd name="T121" fmla="*/ 1 h 143"/>
                <a:gd name="T122" fmla="*/ 6 w 49"/>
                <a:gd name="T123" fmla="*/ 5 h 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9" h="143">
                  <a:moveTo>
                    <a:pt x="30" y="5"/>
                  </a:moveTo>
                  <a:cubicBezTo>
                    <a:pt x="30" y="5"/>
                    <a:pt x="31" y="13"/>
                    <a:pt x="29" y="15"/>
                  </a:cubicBezTo>
                  <a:cubicBezTo>
                    <a:pt x="28" y="17"/>
                    <a:pt x="28" y="18"/>
                    <a:pt x="28" y="18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3" y="34"/>
                    <a:pt x="43" y="35"/>
                  </a:cubicBezTo>
                  <a:cubicBezTo>
                    <a:pt x="44" y="36"/>
                    <a:pt x="46" y="41"/>
                    <a:pt x="46" y="42"/>
                  </a:cubicBezTo>
                  <a:cubicBezTo>
                    <a:pt x="46" y="44"/>
                    <a:pt x="49" y="47"/>
                    <a:pt x="48" y="49"/>
                  </a:cubicBezTo>
                  <a:cubicBezTo>
                    <a:pt x="48" y="51"/>
                    <a:pt x="42" y="58"/>
                    <a:pt x="40" y="58"/>
                  </a:cubicBezTo>
                  <a:cubicBezTo>
                    <a:pt x="38" y="57"/>
                    <a:pt x="45" y="77"/>
                    <a:pt x="44" y="78"/>
                  </a:cubicBezTo>
                  <a:cubicBezTo>
                    <a:pt x="43" y="79"/>
                    <a:pt x="41" y="78"/>
                    <a:pt x="41" y="78"/>
                  </a:cubicBezTo>
                  <a:cubicBezTo>
                    <a:pt x="41" y="78"/>
                    <a:pt x="41" y="96"/>
                    <a:pt x="40" y="98"/>
                  </a:cubicBezTo>
                  <a:cubicBezTo>
                    <a:pt x="39" y="101"/>
                    <a:pt x="40" y="128"/>
                    <a:pt x="40" y="129"/>
                  </a:cubicBezTo>
                  <a:cubicBezTo>
                    <a:pt x="39" y="130"/>
                    <a:pt x="38" y="131"/>
                    <a:pt x="38" y="131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2"/>
                    <a:pt x="46" y="137"/>
                    <a:pt x="45" y="139"/>
                  </a:cubicBezTo>
                  <a:cubicBezTo>
                    <a:pt x="44" y="140"/>
                    <a:pt x="42" y="142"/>
                    <a:pt x="40" y="141"/>
                  </a:cubicBezTo>
                  <a:cubicBezTo>
                    <a:pt x="38" y="140"/>
                    <a:pt x="34" y="136"/>
                    <a:pt x="33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0" y="131"/>
                    <a:pt x="30" y="131"/>
                    <a:pt x="30" y="131"/>
                  </a:cubicBezTo>
                  <a:cubicBezTo>
                    <a:pt x="29" y="129"/>
                    <a:pt x="29" y="129"/>
                    <a:pt x="29" y="129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07"/>
                    <a:pt x="29" y="103"/>
                  </a:cubicBezTo>
                  <a:cubicBezTo>
                    <a:pt x="28" y="101"/>
                    <a:pt x="27" y="84"/>
                    <a:pt x="27" y="84"/>
                  </a:cubicBezTo>
                  <a:cubicBezTo>
                    <a:pt x="26" y="84"/>
                    <a:pt x="25" y="101"/>
                    <a:pt x="25" y="103"/>
                  </a:cubicBezTo>
                  <a:cubicBezTo>
                    <a:pt x="25" y="105"/>
                    <a:pt x="25" y="118"/>
                    <a:pt x="25" y="120"/>
                  </a:cubicBezTo>
                  <a:cubicBezTo>
                    <a:pt x="25" y="122"/>
                    <a:pt x="28" y="125"/>
                    <a:pt x="28" y="127"/>
                  </a:cubicBezTo>
                  <a:cubicBezTo>
                    <a:pt x="28" y="129"/>
                    <a:pt x="27" y="132"/>
                    <a:pt x="27" y="132"/>
                  </a:cubicBezTo>
                  <a:cubicBezTo>
                    <a:pt x="27" y="132"/>
                    <a:pt x="27" y="135"/>
                    <a:pt x="26" y="136"/>
                  </a:cubicBezTo>
                  <a:cubicBezTo>
                    <a:pt x="26" y="137"/>
                    <a:pt x="21" y="141"/>
                    <a:pt x="20" y="142"/>
                  </a:cubicBezTo>
                  <a:cubicBezTo>
                    <a:pt x="19" y="143"/>
                    <a:pt x="15" y="142"/>
                    <a:pt x="15" y="141"/>
                  </a:cubicBezTo>
                  <a:cubicBezTo>
                    <a:pt x="14" y="140"/>
                    <a:pt x="19" y="135"/>
                    <a:pt x="19" y="135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7" y="130"/>
                    <a:pt x="16" y="125"/>
                    <a:pt x="17" y="124"/>
                  </a:cubicBezTo>
                  <a:cubicBezTo>
                    <a:pt x="17" y="122"/>
                    <a:pt x="15" y="117"/>
                    <a:pt x="15" y="114"/>
                  </a:cubicBezTo>
                  <a:cubicBezTo>
                    <a:pt x="15" y="112"/>
                    <a:pt x="13" y="90"/>
                    <a:pt x="12" y="87"/>
                  </a:cubicBezTo>
                  <a:cubicBezTo>
                    <a:pt x="11" y="85"/>
                    <a:pt x="12" y="82"/>
                    <a:pt x="12" y="82"/>
                  </a:cubicBezTo>
                  <a:cubicBezTo>
                    <a:pt x="8" y="81"/>
                    <a:pt x="8" y="81"/>
                    <a:pt x="8" y="81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" y="55"/>
                    <a:pt x="2" y="55"/>
                    <a:pt x="2" y="55"/>
                  </a:cubicBezTo>
                  <a:cubicBezTo>
                    <a:pt x="1" y="51"/>
                    <a:pt x="1" y="51"/>
                    <a:pt x="1" y="51"/>
                  </a:cubicBezTo>
                  <a:cubicBezTo>
                    <a:pt x="1" y="51"/>
                    <a:pt x="0" y="49"/>
                    <a:pt x="1" y="49"/>
                  </a:cubicBezTo>
                  <a:cubicBezTo>
                    <a:pt x="2" y="48"/>
                    <a:pt x="1" y="45"/>
                    <a:pt x="1" y="45"/>
                  </a:cubicBezTo>
                  <a:cubicBezTo>
                    <a:pt x="1" y="45"/>
                    <a:pt x="2" y="43"/>
                    <a:pt x="2" y="41"/>
                  </a:cubicBezTo>
                  <a:cubicBezTo>
                    <a:pt x="2" y="40"/>
                    <a:pt x="4" y="40"/>
                    <a:pt x="4" y="36"/>
                  </a:cubicBezTo>
                  <a:cubicBezTo>
                    <a:pt x="4" y="32"/>
                    <a:pt x="5" y="28"/>
                    <a:pt x="5" y="2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17"/>
                    <a:pt x="17" y="16"/>
                  </a:cubicBezTo>
                  <a:cubicBezTo>
                    <a:pt x="17" y="15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0"/>
                    <a:pt x="15" y="9"/>
                  </a:cubicBezTo>
                  <a:cubicBezTo>
                    <a:pt x="15" y="8"/>
                    <a:pt x="16" y="3"/>
                    <a:pt x="17" y="2"/>
                  </a:cubicBezTo>
                  <a:cubicBezTo>
                    <a:pt x="18" y="2"/>
                    <a:pt x="19" y="0"/>
                    <a:pt x="20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0"/>
                    <a:pt x="25" y="1"/>
                  </a:cubicBezTo>
                  <a:cubicBezTo>
                    <a:pt x="27" y="2"/>
                    <a:pt x="29" y="2"/>
                    <a:pt x="30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4" name="Freeform 258"/>
            <p:cNvSpPr>
              <a:spLocks/>
            </p:cNvSpPr>
            <p:nvPr/>
          </p:nvSpPr>
          <p:spPr bwMode="auto">
            <a:xfrm>
              <a:off x="2834" y="1926"/>
              <a:ext cx="43" cy="127"/>
            </a:xfrm>
            <a:custGeom>
              <a:avLst/>
              <a:gdLst>
                <a:gd name="T0" fmla="*/ 5 w 47"/>
                <a:gd name="T1" fmla="*/ 5 h 139"/>
                <a:gd name="T2" fmla="*/ 5 w 47"/>
                <a:gd name="T3" fmla="*/ 5 h 139"/>
                <a:gd name="T4" fmla="*/ 5 w 47"/>
                <a:gd name="T5" fmla="*/ 5 h 139"/>
                <a:gd name="T6" fmla="*/ 5 w 47"/>
                <a:gd name="T7" fmla="*/ 5 h 139"/>
                <a:gd name="T8" fmla="*/ 5 w 47"/>
                <a:gd name="T9" fmla="*/ 5 h 139"/>
                <a:gd name="T10" fmla="*/ 5 w 47"/>
                <a:gd name="T11" fmla="*/ 5 h 139"/>
                <a:gd name="T12" fmla="*/ 6 w 47"/>
                <a:gd name="T13" fmla="*/ 5 h 139"/>
                <a:gd name="T14" fmla="*/ 6 w 47"/>
                <a:gd name="T15" fmla="*/ 5 h 139"/>
                <a:gd name="T16" fmla="*/ 7 w 47"/>
                <a:gd name="T17" fmla="*/ 7 h 139"/>
                <a:gd name="T18" fmla="*/ 5 w 47"/>
                <a:gd name="T19" fmla="*/ 9 h 139"/>
                <a:gd name="T20" fmla="*/ 6 w 47"/>
                <a:gd name="T21" fmla="*/ 12 h 139"/>
                <a:gd name="T22" fmla="*/ 5 w 47"/>
                <a:gd name="T23" fmla="*/ 12 h 139"/>
                <a:gd name="T24" fmla="*/ 5 w 47"/>
                <a:gd name="T25" fmla="*/ 15 h 139"/>
                <a:gd name="T26" fmla="*/ 5 w 47"/>
                <a:gd name="T27" fmla="*/ 19 h 139"/>
                <a:gd name="T28" fmla="*/ 5 w 47"/>
                <a:gd name="T29" fmla="*/ 20 h 139"/>
                <a:gd name="T30" fmla="*/ 5 w 47"/>
                <a:gd name="T31" fmla="*/ 20 h 139"/>
                <a:gd name="T32" fmla="*/ 6 w 47"/>
                <a:gd name="T33" fmla="*/ 20 h 139"/>
                <a:gd name="T34" fmla="*/ 5 w 47"/>
                <a:gd name="T35" fmla="*/ 21 h 139"/>
                <a:gd name="T36" fmla="*/ 5 w 47"/>
                <a:gd name="T37" fmla="*/ 20 h 139"/>
                <a:gd name="T38" fmla="*/ 5 w 47"/>
                <a:gd name="T39" fmla="*/ 20 h 139"/>
                <a:gd name="T40" fmla="*/ 5 w 47"/>
                <a:gd name="T41" fmla="*/ 20 h 139"/>
                <a:gd name="T42" fmla="*/ 5 w 47"/>
                <a:gd name="T43" fmla="*/ 20 h 139"/>
                <a:gd name="T44" fmla="*/ 5 w 47"/>
                <a:gd name="T45" fmla="*/ 19 h 139"/>
                <a:gd name="T46" fmla="*/ 5 w 47"/>
                <a:gd name="T47" fmla="*/ 18 h 139"/>
                <a:gd name="T48" fmla="*/ 5 w 47"/>
                <a:gd name="T49" fmla="*/ 15 h 139"/>
                <a:gd name="T50" fmla="*/ 5 w 47"/>
                <a:gd name="T51" fmla="*/ 13 h 139"/>
                <a:gd name="T52" fmla="*/ 5 w 47"/>
                <a:gd name="T53" fmla="*/ 15 h 139"/>
                <a:gd name="T54" fmla="*/ 5 w 47"/>
                <a:gd name="T55" fmla="*/ 18 h 139"/>
                <a:gd name="T56" fmla="*/ 5 w 47"/>
                <a:gd name="T57" fmla="*/ 18 h 139"/>
                <a:gd name="T58" fmla="*/ 5 w 47"/>
                <a:gd name="T59" fmla="*/ 20 h 139"/>
                <a:gd name="T60" fmla="*/ 5 w 47"/>
                <a:gd name="T61" fmla="*/ 20 h 139"/>
                <a:gd name="T62" fmla="*/ 5 w 47"/>
                <a:gd name="T63" fmla="*/ 21 h 139"/>
                <a:gd name="T64" fmla="*/ 5 w 47"/>
                <a:gd name="T65" fmla="*/ 20 h 139"/>
                <a:gd name="T66" fmla="*/ 5 w 47"/>
                <a:gd name="T67" fmla="*/ 20 h 139"/>
                <a:gd name="T68" fmla="*/ 5 w 47"/>
                <a:gd name="T69" fmla="*/ 20 h 139"/>
                <a:gd name="T70" fmla="*/ 5 w 47"/>
                <a:gd name="T71" fmla="*/ 18 h 139"/>
                <a:gd name="T72" fmla="*/ 5 w 47"/>
                <a:gd name="T73" fmla="*/ 16 h 139"/>
                <a:gd name="T74" fmla="*/ 5 w 47"/>
                <a:gd name="T75" fmla="*/ 13 h 139"/>
                <a:gd name="T76" fmla="*/ 5 w 47"/>
                <a:gd name="T77" fmla="*/ 13 h 139"/>
                <a:gd name="T78" fmla="*/ 5 w 47"/>
                <a:gd name="T79" fmla="*/ 12 h 139"/>
                <a:gd name="T80" fmla="*/ 5 w 47"/>
                <a:gd name="T81" fmla="*/ 9 h 139"/>
                <a:gd name="T82" fmla="*/ 2 w 47"/>
                <a:gd name="T83" fmla="*/ 8 h 139"/>
                <a:gd name="T84" fmla="*/ 1 w 47"/>
                <a:gd name="T85" fmla="*/ 7 h 139"/>
                <a:gd name="T86" fmla="*/ 1 w 47"/>
                <a:gd name="T87" fmla="*/ 7 h 139"/>
                <a:gd name="T88" fmla="*/ 1 w 47"/>
                <a:gd name="T89" fmla="*/ 6 h 139"/>
                <a:gd name="T90" fmla="*/ 3 w 47"/>
                <a:gd name="T91" fmla="*/ 5 h 139"/>
                <a:gd name="T92" fmla="*/ 4 w 47"/>
                <a:gd name="T93" fmla="*/ 5 h 139"/>
                <a:gd name="T94" fmla="*/ 5 w 47"/>
                <a:gd name="T95" fmla="*/ 5 h 139"/>
                <a:gd name="T96" fmla="*/ 5 w 47"/>
                <a:gd name="T97" fmla="*/ 5 h 139"/>
                <a:gd name="T98" fmla="*/ 5 w 47"/>
                <a:gd name="T99" fmla="*/ 5 h 139"/>
                <a:gd name="T100" fmla="*/ 5 w 47"/>
                <a:gd name="T101" fmla="*/ 5 h 139"/>
                <a:gd name="T102" fmla="*/ 5 w 47"/>
                <a:gd name="T103" fmla="*/ 5 h 139"/>
                <a:gd name="T104" fmla="*/ 5 w 47"/>
                <a:gd name="T105" fmla="*/ 5 h 139"/>
                <a:gd name="T106" fmla="*/ 5 w 47"/>
                <a:gd name="T107" fmla="*/ 5 h 139"/>
                <a:gd name="T108" fmla="*/ 5 w 47"/>
                <a:gd name="T109" fmla="*/ 3 h 139"/>
                <a:gd name="T110" fmla="*/ 5 w 47"/>
                <a:gd name="T111" fmla="*/ 1 h 139"/>
                <a:gd name="T112" fmla="*/ 5 w 47"/>
                <a:gd name="T113" fmla="*/ 1 h 139"/>
                <a:gd name="T114" fmla="*/ 5 w 47"/>
                <a:gd name="T115" fmla="*/ 0 h 139"/>
                <a:gd name="T116" fmla="*/ 5 w 47"/>
                <a:gd name="T117" fmla="*/ 0 h 139"/>
                <a:gd name="T118" fmla="*/ 5 w 47"/>
                <a:gd name="T119" fmla="*/ 1 h 139"/>
                <a:gd name="T120" fmla="*/ 5 w 47"/>
                <a:gd name="T121" fmla="*/ 2 h 139"/>
                <a:gd name="T122" fmla="*/ 5 w 47"/>
                <a:gd name="T123" fmla="*/ 5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" h="139">
                  <a:moveTo>
                    <a:pt x="30" y="5"/>
                  </a:moveTo>
                  <a:cubicBezTo>
                    <a:pt x="30" y="5"/>
                    <a:pt x="31" y="13"/>
                    <a:pt x="29" y="15"/>
                  </a:cubicBezTo>
                  <a:cubicBezTo>
                    <a:pt x="27" y="17"/>
                    <a:pt x="27" y="18"/>
                    <a:pt x="27" y="18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0" y="26"/>
                    <a:pt x="42" y="33"/>
                    <a:pt x="42" y="35"/>
                  </a:cubicBezTo>
                  <a:cubicBezTo>
                    <a:pt x="43" y="36"/>
                    <a:pt x="44" y="40"/>
                    <a:pt x="44" y="42"/>
                  </a:cubicBezTo>
                  <a:cubicBezTo>
                    <a:pt x="44" y="43"/>
                    <a:pt x="47" y="47"/>
                    <a:pt x="47" y="49"/>
                  </a:cubicBezTo>
                  <a:cubicBezTo>
                    <a:pt x="47" y="51"/>
                    <a:pt x="41" y="57"/>
                    <a:pt x="39" y="57"/>
                  </a:cubicBezTo>
                  <a:cubicBezTo>
                    <a:pt x="37" y="57"/>
                    <a:pt x="43" y="76"/>
                    <a:pt x="42" y="77"/>
                  </a:cubicBezTo>
                  <a:cubicBezTo>
                    <a:pt x="42" y="78"/>
                    <a:pt x="39" y="77"/>
                    <a:pt x="39" y="77"/>
                  </a:cubicBezTo>
                  <a:cubicBezTo>
                    <a:pt x="39" y="77"/>
                    <a:pt x="39" y="94"/>
                    <a:pt x="39" y="96"/>
                  </a:cubicBezTo>
                  <a:cubicBezTo>
                    <a:pt x="38" y="99"/>
                    <a:pt x="38" y="125"/>
                    <a:pt x="38" y="126"/>
                  </a:cubicBezTo>
                  <a:cubicBezTo>
                    <a:pt x="37" y="127"/>
                    <a:pt x="36" y="128"/>
                    <a:pt x="36" y="128"/>
                  </a:cubicBezTo>
                  <a:cubicBezTo>
                    <a:pt x="36" y="129"/>
                    <a:pt x="36" y="129"/>
                    <a:pt x="36" y="129"/>
                  </a:cubicBezTo>
                  <a:cubicBezTo>
                    <a:pt x="36" y="129"/>
                    <a:pt x="43" y="134"/>
                    <a:pt x="43" y="135"/>
                  </a:cubicBezTo>
                  <a:cubicBezTo>
                    <a:pt x="42" y="137"/>
                    <a:pt x="40" y="138"/>
                    <a:pt x="38" y="138"/>
                  </a:cubicBezTo>
                  <a:cubicBezTo>
                    <a:pt x="36" y="137"/>
                    <a:pt x="32" y="133"/>
                    <a:pt x="31" y="133"/>
                  </a:cubicBezTo>
                  <a:cubicBezTo>
                    <a:pt x="31" y="133"/>
                    <a:pt x="30" y="133"/>
                    <a:pt x="30" y="133"/>
                  </a:cubicBezTo>
                  <a:cubicBezTo>
                    <a:pt x="28" y="132"/>
                    <a:pt x="28" y="132"/>
                    <a:pt x="28" y="132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7" y="126"/>
                    <a:pt x="27" y="126"/>
                    <a:pt x="27" y="126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8" y="124"/>
                    <a:pt x="29" y="104"/>
                    <a:pt x="27" y="100"/>
                  </a:cubicBezTo>
                  <a:cubicBezTo>
                    <a:pt x="26" y="98"/>
                    <a:pt x="26" y="83"/>
                    <a:pt x="25" y="83"/>
                  </a:cubicBezTo>
                  <a:cubicBezTo>
                    <a:pt x="25" y="83"/>
                    <a:pt x="24" y="99"/>
                    <a:pt x="24" y="101"/>
                  </a:cubicBezTo>
                  <a:cubicBezTo>
                    <a:pt x="23" y="103"/>
                    <a:pt x="23" y="116"/>
                    <a:pt x="23" y="117"/>
                  </a:cubicBezTo>
                  <a:cubicBezTo>
                    <a:pt x="24" y="119"/>
                    <a:pt x="26" y="123"/>
                    <a:pt x="26" y="124"/>
                  </a:cubicBezTo>
                  <a:cubicBezTo>
                    <a:pt x="26" y="126"/>
                    <a:pt x="25" y="129"/>
                    <a:pt x="25" y="129"/>
                  </a:cubicBezTo>
                  <a:cubicBezTo>
                    <a:pt x="25" y="129"/>
                    <a:pt x="25" y="132"/>
                    <a:pt x="25" y="133"/>
                  </a:cubicBezTo>
                  <a:cubicBezTo>
                    <a:pt x="24" y="134"/>
                    <a:pt x="19" y="138"/>
                    <a:pt x="18" y="138"/>
                  </a:cubicBezTo>
                  <a:cubicBezTo>
                    <a:pt x="17" y="139"/>
                    <a:pt x="13" y="138"/>
                    <a:pt x="13" y="137"/>
                  </a:cubicBezTo>
                  <a:cubicBezTo>
                    <a:pt x="13" y="136"/>
                    <a:pt x="18" y="131"/>
                    <a:pt x="18" y="131"/>
                  </a:cubicBezTo>
                  <a:cubicBezTo>
                    <a:pt x="15" y="127"/>
                    <a:pt x="15" y="127"/>
                    <a:pt x="15" y="127"/>
                  </a:cubicBezTo>
                  <a:cubicBezTo>
                    <a:pt x="15" y="127"/>
                    <a:pt x="15" y="122"/>
                    <a:pt x="15" y="121"/>
                  </a:cubicBezTo>
                  <a:cubicBezTo>
                    <a:pt x="16" y="119"/>
                    <a:pt x="14" y="114"/>
                    <a:pt x="14" y="111"/>
                  </a:cubicBezTo>
                  <a:cubicBezTo>
                    <a:pt x="14" y="109"/>
                    <a:pt x="13" y="88"/>
                    <a:pt x="12" y="85"/>
                  </a:cubicBezTo>
                  <a:cubicBezTo>
                    <a:pt x="11" y="83"/>
                    <a:pt x="11" y="80"/>
                    <a:pt x="11" y="80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10" y="58"/>
                    <a:pt x="10" y="58"/>
                    <a:pt x="10" y="58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1" y="50"/>
                    <a:pt x="0" y="48"/>
                    <a:pt x="1" y="48"/>
                  </a:cubicBezTo>
                  <a:cubicBezTo>
                    <a:pt x="2" y="47"/>
                    <a:pt x="1" y="44"/>
                    <a:pt x="1" y="44"/>
                  </a:cubicBezTo>
                  <a:cubicBezTo>
                    <a:pt x="1" y="44"/>
                    <a:pt x="3" y="42"/>
                    <a:pt x="3" y="40"/>
                  </a:cubicBezTo>
                  <a:cubicBezTo>
                    <a:pt x="3" y="39"/>
                    <a:pt x="4" y="39"/>
                    <a:pt x="4" y="35"/>
                  </a:cubicBezTo>
                  <a:cubicBezTo>
                    <a:pt x="4" y="31"/>
                    <a:pt x="5" y="28"/>
                    <a:pt x="5" y="28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7" y="17"/>
                    <a:pt x="17" y="16"/>
                  </a:cubicBezTo>
                  <a:cubicBezTo>
                    <a:pt x="17" y="15"/>
                    <a:pt x="16" y="14"/>
                    <a:pt x="16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5" y="11"/>
                    <a:pt x="15" y="9"/>
                  </a:cubicBezTo>
                  <a:cubicBezTo>
                    <a:pt x="15" y="8"/>
                    <a:pt x="16" y="3"/>
                    <a:pt x="17" y="3"/>
                  </a:cubicBezTo>
                  <a:cubicBezTo>
                    <a:pt x="18" y="2"/>
                    <a:pt x="19" y="1"/>
                    <a:pt x="20" y="1"/>
                  </a:cubicBezTo>
                  <a:cubicBezTo>
                    <a:pt x="21" y="2"/>
                    <a:pt x="21" y="0"/>
                    <a:pt x="22" y="1"/>
                  </a:cubicBezTo>
                  <a:cubicBezTo>
                    <a:pt x="23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4" y="1"/>
                    <a:pt x="25" y="2"/>
                  </a:cubicBezTo>
                  <a:cubicBezTo>
                    <a:pt x="27" y="3"/>
                    <a:pt x="29" y="3"/>
                    <a:pt x="30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5" name="Freeform 259"/>
            <p:cNvSpPr>
              <a:spLocks/>
            </p:cNvSpPr>
            <p:nvPr/>
          </p:nvSpPr>
          <p:spPr bwMode="auto">
            <a:xfrm>
              <a:off x="2941" y="1927"/>
              <a:ext cx="50" cy="108"/>
            </a:xfrm>
            <a:custGeom>
              <a:avLst/>
              <a:gdLst>
                <a:gd name="T0" fmla="*/ 5 w 55"/>
                <a:gd name="T1" fmla="*/ 5 h 118"/>
                <a:gd name="T2" fmla="*/ 5 w 55"/>
                <a:gd name="T3" fmla="*/ 5 h 118"/>
                <a:gd name="T4" fmla="*/ 5 w 55"/>
                <a:gd name="T5" fmla="*/ 5 h 118"/>
                <a:gd name="T6" fmla="*/ 5 w 55"/>
                <a:gd name="T7" fmla="*/ 5 h 118"/>
                <a:gd name="T8" fmla="*/ 5 w 55"/>
                <a:gd name="T9" fmla="*/ 2 h 118"/>
                <a:gd name="T10" fmla="*/ 5 w 55"/>
                <a:gd name="T11" fmla="*/ 5 h 118"/>
                <a:gd name="T12" fmla="*/ 5 w 55"/>
                <a:gd name="T13" fmla="*/ 5 h 118"/>
                <a:gd name="T14" fmla="*/ 5 w 55"/>
                <a:gd name="T15" fmla="*/ 5 h 118"/>
                <a:gd name="T16" fmla="*/ 6 w 55"/>
                <a:gd name="T17" fmla="*/ 7 h 118"/>
                <a:gd name="T18" fmla="*/ 5 w 55"/>
                <a:gd name="T19" fmla="*/ 9 h 118"/>
                <a:gd name="T20" fmla="*/ 5 w 55"/>
                <a:gd name="T21" fmla="*/ 11 h 118"/>
                <a:gd name="T22" fmla="*/ 5 w 55"/>
                <a:gd name="T23" fmla="*/ 13 h 118"/>
                <a:gd name="T24" fmla="*/ 5 w 55"/>
                <a:gd name="T25" fmla="*/ 13 h 118"/>
                <a:gd name="T26" fmla="*/ 6 w 55"/>
                <a:gd name="T27" fmla="*/ 15 h 118"/>
                <a:gd name="T28" fmla="*/ 7 w 55"/>
                <a:gd name="T29" fmla="*/ 17 h 118"/>
                <a:gd name="T30" fmla="*/ 6 w 55"/>
                <a:gd name="T31" fmla="*/ 17 h 118"/>
                <a:gd name="T32" fmla="*/ 5 w 55"/>
                <a:gd name="T33" fmla="*/ 18 h 118"/>
                <a:gd name="T34" fmla="*/ 5 w 55"/>
                <a:gd name="T35" fmla="*/ 17 h 118"/>
                <a:gd name="T36" fmla="*/ 5 w 55"/>
                <a:gd name="T37" fmla="*/ 15 h 118"/>
                <a:gd name="T38" fmla="*/ 5 w 55"/>
                <a:gd name="T39" fmla="*/ 14 h 118"/>
                <a:gd name="T40" fmla="*/ 5 w 55"/>
                <a:gd name="T41" fmla="*/ 16 h 118"/>
                <a:gd name="T42" fmla="*/ 5 w 55"/>
                <a:gd name="T43" fmla="*/ 17 h 118"/>
                <a:gd name="T44" fmla="*/ 5 w 55"/>
                <a:gd name="T45" fmla="*/ 18 h 118"/>
                <a:gd name="T46" fmla="*/ 5 w 55"/>
                <a:gd name="T47" fmla="*/ 17 h 118"/>
                <a:gd name="T48" fmla="*/ 5 w 55"/>
                <a:gd name="T49" fmla="*/ 17 h 118"/>
                <a:gd name="T50" fmla="*/ 5 w 55"/>
                <a:gd name="T51" fmla="*/ 14 h 118"/>
                <a:gd name="T52" fmla="*/ 5 w 55"/>
                <a:gd name="T53" fmla="*/ 11 h 118"/>
                <a:gd name="T54" fmla="*/ 5 w 55"/>
                <a:gd name="T55" fmla="*/ 10 h 118"/>
                <a:gd name="T56" fmla="*/ 5 w 55"/>
                <a:gd name="T57" fmla="*/ 10 h 118"/>
                <a:gd name="T58" fmla="*/ 5 w 55"/>
                <a:gd name="T59" fmla="*/ 9 h 118"/>
                <a:gd name="T60" fmla="*/ 5 w 55"/>
                <a:gd name="T61" fmla="*/ 7 h 118"/>
                <a:gd name="T62" fmla="*/ 5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23" y="24"/>
                  </a:moveTo>
                  <a:cubicBezTo>
                    <a:pt x="24" y="23"/>
                    <a:pt x="24" y="21"/>
                    <a:pt x="25" y="20"/>
                  </a:cubicBezTo>
                  <a:cubicBezTo>
                    <a:pt x="25" y="20"/>
                    <a:pt x="22" y="16"/>
                    <a:pt x="22" y="15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3" y="13"/>
                    <a:pt x="23" y="11"/>
                    <a:pt x="23" y="11"/>
                  </a:cubicBezTo>
                  <a:cubicBezTo>
                    <a:pt x="23" y="11"/>
                    <a:pt x="22" y="10"/>
                    <a:pt x="23" y="9"/>
                  </a:cubicBezTo>
                  <a:cubicBezTo>
                    <a:pt x="23" y="9"/>
                    <a:pt x="23" y="7"/>
                    <a:pt x="23" y="6"/>
                  </a:cubicBezTo>
                  <a:cubicBezTo>
                    <a:pt x="23" y="6"/>
                    <a:pt x="22" y="6"/>
                    <a:pt x="23" y="5"/>
                  </a:cubicBezTo>
                  <a:cubicBezTo>
                    <a:pt x="23" y="4"/>
                    <a:pt x="27" y="2"/>
                    <a:pt x="28" y="2"/>
                  </a:cubicBezTo>
                  <a:cubicBezTo>
                    <a:pt x="30" y="2"/>
                    <a:pt x="31" y="0"/>
                    <a:pt x="33" y="2"/>
                  </a:cubicBezTo>
                  <a:cubicBezTo>
                    <a:pt x="35" y="3"/>
                    <a:pt x="37" y="7"/>
                    <a:pt x="37" y="8"/>
                  </a:cubicBezTo>
                  <a:cubicBezTo>
                    <a:pt x="37" y="9"/>
                    <a:pt x="37" y="11"/>
                    <a:pt x="37" y="12"/>
                  </a:cubicBezTo>
                  <a:cubicBezTo>
                    <a:pt x="36" y="13"/>
                    <a:pt x="37" y="13"/>
                    <a:pt x="35" y="16"/>
                  </a:cubicBezTo>
                  <a:cubicBezTo>
                    <a:pt x="33" y="18"/>
                    <a:pt x="35" y="19"/>
                    <a:pt x="36" y="19"/>
                  </a:cubicBezTo>
                  <a:cubicBezTo>
                    <a:pt x="36" y="19"/>
                    <a:pt x="37" y="20"/>
                    <a:pt x="37" y="21"/>
                  </a:cubicBezTo>
                  <a:cubicBezTo>
                    <a:pt x="37" y="21"/>
                    <a:pt x="43" y="22"/>
                    <a:pt x="45" y="33"/>
                  </a:cubicBezTo>
                  <a:cubicBezTo>
                    <a:pt x="46" y="37"/>
                    <a:pt x="46" y="41"/>
                    <a:pt x="47" y="42"/>
                  </a:cubicBezTo>
                  <a:cubicBezTo>
                    <a:pt x="48" y="43"/>
                    <a:pt x="49" y="46"/>
                    <a:pt x="48" y="48"/>
                  </a:cubicBezTo>
                  <a:cubicBezTo>
                    <a:pt x="47" y="49"/>
                    <a:pt x="49" y="50"/>
                    <a:pt x="48" y="50"/>
                  </a:cubicBezTo>
                  <a:cubicBezTo>
                    <a:pt x="48" y="51"/>
                    <a:pt x="44" y="52"/>
                    <a:pt x="44" y="53"/>
                  </a:cubicBezTo>
                  <a:cubicBezTo>
                    <a:pt x="43" y="54"/>
                    <a:pt x="44" y="60"/>
                    <a:pt x="42" y="63"/>
                  </a:cubicBezTo>
                  <a:cubicBezTo>
                    <a:pt x="42" y="63"/>
                    <a:pt x="40" y="63"/>
                    <a:pt x="40" y="63"/>
                  </a:cubicBezTo>
                  <a:cubicBezTo>
                    <a:pt x="40" y="63"/>
                    <a:pt x="37" y="71"/>
                    <a:pt x="36" y="71"/>
                  </a:cubicBezTo>
                  <a:cubicBezTo>
                    <a:pt x="35" y="72"/>
                    <a:pt x="38" y="75"/>
                    <a:pt x="39" y="75"/>
                  </a:cubicBezTo>
                  <a:cubicBezTo>
                    <a:pt x="39" y="76"/>
                    <a:pt x="39" y="78"/>
                    <a:pt x="39" y="78"/>
                  </a:cubicBezTo>
                  <a:cubicBezTo>
                    <a:pt x="39" y="78"/>
                    <a:pt x="40" y="79"/>
                    <a:pt x="40" y="79"/>
                  </a:cubicBezTo>
                  <a:cubicBezTo>
                    <a:pt x="40" y="80"/>
                    <a:pt x="45" y="91"/>
                    <a:pt x="45" y="91"/>
                  </a:cubicBezTo>
                  <a:cubicBezTo>
                    <a:pt x="45" y="92"/>
                    <a:pt x="46" y="92"/>
                    <a:pt x="47" y="93"/>
                  </a:cubicBezTo>
                  <a:cubicBezTo>
                    <a:pt x="49" y="100"/>
                    <a:pt x="55" y="108"/>
                    <a:pt x="55" y="109"/>
                  </a:cubicBezTo>
                  <a:cubicBezTo>
                    <a:pt x="54" y="110"/>
                    <a:pt x="53" y="110"/>
                    <a:pt x="53" y="110"/>
                  </a:cubicBezTo>
                  <a:cubicBezTo>
                    <a:pt x="53" y="110"/>
                    <a:pt x="54" y="112"/>
                    <a:pt x="54" y="113"/>
                  </a:cubicBezTo>
                  <a:cubicBezTo>
                    <a:pt x="54" y="114"/>
                    <a:pt x="52" y="115"/>
                    <a:pt x="50" y="114"/>
                  </a:cubicBezTo>
                  <a:cubicBezTo>
                    <a:pt x="50" y="114"/>
                    <a:pt x="46" y="116"/>
                    <a:pt x="45" y="116"/>
                  </a:cubicBezTo>
                  <a:cubicBezTo>
                    <a:pt x="44" y="117"/>
                    <a:pt x="38" y="118"/>
                    <a:pt x="37" y="116"/>
                  </a:cubicBezTo>
                  <a:cubicBezTo>
                    <a:pt x="36" y="115"/>
                    <a:pt x="37" y="114"/>
                    <a:pt x="39" y="114"/>
                  </a:cubicBezTo>
                  <a:cubicBezTo>
                    <a:pt x="41" y="113"/>
                    <a:pt x="42" y="112"/>
                    <a:pt x="44" y="111"/>
                  </a:cubicBezTo>
                  <a:cubicBezTo>
                    <a:pt x="45" y="110"/>
                    <a:pt x="41" y="107"/>
                    <a:pt x="41" y="104"/>
                  </a:cubicBezTo>
                  <a:cubicBezTo>
                    <a:pt x="41" y="101"/>
                    <a:pt x="40" y="107"/>
                    <a:pt x="37" y="96"/>
                  </a:cubicBezTo>
                  <a:cubicBezTo>
                    <a:pt x="37" y="94"/>
                    <a:pt x="33" y="91"/>
                    <a:pt x="32" y="90"/>
                  </a:cubicBezTo>
                  <a:cubicBezTo>
                    <a:pt x="31" y="90"/>
                    <a:pt x="30" y="87"/>
                    <a:pt x="30" y="86"/>
                  </a:cubicBezTo>
                  <a:cubicBezTo>
                    <a:pt x="30" y="86"/>
                    <a:pt x="25" y="95"/>
                    <a:pt x="25" y="96"/>
                  </a:cubicBezTo>
                  <a:cubicBezTo>
                    <a:pt x="25" y="97"/>
                    <a:pt x="26" y="98"/>
                    <a:pt x="24" y="100"/>
                  </a:cubicBezTo>
                  <a:cubicBezTo>
                    <a:pt x="22" y="103"/>
                    <a:pt x="20" y="109"/>
                    <a:pt x="20" y="110"/>
                  </a:cubicBezTo>
                  <a:cubicBezTo>
                    <a:pt x="20" y="112"/>
                    <a:pt x="19" y="114"/>
                    <a:pt x="18" y="113"/>
                  </a:cubicBezTo>
                  <a:cubicBezTo>
                    <a:pt x="17" y="112"/>
                    <a:pt x="16" y="118"/>
                    <a:pt x="15" y="118"/>
                  </a:cubicBezTo>
                  <a:cubicBezTo>
                    <a:pt x="15" y="118"/>
                    <a:pt x="11" y="117"/>
                    <a:pt x="12" y="116"/>
                  </a:cubicBezTo>
                  <a:cubicBezTo>
                    <a:pt x="12" y="115"/>
                    <a:pt x="0" y="114"/>
                    <a:pt x="1" y="111"/>
                  </a:cubicBezTo>
                  <a:cubicBezTo>
                    <a:pt x="1" y="110"/>
                    <a:pt x="4" y="111"/>
                    <a:pt x="6" y="111"/>
                  </a:cubicBezTo>
                  <a:cubicBezTo>
                    <a:pt x="8" y="110"/>
                    <a:pt x="9" y="110"/>
                    <a:pt x="10" y="110"/>
                  </a:cubicBezTo>
                  <a:cubicBezTo>
                    <a:pt x="11" y="109"/>
                    <a:pt x="9" y="108"/>
                    <a:pt x="9" y="107"/>
                  </a:cubicBezTo>
                  <a:cubicBezTo>
                    <a:pt x="9" y="106"/>
                    <a:pt x="12" y="100"/>
                    <a:pt x="12" y="100"/>
                  </a:cubicBezTo>
                  <a:cubicBezTo>
                    <a:pt x="13" y="100"/>
                    <a:pt x="18" y="83"/>
                    <a:pt x="20" y="82"/>
                  </a:cubicBezTo>
                  <a:cubicBezTo>
                    <a:pt x="21" y="80"/>
                    <a:pt x="21" y="73"/>
                    <a:pt x="20" y="69"/>
                  </a:cubicBezTo>
                  <a:cubicBezTo>
                    <a:pt x="20" y="68"/>
                    <a:pt x="18" y="68"/>
                    <a:pt x="19" y="63"/>
                  </a:cubicBezTo>
                  <a:cubicBezTo>
                    <a:pt x="19" y="61"/>
                    <a:pt x="17" y="61"/>
                    <a:pt x="17" y="59"/>
                  </a:cubicBezTo>
                  <a:cubicBezTo>
                    <a:pt x="17" y="58"/>
                    <a:pt x="14" y="61"/>
                    <a:pt x="13" y="61"/>
                  </a:cubicBezTo>
                  <a:cubicBezTo>
                    <a:pt x="12" y="62"/>
                    <a:pt x="12" y="62"/>
                    <a:pt x="11" y="64"/>
                  </a:cubicBezTo>
                  <a:cubicBezTo>
                    <a:pt x="11" y="65"/>
                    <a:pt x="8" y="61"/>
                    <a:pt x="8" y="61"/>
                  </a:cubicBezTo>
                  <a:cubicBezTo>
                    <a:pt x="8" y="60"/>
                    <a:pt x="10" y="58"/>
                    <a:pt x="10" y="58"/>
                  </a:cubicBezTo>
                  <a:cubicBezTo>
                    <a:pt x="10" y="58"/>
                    <a:pt x="12" y="57"/>
                    <a:pt x="14" y="57"/>
                  </a:cubicBezTo>
                  <a:cubicBezTo>
                    <a:pt x="15" y="57"/>
                    <a:pt x="16" y="53"/>
                    <a:pt x="18" y="53"/>
                  </a:cubicBezTo>
                  <a:cubicBezTo>
                    <a:pt x="19" y="52"/>
                    <a:pt x="20" y="47"/>
                    <a:pt x="20" y="46"/>
                  </a:cubicBezTo>
                  <a:cubicBezTo>
                    <a:pt x="21" y="45"/>
                    <a:pt x="19" y="39"/>
                    <a:pt x="20" y="36"/>
                  </a:cubicBezTo>
                  <a:cubicBezTo>
                    <a:pt x="21" y="33"/>
                    <a:pt x="18" y="28"/>
                    <a:pt x="23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6" name="Freeform 260"/>
            <p:cNvSpPr>
              <a:spLocks noEditPoints="1"/>
            </p:cNvSpPr>
            <p:nvPr/>
          </p:nvSpPr>
          <p:spPr bwMode="auto">
            <a:xfrm>
              <a:off x="2900" y="1797"/>
              <a:ext cx="37" cy="116"/>
            </a:xfrm>
            <a:custGeom>
              <a:avLst/>
              <a:gdLst>
                <a:gd name="T0" fmla="*/ 5 w 41"/>
                <a:gd name="T1" fmla="*/ 11 h 126"/>
                <a:gd name="T2" fmla="*/ 5 w 41"/>
                <a:gd name="T3" fmla="*/ 8 h 126"/>
                <a:gd name="T4" fmla="*/ 5 w 41"/>
                <a:gd name="T5" fmla="*/ 6 h 126"/>
                <a:gd name="T6" fmla="*/ 5 w 41"/>
                <a:gd name="T7" fmla="*/ 6 h 126"/>
                <a:gd name="T8" fmla="*/ 5 w 41"/>
                <a:gd name="T9" fmla="*/ 6 h 126"/>
                <a:gd name="T10" fmla="*/ 5 w 41"/>
                <a:gd name="T11" fmla="*/ 6 h 126"/>
                <a:gd name="T12" fmla="*/ 5 w 41"/>
                <a:gd name="T13" fmla="*/ 6 h 126"/>
                <a:gd name="T14" fmla="*/ 5 w 41"/>
                <a:gd name="T15" fmla="*/ 6 h 126"/>
                <a:gd name="T16" fmla="*/ 5 w 41"/>
                <a:gd name="T17" fmla="*/ 6 h 126"/>
                <a:gd name="T18" fmla="*/ 5 w 41"/>
                <a:gd name="T19" fmla="*/ 5 h 126"/>
                <a:gd name="T20" fmla="*/ 5 w 41"/>
                <a:gd name="T21" fmla="*/ 1 h 126"/>
                <a:gd name="T22" fmla="*/ 5 w 41"/>
                <a:gd name="T23" fmla="*/ 1 h 126"/>
                <a:gd name="T24" fmla="*/ 5 w 41"/>
                <a:gd name="T25" fmla="*/ 6 h 126"/>
                <a:gd name="T26" fmla="*/ 5 w 41"/>
                <a:gd name="T27" fmla="*/ 6 h 126"/>
                <a:gd name="T28" fmla="*/ 2 w 41"/>
                <a:gd name="T29" fmla="*/ 6 h 126"/>
                <a:gd name="T30" fmla="*/ 0 w 41"/>
                <a:gd name="T31" fmla="*/ 9 h 126"/>
                <a:gd name="T32" fmla="*/ 1 w 41"/>
                <a:gd name="T33" fmla="*/ 12 h 126"/>
                <a:gd name="T34" fmla="*/ 2 w 41"/>
                <a:gd name="T35" fmla="*/ 13 h 126"/>
                <a:gd name="T36" fmla="*/ 5 w 41"/>
                <a:gd name="T37" fmla="*/ 13 h 126"/>
                <a:gd name="T38" fmla="*/ 5 w 41"/>
                <a:gd name="T39" fmla="*/ 13 h 126"/>
                <a:gd name="T40" fmla="*/ 5 w 41"/>
                <a:gd name="T41" fmla="*/ 12 h 126"/>
                <a:gd name="T42" fmla="*/ 5 w 41"/>
                <a:gd name="T43" fmla="*/ 9 h 126"/>
                <a:gd name="T44" fmla="*/ 5 w 41"/>
                <a:gd name="T45" fmla="*/ 6 h 126"/>
                <a:gd name="T46" fmla="*/ 5 w 41"/>
                <a:gd name="T47" fmla="*/ 8 h 126"/>
                <a:gd name="T48" fmla="*/ 5 w 41"/>
                <a:gd name="T49" fmla="*/ 14 h 126"/>
                <a:gd name="T50" fmla="*/ 5 w 41"/>
                <a:gd name="T51" fmla="*/ 17 h 126"/>
                <a:gd name="T52" fmla="*/ 5 w 41"/>
                <a:gd name="T53" fmla="*/ 21 h 126"/>
                <a:gd name="T54" fmla="*/ 5 w 41"/>
                <a:gd name="T55" fmla="*/ 23 h 126"/>
                <a:gd name="T56" fmla="*/ 5 w 41"/>
                <a:gd name="T57" fmla="*/ 21 h 126"/>
                <a:gd name="T58" fmla="*/ 5 w 41"/>
                <a:gd name="T59" fmla="*/ 20 h 126"/>
                <a:gd name="T60" fmla="*/ 5 w 41"/>
                <a:gd name="T61" fmla="*/ 17 h 126"/>
                <a:gd name="T62" fmla="*/ 5 w 41"/>
                <a:gd name="T63" fmla="*/ 13 h 126"/>
                <a:gd name="T64" fmla="*/ 5 w 41"/>
                <a:gd name="T65" fmla="*/ 17 h 126"/>
                <a:gd name="T66" fmla="*/ 5 w 41"/>
                <a:gd name="T67" fmla="*/ 19 h 126"/>
                <a:gd name="T68" fmla="*/ 5 w 41"/>
                <a:gd name="T69" fmla="*/ 21 h 126"/>
                <a:gd name="T70" fmla="*/ 5 w 41"/>
                <a:gd name="T71" fmla="*/ 22 h 126"/>
                <a:gd name="T72" fmla="*/ 5 w 41"/>
                <a:gd name="T73" fmla="*/ 19 h 126"/>
                <a:gd name="T74" fmla="*/ 5 w 41"/>
                <a:gd name="T75" fmla="*/ 16 h 126"/>
                <a:gd name="T76" fmla="*/ 5 w 41"/>
                <a:gd name="T77" fmla="*/ 15 h 126"/>
                <a:gd name="T78" fmla="*/ 5 w 41"/>
                <a:gd name="T79" fmla="*/ 11 h 126"/>
                <a:gd name="T80" fmla="*/ 5 w 41"/>
                <a:gd name="T81" fmla="*/ 12 h 126"/>
                <a:gd name="T82" fmla="*/ 5 w 41"/>
                <a:gd name="T83" fmla="*/ 13 h 126"/>
                <a:gd name="T84" fmla="*/ 5 w 41"/>
                <a:gd name="T85" fmla="*/ 13 h 126"/>
                <a:gd name="T86" fmla="*/ 5 w 41"/>
                <a:gd name="T87" fmla="*/ 11 h 126"/>
                <a:gd name="T88" fmla="*/ 5 w 41"/>
                <a:gd name="T89" fmla="*/ 13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6">
                  <a:moveTo>
                    <a:pt x="40" y="63"/>
                  </a:moveTo>
                  <a:cubicBezTo>
                    <a:pt x="40" y="61"/>
                    <a:pt x="39" y="60"/>
                    <a:pt x="39" y="60"/>
                  </a:cubicBezTo>
                  <a:cubicBezTo>
                    <a:pt x="39" y="56"/>
                    <a:pt x="38" y="57"/>
                    <a:pt x="38" y="55"/>
                  </a:cubicBezTo>
                  <a:cubicBezTo>
                    <a:pt x="38" y="50"/>
                    <a:pt x="37" y="50"/>
                    <a:pt x="37" y="49"/>
                  </a:cubicBezTo>
                  <a:cubicBezTo>
                    <a:pt x="38" y="47"/>
                    <a:pt x="37" y="46"/>
                    <a:pt x="37" y="44"/>
                  </a:cubicBezTo>
                  <a:cubicBezTo>
                    <a:pt x="37" y="41"/>
                    <a:pt x="36" y="40"/>
                    <a:pt x="36" y="39"/>
                  </a:cubicBezTo>
                  <a:cubicBezTo>
                    <a:pt x="36" y="38"/>
                    <a:pt x="34" y="31"/>
                    <a:pt x="34" y="30"/>
                  </a:cubicBezTo>
                  <a:cubicBezTo>
                    <a:pt x="33" y="29"/>
                    <a:pt x="32" y="25"/>
                    <a:pt x="31" y="24"/>
                  </a:cubicBezTo>
                  <a:cubicBezTo>
                    <a:pt x="31" y="23"/>
                    <a:pt x="26" y="22"/>
                    <a:pt x="26" y="22"/>
                  </a:cubicBezTo>
                  <a:cubicBezTo>
                    <a:pt x="24" y="21"/>
                    <a:pt x="24" y="19"/>
                    <a:pt x="23" y="18"/>
                  </a:cubicBezTo>
                  <a:cubicBezTo>
                    <a:pt x="23" y="17"/>
                    <a:pt x="24" y="16"/>
                    <a:pt x="26" y="16"/>
                  </a:cubicBezTo>
                  <a:cubicBezTo>
                    <a:pt x="27" y="16"/>
                    <a:pt x="27" y="16"/>
                    <a:pt x="28" y="15"/>
                  </a:cubicBezTo>
                  <a:cubicBezTo>
                    <a:pt x="28" y="15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7" y="11"/>
                    <a:pt x="28" y="11"/>
                  </a:cubicBezTo>
                  <a:cubicBezTo>
                    <a:pt x="29" y="11"/>
                    <a:pt x="29" y="11"/>
                    <a:pt x="29" y="10"/>
                  </a:cubicBezTo>
                  <a:cubicBezTo>
                    <a:pt x="29" y="10"/>
                    <a:pt x="28" y="8"/>
                    <a:pt x="27" y="8"/>
                  </a:cubicBezTo>
                  <a:cubicBezTo>
                    <a:pt x="27" y="7"/>
                    <a:pt x="27" y="6"/>
                    <a:pt x="27" y="5"/>
                  </a:cubicBezTo>
                  <a:cubicBezTo>
                    <a:pt x="27" y="5"/>
                    <a:pt x="27" y="3"/>
                    <a:pt x="27" y="3"/>
                  </a:cubicBezTo>
                  <a:cubicBezTo>
                    <a:pt x="27" y="2"/>
                    <a:pt x="25" y="2"/>
                    <a:pt x="25" y="1"/>
                  </a:cubicBezTo>
                  <a:cubicBezTo>
                    <a:pt x="25" y="1"/>
                    <a:pt x="23" y="2"/>
                    <a:pt x="22" y="1"/>
                  </a:cubicBezTo>
                  <a:cubicBezTo>
                    <a:pt x="21" y="1"/>
                    <a:pt x="21" y="1"/>
                    <a:pt x="19" y="1"/>
                  </a:cubicBezTo>
                  <a:cubicBezTo>
                    <a:pt x="17" y="0"/>
                    <a:pt x="16" y="2"/>
                    <a:pt x="14" y="3"/>
                  </a:cubicBezTo>
                  <a:cubicBezTo>
                    <a:pt x="13" y="4"/>
                    <a:pt x="11" y="11"/>
                    <a:pt x="10" y="11"/>
                  </a:cubicBezTo>
                  <a:cubicBezTo>
                    <a:pt x="9" y="12"/>
                    <a:pt x="9" y="17"/>
                    <a:pt x="9" y="17"/>
                  </a:cubicBezTo>
                  <a:cubicBezTo>
                    <a:pt x="8" y="18"/>
                    <a:pt x="7" y="19"/>
                    <a:pt x="6" y="20"/>
                  </a:cubicBezTo>
                  <a:cubicBezTo>
                    <a:pt x="6" y="21"/>
                    <a:pt x="5" y="20"/>
                    <a:pt x="3" y="23"/>
                  </a:cubicBezTo>
                  <a:cubicBezTo>
                    <a:pt x="2" y="26"/>
                    <a:pt x="3" y="25"/>
                    <a:pt x="2" y="30"/>
                  </a:cubicBezTo>
                  <a:cubicBezTo>
                    <a:pt x="1" y="34"/>
                    <a:pt x="2" y="40"/>
                    <a:pt x="1" y="43"/>
                  </a:cubicBezTo>
                  <a:cubicBezTo>
                    <a:pt x="0" y="47"/>
                    <a:pt x="0" y="48"/>
                    <a:pt x="0" y="51"/>
                  </a:cubicBezTo>
                  <a:cubicBezTo>
                    <a:pt x="0" y="55"/>
                    <a:pt x="1" y="56"/>
                    <a:pt x="1" y="59"/>
                  </a:cubicBezTo>
                  <a:cubicBezTo>
                    <a:pt x="1" y="59"/>
                    <a:pt x="0" y="64"/>
                    <a:pt x="1" y="65"/>
                  </a:cubicBezTo>
                  <a:cubicBezTo>
                    <a:pt x="2" y="67"/>
                    <a:pt x="1" y="68"/>
                    <a:pt x="1" y="68"/>
                  </a:cubicBezTo>
                  <a:cubicBezTo>
                    <a:pt x="1" y="69"/>
                    <a:pt x="2" y="70"/>
                    <a:pt x="2" y="70"/>
                  </a:cubicBezTo>
                  <a:cubicBezTo>
                    <a:pt x="2" y="72"/>
                    <a:pt x="4" y="73"/>
                    <a:pt x="4" y="73"/>
                  </a:cubicBezTo>
                  <a:cubicBezTo>
                    <a:pt x="7" y="75"/>
                    <a:pt x="7" y="73"/>
                    <a:pt x="7" y="73"/>
                  </a:cubicBezTo>
                  <a:cubicBezTo>
                    <a:pt x="7" y="72"/>
                    <a:pt x="6" y="68"/>
                    <a:pt x="7" y="70"/>
                  </a:cubicBezTo>
                  <a:cubicBezTo>
                    <a:pt x="7" y="72"/>
                    <a:pt x="8" y="71"/>
                    <a:pt x="8" y="71"/>
                  </a:cubicBezTo>
                  <a:cubicBezTo>
                    <a:pt x="8" y="71"/>
                    <a:pt x="7" y="69"/>
                    <a:pt x="7" y="69"/>
                  </a:cubicBezTo>
                  <a:cubicBezTo>
                    <a:pt x="7" y="69"/>
                    <a:pt x="7" y="67"/>
                    <a:pt x="7" y="67"/>
                  </a:cubicBezTo>
                  <a:cubicBezTo>
                    <a:pt x="7" y="66"/>
                    <a:pt x="5" y="60"/>
                    <a:pt x="5" y="59"/>
                  </a:cubicBezTo>
                  <a:cubicBezTo>
                    <a:pt x="5" y="57"/>
                    <a:pt x="5" y="55"/>
                    <a:pt x="6" y="53"/>
                  </a:cubicBezTo>
                  <a:cubicBezTo>
                    <a:pt x="7" y="51"/>
                    <a:pt x="6" y="47"/>
                    <a:pt x="6" y="47"/>
                  </a:cubicBezTo>
                  <a:cubicBezTo>
                    <a:pt x="6" y="47"/>
                    <a:pt x="8" y="40"/>
                    <a:pt x="8" y="41"/>
                  </a:cubicBezTo>
                  <a:cubicBezTo>
                    <a:pt x="8" y="43"/>
                    <a:pt x="10" y="46"/>
                    <a:pt x="10" y="46"/>
                  </a:cubicBezTo>
                  <a:cubicBezTo>
                    <a:pt x="9" y="46"/>
                    <a:pt x="10" y="47"/>
                    <a:pt x="9" y="49"/>
                  </a:cubicBezTo>
                  <a:cubicBezTo>
                    <a:pt x="9" y="52"/>
                    <a:pt x="9" y="62"/>
                    <a:pt x="8" y="64"/>
                  </a:cubicBezTo>
                  <a:cubicBezTo>
                    <a:pt x="8" y="66"/>
                    <a:pt x="10" y="77"/>
                    <a:pt x="9" y="78"/>
                  </a:cubicBezTo>
                  <a:cubicBezTo>
                    <a:pt x="9" y="80"/>
                    <a:pt x="10" y="90"/>
                    <a:pt x="10" y="92"/>
                  </a:cubicBezTo>
                  <a:cubicBezTo>
                    <a:pt x="9" y="94"/>
                    <a:pt x="9" y="98"/>
                    <a:pt x="9" y="98"/>
                  </a:cubicBezTo>
                  <a:cubicBezTo>
                    <a:pt x="8" y="102"/>
                    <a:pt x="9" y="105"/>
                    <a:pt x="9" y="109"/>
                  </a:cubicBezTo>
                  <a:cubicBezTo>
                    <a:pt x="8" y="111"/>
                    <a:pt x="9" y="118"/>
                    <a:pt x="9" y="118"/>
                  </a:cubicBezTo>
                  <a:cubicBezTo>
                    <a:pt x="9" y="119"/>
                    <a:pt x="8" y="121"/>
                    <a:pt x="8" y="121"/>
                  </a:cubicBezTo>
                  <a:cubicBezTo>
                    <a:pt x="8" y="121"/>
                    <a:pt x="10" y="126"/>
                    <a:pt x="12" y="126"/>
                  </a:cubicBezTo>
                  <a:cubicBezTo>
                    <a:pt x="13" y="126"/>
                    <a:pt x="15" y="121"/>
                    <a:pt x="15" y="121"/>
                  </a:cubicBezTo>
                  <a:cubicBezTo>
                    <a:pt x="15" y="121"/>
                    <a:pt x="14" y="118"/>
                    <a:pt x="15" y="117"/>
                  </a:cubicBezTo>
                  <a:cubicBezTo>
                    <a:pt x="15" y="117"/>
                    <a:pt x="16" y="116"/>
                    <a:pt x="16" y="116"/>
                  </a:cubicBezTo>
                  <a:cubicBezTo>
                    <a:pt x="16" y="115"/>
                    <a:pt x="15" y="114"/>
                    <a:pt x="16" y="113"/>
                  </a:cubicBezTo>
                  <a:cubicBezTo>
                    <a:pt x="18" y="112"/>
                    <a:pt x="17" y="109"/>
                    <a:pt x="17" y="109"/>
                  </a:cubicBezTo>
                  <a:cubicBezTo>
                    <a:pt x="17" y="109"/>
                    <a:pt x="18" y="104"/>
                    <a:pt x="17" y="99"/>
                  </a:cubicBezTo>
                  <a:cubicBezTo>
                    <a:pt x="16" y="95"/>
                    <a:pt x="18" y="86"/>
                    <a:pt x="18" y="86"/>
                  </a:cubicBezTo>
                  <a:cubicBezTo>
                    <a:pt x="20" y="81"/>
                    <a:pt x="22" y="68"/>
                    <a:pt x="22" y="70"/>
                  </a:cubicBezTo>
                  <a:cubicBezTo>
                    <a:pt x="24" y="81"/>
                    <a:pt x="25" y="87"/>
                    <a:pt x="26" y="91"/>
                  </a:cubicBezTo>
                  <a:cubicBezTo>
                    <a:pt x="26" y="92"/>
                    <a:pt x="27" y="100"/>
                    <a:pt x="27" y="100"/>
                  </a:cubicBezTo>
                  <a:cubicBezTo>
                    <a:pt x="27" y="100"/>
                    <a:pt x="26" y="101"/>
                    <a:pt x="26" y="102"/>
                  </a:cubicBezTo>
                  <a:cubicBezTo>
                    <a:pt x="26" y="103"/>
                    <a:pt x="27" y="110"/>
                    <a:pt x="27" y="111"/>
                  </a:cubicBezTo>
                  <a:cubicBezTo>
                    <a:pt x="27" y="113"/>
                    <a:pt x="28" y="113"/>
                    <a:pt x="28" y="113"/>
                  </a:cubicBezTo>
                  <a:cubicBezTo>
                    <a:pt x="27" y="113"/>
                    <a:pt x="28" y="115"/>
                    <a:pt x="28" y="116"/>
                  </a:cubicBezTo>
                  <a:cubicBezTo>
                    <a:pt x="28" y="116"/>
                    <a:pt x="30" y="116"/>
                    <a:pt x="30" y="120"/>
                  </a:cubicBezTo>
                  <a:cubicBezTo>
                    <a:pt x="30" y="123"/>
                    <a:pt x="34" y="126"/>
                    <a:pt x="35" y="125"/>
                  </a:cubicBezTo>
                  <a:cubicBezTo>
                    <a:pt x="37" y="121"/>
                    <a:pt x="34" y="118"/>
                    <a:pt x="34" y="115"/>
                  </a:cubicBezTo>
                  <a:cubicBezTo>
                    <a:pt x="35" y="113"/>
                    <a:pt x="35" y="112"/>
                    <a:pt x="36" y="111"/>
                  </a:cubicBezTo>
                  <a:cubicBezTo>
                    <a:pt x="37" y="109"/>
                    <a:pt x="35" y="102"/>
                    <a:pt x="35" y="101"/>
                  </a:cubicBezTo>
                  <a:cubicBezTo>
                    <a:pt x="35" y="99"/>
                    <a:pt x="34" y="93"/>
                    <a:pt x="34" y="92"/>
                  </a:cubicBezTo>
                  <a:cubicBezTo>
                    <a:pt x="35" y="90"/>
                    <a:pt x="33" y="88"/>
                    <a:pt x="33" y="87"/>
                  </a:cubicBezTo>
                  <a:cubicBezTo>
                    <a:pt x="33" y="87"/>
                    <a:pt x="33" y="85"/>
                    <a:pt x="33" y="84"/>
                  </a:cubicBezTo>
                  <a:cubicBezTo>
                    <a:pt x="34" y="80"/>
                    <a:pt x="33" y="66"/>
                    <a:pt x="33" y="65"/>
                  </a:cubicBezTo>
                  <a:cubicBezTo>
                    <a:pt x="33" y="64"/>
                    <a:pt x="33" y="61"/>
                    <a:pt x="34" y="61"/>
                  </a:cubicBezTo>
                  <a:cubicBezTo>
                    <a:pt x="34" y="61"/>
                    <a:pt x="34" y="64"/>
                    <a:pt x="34" y="65"/>
                  </a:cubicBezTo>
                  <a:cubicBezTo>
                    <a:pt x="35" y="66"/>
                    <a:pt x="34" y="67"/>
                    <a:pt x="34" y="67"/>
                  </a:cubicBezTo>
                  <a:cubicBezTo>
                    <a:pt x="34" y="68"/>
                    <a:pt x="35" y="68"/>
                    <a:pt x="35" y="68"/>
                  </a:cubicBezTo>
                  <a:cubicBezTo>
                    <a:pt x="34" y="72"/>
                    <a:pt x="35" y="72"/>
                    <a:pt x="35" y="73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8" y="72"/>
                    <a:pt x="38" y="73"/>
                    <a:pt x="39" y="72"/>
                  </a:cubicBezTo>
                  <a:cubicBezTo>
                    <a:pt x="41" y="69"/>
                    <a:pt x="40" y="68"/>
                    <a:pt x="40" y="67"/>
                  </a:cubicBezTo>
                  <a:cubicBezTo>
                    <a:pt x="41" y="66"/>
                    <a:pt x="40" y="64"/>
                    <a:pt x="40" y="63"/>
                  </a:cubicBezTo>
                  <a:close/>
                  <a:moveTo>
                    <a:pt x="36" y="73"/>
                  </a:moveTo>
                  <a:cubicBezTo>
                    <a:pt x="36" y="74"/>
                    <a:pt x="36" y="69"/>
                    <a:pt x="36" y="69"/>
                  </a:cubicBezTo>
                  <a:cubicBezTo>
                    <a:pt x="36" y="69"/>
                    <a:pt x="37" y="71"/>
                    <a:pt x="36" y="7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7" name="Freeform 261"/>
            <p:cNvSpPr>
              <a:spLocks noEditPoints="1"/>
            </p:cNvSpPr>
            <p:nvPr/>
          </p:nvSpPr>
          <p:spPr bwMode="auto">
            <a:xfrm>
              <a:off x="2866" y="1792"/>
              <a:ext cx="40" cy="120"/>
            </a:xfrm>
            <a:custGeom>
              <a:avLst/>
              <a:gdLst>
                <a:gd name="T0" fmla="*/ 5 w 44"/>
                <a:gd name="T1" fmla="*/ 5 h 131"/>
                <a:gd name="T2" fmla="*/ 5 w 44"/>
                <a:gd name="T3" fmla="*/ 5 h 131"/>
                <a:gd name="T4" fmla="*/ 5 w 44"/>
                <a:gd name="T5" fmla="*/ 5 h 131"/>
                <a:gd name="T6" fmla="*/ 5 w 44"/>
                <a:gd name="T7" fmla="*/ 5 h 131"/>
                <a:gd name="T8" fmla="*/ 5 w 44"/>
                <a:gd name="T9" fmla="*/ 5 h 131"/>
                <a:gd name="T10" fmla="*/ 5 w 44"/>
                <a:gd name="T11" fmla="*/ 5 h 131"/>
                <a:gd name="T12" fmla="*/ 5 w 44"/>
                <a:gd name="T13" fmla="*/ 0 h 131"/>
                <a:gd name="T14" fmla="*/ 5 w 44"/>
                <a:gd name="T15" fmla="*/ 5 h 131"/>
                <a:gd name="T16" fmla="*/ 5 w 44"/>
                <a:gd name="T17" fmla="*/ 5 h 131"/>
                <a:gd name="T18" fmla="*/ 5 w 44"/>
                <a:gd name="T19" fmla="*/ 5 h 131"/>
                <a:gd name="T20" fmla="*/ 5 w 44"/>
                <a:gd name="T21" fmla="*/ 5 h 131"/>
                <a:gd name="T22" fmla="*/ 2 w 44"/>
                <a:gd name="T23" fmla="*/ 5 h 131"/>
                <a:gd name="T24" fmla="*/ 4 w 44"/>
                <a:gd name="T25" fmla="*/ 6 h 131"/>
                <a:gd name="T26" fmla="*/ 3 w 44"/>
                <a:gd name="T27" fmla="*/ 9 h 131"/>
                <a:gd name="T28" fmla="*/ 1 w 44"/>
                <a:gd name="T29" fmla="*/ 13 h 131"/>
                <a:gd name="T30" fmla="*/ 5 w 44"/>
                <a:gd name="T31" fmla="*/ 13 h 131"/>
                <a:gd name="T32" fmla="*/ 5 w 44"/>
                <a:gd name="T33" fmla="*/ 16 h 131"/>
                <a:gd name="T34" fmla="*/ 5 w 44"/>
                <a:gd name="T35" fmla="*/ 21 h 131"/>
                <a:gd name="T36" fmla="*/ 5 w 44"/>
                <a:gd name="T37" fmla="*/ 21 h 131"/>
                <a:gd name="T38" fmla="*/ 5 w 44"/>
                <a:gd name="T39" fmla="*/ 21 h 131"/>
                <a:gd name="T40" fmla="*/ 5 w 44"/>
                <a:gd name="T41" fmla="*/ 21 h 131"/>
                <a:gd name="T42" fmla="*/ 5 w 44"/>
                <a:gd name="T43" fmla="*/ 20 h 131"/>
                <a:gd name="T44" fmla="*/ 5 w 44"/>
                <a:gd name="T45" fmla="*/ 20 h 131"/>
                <a:gd name="T46" fmla="*/ 5 w 44"/>
                <a:gd name="T47" fmla="*/ 19 h 131"/>
                <a:gd name="T48" fmla="*/ 5 w 44"/>
                <a:gd name="T49" fmla="*/ 19 h 131"/>
                <a:gd name="T50" fmla="*/ 5 w 44"/>
                <a:gd name="T51" fmla="*/ 18 h 131"/>
                <a:gd name="T52" fmla="*/ 5 w 44"/>
                <a:gd name="T53" fmla="*/ 10 h 131"/>
                <a:gd name="T54" fmla="*/ 5 w 44"/>
                <a:gd name="T55" fmla="*/ 9 h 131"/>
                <a:gd name="T56" fmla="*/ 5 w 44"/>
                <a:gd name="T57" fmla="*/ 6 h 131"/>
                <a:gd name="T58" fmla="*/ 5 w 44"/>
                <a:gd name="T59" fmla="*/ 5 h 131"/>
                <a:gd name="T60" fmla="*/ 5 w 44"/>
                <a:gd name="T61" fmla="*/ 5 h 131"/>
                <a:gd name="T62" fmla="*/ 5 w 44"/>
                <a:gd name="T63" fmla="*/ 5 h 131"/>
                <a:gd name="T64" fmla="*/ 5 w 44"/>
                <a:gd name="T65" fmla="*/ 5 h 131"/>
                <a:gd name="T66" fmla="*/ 5 w 44"/>
                <a:gd name="T67" fmla="*/ 5 h 131"/>
                <a:gd name="T68" fmla="*/ 5 w 44"/>
                <a:gd name="T69" fmla="*/ 5 h 131"/>
                <a:gd name="T70" fmla="*/ 5 w 44"/>
                <a:gd name="T71" fmla="*/ 5 h 131"/>
                <a:gd name="T72" fmla="*/ 5 w 44"/>
                <a:gd name="T73" fmla="*/ 5 h 131"/>
                <a:gd name="T74" fmla="*/ 5 w 44"/>
                <a:gd name="T75" fmla="*/ 5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1">
                  <a:moveTo>
                    <a:pt x="42" y="34"/>
                  </a:moveTo>
                  <a:cubicBezTo>
                    <a:pt x="42" y="34"/>
                    <a:pt x="41" y="32"/>
                    <a:pt x="40" y="31"/>
                  </a:cubicBezTo>
                  <a:cubicBezTo>
                    <a:pt x="40" y="31"/>
                    <a:pt x="37" y="27"/>
                    <a:pt x="37" y="26"/>
                  </a:cubicBezTo>
                  <a:cubicBezTo>
                    <a:pt x="36" y="26"/>
                    <a:pt x="35" y="23"/>
                    <a:pt x="35" y="23"/>
                  </a:cubicBezTo>
                  <a:cubicBezTo>
                    <a:pt x="35" y="23"/>
                    <a:pt x="34" y="18"/>
                    <a:pt x="34" y="18"/>
                  </a:cubicBezTo>
                  <a:cubicBezTo>
                    <a:pt x="34" y="18"/>
                    <a:pt x="33" y="16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0" y="14"/>
                    <a:pt x="29" y="13"/>
                  </a:cubicBezTo>
                  <a:cubicBezTo>
                    <a:pt x="29" y="13"/>
                    <a:pt x="27" y="13"/>
                    <a:pt x="27" y="12"/>
                  </a:cubicBezTo>
                  <a:cubicBezTo>
                    <a:pt x="27" y="12"/>
                    <a:pt x="27" y="12"/>
                    <a:pt x="28" y="11"/>
                  </a:cubicBezTo>
                  <a:cubicBezTo>
                    <a:pt x="29" y="11"/>
                    <a:pt x="29" y="8"/>
                    <a:pt x="28" y="7"/>
                  </a:cubicBezTo>
                  <a:cubicBezTo>
                    <a:pt x="28" y="6"/>
                    <a:pt x="28" y="6"/>
                    <a:pt x="28" y="5"/>
                  </a:cubicBezTo>
                  <a:cubicBezTo>
                    <a:pt x="27" y="4"/>
                    <a:pt x="25" y="3"/>
                    <a:pt x="25" y="2"/>
                  </a:cubicBezTo>
                  <a:cubicBezTo>
                    <a:pt x="24" y="1"/>
                    <a:pt x="20" y="0"/>
                    <a:pt x="18" y="0"/>
                  </a:cubicBezTo>
                  <a:cubicBezTo>
                    <a:pt x="16" y="0"/>
                    <a:pt x="14" y="4"/>
                    <a:pt x="14" y="5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0" y="11"/>
                    <a:pt x="11" y="12"/>
                  </a:cubicBezTo>
                  <a:cubicBezTo>
                    <a:pt x="11" y="14"/>
                    <a:pt x="11" y="15"/>
                    <a:pt x="11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20"/>
                    <a:pt x="12" y="20"/>
                  </a:cubicBezTo>
                  <a:cubicBezTo>
                    <a:pt x="12" y="20"/>
                    <a:pt x="6" y="24"/>
                    <a:pt x="5" y="25"/>
                  </a:cubicBezTo>
                  <a:cubicBezTo>
                    <a:pt x="4" y="25"/>
                    <a:pt x="4" y="31"/>
                    <a:pt x="2" y="33"/>
                  </a:cubicBezTo>
                  <a:cubicBezTo>
                    <a:pt x="1" y="35"/>
                    <a:pt x="4" y="37"/>
                    <a:pt x="3" y="39"/>
                  </a:cubicBezTo>
                  <a:cubicBezTo>
                    <a:pt x="3" y="41"/>
                    <a:pt x="5" y="44"/>
                    <a:pt x="4" y="44"/>
                  </a:cubicBezTo>
                  <a:cubicBezTo>
                    <a:pt x="3" y="45"/>
                    <a:pt x="4" y="51"/>
                    <a:pt x="3" y="52"/>
                  </a:cubicBezTo>
                  <a:cubicBezTo>
                    <a:pt x="2" y="53"/>
                    <a:pt x="4" y="58"/>
                    <a:pt x="3" y="57"/>
                  </a:cubicBezTo>
                  <a:cubicBezTo>
                    <a:pt x="3" y="57"/>
                    <a:pt x="0" y="59"/>
                    <a:pt x="0" y="59"/>
                  </a:cubicBezTo>
                  <a:cubicBezTo>
                    <a:pt x="0" y="59"/>
                    <a:pt x="1" y="76"/>
                    <a:pt x="1" y="76"/>
                  </a:cubicBezTo>
                  <a:cubicBezTo>
                    <a:pt x="2" y="77"/>
                    <a:pt x="4" y="77"/>
                    <a:pt x="4" y="77"/>
                  </a:cubicBezTo>
                  <a:cubicBezTo>
                    <a:pt x="4" y="77"/>
                    <a:pt x="9" y="76"/>
                    <a:pt x="9" y="76"/>
                  </a:cubicBezTo>
                  <a:cubicBezTo>
                    <a:pt x="9" y="77"/>
                    <a:pt x="10" y="89"/>
                    <a:pt x="10" y="89"/>
                  </a:cubicBezTo>
                  <a:cubicBezTo>
                    <a:pt x="9" y="90"/>
                    <a:pt x="8" y="101"/>
                    <a:pt x="8" y="102"/>
                  </a:cubicBezTo>
                  <a:cubicBezTo>
                    <a:pt x="8" y="103"/>
                    <a:pt x="10" y="109"/>
                    <a:pt x="9" y="111"/>
                  </a:cubicBezTo>
                  <a:cubicBezTo>
                    <a:pt x="9" y="113"/>
                    <a:pt x="7" y="127"/>
                    <a:pt x="7" y="127"/>
                  </a:cubicBezTo>
                  <a:cubicBezTo>
                    <a:pt x="7" y="127"/>
                    <a:pt x="7" y="130"/>
                    <a:pt x="8" y="130"/>
                  </a:cubicBezTo>
                  <a:cubicBezTo>
                    <a:pt x="9" y="130"/>
                    <a:pt x="11" y="131"/>
                    <a:pt x="11" y="131"/>
                  </a:cubicBezTo>
                  <a:cubicBezTo>
                    <a:pt x="11" y="131"/>
                    <a:pt x="12" y="130"/>
                    <a:pt x="12" y="130"/>
                  </a:cubicBezTo>
                  <a:cubicBezTo>
                    <a:pt x="13" y="129"/>
                    <a:pt x="17" y="131"/>
                    <a:pt x="18" y="130"/>
                  </a:cubicBezTo>
                  <a:cubicBezTo>
                    <a:pt x="20" y="130"/>
                    <a:pt x="27" y="131"/>
                    <a:pt x="28" y="130"/>
                  </a:cubicBezTo>
                  <a:cubicBezTo>
                    <a:pt x="29" y="130"/>
                    <a:pt x="27" y="128"/>
                    <a:pt x="26" y="128"/>
                  </a:cubicBezTo>
                  <a:cubicBezTo>
                    <a:pt x="25" y="128"/>
                    <a:pt x="23" y="126"/>
                    <a:pt x="23" y="126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30" y="126"/>
                    <a:pt x="31" y="127"/>
                  </a:cubicBezTo>
                  <a:cubicBezTo>
                    <a:pt x="32" y="127"/>
                    <a:pt x="38" y="126"/>
                    <a:pt x="38" y="126"/>
                  </a:cubicBezTo>
                  <a:cubicBezTo>
                    <a:pt x="39" y="126"/>
                    <a:pt x="39" y="125"/>
                    <a:pt x="37" y="123"/>
                  </a:cubicBezTo>
                  <a:cubicBezTo>
                    <a:pt x="37" y="123"/>
                    <a:pt x="34" y="124"/>
                    <a:pt x="34" y="123"/>
                  </a:cubicBezTo>
                  <a:cubicBezTo>
                    <a:pt x="33" y="123"/>
                    <a:pt x="29" y="122"/>
                    <a:pt x="29" y="121"/>
                  </a:cubicBezTo>
                  <a:cubicBezTo>
                    <a:pt x="29" y="121"/>
                    <a:pt x="28" y="118"/>
                    <a:pt x="27" y="117"/>
                  </a:cubicBezTo>
                  <a:cubicBezTo>
                    <a:pt x="27" y="116"/>
                    <a:pt x="26" y="116"/>
                    <a:pt x="26" y="116"/>
                  </a:cubicBezTo>
                  <a:cubicBezTo>
                    <a:pt x="26" y="116"/>
                    <a:pt x="27" y="116"/>
                    <a:pt x="27" y="115"/>
                  </a:cubicBezTo>
                  <a:cubicBezTo>
                    <a:pt x="26" y="114"/>
                    <a:pt x="30" y="73"/>
                    <a:pt x="30" y="72"/>
                  </a:cubicBezTo>
                  <a:cubicBezTo>
                    <a:pt x="31" y="70"/>
                    <a:pt x="29" y="59"/>
                    <a:pt x="29" y="59"/>
                  </a:cubicBezTo>
                  <a:cubicBezTo>
                    <a:pt x="29" y="58"/>
                    <a:pt x="29" y="59"/>
                    <a:pt x="30" y="57"/>
                  </a:cubicBezTo>
                  <a:cubicBezTo>
                    <a:pt x="30" y="55"/>
                    <a:pt x="28" y="56"/>
                    <a:pt x="30" y="55"/>
                  </a:cubicBezTo>
                  <a:cubicBezTo>
                    <a:pt x="31" y="53"/>
                    <a:pt x="31" y="50"/>
                    <a:pt x="31" y="49"/>
                  </a:cubicBezTo>
                  <a:cubicBezTo>
                    <a:pt x="31" y="48"/>
                    <a:pt x="30" y="40"/>
                    <a:pt x="31" y="41"/>
                  </a:cubicBezTo>
                  <a:cubicBezTo>
                    <a:pt x="32" y="42"/>
                    <a:pt x="34" y="44"/>
                    <a:pt x="39" y="45"/>
                  </a:cubicBezTo>
                  <a:cubicBezTo>
                    <a:pt x="44" y="46"/>
                    <a:pt x="43" y="41"/>
                    <a:pt x="44" y="40"/>
                  </a:cubicBezTo>
                  <a:cubicBezTo>
                    <a:pt x="44" y="38"/>
                    <a:pt x="42" y="35"/>
                    <a:pt x="42" y="34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9"/>
                    <a:pt x="30" y="19"/>
                  </a:cubicBezTo>
                  <a:cubicBezTo>
                    <a:pt x="30" y="19"/>
                    <a:pt x="29" y="18"/>
                    <a:pt x="29" y="18"/>
                  </a:cubicBezTo>
                  <a:lnTo>
                    <a:pt x="31" y="18"/>
                  </a:lnTo>
                  <a:close/>
                  <a:moveTo>
                    <a:pt x="29" y="26"/>
                  </a:moveTo>
                  <a:cubicBezTo>
                    <a:pt x="27" y="26"/>
                    <a:pt x="25" y="25"/>
                    <a:pt x="24" y="25"/>
                  </a:cubicBezTo>
                  <a:cubicBezTo>
                    <a:pt x="24" y="25"/>
                    <a:pt x="25" y="24"/>
                    <a:pt x="25" y="24"/>
                  </a:cubicBezTo>
                  <a:cubicBezTo>
                    <a:pt x="25" y="24"/>
                    <a:pt x="23" y="23"/>
                    <a:pt x="23" y="22"/>
                  </a:cubicBezTo>
                  <a:cubicBezTo>
                    <a:pt x="22" y="22"/>
                    <a:pt x="22" y="20"/>
                    <a:pt x="22" y="20"/>
                  </a:cubicBezTo>
                  <a:cubicBezTo>
                    <a:pt x="22" y="20"/>
                    <a:pt x="24" y="20"/>
                    <a:pt x="26" y="16"/>
                  </a:cubicBezTo>
                  <a:cubicBezTo>
                    <a:pt x="26" y="16"/>
                    <a:pt x="27" y="16"/>
                    <a:pt x="27" y="17"/>
                  </a:cubicBezTo>
                  <a:cubicBezTo>
                    <a:pt x="27" y="18"/>
                    <a:pt x="29" y="22"/>
                    <a:pt x="30" y="23"/>
                  </a:cubicBezTo>
                  <a:cubicBezTo>
                    <a:pt x="31" y="23"/>
                    <a:pt x="32" y="25"/>
                    <a:pt x="33" y="26"/>
                  </a:cubicBezTo>
                  <a:cubicBezTo>
                    <a:pt x="33" y="28"/>
                    <a:pt x="34" y="30"/>
                    <a:pt x="34" y="30"/>
                  </a:cubicBezTo>
                  <a:cubicBezTo>
                    <a:pt x="34" y="30"/>
                    <a:pt x="30" y="26"/>
                    <a:pt x="2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8" name="Freeform 262"/>
            <p:cNvSpPr>
              <a:spLocks noEditPoints="1"/>
            </p:cNvSpPr>
            <p:nvPr/>
          </p:nvSpPr>
          <p:spPr bwMode="auto">
            <a:xfrm>
              <a:off x="2132" y="1792"/>
              <a:ext cx="50" cy="126"/>
            </a:xfrm>
            <a:custGeom>
              <a:avLst/>
              <a:gdLst>
                <a:gd name="T0" fmla="*/ 5 w 55"/>
                <a:gd name="T1" fmla="*/ 20 h 138"/>
                <a:gd name="T2" fmla="*/ 5 w 55"/>
                <a:gd name="T3" fmla="*/ 20 h 138"/>
                <a:gd name="T4" fmla="*/ 5 w 55"/>
                <a:gd name="T5" fmla="*/ 20 h 138"/>
                <a:gd name="T6" fmla="*/ 5 w 55"/>
                <a:gd name="T7" fmla="*/ 18 h 138"/>
                <a:gd name="T8" fmla="*/ 5 w 55"/>
                <a:gd name="T9" fmla="*/ 18 h 138"/>
                <a:gd name="T10" fmla="*/ 5 w 55"/>
                <a:gd name="T11" fmla="*/ 17 h 138"/>
                <a:gd name="T12" fmla="*/ 5 w 55"/>
                <a:gd name="T13" fmla="*/ 14 h 138"/>
                <a:gd name="T14" fmla="*/ 5 w 55"/>
                <a:gd name="T15" fmla="*/ 13 h 138"/>
                <a:gd name="T16" fmla="*/ 5 w 55"/>
                <a:gd name="T17" fmla="*/ 14 h 138"/>
                <a:gd name="T18" fmla="*/ 5 w 55"/>
                <a:gd name="T19" fmla="*/ 16 h 138"/>
                <a:gd name="T20" fmla="*/ 5 w 55"/>
                <a:gd name="T21" fmla="*/ 12 h 138"/>
                <a:gd name="T22" fmla="*/ 5 w 55"/>
                <a:gd name="T23" fmla="*/ 12 h 138"/>
                <a:gd name="T24" fmla="*/ 5 w 55"/>
                <a:gd name="T25" fmla="*/ 8 h 138"/>
                <a:gd name="T26" fmla="*/ 5 w 55"/>
                <a:gd name="T27" fmla="*/ 5 h 138"/>
                <a:gd name="T28" fmla="*/ 5 w 55"/>
                <a:gd name="T29" fmla="*/ 5 h 138"/>
                <a:gd name="T30" fmla="*/ 5 w 55"/>
                <a:gd name="T31" fmla="*/ 0 h 138"/>
                <a:gd name="T32" fmla="*/ 5 w 55"/>
                <a:gd name="T33" fmla="*/ 0 h 138"/>
                <a:gd name="T34" fmla="*/ 5 w 55"/>
                <a:gd name="T35" fmla="*/ 4 h 138"/>
                <a:gd name="T36" fmla="*/ 5 w 55"/>
                <a:gd name="T37" fmla="*/ 5 h 138"/>
                <a:gd name="T38" fmla="*/ 5 w 55"/>
                <a:gd name="T39" fmla="*/ 5 h 138"/>
                <a:gd name="T40" fmla="*/ 5 w 55"/>
                <a:gd name="T41" fmla="*/ 5 h 138"/>
                <a:gd name="T42" fmla="*/ 5 w 55"/>
                <a:gd name="T43" fmla="*/ 5 h 138"/>
                <a:gd name="T44" fmla="*/ 5 w 55"/>
                <a:gd name="T45" fmla="*/ 5 h 138"/>
                <a:gd name="T46" fmla="*/ 5 w 55"/>
                <a:gd name="T47" fmla="*/ 5 h 138"/>
                <a:gd name="T48" fmla="*/ 5 w 55"/>
                <a:gd name="T49" fmla="*/ 5 h 138"/>
                <a:gd name="T50" fmla="*/ 5 w 55"/>
                <a:gd name="T51" fmla="*/ 11 h 138"/>
                <a:gd name="T52" fmla="*/ 5 w 55"/>
                <a:gd name="T53" fmla="*/ 16 h 138"/>
                <a:gd name="T54" fmla="*/ 5 w 55"/>
                <a:gd name="T55" fmla="*/ 20 h 138"/>
                <a:gd name="T56" fmla="*/ 5 w 55"/>
                <a:gd name="T57" fmla="*/ 13 h 138"/>
                <a:gd name="T58" fmla="*/ 5 w 55"/>
                <a:gd name="T59" fmla="*/ 13 h 138"/>
                <a:gd name="T60" fmla="*/ 5 w 55"/>
                <a:gd name="T61" fmla="*/ 13 h 138"/>
                <a:gd name="T62" fmla="*/ 5 w 55"/>
                <a:gd name="T63" fmla="*/ 5 h 138"/>
                <a:gd name="T64" fmla="*/ 5 w 55"/>
                <a:gd name="T65" fmla="*/ 5 h 138"/>
                <a:gd name="T66" fmla="*/ 5 w 55"/>
                <a:gd name="T67" fmla="*/ 5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8">
                  <a:moveTo>
                    <a:pt x="6" y="136"/>
                  </a:moveTo>
                  <a:cubicBezTo>
                    <a:pt x="18" y="138"/>
                    <a:pt x="17" y="135"/>
                    <a:pt x="17" y="135"/>
                  </a:cubicBezTo>
                  <a:cubicBezTo>
                    <a:pt x="17" y="135"/>
                    <a:pt x="22" y="134"/>
                    <a:pt x="22" y="134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9" y="131"/>
                    <a:pt x="29" y="127"/>
                    <a:pt x="28" y="126"/>
                  </a:cubicBezTo>
                  <a:cubicBezTo>
                    <a:pt x="28" y="124"/>
                    <a:pt x="31" y="122"/>
                    <a:pt x="31" y="122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25"/>
                    <a:pt x="36" y="124"/>
                    <a:pt x="35" y="124"/>
                  </a:cubicBezTo>
                  <a:cubicBezTo>
                    <a:pt x="33" y="123"/>
                    <a:pt x="33" y="119"/>
                    <a:pt x="33" y="118"/>
                  </a:cubicBezTo>
                  <a:cubicBezTo>
                    <a:pt x="33" y="117"/>
                    <a:pt x="35" y="116"/>
                    <a:pt x="34" y="115"/>
                  </a:cubicBezTo>
                  <a:cubicBezTo>
                    <a:pt x="31" y="110"/>
                    <a:pt x="28" y="113"/>
                    <a:pt x="24" y="108"/>
                  </a:cubicBezTo>
                  <a:cubicBezTo>
                    <a:pt x="23" y="106"/>
                    <a:pt x="23" y="100"/>
                    <a:pt x="23" y="95"/>
                  </a:cubicBezTo>
                  <a:cubicBezTo>
                    <a:pt x="22" y="90"/>
                    <a:pt x="21" y="87"/>
                    <a:pt x="21" y="86"/>
                  </a:cubicBezTo>
                  <a:cubicBezTo>
                    <a:pt x="21" y="85"/>
                    <a:pt x="22" y="84"/>
                    <a:pt x="23" y="81"/>
                  </a:cubicBezTo>
                  <a:cubicBezTo>
                    <a:pt x="23" y="81"/>
                    <a:pt x="24" y="80"/>
                    <a:pt x="25" y="80"/>
                  </a:cubicBezTo>
                  <a:cubicBezTo>
                    <a:pt x="26" y="81"/>
                    <a:pt x="29" y="91"/>
                    <a:pt x="29" y="91"/>
                  </a:cubicBezTo>
                  <a:cubicBezTo>
                    <a:pt x="29" y="91"/>
                    <a:pt x="24" y="93"/>
                    <a:pt x="24" y="95"/>
                  </a:cubicBezTo>
                  <a:cubicBezTo>
                    <a:pt x="24" y="96"/>
                    <a:pt x="30" y="108"/>
                    <a:pt x="34" y="108"/>
                  </a:cubicBezTo>
                  <a:cubicBezTo>
                    <a:pt x="37" y="109"/>
                    <a:pt x="54" y="91"/>
                    <a:pt x="55" y="88"/>
                  </a:cubicBezTo>
                  <a:cubicBezTo>
                    <a:pt x="55" y="85"/>
                    <a:pt x="43" y="78"/>
                    <a:pt x="42" y="78"/>
                  </a:cubicBezTo>
                  <a:cubicBezTo>
                    <a:pt x="41" y="78"/>
                    <a:pt x="39" y="81"/>
                    <a:pt x="39" y="81"/>
                  </a:cubicBezTo>
                  <a:cubicBezTo>
                    <a:pt x="29" y="74"/>
                    <a:pt x="29" y="74"/>
                    <a:pt x="29" y="74"/>
                  </a:cubicBezTo>
                  <a:cubicBezTo>
                    <a:pt x="29" y="74"/>
                    <a:pt x="28" y="72"/>
                    <a:pt x="26" y="69"/>
                  </a:cubicBezTo>
                  <a:cubicBezTo>
                    <a:pt x="25" y="67"/>
                    <a:pt x="27" y="57"/>
                    <a:pt x="28" y="55"/>
                  </a:cubicBezTo>
                  <a:cubicBezTo>
                    <a:pt x="29" y="52"/>
                    <a:pt x="26" y="42"/>
                    <a:pt x="29" y="35"/>
                  </a:cubicBezTo>
                  <a:cubicBezTo>
                    <a:pt x="30" y="34"/>
                    <a:pt x="28" y="30"/>
                    <a:pt x="30" y="28"/>
                  </a:cubicBezTo>
                  <a:cubicBezTo>
                    <a:pt x="32" y="27"/>
                    <a:pt x="30" y="25"/>
                    <a:pt x="30" y="25"/>
                  </a:cubicBezTo>
                  <a:cubicBezTo>
                    <a:pt x="30" y="25"/>
                    <a:pt x="27" y="27"/>
                    <a:pt x="29" y="20"/>
                  </a:cubicBezTo>
                  <a:cubicBezTo>
                    <a:pt x="31" y="12"/>
                    <a:pt x="28" y="11"/>
                    <a:pt x="28" y="11"/>
                  </a:cubicBezTo>
                  <a:cubicBezTo>
                    <a:pt x="28" y="2"/>
                    <a:pt x="22" y="1"/>
                    <a:pt x="21" y="0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6" y="0"/>
                    <a:pt x="15" y="0"/>
                    <a:pt x="14" y="0"/>
                  </a:cubicBezTo>
                  <a:cubicBezTo>
                    <a:pt x="14" y="1"/>
                    <a:pt x="12" y="1"/>
                    <a:pt x="11" y="2"/>
                  </a:cubicBezTo>
                  <a:cubicBezTo>
                    <a:pt x="10" y="2"/>
                    <a:pt x="10" y="3"/>
                    <a:pt x="10" y="4"/>
                  </a:cubicBezTo>
                  <a:cubicBezTo>
                    <a:pt x="10" y="4"/>
                    <a:pt x="9" y="5"/>
                    <a:pt x="9" y="6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1"/>
                    <a:pt x="8" y="13"/>
                    <a:pt x="8" y="14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0" y="17"/>
                    <a:pt x="10" y="18"/>
                  </a:cubicBezTo>
                  <a:cubicBezTo>
                    <a:pt x="11" y="20"/>
                    <a:pt x="14" y="18"/>
                    <a:pt x="15" y="18"/>
                  </a:cubicBezTo>
                  <a:cubicBezTo>
                    <a:pt x="16" y="19"/>
                    <a:pt x="13" y="23"/>
                    <a:pt x="13" y="24"/>
                  </a:cubicBezTo>
                  <a:cubicBezTo>
                    <a:pt x="13" y="28"/>
                    <a:pt x="15" y="28"/>
                    <a:pt x="14" y="29"/>
                  </a:cubicBezTo>
                  <a:cubicBezTo>
                    <a:pt x="12" y="31"/>
                    <a:pt x="9" y="37"/>
                    <a:pt x="9" y="39"/>
                  </a:cubicBezTo>
                  <a:cubicBezTo>
                    <a:pt x="9" y="42"/>
                    <a:pt x="10" y="45"/>
                    <a:pt x="9" y="49"/>
                  </a:cubicBezTo>
                  <a:cubicBezTo>
                    <a:pt x="8" y="55"/>
                    <a:pt x="11" y="64"/>
                    <a:pt x="8" y="67"/>
                  </a:cubicBezTo>
                  <a:cubicBezTo>
                    <a:pt x="6" y="70"/>
                    <a:pt x="0" y="91"/>
                    <a:pt x="0" y="93"/>
                  </a:cubicBezTo>
                  <a:cubicBezTo>
                    <a:pt x="0" y="96"/>
                    <a:pt x="10" y="105"/>
                    <a:pt x="10" y="106"/>
                  </a:cubicBezTo>
                  <a:cubicBezTo>
                    <a:pt x="10" y="107"/>
                    <a:pt x="12" y="126"/>
                    <a:pt x="12" y="129"/>
                  </a:cubicBezTo>
                  <a:cubicBezTo>
                    <a:pt x="12" y="131"/>
                    <a:pt x="11" y="134"/>
                    <a:pt x="9" y="134"/>
                  </a:cubicBezTo>
                  <a:cubicBezTo>
                    <a:pt x="8" y="134"/>
                    <a:pt x="5" y="135"/>
                    <a:pt x="6" y="136"/>
                  </a:cubicBezTo>
                  <a:close/>
                  <a:moveTo>
                    <a:pt x="27" y="80"/>
                  </a:moveTo>
                  <a:cubicBezTo>
                    <a:pt x="27" y="80"/>
                    <a:pt x="29" y="77"/>
                    <a:pt x="29" y="77"/>
                  </a:cubicBezTo>
                  <a:cubicBezTo>
                    <a:pt x="29" y="76"/>
                    <a:pt x="38" y="83"/>
                    <a:pt x="38" y="83"/>
                  </a:cubicBezTo>
                  <a:cubicBezTo>
                    <a:pt x="30" y="90"/>
                    <a:pt x="30" y="90"/>
                    <a:pt x="30" y="90"/>
                  </a:cubicBezTo>
                  <a:lnTo>
                    <a:pt x="27" y="80"/>
                  </a:lnTo>
                  <a:close/>
                  <a:moveTo>
                    <a:pt x="24" y="20"/>
                  </a:moveTo>
                  <a:cubicBezTo>
                    <a:pt x="24" y="20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20"/>
                    <a:pt x="26" y="23"/>
                    <a:pt x="26" y="23"/>
                  </a:cubicBezTo>
                  <a:cubicBezTo>
                    <a:pt x="25" y="23"/>
                    <a:pt x="25" y="23"/>
                    <a:pt x="25" y="22"/>
                  </a:cubicBezTo>
                  <a:cubicBezTo>
                    <a:pt x="25" y="22"/>
                    <a:pt x="24" y="20"/>
                    <a:pt x="24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59" name="Freeform 263"/>
            <p:cNvSpPr>
              <a:spLocks noEditPoints="1"/>
            </p:cNvSpPr>
            <p:nvPr/>
          </p:nvSpPr>
          <p:spPr bwMode="auto">
            <a:xfrm>
              <a:off x="2087" y="1751"/>
              <a:ext cx="45" cy="131"/>
            </a:xfrm>
            <a:custGeom>
              <a:avLst/>
              <a:gdLst>
                <a:gd name="T0" fmla="*/ 8 w 49"/>
                <a:gd name="T1" fmla="*/ 5 h 144"/>
                <a:gd name="T2" fmla="*/ 6 w 49"/>
                <a:gd name="T3" fmla="*/ 5 h 144"/>
                <a:gd name="T4" fmla="*/ 6 w 49"/>
                <a:gd name="T5" fmla="*/ 5 h 144"/>
                <a:gd name="T6" fmla="*/ 6 w 49"/>
                <a:gd name="T7" fmla="*/ 5 h 144"/>
                <a:gd name="T8" fmla="*/ 6 w 49"/>
                <a:gd name="T9" fmla="*/ 3 h 144"/>
                <a:gd name="T10" fmla="*/ 6 w 49"/>
                <a:gd name="T11" fmla="*/ 1 h 144"/>
                <a:gd name="T12" fmla="*/ 6 w 49"/>
                <a:gd name="T13" fmla="*/ 2 h 144"/>
                <a:gd name="T14" fmla="*/ 6 w 49"/>
                <a:gd name="T15" fmla="*/ 5 h 144"/>
                <a:gd name="T16" fmla="*/ 6 w 49"/>
                <a:gd name="T17" fmla="*/ 5 h 144"/>
                <a:gd name="T18" fmla="*/ 6 w 49"/>
                <a:gd name="T19" fmla="*/ 5 h 144"/>
                <a:gd name="T20" fmla="*/ 6 w 49"/>
                <a:gd name="T21" fmla="*/ 5 h 144"/>
                <a:gd name="T22" fmla="*/ 6 w 49"/>
                <a:gd name="T23" fmla="*/ 5 h 144"/>
                <a:gd name="T24" fmla="*/ 6 w 49"/>
                <a:gd name="T25" fmla="*/ 5 h 144"/>
                <a:gd name="T26" fmla="*/ 6 w 49"/>
                <a:gd name="T27" fmla="*/ 7 h 144"/>
                <a:gd name="T28" fmla="*/ 6 w 49"/>
                <a:gd name="T29" fmla="*/ 8 h 144"/>
                <a:gd name="T30" fmla="*/ 6 w 49"/>
                <a:gd name="T31" fmla="*/ 9 h 144"/>
                <a:gd name="T32" fmla="*/ 6 w 49"/>
                <a:gd name="T33" fmla="*/ 10 h 144"/>
                <a:gd name="T34" fmla="*/ 6 w 49"/>
                <a:gd name="T35" fmla="*/ 13 h 144"/>
                <a:gd name="T36" fmla="*/ 6 w 49"/>
                <a:gd name="T37" fmla="*/ 17 h 144"/>
                <a:gd name="T38" fmla="*/ 1 w 49"/>
                <a:gd name="T39" fmla="*/ 18 h 144"/>
                <a:gd name="T40" fmla="*/ 6 w 49"/>
                <a:gd name="T41" fmla="*/ 17 h 144"/>
                <a:gd name="T42" fmla="*/ 6 w 49"/>
                <a:gd name="T43" fmla="*/ 16 h 144"/>
                <a:gd name="T44" fmla="*/ 6 w 49"/>
                <a:gd name="T45" fmla="*/ 13 h 144"/>
                <a:gd name="T46" fmla="*/ 6 w 49"/>
                <a:gd name="T47" fmla="*/ 13 h 144"/>
                <a:gd name="T48" fmla="*/ 6 w 49"/>
                <a:gd name="T49" fmla="*/ 14 h 144"/>
                <a:gd name="T50" fmla="*/ 6 w 49"/>
                <a:gd name="T51" fmla="*/ 15 h 144"/>
                <a:gd name="T52" fmla="*/ 6 w 49"/>
                <a:gd name="T53" fmla="*/ 19 h 144"/>
                <a:gd name="T54" fmla="*/ 6 w 49"/>
                <a:gd name="T55" fmla="*/ 19 h 144"/>
                <a:gd name="T56" fmla="*/ 7 w 49"/>
                <a:gd name="T57" fmla="*/ 18 h 144"/>
                <a:gd name="T58" fmla="*/ 6 w 49"/>
                <a:gd name="T59" fmla="*/ 14 h 144"/>
                <a:gd name="T60" fmla="*/ 6 w 49"/>
                <a:gd name="T61" fmla="*/ 11 h 144"/>
                <a:gd name="T62" fmla="*/ 6 w 49"/>
                <a:gd name="T63" fmla="*/ 10 h 144"/>
                <a:gd name="T64" fmla="*/ 8 w 49"/>
                <a:gd name="T65" fmla="*/ 9 h 144"/>
                <a:gd name="T66" fmla="*/ 8 w 49"/>
                <a:gd name="T67" fmla="*/ 8 h 144"/>
                <a:gd name="T68" fmla="*/ 8 w 49"/>
                <a:gd name="T69" fmla="*/ 6 h 144"/>
                <a:gd name="T70" fmla="*/ 6 w 49"/>
                <a:gd name="T71" fmla="*/ 8 h 144"/>
                <a:gd name="T72" fmla="*/ 6 w 49"/>
                <a:gd name="T73" fmla="*/ 7 h 144"/>
                <a:gd name="T74" fmla="*/ 6 w 49"/>
                <a:gd name="T75" fmla="*/ 8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4">
                  <a:moveTo>
                    <a:pt x="48" y="49"/>
                  </a:moveTo>
                  <a:cubicBezTo>
                    <a:pt x="47" y="41"/>
                    <a:pt x="46" y="41"/>
                    <a:pt x="46" y="39"/>
                  </a:cubicBezTo>
                  <a:cubicBezTo>
                    <a:pt x="45" y="33"/>
                    <a:pt x="42" y="28"/>
                    <a:pt x="39" y="27"/>
                  </a:cubicBezTo>
                  <a:cubicBezTo>
                    <a:pt x="36" y="26"/>
                    <a:pt x="33" y="23"/>
                    <a:pt x="33" y="23"/>
                  </a:cubicBezTo>
                  <a:cubicBezTo>
                    <a:pt x="31" y="19"/>
                    <a:pt x="30" y="21"/>
                    <a:pt x="30" y="20"/>
                  </a:cubicBezTo>
                  <a:cubicBezTo>
                    <a:pt x="30" y="20"/>
                    <a:pt x="30" y="17"/>
                    <a:pt x="30" y="16"/>
                  </a:cubicBezTo>
                  <a:cubicBezTo>
                    <a:pt x="30" y="15"/>
                    <a:pt x="31" y="15"/>
                    <a:pt x="31" y="15"/>
                  </a:cubicBezTo>
                  <a:cubicBezTo>
                    <a:pt x="31" y="14"/>
                    <a:pt x="31" y="11"/>
                    <a:pt x="31" y="11"/>
                  </a:cubicBezTo>
                  <a:cubicBezTo>
                    <a:pt x="31" y="11"/>
                    <a:pt x="31" y="10"/>
                    <a:pt x="31" y="8"/>
                  </a:cubicBezTo>
                  <a:cubicBezTo>
                    <a:pt x="31" y="6"/>
                    <a:pt x="30" y="4"/>
                    <a:pt x="30" y="3"/>
                  </a:cubicBezTo>
                  <a:cubicBezTo>
                    <a:pt x="30" y="3"/>
                    <a:pt x="28" y="2"/>
                    <a:pt x="28" y="2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5" y="0"/>
                    <a:pt x="24" y="2"/>
                    <a:pt x="23" y="1"/>
                  </a:cubicBezTo>
                  <a:cubicBezTo>
                    <a:pt x="21" y="0"/>
                    <a:pt x="22" y="3"/>
                    <a:pt x="21" y="2"/>
                  </a:cubicBezTo>
                  <a:cubicBezTo>
                    <a:pt x="19" y="2"/>
                    <a:pt x="20" y="3"/>
                    <a:pt x="19" y="3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6"/>
                    <a:pt x="17" y="6"/>
                    <a:pt x="17" y="8"/>
                  </a:cubicBezTo>
                  <a:cubicBezTo>
                    <a:pt x="16" y="9"/>
                    <a:pt x="18" y="10"/>
                    <a:pt x="18" y="10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3"/>
                    <a:pt x="19" y="16"/>
                    <a:pt x="20" y="17"/>
                  </a:cubicBezTo>
                  <a:cubicBezTo>
                    <a:pt x="21" y="17"/>
                    <a:pt x="21" y="22"/>
                    <a:pt x="21" y="22"/>
                  </a:cubicBezTo>
                  <a:cubicBezTo>
                    <a:pt x="20" y="22"/>
                    <a:pt x="20" y="22"/>
                    <a:pt x="20" y="23"/>
                  </a:cubicBezTo>
                  <a:cubicBezTo>
                    <a:pt x="20" y="23"/>
                    <a:pt x="18" y="26"/>
                    <a:pt x="17" y="26"/>
                  </a:cubicBezTo>
                  <a:cubicBezTo>
                    <a:pt x="16" y="25"/>
                    <a:pt x="15" y="27"/>
                    <a:pt x="15" y="27"/>
                  </a:cubicBezTo>
                  <a:cubicBezTo>
                    <a:pt x="15" y="27"/>
                    <a:pt x="14" y="28"/>
                    <a:pt x="12" y="28"/>
                  </a:cubicBezTo>
                  <a:cubicBezTo>
                    <a:pt x="12" y="28"/>
                    <a:pt x="11" y="29"/>
                    <a:pt x="11" y="29"/>
                  </a:cubicBezTo>
                  <a:cubicBezTo>
                    <a:pt x="8" y="31"/>
                    <a:pt x="7" y="42"/>
                    <a:pt x="6" y="47"/>
                  </a:cubicBezTo>
                  <a:cubicBezTo>
                    <a:pt x="5" y="51"/>
                    <a:pt x="7" y="49"/>
                    <a:pt x="6" y="51"/>
                  </a:cubicBezTo>
                  <a:cubicBezTo>
                    <a:pt x="6" y="53"/>
                    <a:pt x="7" y="59"/>
                    <a:pt x="7" y="59"/>
                  </a:cubicBezTo>
                  <a:cubicBezTo>
                    <a:pt x="7" y="60"/>
                    <a:pt x="6" y="61"/>
                    <a:pt x="6" y="61"/>
                  </a:cubicBezTo>
                  <a:cubicBezTo>
                    <a:pt x="6" y="61"/>
                    <a:pt x="5" y="62"/>
                    <a:pt x="6" y="63"/>
                  </a:cubicBezTo>
                  <a:cubicBezTo>
                    <a:pt x="6" y="64"/>
                    <a:pt x="7" y="63"/>
                    <a:pt x="7" y="64"/>
                  </a:cubicBezTo>
                  <a:cubicBezTo>
                    <a:pt x="7" y="65"/>
                    <a:pt x="8" y="66"/>
                    <a:pt x="8" y="66"/>
                  </a:cubicBezTo>
                  <a:cubicBezTo>
                    <a:pt x="8" y="66"/>
                    <a:pt x="8" y="67"/>
                    <a:pt x="9" y="69"/>
                  </a:cubicBezTo>
                  <a:cubicBezTo>
                    <a:pt x="11" y="72"/>
                    <a:pt x="9" y="80"/>
                    <a:pt x="9" y="81"/>
                  </a:cubicBezTo>
                  <a:cubicBezTo>
                    <a:pt x="9" y="81"/>
                    <a:pt x="11" y="98"/>
                    <a:pt x="11" y="98"/>
                  </a:cubicBezTo>
                  <a:cubicBezTo>
                    <a:pt x="11" y="99"/>
                    <a:pt x="11" y="100"/>
                    <a:pt x="11" y="102"/>
                  </a:cubicBezTo>
                  <a:cubicBezTo>
                    <a:pt x="10" y="105"/>
                    <a:pt x="9" y="127"/>
                    <a:pt x="9" y="128"/>
                  </a:cubicBezTo>
                  <a:cubicBezTo>
                    <a:pt x="8" y="129"/>
                    <a:pt x="3" y="131"/>
                    <a:pt x="2" y="131"/>
                  </a:cubicBezTo>
                  <a:cubicBezTo>
                    <a:pt x="0" y="132"/>
                    <a:pt x="0" y="131"/>
                    <a:pt x="1" y="133"/>
                  </a:cubicBezTo>
                  <a:cubicBezTo>
                    <a:pt x="2" y="135"/>
                    <a:pt x="10" y="134"/>
                    <a:pt x="11" y="133"/>
                  </a:cubicBezTo>
                  <a:cubicBezTo>
                    <a:pt x="11" y="133"/>
                    <a:pt x="14" y="131"/>
                    <a:pt x="14" y="131"/>
                  </a:cubicBezTo>
                  <a:cubicBezTo>
                    <a:pt x="15" y="132"/>
                    <a:pt x="20" y="131"/>
                    <a:pt x="20" y="130"/>
                  </a:cubicBezTo>
                  <a:cubicBezTo>
                    <a:pt x="20" y="129"/>
                    <a:pt x="18" y="124"/>
                    <a:pt x="19" y="121"/>
                  </a:cubicBezTo>
                  <a:cubicBezTo>
                    <a:pt x="23" y="102"/>
                    <a:pt x="20" y="101"/>
                    <a:pt x="21" y="100"/>
                  </a:cubicBezTo>
                  <a:cubicBezTo>
                    <a:pt x="22" y="100"/>
                    <a:pt x="23" y="94"/>
                    <a:pt x="23" y="92"/>
                  </a:cubicBezTo>
                  <a:cubicBezTo>
                    <a:pt x="23" y="87"/>
                    <a:pt x="25" y="84"/>
                    <a:pt x="25" y="84"/>
                  </a:cubicBezTo>
                  <a:cubicBezTo>
                    <a:pt x="25" y="84"/>
                    <a:pt x="26" y="86"/>
                    <a:pt x="27" y="90"/>
                  </a:cubicBezTo>
                  <a:cubicBezTo>
                    <a:pt x="28" y="93"/>
                    <a:pt x="29" y="97"/>
                    <a:pt x="29" y="99"/>
                  </a:cubicBezTo>
                  <a:cubicBezTo>
                    <a:pt x="29" y="101"/>
                    <a:pt x="30" y="102"/>
                    <a:pt x="31" y="104"/>
                  </a:cubicBezTo>
                  <a:cubicBezTo>
                    <a:pt x="31" y="105"/>
                    <a:pt x="32" y="105"/>
                    <a:pt x="32" y="106"/>
                  </a:cubicBezTo>
                  <a:cubicBezTo>
                    <a:pt x="31" y="112"/>
                    <a:pt x="32" y="111"/>
                    <a:pt x="32" y="116"/>
                  </a:cubicBezTo>
                  <a:cubicBezTo>
                    <a:pt x="32" y="127"/>
                    <a:pt x="34" y="131"/>
                    <a:pt x="35" y="134"/>
                  </a:cubicBezTo>
                  <a:cubicBezTo>
                    <a:pt x="35" y="134"/>
                    <a:pt x="33" y="136"/>
                    <a:pt x="36" y="136"/>
                  </a:cubicBezTo>
                  <a:cubicBezTo>
                    <a:pt x="37" y="137"/>
                    <a:pt x="37" y="136"/>
                    <a:pt x="37" y="137"/>
                  </a:cubicBezTo>
                  <a:cubicBezTo>
                    <a:pt x="37" y="138"/>
                    <a:pt x="37" y="141"/>
                    <a:pt x="38" y="142"/>
                  </a:cubicBezTo>
                  <a:cubicBezTo>
                    <a:pt x="40" y="144"/>
                    <a:pt x="47" y="144"/>
                    <a:pt x="45" y="140"/>
                  </a:cubicBezTo>
                  <a:cubicBezTo>
                    <a:pt x="43" y="136"/>
                    <a:pt x="43" y="134"/>
                    <a:pt x="43" y="134"/>
                  </a:cubicBezTo>
                  <a:cubicBezTo>
                    <a:pt x="42" y="108"/>
                    <a:pt x="41" y="114"/>
                    <a:pt x="41" y="112"/>
                  </a:cubicBezTo>
                  <a:cubicBezTo>
                    <a:pt x="42" y="109"/>
                    <a:pt x="42" y="107"/>
                    <a:pt x="41" y="106"/>
                  </a:cubicBezTo>
                  <a:cubicBezTo>
                    <a:pt x="41" y="104"/>
                    <a:pt x="40" y="101"/>
                    <a:pt x="41" y="99"/>
                  </a:cubicBezTo>
                  <a:cubicBezTo>
                    <a:pt x="43" y="84"/>
                    <a:pt x="40" y="82"/>
                    <a:pt x="41" y="81"/>
                  </a:cubicBezTo>
                  <a:cubicBezTo>
                    <a:pt x="41" y="79"/>
                    <a:pt x="40" y="74"/>
                    <a:pt x="40" y="73"/>
                  </a:cubicBezTo>
                  <a:cubicBezTo>
                    <a:pt x="40" y="73"/>
                    <a:pt x="41" y="70"/>
                    <a:pt x="41" y="70"/>
                  </a:cubicBezTo>
                  <a:cubicBezTo>
                    <a:pt x="43" y="71"/>
                    <a:pt x="42" y="68"/>
                    <a:pt x="43" y="68"/>
                  </a:cubicBezTo>
                  <a:cubicBezTo>
                    <a:pt x="44" y="68"/>
                    <a:pt x="46" y="66"/>
                    <a:pt x="46" y="66"/>
                  </a:cubicBezTo>
                  <a:cubicBezTo>
                    <a:pt x="46" y="65"/>
                    <a:pt x="46" y="63"/>
                    <a:pt x="46" y="63"/>
                  </a:cubicBezTo>
                  <a:cubicBezTo>
                    <a:pt x="47" y="63"/>
                    <a:pt x="47" y="61"/>
                    <a:pt x="47" y="61"/>
                  </a:cubicBezTo>
                  <a:cubicBezTo>
                    <a:pt x="46" y="60"/>
                    <a:pt x="47" y="58"/>
                    <a:pt x="47" y="58"/>
                  </a:cubicBezTo>
                  <a:cubicBezTo>
                    <a:pt x="47" y="58"/>
                    <a:pt x="49" y="57"/>
                    <a:pt x="48" y="49"/>
                  </a:cubicBezTo>
                  <a:close/>
                  <a:moveTo>
                    <a:pt x="40" y="60"/>
                  </a:moveTo>
                  <a:cubicBezTo>
                    <a:pt x="38" y="63"/>
                    <a:pt x="39" y="61"/>
                    <a:pt x="39" y="61"/>
                  </a:cubicBezTo>
                  <a:cubicBezTo>
                    <a:pt x="39" y="61"/>
                    <a:pt x="39" y="58"/>
                    <a:pt x="38" y="56"/>
                  </a:cubicBezTo>
                  <a:cubicBezTo>
                    <a:pt x="37" y="55"/>
                    <a:pt x="38" y="52"/>
                    <a:pt x="38" y="52"/>
                  </a:cubicBezTo>
                  <a:cubicBezTo>
                    <a:pt x="38" y="52"/>
                    <a:pt x="39" y="47"/>
                    <a:pt x="40" y="47"/>
                  </a:cubicBezTo>
                  <a:cubicBezTo>
                    <a:pt x="40" y="47"/>
                    <a:pt x="41" y="56"/>
                    <a:pt x="40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0" name="Freeform 264"/>
            <p:cNvSpPr>
              <a:spLocks noEditPoints="1"/>
            </p:cNvSpPr>
            <p:nvPr/>
          </p:nvSpPr>
          <p:spPr bwMode="auto">
            <a:xfrm>
              <a:off x="2124" y="1737"/>
              <a:ext cx="41" cy="131"/>
            </a:xfrm>
            <a:custGeom>
              <a:avLst/>
              <a:gdLst>
                <a:gd name="T0" fmla="*/ 4 w 45"/>
                <a:gd name="T1" fmla="*/ 11 h 143"/>
                <a:gd name="T2" fmla="*/ 5 w 45"/>
                <a:gd name="T3" fmla="*/ 11 h 143"/>
                <a:gd name="T4" fmla="*/ 5 w 45"/>
                <a:gd name="T5" fmla="*/ 11 h 143"/>
                <a:gd name="T6" fmla="*/ 5 w 45"/>
                <a:gd name="T7" fmla="*/ 14 h 143"/>
                <a:gd name="T8" fmla="*/ 5 w 45"/>
                <a:gd name="T9" fmla="*/ 16 h 143"/>
                <a:gd name="T10" fmla="*/ 5 w 45"/>
                <a:gd name="T11" fmla="*/ 16 h 143"/>
                <a:gd name="T12" fmla="*/ 5 w 45"/>
                <a:gd name="T13" fmla="*/ 17 h 143"/>
                <a:gd name="T14" fmla="*/ 5 w 45"/>
                <a:gd name="T15" fmla="*/ 19 h 143"/>
                <a:gd name="T16" fmla="*/ 5 w 45"/>
                <a:gd name="T17" fmla="*/ 21 h 143"/>
                <a:gd name="T18" fmla="*/ 5 w 45"/>
                <a:gd name="T19" fmla="*/ 21 h 143"/>
                <a:gd name="T20" fmla="*/ 5 w 45"/>
                <a:gd name="T21" fmla="*/ 21 h 143"/>
                <a:gd name="T22" fmla="*/ 5 w 45"/>
                <a:gd name="T23" fmla="*/ 17 h 143"/>
                <a:gd name="T24" fmla="*/ 5 w 45"/>
                <a:gd name="T25" fmla="*/ 16 h 143"/>
                <a:gd name="T26" fmla="*/ 5 w 45"/>
                <a:gd name="T27" fmla="*/ 17 h 143"/>
                <a:gd name="T28" fmla="*/ 5 w 45"/>
                <a:gd name="T29" fmla="*/ 19 h 143"/>
                <a:gd name="T30" fmla="*/ 5 w 45"/>
                <a:gd name="T31" fmla="*/ 21 h 143"/>
                <a:gd name="T32" fmla="*/ 5 w 45"/>
                <a:gd name="T33" fmla="*/ 21 h 143"/>
                <a:gd name="T34" fmla="*/ 5 w 45"/>
                <a:gd name="T35" fmla="*/ 23 h 143"/>
                <a:gd name="T36" fmla="*/ 5 w 45"/>
                <a:gd name="T37" fmla="*/ 23 h 143"/>
                <a:gd name="T38" fmla="*/ 5 w 45"/>
                <a:gd name="T39" fmla="*/ 21 h 143"/>
                <a:gd name="T40" fmla="*/ 5 w 45"/>
                <a:gd name="T41" fmla="*/ 19 h 143"/>
                <a:gd name="T42" fmla="*/ 5 w 45"/>
                <a:gd name="T43" fmla="*/ 16 h 143"/>
                <a:gd name="T44" fmla="*/ 5 w 45"/>
                <a:gd name="T45" fmla="*/ 16 h 143"/>
                <a:gd name="T46" fmla="*/ 5 w 45"/>
                <a:gd name="T47" fmla="*/ 15 h 143"/>
                <a:gd name="T48" fmla="*/ 5 w 45"/>
                <a:gd name="T49" fmla="*/ 12 h 143"/>
                <a:gd name="T50" fmla="*/ 5 w 45"/>
                <a:gd name="T51" fmla="*/ 12 h 143"/>
                <a:gd name="T52" fmla="*/ 5 w 45"/>
                <a:gd name="T53" fmla="*/ 13 h 143"/>
                <a:gd name="T54" fmla="*/ 5 w 45"/>
                <a:gd name="T55" fmla="*/ 13 h 143"/>
                <a:gd name="T56" fmla="*/ 5 w 45"/>
                <a:gd name="T57" fmla="*/ 12 h 143"/>
                <a:gd name="T58" fmla="*/ 5 w 45"/>
                <a:gd name="T59" fmla="*/ 13 h 143"/>
                <a:gd name="T60" fmla="*/ 5 w 45"/>
                <a:gd name="T61" fmla="*/ 13 h 143"/>
                <a:gd name="T62" fmla="*/ 5 w 45"/>
                <a:gd name="T63" fmla="*/ 11 h 143"/>
                <a:gd name="T64" fmla="*/ 5 w 45"/>
                <a:gd name="T65" fmla="*/ 6 h 143"/>
                <a:gd name="T66" fmla="*/ 5 w 45"/>
                <a:gd name="T67" fmla="*/ 5 h 143"/>
                <a:gd name="T68" fmla="*/ 5 w 45"/>
                <a:gd name="T69" fmla="*/ 5 h 143"/>
                <a:gd name="T70" fmla="*/ 5 w 45"/>
                <a:gd name="T71" fmla="*/ 5 h 143"/>
                <a:gd name="T72" fmla="*/ 5 w 45"/>
                <a:gd name="T73" fmla="*/ 5 h 143"/>
                <a:gd name="T74" fmla="*/ 5 w 45"/>
                <a:gd name="T75" fmla="*/ 5 h 143"/>
                <a:gd name="T76" fmla="*/ 5 w 45"/>
                <a:gd name="T77" fmla="*/ 4 h 143"/>
                <a:gd name="T78" fmla="*/ 5 w 45"/>
                <a:gd name="T79" fmla="*/ 5 h 143"/>
                <a:gd name="T80" fmla="*/ 5 w 45"/>
                <a:gd name="T81" fmla="*/ 5 h 143"/>
                <a:gd name="T82" fmla="*/ 5 w 45"/>
                <a:gd name="T83" fmla="*/ 5 h 143"/>
                <a:gd name="T84" fmla="*/ 5 w 45"/>
                <a:gd name="T85" fmla="*/ 5 h 143"/>
                <a:gd name="T86" fmla="*/ 5 w 45"/>
                <a:gd name="T87" fmla="*/ 5 h 143"/>
                <a:gd name="T88" fmla="*/ 5 w 45"/>
                <a:gd name="T89" fmla="*/ 5 h 143"/>
                <a:gd name="T90" fmla="*/ 4 w 45"/>
                <a:gd name="T91" fmla="*/ 7 h 143"/>
                <a:gd name="T92" fmla="*/ 5 w 45"/>
                <a:gd name="T93" fmla="*/ 8 h 143"/>
                <a:gd name="T94" fmla="*/ 4 w 45"/>
                <a:gd name="T95" fmla="*/ 11 h 143"/>
                <a:gd name="T96" fmla="*/ 5 w 45"/>
                <a:gd name="T97" fmla="*/ 6 h 143"/>
                <a:gd name="T98" fmla="*/ 5 w 45"/>
                <a:gd name="T99" fmla="*/ 8 h 143"/>
                <a:gd name="T100" fmla="*/ 5 w 45"/>
                <a:gd name="T101" fmla="*/ 9 h 143"/>
                <a:gd name="T102" fmla="*/ 5 w 45"/>
                <a:gd name="T103" fmla="*/ 6 h 1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5" h="143">
                  <a:moveTo>
                    <a:pt x="4" y="64"/>
                  </a:moveTo>
                  <a:cubicBezTo>
                    <a:pt x="6" y="65"/>
                    <a:pt x="6" y="64"/>
                    <a:pt x="8" y="65"/>
                  </a:cubicBezTo>
                  <a:cubicBezTo>
                    <a:pt x="10" y="67"/>
                    <a:pt x="11" y="63"/>
                    <a:pt x="10" y="66"/>
                  </a:cubicBezTo>
                  <a:cubicBezTo>
                    <a:pt x="10" y="72"/>
                    <a:pt x="13" y="78"/>
                    <a:pt x="13" y="83"/>
                  </a:cubicBezTo>
                  <a:cubicBezTo>
                    <a:pt x="12" y="87"/>
                    <a:pt x="12" y="98"/>
                    <a:pt x="12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3" y="104"/>
                    <a:pt x="15" y="108"/>
                    <a:pt x="14" y="113"/>
                  </a:cubicBezTo>
                  <a:cubicBezTo>
                    <a:pt x="14" y="116"/>
                    <a:pt x="14" y="118"/>
                    <a:pt x="14" y="120"/>
                  </a:cubicBezTo>
                  <a:cubicBezTo>
                    <a:pt x="14" y="122"/>
                    <a:pt x="12" y="124"/>
                    <a:pt x="12" y="127"/>
                  </a:cubicBezTo>
                  <a:cubicBezTo>
                    <a:pt x="12" y="128"/>
                    <a:pt x="13" y="134"/>
                    <a:pt x="15" y="134"/>
                  </a:cubicBezTo>
                  <a:cubicBezTo>
                    <a:pt x="15" y="134"/>
                    <a:pt x="18" y="129"/>
                    <a:pt x="18" y="128"/>
                  </a:cubicBezTo>
                  <a:cubicBezTo>
                    <a:pt x="18" y="126"/>
                    <a:pt x="18" y="114"/>
                    <a:pt x="19" y="113"/>
                  </a:cubicBezTo>
                  <a:cubicBezTo>
                    <a:pt x="23" y="106"/>
                    <a:pt x="23" y="97"/>
                    <a:pt x="23" y="98"/>
                  </a:cubicBezTo>
                  <a:cubicBezTo>
                    <a:pt x="23" y="99"/>
                    <a:pt x="25" y="103"/>
                    <a:pt x="23" y="109"/>
                  </a:cubicBezTo>
                  <a:cubicBezTo>
                    <a:pt x="23" y="112"/>
                    <a:pt x="25" y="120"/>
                    <a:pt x="24" y="124"/>
                  </a:cubicBezTo>
                  <a:cubicBezTo>
                    <a:pt x="24" y="125"/>
                    <a:pt x="24" y="127"/>
                    <a:pt x="24" y="128"/>
                  </a:cubicBezTo>
                  <a:cubicBezTo>
                    <a:pt x="23" y="129"/>
                    <a:pt x="23" y="133"/>
                    <a:pt x="23" y="135"/>
                  </a:cubicBezTo>
                  <a:cubicBezTo>
                    <a:pt x="22" y="138"/>
                    <a:pt x="21" y="139"/>
                    <a:pt x="23" y="140"/>
                  </a:cubicBezTo>
                  <a:cubicBezTo>
                    <a:pt x="26" y="143"/>
                    <a:pt x="27" y="142"/>
                    <a:pt x="28" y="141"/>
                  </a:cubicBezTo>
                  <a:cubicBezTo>
                    <a:pt x="30" y="140"/>
                    <a:pt x="28" y="134"/>
                    <a:pt x="28" y="134"/>
                  </a:cubicBezTo>
                  <a:cubicBezTo>
                    <a:pt x="28" y="132"/>
                    <a:pt x="27" y="129"/>
                    <a:pt x="28" y="124"/>
                  </a:cubicBezTo>
                  <a:cubicBezTo>
                    <a:pt x="34" y="104"/>
                    <a:pt x="31" y="102"/>
                    <a:pt x="31" y="101"/>
                  </a:cubicBezTo>
                  <a:cubicBezTo>
                    <a:pt x="31" y="101"/>
                    <a:pt x="30" y="97"/>
                    <a:pt x="31" y="97"/>
                  </a:cubicBezTo>
                  <a:cubicBezTo>
                    <a:pt x="34" y="94"/>
                    <a:pt x="41" y="96"/>
                    <a:pt x="39" y="95"/>
                  </a:cubicBezTo>
                  <a:cubicBezTo>
                    <a:pt x="37" y="93"/>
                    <a:pt x="38" y="69"/>
                    <a:pt x="38" y="69"/>
                  </a:cubicBezTo>
                  <a:cubicBezTo>
                    <a:pt x="38" y="69"/>
                    <a:pt x="39" y="69"/>
                    <a:pt x="39" y="71"/>
                  </a:cubicBezTo>
                  <a:cubicBezTo>
                    <a:pt x="39" y="73"/>
                    <a:pt x="39" y="74"/>
                    <a:pt x="40" y="76"/>
                  </a:cubicBezTo>
                  <a:cubicBezTo>
                    <a:pt x="40" y="77"/>
                    <a:pt x="41" y="76"/>
                    <a:pt x="41" y="76"/>
                  </a:cubicBezTo>
                  <a:cubicBezTo>
                    <a:pt x="41" y="75"/>
                    <a:pt x="40" y="71"/>
                    <a:pt x="41" y="72"/>
                  </a:cubicBezTo>
                  <a:cubicBezTo>
                    <a:pt x="42" y="73"/>
                    <a:pt x="43" y="74"/>
                    <a:pt x="41" y="77"/>
                  </a:cubicBezTo>
                  <a:cubicBezTo>
                    <a:pt x="39" y="79"/>
                    <a:pt x="40" y="79"/>
                    <a:pt x="40" y="79"/>
                  </a:cubicBezTo>
                  <a:cubicBezTo>
                    <a:pt x="42" y="77"/>
                    <a:pt x="45" y="75"/>
                    <a:pt x="43" y="67"/>
                  </a:cubicBezTo>
                  <a:cubicBezTo>
                    <a:pt x="43" y="56"/>
                    <a:pt x="40" y="44"/>
                    <a:pt x="40" y="44"/>
                  </a:cubicBezTo>
                  <a:cubicBezTo>
                    <a:pt x="41" y="41"/>
                    <a:pt x="40" y="36"/>
                    <a:pt x="38" y="26"/>
                  </a:cubicBezTo>
                  <a:cubicBezTo>
                    <a:pt x="37" y="25"/>
                    <a:pt x="38" y="24"/>
                    <a:pt x="35" y="23"/>
                  </a:cubicBezTo>
                  <a:cubicBezTo>
                    <a:pt x="33" y="23"/>
                    <a:pt x="30" y="22"/>
                    <a:pt x="27" y="20"/>
                  </a:cubicBezTo>
                  <a:cubicBezTo>
                    <a:pt x="27" y="20"/>
                    <a:pt x="27" y="20"/>
                    <a:pt x="27" y="19"/>
                  </a:cubicBezTo>
                  <a:cubicBezTo>
                    <a:pt x="27" y="18"/>
                    <a:pt x="31" y="19"/>
                    <a:pt x="31" y="19"/>
                  </a:cubicBezTo>
                  <a:cubicBezTo>
                    <a:pt x="31" y="19"/>
                    <a:pt x="31" y="9"/>
                    <a:pt x="28" y="4"/>
                  </a:cubicBezTo>
                  <a:cubicBezTo>
                    <a:pt x="26" y="2"/>
                    <a:pt x="20" y="0"/>
                    <a:pt x="18" y="5"/>
                  </a:cubicBezTo>
                  <a:cubicBezTo>
                    <a:pt x="16" y="13"/>
                    <a:pt x="15" y="18"/>
                    <a:pt x="15" y="18"/>
                  </a:cubicBezTo>
                  <a:cubicBezTo>
                    <a:pt x="18" y="20"/>
                    <a:pt x="19" y="18"/>
                    <a:pt x="19" y="18"/>
                  </a:cubicBezTo>
                  <a:cubicBezTo>
                    <a:pt x="19" y="18"/>
                    <a:pt x="19" y="21"/>
                    <a:pt x="18" y="21"/>
                  </a:cubicBezTo>
                  <a:cubicBezTo>
                    <a:pt x="11" y="23"/>
                    <a:pt x="11" y="24"/>
                    <a:pt x="9" y="24"/>
                  </a:cubicBezTo>
                  <a:cubicBezTo>
                    <a:pt x="7" y="24"/>
                    <a:pt x="6" y="26"/>
                    <a:pt x="7" y="27"/>
                  </a:cubicBezTo>
                  <a:cubicBezTo>
                    <a:pt x="7" y="31"/>
                    <a:pt x="5" y="42"/>
                    <a:pt x="4" y="46"/>
                  </a:cubicBezTo>
                  <a:cubicBezTo>
                    <a:pt x="3" y="48"/>
                    <a:pt x="6" y="50"/>
                    <a:pt x="6" y="51"/>
                  </a:cubicBezTo>
                  <a:cubicBezTo>
                    <a:pt x="5" y="51"/>
                    <a:pt x="0" y="59"/>
                    <a:pt x="4" y="64"/>
                  </a:cubicBezTo>
                  <a:close/>
                  <a:moveTo>
                    <a:pt x="34" y="42"/>
                  </a:moveTo>
                  <a:cubicBezTo>
                    <a:pt x="34" y="46"/>
                    <a:pt x="34" y="46"/>
                    <a:pt x="35" y="49"/>
                  </a:cubicBezTo>
                  <a:cubicBezTo>
                    <a:pt x="35" y="50"/>
                    <a:pt x="35" y="53"/>
                    <a:pt x="36" y="55"/>
                  </a:cubicBezTo>
                  <a:cubicBezTo>
                    <a:pt x="36" y="56"/>
                    <a:pt x="31" y="50"/>
                    <a:pt x="34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1" name="Freeform 265"/>
            <p:cNvSpPr>
              <a:spLocks/>
            </p:cNvSpPr>
            <p:nvPr/>
          </p:nvSpPr>
          <p:spPr bwMode="auto">
            <a:xfrm>
              <a:off x="1954" y="1805"/>
              <a:ext cx="62" cy="131"/>
            </a:xfrm>
            <a:custGeom>
              <a:avLst/>
              <a:gdLst>
                <a:gd name="T0" fmla="*/ 6 w 67"/>
                <a:gd name="T1" fmla="*/ 5 h 144"/>
                <a:gd name="T2" fmla="*/ 7 w 67"/>
                <a:gd name="T3" fmla="*/ 5 h 144"/>
                <a:gd name="T4" fmla="*/ 7 w 67"/>
                <a:gd name="T5" fmla="*/ 5 h 144"/>
                <a:gd name="T6" fmla="*/ 7 w 67"/>
                <a:gd name="T7" fmla="*/ 5 h 144"/>
                <a:gd name="T8" fmla="*/ 6 w 67"/>
                <a:gd name="T9" fmla="*/ 2 h 144"/>
                <a:gd name="T10" fmla="*/ 6 w 67"/>
                <a:gd name="T11" fmla="*/ 5 h 144"/>
                <a:gd name="T12" fmla="*/ 6 w 67"/>
                <a:gd name="T13" fmla="*/ 5 h 144"/>
                <a:gd name="T14" fmla="*/ 6 w 67"/>
                <a:gd name="T15" fmla="*/ 5 h 144"/>
                <a:gd name="T16" fmla="*/ 6 w 67"/>
                <a:gd name="T17" fmla="*/ 8 h 144"/>
                <a:gd name="T18" fmla="*/ 6 w 67"/>
                <a:gd name="T19" fmla="*/ 9 h 144"/>
                <a:gd name="T20" fmla="*/ 6 w 67"/>
                <a:gd name="T21" fmla="*/ 11 h 144"/>
                <a:gd name="T22" fmla="*/ 6 w 67"/>
                <a:gd name="T23" fmla="*/ 13 h 144"/>
                <a:gd name="T24" fmla="*/ 6 w 67"/>
                <a:gd name="T25" fmla="*/ 13 h 144"/>
                <a:gd name="T26" fmla="*/ 6 w 67"/>
                <a:gd name="T27" fmla="*/ 15 h 144"/>
                <a:gd name="T28" fmla="*/ 2 w 67"/>
                <a:gd name="T29" fmla="*/ 18 h 144"/>
                <a:gd name="T30" fmla="*/ 6 w 67"/>
                <a:gd name="T31" fmla="*/ 19 h 144"/>
                <a:gd name="T32" fmla="*/ 6 w 67"/>
                <a:gd name="T33" fmla="*/ 19 h 144"/>
                <a:gd name="T34" fmla="*/ 6 w 67"/>
                <a:gd name="T35" fmla="*/ 19 h 144"/>
                <a:gd name="T36" fmla="*/ 6 w 67"/>
                <a:gd name="T37" fmla="*/ 15 h 144"/>
                <a:gd name="T38" fmla="*/ 6 w 67"/>
                <a:gd name="T39" fmla="*/ 14 h 144"/>
                <a:gd name="T40" fmla="*/ 6 w 67"/>
                <a:gd name="T41" fmla="*/ 16 h 144"/>
                <a:gd name="T42" fmla="*/ 9 w 67"/>
                <a:gd name="T43" fmla="*/ 19 h 144"/>
                <a:gd name="T44" fmla="*/ 11 w 67"/>
                <a:gd name="T45" fmla="*/ 19 h 144"/>
                <a:gd name="T46" fmla="*/ 12 w 67"/>
                <a:gd name="T47" fmla="*/ 19 h 144"/>
                <a:gd name="T48" fmla="*/ 12 w 67"/>
                <a:gd name="T49" fmla="*/ 17 h 144"/>
                <a:gd name="T50" fmla="*/ 8 w 67"/>
                <a:gd name="T51" fmla="*/ 14 h 144"/>
                <a:gd name="T52" fmla="*/ 9 w 67"/>
                <a:gd name="T53" fmla="*/ 11 h 144"/>
                <a:gd name="T54" fmla="*/ 10 w 67"/>
                <a:gd name="T55" fmla="*/ 11 h 144"/>
                <a:gd name="T56" fmla="*/ 12 w 67"/>
                <a:gd name="T57" fmla="*/ 10 h 144"/>
                <a:gd name="T58" fmla="*/ 10 w 67"/>
                <a:gd name="T59" fmla="*/ 10 h 144"/>
                <a:gd name="T60" fmla="*/ 8 w 67"/>
                <a:gd name="T61" fmla="*/ 8 h 144"/>
                <a:gd name="T62" fmla="*/ 7 w 67"/>
                <a:gd name="T63" fmla="*/ 5 h 14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144">
                  <a:moveTo>
                    <a:pt x="39" y="29"/>
                  </a:moveTo>
                  <a:cubicBezTo>
                    <a:pt x="38" y="28"/>
                    <a:pt x="37" y="26"/>
                    <a:pt x="36" y="24"/>
                  </a:cubicBezTo>
                  <a:cubicBezTo>
                    <a:pt x="36" y="24"/>
                    <a:pt x="39" y="19"/>
                    <a:pt x="39" y="18"/>
                  </a:cubicBezTo>
                  <a:cubicBezTo>
                    <a:pt x="39" y="18"/>
                    <a:pt x="40" y="17"/>
                    <a:pt x="39" y="16"/>
                  </a:cubicBezTo>
                  <a:cubicBezTo>
                    <a:pt x="39" y="16"/>
                    <a:pt x="39" y="14"/>
                    <a:pt x="39" y="14"/>
                  </a:cubicBezTo>
                  <a:cubicBezTo>
                    <a:pt x="39" y="14"/>
                    <a:pt x="40" y="12"/>
                    <a:pt x="39" y="11"/>
                  </a:cubicBezTo>
                  <a:cubicBezTo>
                    <a:pt x="38" y="11"/>
                    <a:pt x="39" y="8"/>
                    <a:pt x="39" y="8"/>
                  </a:cubicBezTo>
                  <a:cubicBezTo>
                    <a:pt x="39" y="7"/>
                    <a:pt x="40" y="7"/>
                    <a:pt x="39" y="6"/>
                  </a:cubicBezTo>
                  <a:cubicBezTo>
                    <a:pt x="39" y="5"/>
                    <a:pt x="34" y="2"/>
                    <a:pt x="32" y="2"/>
                  </a:cubicBezTo>
                  <a:cubicBezTo>
                    <a:pt x="31" y="2"/>
                    <a:pt x="28" y="0"/>
                    <a:pt x="26" y="2"/>
                  </a:cubicBezTo>
                  <a:cubicBezTo>
                    <a:pt x="24" y="3"/>
                    <a:pt x="21" y="9"/>
                    <a:pt x="21" y="10"/>
                  </a:cubicBezTo>
                  <a:cubicBezTo>
                    <a:pt x="21" y="10"/>
                    <a:pt x="21" y="13"/>
                    <a:pt x="22" y="14"/>
                  </a:cubicBezTo>
                  <a:cubicBezTo>
                    <a:pt x="23" y="15"/>
                    <a:pt x="22" y="16"/>
                    <a:pt x="24" y="19"/>
                  </a:cubicBezTo>
                  <a:cubicBezTo>
                    <a:pt x="26" y="22"/>
                    <a:pt x="24" y="23"/>
                    <a:pt x="23" y="23"/>
                  </a:cubicBezTo>
                  <a:cubicBezTo>
                    <a:pt x="23" y="23"/>
                    <a:pt x="22" y="25"/>
                    <a:pt x="22" y="25"/>
                  </a:cubicBezTo>
                  <a:cubicBezTo>
                    <a:pt x="22" y="26"/>
                    <a:pt x="15" y="27"/>
                    <a:pt x="11" y="40"/>
                  </a:cubicBezTo>
                  <a:cubicBezTo>
                    <a:pt x="10" y="45"/>
                    <a:pt x="10" y="50"/>
                    <a:pt x="9" y="51"/>
                  </a:cubicBezTo>
                  <a:cubicBezTo>
                    <a:pt x="8" y="53"/>
                    <a:pt x="8" y="57"/>
                    <a:pt x="8" y="58"/>
                  </a:cubicBezTo>
                  <a:cubicBezTo>
                    <a:pt x="9" y="60"/>
                    <a:pt x="8" y="60"/>
                    <a:pt x="8" y="61"/>
                  </a:cubicBezTo>
                  <a:cubicBezTo>
                    <a:pt x="9" y="62"/>
                    <a:pt x="13" y="64"/>
                    <a:pt x="14" y="65"/>
                  </a:cubicBezTo>
                  <a:cubicBezTo>
                    <a:pt x="14" y="66"/>
                    <a:pt x="13" y="73"/>
                    <a:pt x="15" y="76"/>
                  </a:cubicBezTo>
                  <a:cubicBezTo>
                    <a:pt x="16" y="77"/>
                    <a:pt x="19" y="77"/>
                    <a:pt x="19" y="77"/>
                  </a:cubicBezTo>
                  <a:cubicBezTo>
                    <a:pt x="19" y="77"/>
                    <a:pt x="22" y="86"/>
                    <a:pt x="23" y="87"/>
                  </a:cubicBezTo>
                  <a:cubicBezTo>
                    <a:pt x="24" y="87"/>
                    <a:pt x="21" y="92"/>
                    <a:pt x="20" y="92"/>
                  </a:cubicBezTo>
                  <a:cubicBezTo>
                    <a:pt x="19" y="92"/>
                    <a:pt x="20" y="95"/>
                    <a:pt x="20" y="95"/>
                  </a:cubicBezTo>
                  <a:cubicBezTo>
                    <a:pt x="20" y="95"/>
                    <a:pt x="19" y="96"/>
                    <a:pt x="18" y="96"/>
                  </a:cubicBezTo>
                  <a:cubicBezTo>
                    <a:pt x="18" y="97"/>
                    <a:pt x="12" y="110"/>
                    <a:pt x="12" y="111"/>
                  </a:cubicBezTo>
                  <a:cubicBezTo>
                    <a:pt x="12" y="112"/>
                    <a:pt x="11" y="112"/>
                    <a:pt x="10" y="113"/>
                  </a:cubicBezTo>
                  <a:cubicBezTo>
                    <a:pt x="8" y="122"/>
                    <a:pt x="0" y="132"/>
                    <a:pt x="0" y="133"/>
                  </a:cubicBezTo>
                  <a:cubicBezTo>
                    <a:pt x="0" y="134"/>
                    <a:pt x="2" y="134"/>
                    <a:pt x="2" y="134"/>
                  </a:cubicBezTo>
                  <a:cubicBezTo>
                    <a:pt x="2" y="134"/>
                    <a:pt x="0" y="136"/>
                    <a:pt x="0" y="137"/>
                  </a:cubicBezTo>
                  <a:cubicBezTo>
                    <a:pt x="0" y="138"/>
                    <a:pt x="4" y="140"/>
                    <a:pt x="6" y="139"/>
                  </a:cubicBezTo>
                  <a:cubicBezTo>
                    <a:pt x="6" y="138"/>
                    <a:pt x="11" y="141"/>
                    <a:pt x="12" y="142"/>
                  </a:cubicBezTo>
                  <a:cubicBezTo>
                    <a:pt x="13" y="142"/>
                    <a:pt x="21" y="143"/>
                    <a:pt x="22" y="142"/>
                  </a:cubicBezTo>
                  <a:cubicBezTo>
                    <a:pt x="23" y="140"/>
                    <a:pt x="21" y="139"/>
                    <a:pt x="19" y="138"/>
                  </a:cubicBezTo>
                  <a:cubicBezTo>
                    <a:pt x="17" y="138"/>
                    <a:pt x="16" y="136"/>
                    <a:pt x="14" y="135"/>
                  </a:cubicBezTo>
                  <a:cubicBezTo>
                    <a:pt x="11" y="134"/>
                    <a:pt x="16" y="130"/>
                    <a:pt x="17" y="127"/>
                  </a:cubicBezTo>
                  <a:cubicBezTo>
                    <a:pt x="17" y="123"/>
                    <a:pt x="17" y="130"/>
                    <a:pt x="21" y="117"/>
                  </a:cubicBezTo>
                  <a:cubicBezTo>
                    <a:pt x="22" y="114"/>
                    <a:pt x="27" y="110"/>
                    <a:pt x="28" y="110"/>
                  </a:cubicBezTo>
                  <a:cubicBezTo>
                    <a:pt x="28" y="109"/>
                    <a:pt x="31" y="106"/>
                    <a:pt x="30" y="105"/>
                  </a:cubicBezTo>
                  <a:cubicBezTo>
                    <a:pt x="30" y="104"/>
                    <a:pt x="36" y="116"/>
                    <a:pt x="36" y="117"/>
                  </a:cubicBezTo>
                  <a:cubicBezTo>
                    <a:pt x="36" y="118"/>
                    <a:pt x="36" y="119"/>
                    <a:pt x="37" y="121"/>
                  </a:cubicBezTo>
                  <a:cubicBezTo>
                    <a:pt x="40" y="125"/>
                    <a:pt x="42" y="132"/>
                    <a:pt x="42" y="134"/>
                  </a:cubicBezTo>
                  <a:cubicBezTo>
                    <a:pt x="42" y="136"/>
                    <a:pt x="44" y="139"/>
                    <a:pt x="45" y="138"/>
                  </a:cubicBezTo>
                  <a:cubicBezTo>
                    <a:pt x="47" y="137"/>
                    <a:pt x="47" y="143"/>
                    <a:pt x="48" y="143"/>
                  </a:cubicBezTo>
                  <a:cubicBezTo>
                    <a:pt x="49" y="144"/>
                    <a:pt x="53" y="143"/>
                    <a:pt x="53" y="141"/>
                  </a:cubicBezTo>
                  <a:cubicBezTo>
                    <a:pt x="52" y="140"/>
                    <a:pt x="67" y="138"/>
                    <a:pt x="66" y="135"/>
                  </a:cubicBezTo>
                  <a:cubicBezTo>
                    <a:pt x="65" y="133"/>
                    <a:pt x="62" y="135"/>
                    <a:pt x="59" y="135"/>
                  </a:cubicBezTo>
                  <a:cubicBezTo>
                    <a:pt x="57" y="134"/>
                    <a:pt x="55" y="134"/>
                    <a:pt x="55" y="134"/>
                  </a:cubicBezTo>
                  <a:cubicBezTo>
                    <a:pt x="54" y="133"/>
                    <a:pt x="56" y="131"/>
                    <a:pt x="56" y="130"/>
                  </a:cubicBezTo>
                  <a:cubicBezTo>
                    <a:pt x="56" y="129"/>
                    <a:pt x="52" y="122"/>
                    <a:pt x="52" y="121"/>
                  </a:cubicBezTo>
                  <a:cubicBezTo>
                    <a:pt x="51" y="121"/>
                    <a:pt x="45" y="101"/>
                    <a:pt x="43" y="100"/>
                  </a:cubicBezTo>
                  <a:cubicBezTo>
                    <a:pt x="42" y="98"/>
                    <a:pt x="41" y="89"/>
                    <a:pt x="42" y="84"/>
                  </a:cubicBezTo>
                  <a:cubicBezTo>
                    <a:pt x="42" y="82"/>
                    <a:pt x="45" y="83"/>
                    <a:pt x="44" y="76"/>
                  </a:cubicBezTo>
                  <a:cubicBezTo>
                    <a:pt x="44" y="74"/>
                    <a:pt x="46" y="74"/>
                    <a:pt x="46" y="72"/>
                  </a:cubicBezTo>
                  <a:cubicBezTo>
                    <a:pt x="46" y="71"/>
                    <a:pt x="50" y="74"/>
                    <a:pt x="51" y="75"/>
                  </a:cubicBezTo>
                  <a:cubicBezTo>
                    <a:pt x="52" y="75"/>
                    <a:pt x="52" y="76"/>
                    <a:pt x="53" y="77"/>
                  </a:cubicBezTo>
                  <a:cubicBezTo>
                    <a:pt x="54" y="79"/>
                    <a:pt x="57" y="75"/>
                    <a:pt x="57" y="74"/>
                  </a:cubicBezTo>
                  <a:cubicBezTo>
                    <a:pt x="57" y="73"/>
                    <a:pt x="55" y="71"/>
                    <a:pt x="55" y="71"/>
                  </a:cubicBezTo>
                  <a:cubicBezTo>
                    <a:pt x="55" y="71"/>
                    <a:pt x="52" y="69"/>
                    <a:pt x="50" y="69"/>
                  </a:cubicBezTo>
                  <a:cubicBezTo>
                    <a:pt x="48" y="69"/>
                    <a:pt x="47" y="65"/>
                    <a:pt x="45" y="64"/>
                  </a:cubicBezTo>
                  <a:cubicBezTo>
                    <a:pt x="44" y="64"/>
                    <a:pt x="43" y="57"/>
                    <a:pt x="42" y="56"/>
                  </a:cubicBezTo>
                  <a:cubicBezTo>
                    <a:pt x="41" y="55"/>
                    <a:pt x="44" y="48"/>
                    <a:pt x="42" y="44"/>
                  </a:cubicBezTo>
                  <a:cubicBezTo>
                    <a:pt x="41" y="40"/>
                    <a:pt x="45" y="35"/>
                    <a:pt x="39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2" name="Freeform 266"/>
            <p:cNvSpPr>
              <a:spLocks noEditPoints="1"/>
            </p:cNvSpPr>
            <p:nvPr/>
          </p:nvSpPr>
          <p:spPr bwMode="auto">
            <a:xfrm>
              <a:off x="3140" y="1837"/>
              <a:ext cx="85" cy="133"/>
            </a:xfrm>
            <a:custGeom>
              <a:avLst/>
              <a:gdLst>
                <a:gd name="T0" fmla="*/ 16 w 92"/>
                <a:gd name="T1" fmla="*/ 17 h 146"/>
                <a:gd name="T2" fmla="*/ 15 w 92"/>
                <a:gd name="T3" fmla="*/ 14 h 146"/>
                <a:gd name="T4" fmla="*/ 15 w 92"/>
                <a:gd name="T5" fmla="*/ 10 h 146"/>
                <a:gd name="T6" fmla="*/ 15 w 92"/>
                <a:gd name="T7" fmla="*/ 6 h 146"/>
                <a:gd name="T8" fmla="*/ 14 w 92"/>
                <a:gd name="T9" fmla="*/ 5 h 146"/>
                <a:gd name="T10" fmla="*/ 13 w 92"/>
                <a:gd name="T11" fmla="*/ 3 h 146"/>
                <a:gd name="T12" fmla="*/ 10 w 92"/>
                <a:gd name="T13" fmla="*/ 5 h 146"/>
                <a:gd name="T14" fmla="*/ 9 w 92"/>
                <a:gd name="T15" fmla="*/ 5 h 146"/>
                <a:gd name="T16" fmla="*/ 10 w 92"/>
                <a:gd name="T17" fmla="*/ 5 h 146"/>
                <a:gd name="T18" fmla="*/ 10 w 92"/>
                <a:gd name="T19" fmla="*/ 5 h 146"/>
                <a:gd name="T20" fmla="*/ 11 w 92"/>
                <a:gd name="T21" fmla="*/ 5 h 146"/>
                <a:gd name="T22" fmla="*/ 8 w 92"/>
                <a:gd name="T23" fmla="*/ 6 h 146"/>
                <a:gd name="T24" fmla="*/ 6 w 92"/>
                <a:gd name="T25" fmla="*/ 10 h 146"/>
                <a:gd name="T26" fmla="*/ 6 w 92"/>
                <a:gd name="T27" fmla="*/ 11 h 146"/>
                <a:gd name="T28" fmla="*/ 6 w 92"/>
                <a:gd name="T29" fmla="*/ 10 h 146"/>
                <a:gd name="T30" fmla="*/ 6 w 92"/>
                <a:gd name="T31" fmla="*/ 14 h 146"/>
                <a:gd name="T32" fmla="*/ 6 w 92"/>
                <a:gd name="T33" fmla="*/ 12 h 146"/>
                <a:gd name="T34" fmla="*/ 6 w 92"/>
                <a:gd name="T35" fmla="*/ 10 h 146"/>
                <a:gd name="T36" fmla="*/ 10 w 92"/>
                <a:gd name="T37" fmla="*/ 7 h 146"/>
                <a:gd name="T38" fmla="*/ 11 w 92"/>
                <a:gd name="T39" fmla="*/ 11 h 146"/>
                <a:gd name="T40" fmla="*/ 8 w 92"/>
                <a:gd name="T41" fmla="*/ 14 h 146"/>
                <a:gd name="T42" fmla="*/ 6 w 92"/>
                <a:gd name="T43" fmla="*/ 19 h 146"/>
                <a:gd name="T44" fmla="*/ 6 w 92"/>
                <a:gd name="T45" fmla="*/ 20 h 146"/>
                <a:gd name="T46" fmla="*/ 6 w 92"/>
                <a:gd name="T47" fmla="*/ 20 h 146"/>
                <a:gd name="T48" fmla="*/ 6 w 92"/>
                <a:gd name="T49" fmla="*/ 20 h 146"/>
                <a:gd name="T50" fmla="*/ 7 w 92"/>
                <a:gd name="T51" fmla="*/ 20 h 146"/>
                <a:gd name="T52" fmla="*/ 8 w 92"/>
                <a:gd name="T53" fmla="*/ 17 h 146"/>
                <a:gd name="T54" fmla="*/ 11 w 92"/>
                <a:gd name="T55" fmla="*/ 14 h 146"/>
                <a:gd name="T56" fmla="*/ 15 w 92"/>
                <a:gd name="T57" fmla="*/ 15 h 146"/>
                <a:gd name="T58" fmla="*/ 16 w 92"/>
                <a:gd name="T59" fmla="*/ 20 h 146"/>
                <a:gd name="T60" fmla="*/ 14 w 92"/>
                <a:gd name="T61" fmla="*/ 20 h 146"/>
                <a:gd name="T62" fmla="*/ 16 w 92"/>
                <a:gd name="T63" fmla="*/ 20 h 146"/>
                <a:gd name="T64" fmla="*/ 16 w 92"/>
                <a:gd name="T65" fmla="*/ 20 h 146"/>
                <a:gd name="T66" fmla="*/ 17 w 92"/>
                <a:gd name="T67" fmla="*/ 20 h 146"/>
                <a:gd name="T68" fmla="*/ 6 w 92"/>
                <a:gd name="T69" fmla="*/ 12 h 146"/>
                <a:gd name="T70" fmla="*/ 6 w 92"/>
                <a:gd name="T71" fmla="*/ 11 h 146"/>
                <a:gd name="T72" fmla="*/ 6 w 92"/>
                <a:gd name="T73" fmla="*/ 12 h 146"/>
                <a:gd name="T74" fmla="*/ 12 w 92"/>
                <a:gd name="T75" fmla="*/ 5 h 146"/>
                <a:gd name="T76" fmla="*/ 13 w 92"/>
                <a:gd name="T77" fmla="*/ 5 h 14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2" h="146">
                  <a:moveTo>
                    <a:pt x="86" y="131"/>
                  </a:moveTo>
                  <a:cubicBezTo>
                    <a:pt x="86" y="130"/>
                    <a:pt x="85" y="125"/>
                    <a:pt x="85" y="122"/>
                  </a:cubicBezTo>
                  <a:cubicBezTo>
                    <a:pt x="84" y="119"/>
                    <a:pt x="84" y="112"/>
                    <a:pt x="82" y="108"/>
                  </a:cubicBezTo>
                  <a:cubicBezTo>
                    <a:pt x="79" y="104"/>
                    <a:pt x="76" y="102"/>
                    <a:pt x="76" y="95"/>
                  </a:cubicBezTo>
                  <a:cubicBezTo>
                    <a:pt x="77" y="92"/>
                    <a:pt x="74" y="89"/>
                    <a:pt x="75" y="87"/>
                  </a:cubicBezTo>
                  <a:cubicBezTo>
                    <a:pt x="77" y="81"/>
                    <a:pt x="78" y="70"/>
                    <a:pt x="77" y="67"/>
                  </a:cubicBezTo>
                  <a:cubicBezTo>
                    <a:pt x="74" y="62"/>
                    <a:pt x="76" y="55"/>
                    <a:pt x="76" y="55"/>
                  </a:cubicBezTo>
                  <a:cubicBezTo>
                    <a:pt x="76" y="55"/>
                    <a:pt x="79" y="50"/>
                    <a:pt x="79" y="45"/>
                  </a:cubicBezTo>
                  <a:cubicBezTo>
                    <a:pt x="79" y="40"/>
                    <a:pt x="71" y="30"/>
                    <a:pt x="71" y="29"/>
                  </a:cubicBezTo>
                  <a:cubicBezTo>
                    <a:pt x="71" y="18"/>
                    <a:pt x="68" y="22"/>
                    <a:pt x="68" y="19"/>
                  </a:cubicBezTo>
                  <a:cubicBezTo>
                    <a:pt x="69" y="16"/>
                    <a:pt x="67" y="15"/>
                    <a:pt x="67" y="14"/>
                  </a:cubicBezTo>
                  <a:cubicBezTo>
                    <a:pt x="69" y="7"/>
                    <a:pt x="65" y="4"/>
                    <a:pt x="64" y="3"/>
                  </a:cubicBezTo>
                  <a:cubicBezTo>
                    <a:pt x="63" y="2"/>
                    <a:pt x="63" y="2"/>
                    <a:pt x="61" y="1"/>
                  </a:cubicBezTo>
                  <a:cubicBezTo>
                    <a:pt x="58" y="0"/>
                    <a:pt x="53" y="2"/>
                    <a:pt x="51" y="5"/>
                  </a:cubicBezTo>
                  <a:cubicBezTo>
                    <a:pt x="51" y="6"/>
                    <a:pt x="51" y="11"/>
                    <a:pt x="51" y="11"/>
                  </a:cubicBezTo>
                  <a:cubicBezTo>
                    <a:pt x="50" y="13"/>
                    <a:pt x="50" y="13"/>
                    <a:pt x="49" y="13"/>
                  </a:cubicBezTo>
                  <a:cubicBezTo>
                    <a:pt x="48" y="15"/>
                    <a:pt x="50" y="15"/>
                    <a:pt x="50" y="15"/>
                  </a:cubicBezTo>
                  <a:cubicBezTo>
                    <a:pt x="50" y="15"/>
                    <a:pt x="50" y="16"/>
                    <a:pt x="50" y="16"/>
                  </a:cubicBezTo>
                  <a:cubicBezTo>
                    <a:pt x="51" y="17"/>
                    <a:pt x="50" y="17"/>
                    <a:pt x="51" y="17"/>
                  </a:cubicBezTo>
                  <a:cubicBezTo>
                    <a:pt x="51" y="18"/>
                    <a:pt x="51" y="19"/>
                    <a:pt x="51" y="19"/>
                  </a:cubicBezTo>
                  <a:cubicBezTo>
                    <a:pt x="52" y="20"/>
                    <a:pt x="54" y="20"/>
                    <a:pt x="54" y="20"/>
                  </a:cubicBezTo>
                  <a:cubicBezTo>
                    <a:pt x="54" y="20"/>
                    <a:pt x="58" y="19"/>
                    <a:pt x="55" y="26"/>
                  </a:cubicBezTo>
                  <a:cubicBezTo>
                    <a:pt x="51" y="34"/>
                    <a:pt x="51" y="34"/>
                    <a:pt x="50" y="37"/>
                  </a:cubicBezTo>
                  <a:cubicBezTo>
                    <a:pt x="49" y="39"/>
                    <a:pt x="48" y="42"/>
                    <a:pt x="45" y="48"/>
                  </a:cubicBezTo>
                  <a:cubicBezTo>
                    <a:pt x="44" y="49"/>
                    <a:pt x="35" y="61"/>
                    <a:pt x="32" y="63"/>
                  </a:cubicBezTo>
                  <a:cubicBezTo>
                    <a:pt x="29" y="64"/>
                    <a:pt x="29" y="66"/>
                    <a:pt x="28" y="66"/>
                  </a:cubicBezTo>
                  <a:cubicBezTo>
                    <a:pt x="28" y="67"/>
                    <a:pt x="22" y="70"/>
                    <a:pt x="21" y="70"/>
                  </a:cubicBezTo>
                  <a:cubicBezTo>
                    <a:pt x="20" y="70"/>
                    <a:pt x="20" y="71"/>
                    <a:pt x="19" y="71"/>
                  </a:cubicBezTo>
                  <a:cubicBezTo>
                    <a:pt x="19" y="71"/>
                    <a:pt x="16" y="71"/>
                    <a:pt x="16" y="71"/>
                  </a:cubicBezTo>
                  <a:cubicBezTo>
                    <a:pt x="15" y="71"/>
                    <a:pt x="13" y="68"/>
                    <a:pt x="12" y="68"/>
                  </a:cubicBezTo>
                  <a:cubicBezTo>
                    <a:pt x="11" y="69"/>
                    <a:pt x="0" y="82"/>
                    <a:pt x="0" y="84"/>
                  </a:cubicBezTo>
                  <a:cubicBezTo>
                    <a:pt x="1" y="85"/>
                    <a:pt x="17" y="99"/>
                    <a:pt x="18" y="99"/>
                  </a:cubicBezTo>
                  <a:cubicBezTo>
                    <a:pt x="19" y="99"/>
                    <a:pt x="31" y="83"/>
                    <a:pt x="31" y="83"/>
                  </a:cubicBezTo>
                  <a:cubicBezTo>
                    <a:pt x="31" y="83"/>
                    <a:pt x="27" y="80"/>
                    <a:pt x="27" y="80"/>
                  </a:cubicBezTo>
                  <a:cubicBezTo>
                    <a:pt x="28" y="77"/>
                    <a:pt x="27" y="76"/>
                    <a:pt x="27" y="74"/>
                  </a:cubicBezTo>
                  <a:cubicBezTo>
                    <a:pt x="28" y="72"/>
                    <a:pt x="33" y="67"/>
                    <a:pt x="33" y="67"/>
                  </a:cubicBezTo>
                  <a:cubicBezTo>
                    <a:pt x="33" y="67"/>
                    <a:pt x="34" y="69"/>
                    <a:pt x="35" y="68"/>
                  </a:cubicBezTo>
                  <a:cubicBezTo>
                    <a:pt x="37" y="64"/>
                    <a:pt x="52" y="52"/>
                    <a:pt x="52" y="52"/>
                  </a:cubicBezTo>
                  <a:cubicBezTo>
                    <a:pt x="52" y="52"/>
                    <a:pt x="52" y="68"/>
                    <a:pt x="52" y="71"/>
                  </a:cubicBezTo>
                  <a:cubicBezTo>
                    <a:pt x="53" y="74"/>
                    <a:pt x="54" y="73"/>
                    <a:pt x="56" y="74"/>
                  </a:cubicBezTo>
                  <a:cubicBezTo>
                    <a:pt x="56" y="74"/>
                    <a:pt x="56" y="75"/>
                    <a:pt x="56" y="75"/>
                  </a:cubicBezTo>
                  <a:cubicBezTo>
                    <a:pt x="54" y="76"/>
                    <a:pt x="45" y="97"/>
                    <a:pt x="43" y="99"/>
                  </a:cubicBezTo>
                  <a:cubicBezTo>
                    <a:pt x="41" y="102"/>
                    <a:pt x="42" y="107"/>
                    <a:pt x="42" y="108"/>
                  </a:cubicBezTo>
                  <a:cubicBezTo>
                    <a:pt x="40" y="112"/>
                    <a:pt x="35" y="128"/>
                    <a:pt x="34" y="134"/>
                  </a:cubicBezTo>
                  <a:cubicBezTo>
                    <a:pt x="33" y="135"/>
                    <a:pt x="30" y="138"/>
                    <a:pt x="28" y="140"/>
                  </a:cubicBezTo>
                  <a:cubicBezTo>
                    <a:pt x="26" y="142"/>
                    <a:pt x="20" y="141"/>
                    <a:pt x="20" y="142"/>
                  </a:cubicBezTo>
                  <a:cubicBezTo>
                    <a:pt x="20" y="143"/>
                    <a:pt x="29" y="145"/>
                    <a:pt x="30" y="145"/>
                  </a:cubicBezTo>
                  <a:cubicBezTo>
                    <a:pt x="32" y="145"/>
                    <a:pt x="33" y="144"/>
                    <a:pt x="34" y="143"/>
                  </a:cubicBezTo>
                  <a:cubicBezTo>
                    <a:pt x="35" y="141"/>
                    <a:pt x="39" y="141"/>
                    <a:pt x="39" y="141"/>
                  </a:cubicBezTo>
                  <a:cubicBezTo>
                    <a:pt x="39" y="145"/>
                    <a:pt x="39" y="145"/>
                    <a:pt x="39" y="145"/>
                  </a:cubicBezTo>
                  <a:cubicBezTo>
                    <a:pt x="40" y="145"/>
                    <a:pt x="40" y="145"/>
                    <a:pt x="40" y="145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5" y="136"/>
                    <a:pt x="40" y="134"/>
                    <a:pt x="40" y="133"/>
                  </a:cubicBezTo>
                  <a:cubicBezTo>
                    <a:pt x="40" y="132"/>
                    <a:pt x="42" y="125"/>
                    <a:pt x="45" y="121"/>
                  </a:cubicBezTo>
                  <a:cubicBezTo>
                    <a:pt x="48" y="116"/>
                    <a:pt x="48" y="109"/>
                    <a:pt x="49" y="106"/>
                  </a:cubicBezTo>
                  <a:cubicBezTo>
                    <a:pt x="49" y="104"/>
                    <a:pt x="54" y="98"/>
                    <a:pt x="54" y="98"/>
                  </a:cubicBezTo>
                  <a:cubicBezTo>
                    <a:pt x="55" y="99"/>
                    <a:pt x="68" y="98"/>
                    <a:pt x="68" y="98"/>
                  </a:cubicBezTo>
                  <a:cubicBezTo>
                    <a:pt x="70" y="105"/>
                    <a:pt x="73" y="107"/>
                    <a:pt x="74" y="109"/>
                  </a:cubicBezTo>
                  <a:cubicBezTo>
                    <a:pt x="75" y="111"/>
                    <a:pt x="75" y="117"/>
                    <a:pt x="79" y="124"/>
                  </a:cubicBezTo>
                  <a:cubicBezTo>
                    <a:pt x="81" y="128"/>
                    <a:pt x="80" y="136"/>
                    <a:pt x="80" y="137"/>
                  </a:cubicBezTo>
                  <a:cubicBezTo>
                    <a:pt x="79" y="138"/>
                    <a:pt x="77" y="140"/>
                    <a:pt x="76" y="141"/>
                  </a:cubicBezTo>
                  <a:cubicBezTo>
                    <a:pt x="73" y="143"/>
                    <a:pt x="71" y="141"/>
                    <a:pt x="69" y="142"/>
                  </a:cubicBezTo>
                  <a:cubicBezTo>
                    <a:pt x="67" y="143"/>
                    <a:pt x="78" y="146"/>
                    <a:pt x="80" y="145"/>
                  </a:cubicBezTo>
                  <a:cubicBezTo>
                    <a:pt x="81" y="144"/>
                    <a:pt x="81" y="143"/>
                    <a:pt x="82" y="142"/>
                  </a:cubicBezTo>
                  <a:cubicBezTo>
                    <a:pt x="84" y="141"/>
                    <a:pt x="86" y="141"/>
                    <a:pt x="86" y="141"/>
                  </a:cubicBezTo>
                  <a:cubicBezTo>
                    <a:pt x="86" y="141"/>
                    <a:pt x="86" y="144"/>
                    <a:pt x="86" y="145"/>
                  </a:cubicBezTo>
                  <a:cubicBezTo>
                    <a:pt x="86" y="145"/>
                    <a:pt x="88" y="145"/>
                    <a:pt x="88" y="145"/>
                  </a:cubicBezTo>
                  <a:cubicBezTo>
                    <a:pt x="87" y="141"/>
                    <a:pt x="87" y="141"/>
                    <a:pt x="87" y="141"/>
                  </a:cubicBezTo>
                  <a:cubicBezTo>
                    <a:pt x="92" y="137"/>
                    <a:pt x="86" y="131"/>
                    <a:pt x="86" y="131"/>
                  </a:cubicBezTo>
                  <a:close/>
                  <a:moveTo>
                    <a:pt x="26" y="79"/>
                  </a:moveTo>
                  <a:cubicBezTo>
                    <a:pt x="26" y="79"/>
                    <a:pt x="17" y="72"/>
                    <a:pt x="16" y="72"/>
                  </a:cubicBezTo>
                  <a:cubicBezTo>
                    <a:pt x="16" y="72"/>
                    <a:pt x="20" y="72"/>
                    <a:pt x="21" y="73"/>
                  </a:cubicBezTo>
                  <a:cubicBezTo>
                    <a:pt x="22" y="74"/>
                    <a:pt x="24" y="75"/>
                    <a:pt x="25" y="76"/>
                  </a:cubicBezTo>
                  <a:cubicBezTo>
                    <a:pt x="27" y="77"/>
                    <a:pt x="26" y="79"/>
                    <a:pt x="26" y="79"/>
                  </a:cubicBezTo>
                  <a:close/>
                  <a:moveTo>
                    <a:pt x="64" y="21"/>
                  </a:moveTo>
                  <a:cubicBezTo>
                    <a:pt x="61" y="18"/>
                    <a:pt x="62" y="16"/>
                    <a:pt x="62" y="16"/>
                  </a:cubicBezTo>
                  <a:cubicBezTo>
                    <a:pt x="64" y="16"/>
                    <a:pt x="64" y="18"/>
                    <a:pt x="64" y="18"/>
                  </a:cubicBezTo>
                  <a:lnTo>
                    <a:pt x="64" y="2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3" name="Freeform 267"/>
            <p:cNvSpPr>
              <a:spLocks noEditPoints="1"/>
            </p:cNvSpPr>
            <p:nvPr/>
          </p:nvSpPr>
          <p:spPr bwMode="auto">
            <a:xfrm>
              <a:off x="3291" y="2235"/>
              <a:ext cx="40" cy="123"/>
            </a:xfrm>
            <a:custGeom>
              <a:avLst/>
              <a:gdLst>
                <a:gd name="T0" fmla="*/ 5 w 44"/>
                <a:gd name="T1" fmla="*/ 5 h 135"/>
                <a:gd name="T2" fmla="*/ 5 w 44"/>
                <a:gd name="T3" fmla="*/ 5 h 135"/>
                <a:gd name="T4" fmla="*/ 5 w 44"/>
                <a:gd name="T5" fmla="*/ 5 h 135"/>
                <a:gd name="T6" fmla="*/ 5 w 44"/>
                <a:gd name="T7" fmla="*/ 0 h 135"/>
                <a:gd name="T8" fmla="*/ 5 w 44"/>
                <a:gd name="T9" fmla="*/ 1 h 135"/>
                <a:gd name="T10" fmla="*/ 5 w 44"/>
                <a:gd name="T11" fmla="*/ 5 h 135"/>
                <a:gd name="T12" fmla="*/ 5 w 44"/>
                <a:gd name="T13" fmla="*/ 5 h 135"/>
                <a:gd name="T14" fmla="*/ 5 w 44"/>
                <a:gd name="T15" fmla="*/ 5 h 135"/>
                <a:gd name="T16" fmla="*/ 5 w 44"/>
                <a:gd name="T17" fmla="*/ 5 h 135"/>
                <a:gd name="T18" fmla="*/ 5 w 44"/>
                <a:gd name="T19" fmla="*/ 5 h 135"/>
                <a:gd name="T20" fmla="*/ 5 w 44"/>
                <a:gd name="T21" fmla="*/ 5 h 135"/>
                <a:gd name="T22" fmla="*/ 5 w 44"/>
                <a:gd name="T23" fmla="*/ 5 h 135"/>
                <a:gd name="T24" fmla="*/ 5 w 44"/>
                <a:gd name="T25" fmla="*/ 5 h 135"/>
                <a:gd name="T26" fmla="*/ 4 w 44"/>
                <a:gd name="T27" fmla="*/ 7 h 135"/>
                <a:gd name="T28" fmla="*/ 2 w 44"/>
                <a:gd name="T29" fmla="*/ 9 h 135"/>
                <a:gd name="T30" fmla="*/ 1 w 44"/>
                <a:gd name="T31" fmla="*/ 11 h 135"/>
                <a:gd name="T32" fmla="*/ 5 w 44"/>
                <a:gd name="T33" fmla="*/ 12 h 135"/>
                <a:gd name="T34" fmla="*/ 5 w 44"/>
                <a:gd name="T35" fmla="*/ 11 h 135"/>
                <a:gd name="T36" fmla="*/ 5 w 44"/>
                <a:gd name="T37" fmla="*/ 10 h 135"/>
                <a:gd name="T38" fmla="*/ 5 w 44"/>
                <a:gd name="T39" fmla="*/ 10 h 135"/>
                <a:gd name="T40" fmla="*/ 5 w 44"/>
                <a:gd name="T41" fmla="*/ 13 h 135"/>
                <a:gd name="T42" fmla="*/ 5 w 44"/>
                <a:gd name="T43" fmla="*/ 15 h 135"/>
                <a:gd name="T44" fmla="*/ 5 w 44"/>
                <a:gd name="T45" fmla="*/ 17 h 135"/>
                <a:gd name="T46" fmla="*/ 5 w 44"/>
                <a:gd name="T47" fmla="*/ 18 h 135"/>
                <a:gd name="T48" fmla="*/ 5 w 44"/>
                <a:gd name="T49" fmla="*/ 17 h 135"/>
                <a:gd name="T50" fmla="*/ 5 w 44"/>
                <a:gd name="T51" fmla="*/ 15 h 135"/>
                <a:gd name="T52" fmla="*/ 5 w 44"/>
                <a:gd name="T53" fmla="*/ 14 h 135"/>
                <a:gd name="T54" fmla="*/ 5 w 44"/>
                <a:gd name="T55" fmla="*/ 13 h 135"/>
                <a:gd name="T56" fmla="*/ 5 w 44"/>
                <a:gd name="T57" fmla="*/ 16 h 135"/>
                <a:gd name="T58" fmla="*/ 5 w 44"/>
                <a:gd name="T59" fmla="*/ 18 h 135"/>
                <a:gd name="T60" fmla="*/ 5 w 44"/>
                <a:gd name="T61" fmla="*/ 18 h 135"/>
                <a:gd name="T62" fmla="*/ 5 w 44"/>
                <a:gd name="T63" fmla="*/ 18 h 135"/>
                <a:gd name="T64" fmla="*/ 5 w 44"/>
                <a:gd name="T65" fmla="*/ 16 h 135"/>
                <a:gd name="T66" fmla="*/ 5 w 44"/>
                <a:gd name="T67" fmla="*/ 14 h 135"/>
                <a:gd name="T68" fmla="*/ 5 w 44"/>
                <a:gd name="T69" fmla="*/ 10 h 135"/>
                <a:gd name="T70" fmla="*/ 5 w 44"/>
                <a:gd name="T71" fmla="*/ 7 h 135"/>
                <a:gd name="T72" fmla="*/ 5 w 44"/>
                <a:gd name="T73" fmla="*/ 7 h 135"/>
                <a:gd name="T74" fmla="*/ 5 w 44"/>
                <a:gd name="T75" fmla="*/ 9 h 135"/>
                <a:gd name="T76" fmla="*/ 5 w 44"/>
                <a:gd name="T77" fmla="*/ 11 h 135"/>
                <a:gd name="T78" fmla="*/ 5 w 44"/>
                <a:gd name="T79" fmla="*/ 11 h 135"/>
                <a:gd name="T80" fmla="*/ 5 w 44"/>
                <a:gd name="T81" fmla="*/ 12 h 135"/>
                <a:gd name="T82" fmla="*/ 5 w 44"/>
                <a:gd name="T83" fmla="*/ 11 h 135"/>
                <a:gd name="T84" fmla="*/ 5 w 44"/>
                <a:gd name="T85" fmla="*/ 9 h 135"/>
                <a:gd name="T86" fmla="*/ 5 w 44"/>
                <a:gd name="T87" fmla="*/ 6 h 135"/>
                <a:gd name="T88" fmla="*/ 5 w 44"/>
                <a:gd name="T89" fmla="*/ 11 h 13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135">
                  <a:moveTo>
                    <a:pt x="43" y="46"/>
                  </a:moveTo>
                  <a:cubicBezTo>
                    <a:pt x="42" y="42"/>
                    <a:pt x="43" y="36"/>
                    <a:pt x="42" y="31"/>
                  </a:cubicBezTo>
                  <a:cubicBezTo>
                    <a:pt x="40" y="26"/>
                    <a:pt x="41" y="27"/>
                    <a:pt x="40" y="24"/>
                  </a:cubicBezTo>
                  <a:cubicBezTo>
                    <a:pt x="39" y="21"/>
                    <a:pt x="38" y="22"/>
                    <a:pt x="37" y="21"/>
                  </a:cubicBezTo>
                  <a:cubicBezTo>
                    <a:pt x="37" y="20"/>
                    <a:pt x="35" y="18"/>
                    <a:pt x="34" y="18"/>
                  </a:cubicBezTo>
                  <a:cubicBezTo>
                    <a:pt x="34" y="18"/>
                    <a:pt x="34" y="12"/>
                    <a:pt x="33" y="12"/>
                  </a:cubicBezTo>
                  <a:cubicBezTo>
                    <a:pt x="32" y="11"/>
                    <a:pt x="30" y="3"/>
                    <a:pt x="28" y="2"/>
                  </a:cubicBezTo>
                  <a:cubicBezTo>
                    <a:pt x="27" y="1"/>
                    <a:pt x="25" y="0"/>
                    <a:pt x="23" y="0"/>
                  </a:cubicBezTo>
                  <a:cubicBezTo>
                    <a:pt x="22" y="1"/>
                    <a:pt x="21" y="0"/>
                    <a:pt x="20" y="1"/>
                  </a:cubicBezTo>
                  <a:cubicBezTo>
                    <a:pt x="19" y="1"/>
                    <a:pt x="17" y="1"/>
                    <a:pt x="17" y="1"/>
                  </a:cubicBezTo>
                  <a:cubicBezTo>
                    <a:pt x="16" y="1"/>
                    <a:pt x="15" y="1"/>
                    <a:pt x="15" y="2"/>
                  </a:cubicBezTo>
                  <a:cubicBezTo>
                    <a:pt x="15" y="2"/>
                    <a:pt x="14" y="5"/>
                    <a:pt x="14" y="5"/>
                  </a:cubicBezTo>
                  <a:cubicBezTo>
                    <a:pt x="15" y="6"/>
                    <a:pt x="15" y="7"/>
                    <a:pt x="14" y="8"/>
                  </a:cubicBezTo>
                  <a:cubicBezTo>
                    <a:pt x="14" y="8"/>
                    <a:pt x="12" y="10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3" y="12"/>
                    <a:pt x="13" y="13"/>
                    <a:pt x="14" y="13"/>
                  </a:cubicBezTo>
                  <a:cubicBezTo>
                    <a:pt x="14" y="13"/>
                    <a:pt x="13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4" y="17"/>
                    <a:pt x="15" y="17"/>
                    <a:pt x="16" y="17"/>
                  </a:cubicBezTo>
                  <a:cubicBezTo>
                    <a:pt x="18" y="17"/>
                    <a:pt x="19" y="18"/>
                    <a:pt x="19" y="19"/>
                  </a:cubicBezTo>
                  <a:cubicBezTo>
                    <a:pt x="18" y="20"/>
                    <a:pt x="17" y="22"/>
                    <a:pt x="16" y="23"/>
                  </a:cubicBezTo>
                  <a:cubicBezTo>
                    <a:pt x="15" y="23"/>
                    <a:pt x="11" y="24"/>
                    <a:pt x="10" y="25"/>
                  </a:cubicBezTo>
                  <a:cubicBezTo>
                    <a:pt x="9" y="27"/>
                    <a:pt x="8" y="30"/>
                    <a:pt x="8" y="31"/>
                  </a:cubicBezTo>
                  <a:cubicBezTo>
                    <a:pt x="7" y="32"/>
                    <a:pt x="5" y="40"/>
                    <a:pt x="5" y="41"/>
                  </a:cubicBezTo>
                  <a:cubicBezTo>
                    <a:pt x="5" y="42"/>
                    <a:pt x="4" y="44"/>
                    <a:pt x="4" y="47"/>
                  </a:cubicBezTo>
                  <a:cubicBezTo>
                    <a:pt x="4" y="49"/>
                    <a:pt x="3" y="50"/>
                    <a:pt x="4" y="52"/>
                  </a:cubicBezTo>
                  <a:cubicBezTo>
                    <a:pt x="4" y="53"/>
                    <a:pt x="2" y="54"/>
                    <a:pt x="3" y="58"/>
                  </a:cubicBezTo>
                  <a:cubicBezTo>
                    <a:pt x="3" y="61"/>
                    <a:pt x="2" y="59"/>
                    <a:pt x="2" y="64"/>
                  </a:cubicBezTo>
                  <a:cubicBezTo>
                    <a:pt x="2" y="64"/>
                    <a:pt x="1" y="65"/>
                    <a:pt x="1" y="68"/>
                  </a:cubicBezTo>
                  <a:cubicBezTo>
                    <a:pt x="1" y="69"/>
                    <a:pt x="0" y="71"/>
                    <a:pt x="1" y="72"/>
                  </a:cubicBezTo>
                  <a:cubicBezTo>
                    <a:pt x="1" y="73"/>
                    <a:pt x="0" y="74"/>
                    <a:pt x="2" y="77"/>
                  </a:cubicBezTo>
                  <a:cubicBezTo>
                    <a:pt x="3" y="79"/>
                    <a:pt x="3" y="77"/>
                    <a:pt x="6" y="79"/>
                  </a:cubicBezTo>
                  <a:cubicBezTo>
                    <a:pt x="6" y="79"/>
                    <a:pt x="6" y="79"/>
                    <a:pt x="6" y="78"/>
                  </a:cubicBezTo>
                  <a:cubicBezTo>
                    <a:pt x="6" y="77"/>
                    <a:pt x="7" y="77"/>
                    <a:pt x="6" y="73"/>
                  </a:cubicBezTo>
                  <a:cubicBezTo>
                    <a:pt x="6" y="73"/>
                    <a:pt x="7" y="73"/>
                    <a:pt x="7" y="72"/>
                  </a:cubicBezTo>
                  <a:cubicBezTo>
                    <a:pt x="7" y="71"/>
                    <a:pt x="6" y="71"/>
                    <a:pt x="7" y="69"/>
                  </a:cubicBezTo>
                  <a:cubicBezTo>
                    <a:pt x="7" y="68"/>
                    <a:pt x="7" y="66"/>
                    <a:pt x="7" y="66"/>
                  </a:cubicBezTo>
                  <a:cubicBezTo>
                    <a:pt x="8" y="65"/>
                    <a:pt x="8" y="68"/>
                    <a:pt x="8" y="69"/>
                  </a:cubicBezTo>
                  <a:cubicBezTo>
                    <a:pt x="8" y="71"/>
                    <a:pt x="7" y="86"/>
                    <a:pt x="8" y="90"/>
                  </a:cubicBezTo>
                  <a:cubicBezTo>
                    <a:pt x="8" y="91"/>
                    <a:pt x="8" y="93"/>
                    <a:pt x="8" y="93"/>
                  </a:cubicBezTo>
                  <a:cubicBezTo>
                    <a:pt x="8" y="94"/>
                    <a:pt x="6" y="96"/>
                    <a:pt x="7" y="99"/>
                  </a:cubicBezTo>
                  <a:cubicBezTo>
                    <a:pt x="7" y="100"/>
                    <a:pt x="6" y="106"/>
                    <a:pt x="6" y="108"/>
                  </a:cubicBezTo>
                  <a:cubicBezTo>
                    <a:pt x="6" y="109"/>
                    <a:pt x="4" y="117"/>
                    <a:pt x="5" y="119"/>
                  </a:cubicBezTo>
                  <a:cubicBezTo>
                    <a:pt x="6" y="120"/>
                    <a:pt x="7" y="122"/>
                    <a:pt x="7" y="123"/>
                  </a:cubicBezTo>
                  <a:cubicBezTo>
                    <a:pt x="7" y="127"/>
                    <a:pt x="3" y="130"/>
                    <a:pt x="6" y="134"/>
                  </a:cubicBezTo>
                  <a:cubicBezTo>
                    <a:pt x="7" y="135"/>
                    <a:pt x="12" y="132"/>
                    <a:pt x="12" y="128"/>
                  </a:cubicBezTo>
                  <a:cubicBezTo>
                    <a:pt x="12" y="124"/>
                    <a:pt x="13" y="125"/>
                    <a:pt x="13" y="124"/>
                  </a:cubicBezTo>
                  <a:cubicBezTo>
                    <a:pt x="14" y="124"/>
                    <a:pt x="14" y="121"/>
                    <a:pt x="14" y="121"/>
                  </a:cubicBezTo>
                  <a:cubicBezTo>
                    <a:pt x="14" y="121"/>
                    <a:pt x="14" y="121"/>
                    <a:pt x="14" y="119"/>
                  </a:cubicBezTo>
                  <a:cubicBezTo>
                    <a:pt x="15" y="118"/>
                    <a:pt x="15" y="110"/>
                    <a:pt x="16" y="109"/>
                  </a:cubicBezTo>
                  <a:cubicBezTo>
                    <a:pt x="16" y="108"/>
                    <a:pt x="15" y="107"/>
                    <a:pt x="15" y="107"/>
                  </a:cubicBezTo>
                  <a:cubicBezTo>
                    <a:pt x="15" y="107"/>
                    <a:pt x="15" y="98"/>
                    <a:pt x="16" y="97"/>
                  </a:cubicBezTo>
                  <a:cubicBezTo>
                    <a:pt x="16" y="93"/>
                    <a:pt x="18" y="87"/>
                    <a:pt x="20" y="75"/>
                  </a:cubicBezTo>
                  <a:cubicBezTo>
                    <a:pt x="20" y="72"/>
                    <a:pt x="22" y="86"/>
                    <a:pt x="25" y="92"/>
                  </a:cubicBezTo>
                  <a:cubicBezTo>
                    <a:pt x="25" y="93"/>
                    <a:pt x="27" y="102"/>
                    <a:pt x="26" y="107"/>
                  </a:cubicBezTo>
                  <a:cubicBezTo>
                    <a:pt x="25" y="111"/>
                    <a:pt x="26" y="116"/>
                    <a:pt x="26" y="117"/>
                  </a:cubicBezTo>
                  <a:cubicBezTo>
                    <a:pt x="26" y="117"/>
                    <a:pt x="25" y="120"/>
                    <a:pt x="26" y="121"/>
                  </a:cubicBezTo>
                  <a:cubicBezTo>
                    <a:pt x="28" y="123"/>
                    <a:pt x="27" y="124"/>
                    <a:pt x="27" y="124"/>
                  </a:cubicBezTo>
                  <a:cubicBezTo>
                    <a:pt x="26" y="124"/>
                    <a:pt x="27" y="125"/>
                    <a:pt x="28" y="126"/>
                  </a:cubicBezTo>
                  <a:cubicBezTo>
                    <a:pt x="28" y="127"/>
                    <a:pt x="27" y="130"/>
                    <a:pt x="28" y="130"/>
                  </a:cubicBezTo>
                  <a:cubicBezTo>
                    <a:pt x="28" y="130"/>
                    <a:pt x="30" y="135"/>
                    <a:pt x="31" y="135"/>
                  </a:cubicBezTo>
                  <a:cubicBezTo>
                    <a:pt x="33" y="135"/>
                    <a:pt x="35" y="130"/>
                    <a:pt x="35" y="130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4" y="126"/>
                    <a:pt x="35" y="119"/>
                    <a:pt x="34" y="117"/>
                  </a:cubicBezTo>
                  <a:cubicBezTo>
                    <a:pt x="34" y="113"/>
                    <a:pt x="35" y="110"/>
                    <a:pt x="34" y="105"/>
                  </a:cubicBezTo>
                  <a:cubicBezTo>
                    <a:pt x="34" y="105"/>
                    <a:pt x="34" y="101"/>
                    <a:pt x="33" y="99"/>
                  </a:cubicBezTo>
                  <a:cubicBezTo>
                    <a:pt x="33" y="96"/>
                    <a:pt x="34" y="85"/>
                    <a:pt x="34" y="84"/>
                  </a:cubicBezTo>
                  <a:cubicBezTo>
                    <a:pt x="33" y="83"/>
                    <a:pt x="35" y="70"/>
                    <a:pt x="35" y="68"/>
                  </a:cubicBezTo>
                  <a:cubicBezTo>
                    <a:pt x="35" y="66"/>
                    <a:pt x="34" y="55"/>
                    <a:pt x="34" y="53"/>
                  </a:cubicBezTo>
                  <a:cubicBezTo>
                    <a:pt x="33" y="50"/>
                    <a:pt x="34" y="49"/>
                    <a:pt x="33" y="49"/>
                  </a:cubicBezTo>
                  <a:cubicBezTo>
                    <a:pt x="33" y="49"/>
                    <a:pt x="35" y="46"/>
                    <a:pt x="35" y="43"/>
                  </a:cubicBezTo>
                  <a:cubicBezTo>
                    <a:pt x="36" y="42"/>
                    <a:pt x="38" y="50"/>
                    <a:pt x="37" y="50"/>
                  </a:cubicBezTo>
                  <a:cubicBezTo>
                    <a:pt x="37" y="50"/>
                    <a:pt x="37" y="54"/>
                    <a:pt x="37" y="56"/>
                  </a:cubicBezTo>
                  <a:cubicBezTo>
                    <a:pt x="38" y="58"/>
                    <a:pt x="38" y="61"/>
                    <a:pt x="38" y="63"/>
                  </a:cubicBezTo>
                  <a:cubicBezTo>
                    <a:pt x="38" y="64"/>
                    <a:pt x="36" y="70"/>
                    <a:pt x="36" y="72"/>
                  </a:cubicBezTo>
                  <a:cubicBezTo>
                    <a:pt x="36" y="72"/>
                    <a:pt x="36" y="74"/>
                    <a:pt x="36" y="74"/>
                  </a:cubicBezTo>
                  <a:cubicBezTo>
                    <a:pt x="36" y="74"/>
                    <a:pt x="35" y="76"/>
                    <a:pt x="35" y="76"/>
                  </a:cubicBezTo>
                  <a:cubicBezTo>
                    <a:pt x="35" y="76"/>
                    <a:pt x="36" y="77"/>
                    <a:pt x="37" y="75"/>
                  </a:cubicBezTo>
                  <a:cubicBezTo>
                    <a:pt x="38" y="73"/>
                    <a:pt x="36" y="77"/>
                    <a:pt x="36" y="78"/>
                  </a:cubicBezTo>
                  <a:cubicBezTo>
                    <a:pt x="36" y="79"/>
                    <a:pt x="37" y="80"/>
                    <a:pt x="39" y="78"/>
                  </a:cubicBezTo>
                  <a:cubicBezTo>
                    <a:pt x="40" y="78"/>
                    <a:pt x="42" y="77"/>
                    <a:pt x="42" y="75"/>
                  </a:cubicBezTo>
                  <a:cubicBezTo>
                    <a:pt x="42" y="75"/>
                    <a:pt x="42" y="73"/>
                    <a:pt x="42" y="73"/>
                  </a:cubicBezTo>
                  <a:cubicBezTo>
                    <a:pt x="43" y="73"/>
                    <a:pt x="42" y="72"/>
                    <a:pt x="43" y="70"/>
                  </a:cubicBezTo>
                  <a:cubicBezTo>
                    <a:pt x="44" y="68"/>
                    <a:pt x="43" y="63"/>
                    <a:pt x="43" y="63"/>
                  </a:cubicBezTo>
                  <a:cubicBezTo>
                    <a:pt x="43" y="60"/>
                    <a:pt x="43" y="59"/>
                    <a:pt x="44" y="54"/>
                  </a:cubicBezTo>
                  <a:cubicBezTo>
                    <a:pt x="44" y="51"/>
                    <a:pt x="44" y="50"/>
                    <a:pt x="43" y="46"/>
                  </a:cubicBezTo>
                  <a:close/>
                  <a:moveTo>
                    <a:pt x="4" y="78"/>
                  </a:moveTo>
                  <a:cubicBezTo>
                    <a:pt x="3" y="75"/>
                    <a:pt x="5" y="74"/>
                    <a:pt x="5" y="74"/>
                  </a:cubicBezTo>
                  <a:cubicBezTo>
                    <a:pt x="5" y="74"/>
                    <a:pt x="5" y="79"/>
                    <a:pt x="4" y="7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4" name="Freeform 268"/>
            <p:cNvSpPr>
              <a:spLocks noEditPoints="1"/>
            </p:cNvSpPr>
            <p:nvPr/>
          </p:nvSpPr>
          <p:spPr bwMode="auto">
            <a:xfrm>
              <a:off x="3173" y="1750"/>
              <a:ext cx="58" cy="124"/>
            </a:xfrm>
            <a:custGeom>
              <a:avLst/>
              <a:gdLst>
                <a:gd name="T0" fmla="*/ 7 w 64"/>
                <a:gd name="T1" fmla="*/ 18 h 136"/>
                <a:gd name="T2" fmla="*/ 7 w 64"/>
                <a:gd name="T3" fmla="*/ 17 h 136"/>
                <a:gd name="T4" fmla="*/ 7 w 64"/>
                <a:gd name="T5" fmla="*/ 15 h 136"/>
                <a:gd name="T6" fmla="*/ 6 w 64"/>
                <a:gd name="T7" fmla="*/ 12 h 136"/>
                <a:gd name="T8" fmla="*/ 6 w 64"/>
                <a:gd name="T9" fmla="*/ 11 h 136"/>
                <a:gd name="T10" fmla="*/ 7 w 64"/>
                <a:gd name="T11" fmla="*/ 10 h 136"/>
                <a:gd name="T12" fmla="*/ 9 w 64"/>
                <a:gd name="T13" fmla="*/ 6 h 136"/>
                <a:gd name="T14" fmla="*/ 9 w 64"/>
                <a:gd name="T15" fmla="*/ 5 h 136"/>
                <a:gd name="T16" fmla="*/ 6 w 64"/>
                <a:gd name="T17" fmla="*/ 5 h 136"/>
                <a:gd name="T18" fmla="*/ 5 w 64"/>
                <a:gd name="T19" fmla="*/ 5 h 136"/>
                <a:gd name="T20" fmla="*/ 5 w 64"/>
                <a:gd name="T21" fmla="*/ 5 h 136"/>
                <a:gd name="T22" fmla="*/ 5 w 64"/>
                <a:gd name="T23" fmla="*/ 5 h 136"/>
                <a:gd name="T24" fmla="*/ 5 w 64"/>
                <a:gd name="T25" fmla="*/ 5 h 136"/>
                <a:gd name="T26" fmla="*/ 5 w 64"/>
                <a:gd name="T27" fmla="*/ 1 h 136"/>
                <a:gd name="T28" fmla="*/ 5 w 64"/>
                <a:gd name="T29" fmla="*/ 5 h 136"/>
                <a:gd name="T30" fmla="*/ 5 w 64"/>
                <a:gd name="T31" fmla="*/ 5 h 136"/>
                <a:gd name="T32" fmla="*/ 5 w 64"/>
                <a:gd name="T33" fmla="*/ 5 h 136"/>
                <a:gd name="T34" fmla="*/ 5 w 64"/>
                <a:gd name="T35" fmla="*/ 5 h 136"/>
                <a:gd name="T36" fmla="*/ 5 w 64"/>
                <a:gd name="T37" fmla="*/ 5 h 136"/>
                <a:gd name="T38" fmla="*/ 4 w 64"/>
                <a:gd name="T39" fmla="*/ 9 h 136"/>
                <a:gd name="T40" fmla="*/ 5 w 64"/>
                <a:gd name="T41" fmla="*/ 10 h 136"/>
                <a:gd name="T42" fmla="*/ 5 w 64"/>
                <a:gd name="T43" fmla="*/ 13 h 136"/>
                <a:gd name="T44" fmla="*/ 5 w 64"/>
                <a:gd name="T45" fmla="*/ 13 h 136"/>
                <a:gd name="T46" fmla="*/ 5 w 64"/>
                <a:gd name="T47" fmla="*/ 16 h 136"/>
                <a:gd name="T48" fmla="*/ 5 w 64"/>
                <a:gd name="T49" fmla="*/ 19 h 136"/>
                <a:gd name="T50" fmla="*/ 5 w 64"/>
                <a:gd name="T51" fmla="*/ 20 h 136"/>
                <a:gd name="T52" fmla="*/ 5 w 64"/>
                <a:gd name="T53" fmla="*/ 19 h 136"/>
                <a:gd name="T54" fmla="*/ 5 w 64"/>
                <a:gd name="T55" fmla="*/ 19 h 136"/>
                <a:gd name="T56" fmla="*/ 5 w 64"/>
                <a:gd name="T57" fmla="*/ 16 h 136"/>
                <a:gd name="T58" fmla="*/ 5 w 64"/>
                <a:gd name="T59" fmla="*/ 13 h 136"/>
                <a:gd name="T60" fmla="*/ 5 w 64"/>
                <a:gd name="T61" fmla="*/ 14 h 136"/>
                <a:gd name="T62" fmla="*/ 5 w 64"/>
                <a:gd name="T63" fmla="*/ 17 h 136"/>
                <a:gd name="T64" fmla="*/ 6 w 64"/>
                <a:gd name="T65" fmla="*/ 19 h 136"/>
                <a:gd name="T66" fmla="*/ 8 w 64"/>
                <a:gd name="T67" fmla="*/ 19 h 136"/>
                <a:gd name="T68" fmla="*/ 5 w 64"/>
                <a:gd name="T69" fmla="*/ 8 h 136"/>
                <a:gd name="T70" fmla="*/ 5 w 64"/>
                <a:gd name="T71" fmla="*/ 9 h 136"/>
                <a:gd name="T72" fmla="*/ 5 w 64"/>
                <a:gd name="T73" fmla="*/ 8 h 136"/>
                <a:gd name="T74" fmla="*/ 5 w 64"/>
                <a:gd name="T75" fmla="*/ 6 h 136"/>
                <a:gd name="T76" fmla="*/ 5 w 64"/>
                <a:gd name="T77" fmla="*/ 6 h 136"/>
                <a:gd name="T78" fmla="*/ 6 w 64"/>
                <a:gd name="T79" fmla="*/ 10 h 136"/>
                <a:gd name="T80" fmla="*/ 6 w 64"/>
                <a:gd name="T81" fmla="*/ 5 h 136"/>
                <a:gd name="T82" fmla="*/ 6 w 64"/>
                <a:gd name="T83" fmla="*/ 9 h 136"/>
                <a:gd name="T84" fmla="*/ 6 w 64"/>
                <a:gd name="T85" fmla="*/ 10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" h="136">
                  <a:moveTo>
                    <a:pt x="60" y="130"/>
                  </a:moveTo>
                  <a:cubicBezTo>
                    <a:pt x="60" y="129"/>
                    <a:pt x="57" y="125"/>
                    <a:pt x="56" y="125"/>
                  </a:cubicBezTo>
                  <a:cubicBezTo>
                    <a:pt x="55" y="125"/>
                    <a:pt x="55" y="124"/>
                    <a:pt x="55" y="123"/>
                  </a:cubicBezTo>
                  <a:cubicBezTo>
                    <a:pt x="55" y="122"/>
                    <a:pt x="55" y="121"/>
                    <a:pt x="54" y="120"/>
                  </a:cubicBezTo>
                  <a:cubicBezTo>
                    <a:pt x="54" y="119"/>
                    <a:pt x="53" y="109"/>
                    <a:pt x="53" y="108"/>
                  </a:cubicBezTo>
                  <a:cubicBezTo>
                    <a:pt x="53" y="107"/>
                    <a:pt x="52" y="103"/>
                    <a:pt x="52" y="101"/>
                  </a:cubicBezTo>
                  <a:cubicBezTo>
                    <a:pt x="51" y="99"/>
                    <a:pt x="49" y="80"/>
                    <a:pt x="49" y="79"/>
                  </a:cubicBezTo>
                  <a:cubicBezTo>
                    <a:pt x="48" y="77"/>
                    <a:pt x="49" y="78"/>
                    <a:pt x="50" y="77"/>
                  </a:cubicBezTo>
                  <a:cubicBezTo>
                    <a:pt x="50" y="76"/>
                    <a:pt x="47" y="70"/>
                    <a:pt x="47" y="69"/>
                  </a:cubicBezTo>
                  <a:cubicBezTo>
                    <a:pt x="48" y="68"/>
                    <a:pt x="50" y="69"/>
                    <a:pt x="51" y="68"/>
                  </a:cubicBezTo>
                  <a:cubicBezTo>
                    <a:pt x="51" y="67"/>
                    <a:pt x="52" y="67"/>
                    <a:pt x="54" y="65"/>
                  </a:cubicBezTo>
                  <a:cubicBezTo>
                    <a:pt x="54" y="65"/>
                    <a:pt x="54" y="66"/>
                    <a:pt x="55" y="65"/>
                  </a:cubicBezTo>
                  <a:cubicBezTo>
                    <a:pt x="55" y="65"/>
                    <a:pt x="56" y="63"/>
                    <a:pt x="56" y="62"/>
                  </a:cubicBezTo>
                  <a:cubicBezTo>
                    <a:pt x="57" y="61"/>
                    <a:pt x="64" y="48"/>
                    <a:pt x="63" y="44"/>
                  </a:cubicBezTo>
                  <a:cubicBezTo>
                    <a:pt x="63" y="42"/>
                    <a:pt x="63" y="42"/>
                    <a:pt x="63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1"/>
                    <a:pt x="57" y="35"/>
                    <a:pt x="57" y="33"/>
                  </a:cubicBezTo>
                  <a:cubicBezTo>
                    <a:pt x="56" y="32"/>
                    <a:pt x="51" y="24"/>
                    <a:pt x="48" y="23"/>
                  </a:cubicBezTo>
                  <a:cubicBezTo>
                    <a:pt x="44" y="22"/>
                    <a:pt x="40" y="21"/>
                    <a:pt x="40" y="21"/>
                  </a:cubicBezTo>
                  <a:cubicBezTo>
                    <a:pt x="40" y="21"/>
                    <a:pt x="39" y="19"/>
                    <a:pt x="39" y="18"/>
                  </a:cubicBezTo>
                  <a:cubicBezTo>
                    <a:pt x="38" y="18"/>
                    <a:pt x="36" y="18"/>
                    <a:pt x="36" y="18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1"/>
                    <a:pt x="35" y="11"/>
                  </a:cubicBezTo>
                  <a:cubicBezTo>
                    <a:pt x="35" y="10"/>
                    <a:pt x="36" y="10"/>
                    <a:pt x="36" y="10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3" y="7"/>
                    <a:pt x="32" y="2"/>
                    <a:pt x="31" y="2"/>
                  </a:cubicBezTo>
                  <a:cubicBezTo>
                    <a:pt x="30" y="1"/>
                    <a:pt x="28" y="0"/>
                    <a:pt x="26" y="1"/>
                  </a:cubicBezTo>
                  <a:cubicBezTo>
                    <a:pt x="24" y="1"/>
                    <a:pt x="20" y="3"/>
                    <a:pt x="21" y="7"/>
                  </a:cubicBezTo>
                  <a:cubicBezTo>
                    <a:pt x="21" y="11"/>
                    <a:pt x="22" y="11"/>
                    <a:pt x="22" y="11"/>
                  </a:cubicBezTo>
                  <a:cubicBezTo>
                    <a:pt x="22" y="11"/>
                    <a:pt x="21" y="12"/>
                    <a:pt x="22" y="14"/>
                  </a:cubicBezTo>
                  <a:cubicBezTo>
                    <a:pt x="23" y="15"/>
                    <a:pt x="24" y="15"/>
                    <a:pt x="24" y="1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9"/>
                    <a:pt x="24" y="18"/>
                    <a:pt x="24" y="19"/>
                  </a:cubicBezTo>
                  <a:cubicBezTo>
                    <a:pt x="24" y="20"/>
                    <a:pt x="23" y="21"/>
                    <a:pt x="23" y="22"/>
                  </a:cubicBezTo>
                  <a:cubicBezTo>
                    <a:pt x="22" y="22"/>
                    <a:pt x="17" y="24"/>
                    <a:pt x="17" y="24"/>
                  </a:cubicBezTo>
                  <a:cubicBezTo>
                    <a:pt x="16" y="25"/>
                    <a:pt x="9" y="30"/>
                    <a:pt x="8" y="31"/>
                  </a:cubicBezTo>
                  <a:cubicBezTo>
                    <a:pt x="7" y="33"/>
                    <a:pt x="6" y="35"/>
                    <a:pt x="5" y="36"/>
                  </a:cubicBezTo>
                  <a:cubicBezTo>
                    <a:pt x="3" y="38"/>
                    <a:pt x="0" y="41"/>
                    <a:pt x="0" y="44"/>
                  </a:cubicBezTo>
                  <a:cubicBezTo>
                    <a:pt x="0" y="44"/>
                    <a:pt x="3" y="55"/>
                    <a:pt x="4" y="56"/>
                  </a:cubicBezTo>
                  <a:cubicBezTo>
                    <a:pt x="6" y="56"/>
                    <a:pt x="9" y="62"/>
                    <a:pt x="10" y="63"/>
                  </a:cubicBezTo>
                  <a:cubicBezTo>
                    <a:pt x="11" y="63"/>
                    <a:pt x="12" y="62"/>
                    <a:pt x="13" y="62"/>
                  </a:cubicBezTo>
                  <a:cubicBezTo>
                    <a:pt x="13" y="63"/>
                    <a:pt x="16" y="65"/>
                    <a:pt x="17" y="67"/>
                  </a:cubicBezTo>
                  <a:cubicBezTo>
                    <a:pt x="18" y="67"/>
                    <a:pt x="15" y="80"/>
                    <a:pt x="15" y="80"/>
                  </a:cubicBezTo>
                  <a:cubicBezTo>
                    <a:pt x="15" y="80"/>
                    <a:pt x="16" y="80"/>
                    <a:pt x="17" y="80"/>
                  </a:cubicBezTo>
                  <a:cubicBezTo>
                    <a:pt x="17" y="80"/>
                    <a:pt x="17" y="84"/>
                    <a:pt x="16" y="85"/>
                  </a:cubicBezTo>
                  <a:cubicBezTo>
                    <a:pt x="16" y="86"/>
                    <a:pt x="16" y="93"/>
                    <a:pt x="17" y="94"/>
                  </a:cubicBezTo>
                  <a:cubicBezTo>
                    <a:pt x="17" y="96"/>
                    <a:pt x="12" y="104"/>
                    <a:pt x="15" y="111"/>
                  </a:cubicBezTo>
                  <a:cubicBezTo>
                    <a:pt x="15" y="111"/>
                    <a:pt x="15" y="124"/>
                    <a:pt x="15" y="125"/>
                  </a:cubicBezTo>
                  <a:cubicBezTo>
                    <a:pt x="15" y="126"/>
                    <a:pt x="13" y="127"/>
                    <a:pt x="14" y="128"/>
                  </a:cubicBezTo>
                  <a:cubicBezTo>
                    <a:pt x="15" y="129"/>
                    <a:pt x="10" y="134"/>
                    <a:pt x="10" y="134"/>
                  </a:cubicBezTo>
                  <a:cubicBezTo>
                    <a:pt x="10" y="134"/>
                    <a:pt x="11" y="136"/>
                    <a:pt x="15" y="136"/>
                  </a:cubicBezTo>
                  <a:cubicBezTo>
                    <a:pt x="19" y="136"/>
                    <a:pt x="20" y="132"/>
                    <a:pt x="21" y="130"/>
                  </a:cubicBezTo>
                  <a:cubicBezTo>
                    <a:pt x="23" y="128"/>
                    <a:pt x="23" y="130"/>
                    <a:pt x="23" y="130"/>
                  </a:cubicBezTo>
                  <a:cubicBezTo>
                    <a:pt x="23" y="130"/>
                    <a:pt x="25" y="130"/>
                    <a:pt x="25" y="129"/>
                  </a:cubicBezTo>
                  <a:cubicBezTo>
                    <a:pt x="25" y="129"/>
                    <a:pt x="25" y="127"/>
                    <a:pt x="25" y="127"/>
                  </a:cubicBezTo>
                  <a:cubicBezTo>
                    <a:pt x="25" y="127"/>
                    <a:pt x="26" y="123"/>
                    <a:pt x="25" y="120"/>
                  </a:cubicBezTo>
                  <a:cubicBezTo>
                    <a:pt x="24" y="117"/>
                    <a:pt x="24" y="107"/>
                    <a:pt x="24" y="107"/>
                  </a:cubicBezTo>
                  <a:cubicBezTo>
                    <a:pt x="24" y="107"/>
                    <a:pt x="26" y="104"/>
                    <a:pt x="27" y="96"/>
                  </a:cubicBezTo>
                  <a:cubicBezTo>
                    <a:pt x="28" y="87"/>
                    <a:pt x="30" y="84"/>
                    <a:pt x="31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40" y="101"/>
                    <a:pt x="40" y="101"/>
                    <a:pt x="40" y="101"/>
                  </a:cubicBezTo>
                  <a:cubicBezTo>
                    <a:pt x="40" y="101"/>
                    <a:pt x="44" y="121"/>
                    <a:pt x="44" y="122"/>
                  </a:cubicBezTo>
                  <a:cubicBezTo>
                    <a:pt x="44" y="123"/>
                    <a:pt x="43" y="127"/>
                    <a:pt x="48" y="129"/>
                  </a:cubicBezTo>
                  <a:cubicBezTo>
                    <a:pt x="49" y="129"/>
                    <a:pt x="50" y="129"/>
                    <a:pt x="50" y="129"/>
                  </a:cubicBezTo>
                  <a:cubicBezTo>
                    <a:pt x="51" y="130"/>
                    <a:pt x="52" y="132"/>
                    <a:pt x="53" y="132"/>
                  </a:cubicBezTo>
                  <a:cubicBezTo>
                    <a:pt x="55" y="132"/>
                    <a:pt x="59" y="133"/>
                    <a:pt x="60" y="132"/>
                  </a:cubicBezTo>
                  <a:cubicBezTo>
                    <a:pt x="61" y="131"/>
                    <a:pt x="61" y="130"/>
                    <a:pt x="60" y="130"/>
                  </a:cubicBezTo>
                  <a:close/>
                  <a:moveTo>
                    <a:pt x="18" y="51"/>
                  </a:moveTo>
                  <a:cubicBezTo>
                    <a:pt x="18" y="52"/>
                    <a:pt x="17" y="56"/>
                    <a:pt x="18" y="58"/>
                  </a:cubicBezTo>
                  <a:cubicBezTo>
                    <a:pt x="18" y="59"/>
                    <a:pt x="15" y="58"/>
                    <a:pt x="14" y="58"/>
                  </a:cubicBezTo>
                  <a:cubicBezTo>
                    <a:pt x="14" y="58"/>
                    <a:pt x="15" y="56"/>
                    <a:pt x="14" y="55"/>
                  </a:cubicBezTo>
                  <a:cubicBezTo>
                    <a:pt x="14" y="55"/>
                    <a:pt x="12" y="52"/>
                    <a:pt x="12" y="52"/>
                  </a:cubicBezTo>
                  <a:cubicBezTo>
                    <a:pt x="12" y="52"/>
                    <a:pt x="11" y="49"/>
                    <a:pt x="10" y="48"/>
                  </a:cubicBezTo>
                  <a:cubicBezTo>
                    <a:pt x="9" y="48"/>
                    <a:pt x="9" y="45"/>
                    <a:pt x="9" y="4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45"/>
                    <a:pt x="18" y="46"/>
                  </a:cubicBezTo>
                  <a:cubicBezTo>
                    <a:pt x="19" y="47"/>
                    <a:pt x="19" y="49"/>
                    <a:pt x="18" y="51"/>
                  </a:cubicBezTo>
                  <a:close/>
                  <a:moveTo>
                    <a:pt x="47" y="61"/>
                  </a:moveTo>
                  <a:cubicBezTo>
                    <a:pt x="47" y="60"/>
                    <a:pt x="45" y="42"/>
                    <a:pt x="48" y="37"/>
                  </a:cubicBezTo>
                  <a:cubicBezTo>
                    <a:pt x="48" y="37"/>
                    <a:pt x="50" y="38"/>
                    <a:pt x="51" y="42"/>
                  </a:cubicBezTo>
                  <a:cubicBezTo>
                    <a:pt x="52" y="42"/>
                    <a:pt x="54" y="46"/>
                    <a:pt x="54" y="47"/>
                  </a:cubicBezTo>
                  <a:cubicBezTo>
                    <a:pt x="54" y="48"/>
                    <a:pt x="50" y="57"/>
                    <a:pt x="49" y="59"/>
                  </a:cubicBezTo>
                  <a:cubicBezTo>
                    <a:pt x="49" y="60"/>
                    <a:pt x="50" y="60"/>
                    <a:pt x="50" y="60"/>
                  </a:cubicBezTo>
                  <a:cubicBezTo>
                    <a:pt x="50" y="60"/>
                    <a:pt x="47" y="61"/>
                    <a:pt x="47" y="6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5" name="Freeform 269"/>
            <p:cNvSpPr>
              <a:spLocks noEditPoints="1"/>
            </p:cNvSpPr>
            <p:nvPr/>
          </p:nvSpPr>
          <p:spPr bwMode="auto">
            <a:xfrm>
              <a:off x="3260" y="1754"/>
              <a:ext cx="74" cy="116"/>
            </a:xfrm>
            <a:custGeom>
              <a:avLst/>
              <a:gdLst>
                <a:gd name="T0" fmla="*/ 11 w 81"/>
                <a:gd name="T1" fmla="*/ 10 h 127"/>
                <a:gd name="T2" fmla="*/ 10 w 81"/>
                <a:gd name="T3" fmla="*/ 10 h 127"/>
                <a:gd name="T4" fmla="*/ 8 w 81"/>
                <a:gd name="T5" fmla="*/ 8 h 127"/>
                <a:gd name="T6" fmla="*/ 5 w 81"/>
                <a:gd name="T7" fmla="*/ 5 h 127"/>
                <a:gd name="T8" fmla="*/ 5 w 81"/>
                <a:gd name="T9" fmla="*/ 5 h 127"/>
                <a:gd name="T10" fmla="*/ 5 w 81"/>
                <a:gd name="T11" fmla="*/ 5 h 127"/>
                <a:gd name="T12" fmla="*/ 5 w 81"/>
                <a:gd name="T13" fmla="*/ 5 h 127"/>
                <a:gd name="T14" fmla="*/ 5 w 81"/>
                <a:gd name="T15" fmla="*/ 5 h 127"/>
                <a:gd name="T16" fmla="*/ 5 w 81"/>
                <a:gd name="T17" fmla="*/ 1 h 127"/>
                <a:gd name="T18" fmla="*/ 5 w 81"/>
                <a:gd name="T19" fmla="*/ 5 h 127"/>
                <a:gd name="T20" fmla="*/ 5 w 81"/>
                <a:gd name="T21" fmla="*/ 5 h 127"/>
                <a:gd name="T22" fmla="*/ 5 w 81"/>
                <a:gd name="T23" fmla="*/ 7 h 127"/>
                <a:gd name="T24" fmla="*/ 5 w 81"/>
                <a:gd name="T25" fmla="*/ 12 h 127"/>
                <a:gd name="T26" fmla="*/ 5 w 81"/>
                <a:gd name="T27" fmla="*/ 14 h 127"/>
                <a:gd name="T28" fmla="*/ 5 w 81"/>
                <a:gd name="T29" fmla="*/ 16 h 127"/>
                <a:gd name="T30" fmla="*/ 4 w 81"/>
                <a:gd name="T31" fmla="*/ 19 h 127"/>
                <a:gd name="T32" fmla="*/ 5 w 81"/>
                <a:gd name="T33" fmla="*/ 18 h 127"/>
                <a:gd name="T34" fmla="*/ 5 w 81"/>
                <a:gd name="T35" fmla="*/ 19 h 127"/>
                <a:gd name="T36" fmla="*/ 5 w 81"/>
                <a:gd name="T37" fmla="*/ 18 h 127"/>
                <a:gd name="T38" fmla="*/ 5 w 81"/>
                <a:gd name="T39" fmla="*/ 16 h 127"/>
                <a:gd name="T40" fmla="*/ 5 w 81"/>
                <a:gd name="T41" fmla="*/ 13 h 127"/>
                <a:gd name="T42" fmla="*/ 5 w 81"/>
                <a:gd name="T43" fmla="*/ 14 h 127"/>
                <a:gd name="T44" fmla="*/ 6 w 81"/>
                <a:gd name="T45" fmla="*/ 17 h 127"/>
                <a:gd name="T46" fmla="*/ 6 w 81"/>
                <a:gd name="T47" fmla="*/ 19 h 127"/>
                <a:gd name="T48" fmla="*/ 6 w 81"/>
                <a:gd name="T49" fmla="*/ 18 h 127"/>
                <a:gd name="T50" fmla="*/ 8 w 81"/>
                <a:gd name="T51" fmla="*/ 19 h 127"/>
                <a:gd name="T52" fmla="*/ 9 w 81"/>
                <a:gd name="T53" fmla="*/ 18 h 127"/>
                <a:gd name="T54" fmla="*/ 6 w 81"/>
                <a:gd name="T55" fmla="*/ 14 h 127"/>
                <a:gd name="T56" fmla="*/ 5 w 81"/>
                <a:gd name="T57" fmla="*/ 10 h 127"/>
                <a:gd name="T58" fmla="*/ 5 w 81"/>
                <a:gd name="T59" fmla="*/ 10 h 127"/>
                <a:gd name="T60" fmla="*/ 7 w 81"/>
                <a:gd name="T61" fmla="*/ 9 h 127"/>
                <a:gd name="T62" fmla="*/ 9 w 81"/>
                <a:gd name="T63" fmla="*/ 10 h 127"/>
                <a:gd name="T64" fmla="*/ 8 w 81"/>
                <a:gd name="T65" fmla="*/ 11 h 127"/>
                <a:gd name="T66" fmla="*/ 13 w 81"/>
                <a:gd name="T67" fmla="*/ 12 h 127"/>
                <a:gd name="T68" fmla="*/ 5 w 81"/>
                <a:gd name="T69" fmla="*/ 5 h 127"/>
                <a:gd name="T70" fmla="*/ 5 w 81"/>
                <a:gd name="T71" fmla="*/ 5 h 127"/>
                <a:gd name="T72" fmla="*/ 9 w 81"/>
                <a:gd name="T73" fmla="*/ 11 h 127"/>
                <a:gd name="T74" fmla="*/ 10 w 81"/>
                <a:gd name="T75" fmla="*/ 10 h 127"/>
                <a:gd name="T76" fmla="*/ 9 w 81"/>
                <a:gd name="T77" fmla="*/ 11 h 12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1" h="127">
                  <a:moveTo>
                    <a:pt x="70" y="59"/>
                  </a:moveTo>
                  <a:cubicBezTo>
                    <a:pt x="69" y="59"/>
                    <a:pt x="67" y="61"/>
                    <a:pt x="67" y="62"/>
                  </a:cubicBezTo>
                  <a:cubicBezTo>
                    <a:pt x="66" y="62"/>
                    <a:pt x="64" y="61"/>
                    <a:pt x="63" y="61"/>
                  </a:cubicBezTo>
                  <a:cubicBezTo>
                    <a:pt x="63" y="61"/>
                    <a:pt x="63" y="61"/>
                    <a:pt x="62" y="61"/>
                  </a:cubicBezTo>
                  <a:cubicBezTo>
                    <a:pt x="61" y="61"/>
                    <a:pt x="56" y="58"/>
                    <a:pt x="55" y="58"/>
                  </a:cubicBezTo>
                  <a:cubicBezTo>
                    <a:pt x="55" y="57"/>
                    <a:pt x="55" y="56"/>
                    <a:pt x="53" y="54"/>
                  </a:cubicBezTo>
                  <a:cubicBezTo>
                    <a:pt x="50" y="53"/>
                    <a:pt x="42" y="43"/>
                    <a:pt x="41" y="42"/>
                  </a:cubicBezTo>
                  <a:cubicBezTo>
                    <a:pt x="39" y="36"/>
                    <a:pt x="38" y="34"/>
                    <a:pt x="37" y="32"/>
                  </a:cubicBezTo>
                  <a:cubicBezTo>
                    <a:pt x="36" y="30"/>
                    <a:pt x="35" y="29"/>
                    <a:pt x="33" y="23"/>
                  </a:cubicBezTo>
                  <a:cubicBezTo>
                    <a:pt x="30" y="16"/>
                    <a:pt x="33" y="17"/>
                    <a:pt x="33" y="17"/>
                  </a:cubicBezTo>
                  <a:cubicBezTo>
                    <a:pt x="33" y="17"/>
                    <a:pt x="35" y="17"/>
                    <a:pt x="36" y="17"/>
                  </a:cubicBezTo>
                  <a:cubicBezTo>
                    <a:pt x="36" y="16"/>
                    <a:pt x="35" y="15"/>
                    <a:pt x="36" y="15"/>
                  </a:cubicBezTo>
                  <a:cubicBezTo>
                    <a:pt x="36" y="15"/>
                    <a:pt x="36" y="14"/>
                    <a:pt x="36" y="14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9" y="12"/>
                    <a:pt x="37" y="11"/>
                  </a:cubicBezTo>
                  <a:cubicBezTo>
                    <a:pt x="37" y="11"/>
                    <a:pt x="37" y="11"/>
                    <a:pt x="36" y="9"/>
                  </a:cubicBezTo>
                  <a:cubicBezTo>
                    <a:pt x="36" y="9"/>
                    <a:pt x="36" y="5"/>
                    <a:pt x="35" y="4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25" y="1"/>
                    <a:pt x="25" y="1"/>
                    <a:pt x="24" y="2"/>
                  </a:cubicBezTo>
                  <a:cubicBezTo>
                    <a:pt x="23" y="3"/>
                    <a:pt x="20" y="6"/>
                    <a:pt x="22" y="12"/>
                  </a:cubicBezTo>
                  <a:cubicBezTo>
                    <a:pt x="22" y="12"/>
                    <a:pt x="20" y="14"/>
                    <a:pt x="20" y="16"/>
                  </a:cubicBezTo>
                  <a:cubicBezTo>
                    <a:pt x="21" y="19"/>
                    <a:pt x="19" y="15"/>
                    <a:pt x="18" y="25"/>
                  </a:cubicBezTo>
                  <a:cubicBezTo>
                    <a:pt x="18" y="26"/>
                    <a:pt x="11" y="34"/>
                    <a:pt x="11" y="39"/>
                  </a:cubicBezTo>
                  <a:cubicBezTo>
                    <a:pt x="11" y="44"/>
                    <a:pt x="14" y="48"/>
                    <a:pt x="14" y="48"/>
                  </a:cubicBezTo>
                  <a:cubicBezTo>
                    <a:pt x="14" y="48"/>
                    <a:pt x="15" y="54"/>
                    <a:pt x="13" y="58"/>
                  </a:cubicBezTo>
                  <a:cubicBezTo>
                    <a:pt x="12" y="61"/>
                    <a:pt x="13" y="70"/>
                    <a:pt x="15" y="76"/>
                  </a:cubicBezTo>
                  <a:cubicBezTo>
                    <a:pt x="15" y="78"/>
                    <a:pt x="13" y="80"/>
                    <a:pt x="13" y="83"/>
                  </a:cubicBezTo>
                  <a:cubicBezTo>
                    <a:pt x="14" y="89"/>
                    <a:pt x="11" y="90"/>
                    <a:pt x="9" y="94"/>
                  </a:cubicBezTo>
                  <a:cubicBezTo>
                    <a:pt x="7" y="98"/>
                    <a:pt x="6" y="104"/>
                    <a:pt x="6" y="107"/>
                  </a:cubicBezTo>
                  <a:cubicBezTo>
                    <a:pt x="6" y="109"/>
                    <a:pt x="5" y="113"/>
                    <a:pt x="5" y="114"/>
                  </a:cubicBezTo>
                  <a:cubicBezTo>
                    <a:pt x="5" y="115"/>
                    <a:pt x="0" y="120"/>
                    <a:pt x="4" y="123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4" y="126"/>
                    <a:pt x="5" y="127"/>
                    <a:pt x="5" y="126"/>
                  </a:cubicBezTo>
                  <a:cubicBezTo>
                    <a:pt x="5" y="126"/>
                    <a:pt x="5" y="123"/>
                    <a:pt x="5" y="123"/>
                  </a:cubicBezTo>
                  <a:cubicBezTo>
                    <a:pt x="5" y="123"/>
                    <a:pt x="7" y="123"/>
                    <a:pt x="8" y="124"/>
                  </a:cubicBezTo>
                  <a:cubicBezTo>
                    <a:pt x="9" y="125"/>
                    <a:pt x="10" y="126"/>
                    <a:pt x="11" y="126"/>
                  </a:cubicBezTo>
                  <a:cubicBezTo>
                    <a:pt x="12" y="127"/>
                    <a:pt x="22" y="125"/>
                    <a:pt x="20" y="124"/>
                  </a:cubicBezTo>
                  <a:cubicBezTo>
                    <a:pt x="18" y="123"/>
                    <a:pt x="17" y="125"/>
                    <a:pt x="14" y="123"/>
                  </a:cubicBezTo>
                  <a:cubicBezTo>
                    <a:pt x="13" y="122"/>
                    <a:pt x="12" y="120"/>
                    <a:pt x="10" y="119"/>
                  </a:cubicBezTo>
                  <a:cubicBezTo>
                    <a:pt x="10" y="119"/>
                    <a:pt x="9" y="112"/>
                    <a:pt x="11" y="108"/>
                  </a:cubicBezTo>
                  <a:cubicBezTo>
                    <a:pt x="14" y="102"/>
                    <a:pt x="15" y="97"/>
                    <a:pt x="16" y="95"/>
                  </a:cubicBezTo>
                  <a:cubicBezTo>
                    <a:pt x="16" y="93"/>
                    <a:pt x="19" y="91"/>
                    <a:pt x="21" y="86"/>
                  </a:cubicBezTo>
                  <a:cubicBezTo>
                    <a:pt x="21" y="85"/>
                    <a:pt x="33" y="86"/>
                    <a:pt x="33" y="86"/>
                  </a:cubicBezTo>
                  <a:cubicBezTo>
                    <a:pt x="33" y="86"/>
                    <a:pt x="37" y="91"/>
                    <a:pt x="38" y="93"/>
                  </a:cubicBezTo>
                  <a:cubicBezTo>
                    <a:pt x="39" y="95"/>
                    <a:pt x="38" y="101"/>
                    <a:pt x="41" y="105"/>
                  </a:cubicBezTo>
                  <a:cubicBezTo>
                    <a:pt x="43" y="109"/>
                    <a:pt x="46" y="115"/>
                    <a:pt x="45" y="116"/>
                  </a:cubicBezTo>
                  <a:cubicBezTo>
                    <a:pt x="45" y="117"/>
                    <a:pt x="41" y="119"/>
                    <a:pt x="45" y="123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50" y="123"/>
                    <a:pt x="51" y="125"/>
                  </a:cubicBezTo>
                  <a:cubicBezTo>
                    <a:pt x="52" y="125"/>
                    <a:pt x="52" y="127"/>
                    <a:pt x="54" y="127"/>
                  </a:cubicBezTo>
                  <a:cubicBezTo>
                    <a:pt x="55" y="127"/>
                    <a:pt x="63" y="125"/>
                    <a:pt x="63" y="124"/>
                  </a:cubicBezTo>
                  <a:cubicBezTo>
                    <a:pt x="63" y="123"/>
                    <a:pt x="57" y="124"/>
                    <a:pt x="56" y="122"/>
                  </a:cubicBezTo>
                  <a:cubicBezTo>
                    <a:pt x="54" y="120"/>
                    <a:pt x="51" y="117"/>
                    <a:pt x="51" y="117"/>
                  </a:cubicBezTo>
                  <a:cubicBezTo>
                    <a:pt x="50" y="111"/>
                    <a:pt x="45" y="98"/>
                    <a:pt x="44" y="94"/>
                  </a:cubicBezTo>
                  <a:cubicBezTo>
                    <a:pt x="43" y="93"/>
                    <a:pt x="45" y="89"/>
                    <a:pt x="43" y="86"/>
                  </a:cubicBezTo>
                  <a:cubicBezTo>
                    <a:pt x="41" y="85"/>
                    <a:pt x="33" y="66"/>
                    <a:pt x="32" y="65"/>
                  </a:cubicBezTo>
                  <a:cubicBezTo>
                    <a:pt x="32" y="65"/>
                    <a:pt x="31" y="64"/>
                    <a:pt x="32" y="64"/>
                  </a:cubicBezTo>
                  <a:cubicBezTo>
                    <a:pt x="33" y="64"/>
                    <a:pt x="34" y="65"/>
                    <a:pt x="34" y="62"/>
                  </a:cubicBezTo>
                  <a:cubicBezTo>
                    <a:pt x="35" y="59"/>
                    <a:pt x="35" y="45"/>
                    <a:pt x="35" y="45"/>
                  </a:cubicBezTo>
                  <a:cubicBezTo>
                    <a:pt x="35" y="45"/>
                    <a:pt x="48" y="56"/>
                    <a:pt x="50" y="59"/>
                  </a:cubicBezTo>
                  <a:cubicBezTo>
                    <a:pt x="50" y="60"/>
                    <a:pt x="51" y="59"/>
                    <a:pt x="51" y="59"/>
                  </a:cubicBezTo>
                  <a:cubicBezTo>
                    <a:pt x="51" y="59"/>
                    <a:pt x="56" y="62"/>
                    <a:pt x="57" y="64"/>
                  </a:cubicBezTo>
                  <a:cubicBezTo>
                    <a:pt x="57" y="66"/>
                    <a:pt x="55" y="67"/>
                    <a:pt x="56" y="70"/>
                  </a:cubicBezTo>
                  <a:cubicBezTo>
                    <a:pt x="56" y="70"/>
                    <a:pt x="53" y="72"/>
                    <a:pt x="53" y="72"/>
                  </a:cubicBezTo>
                  <a:cubicBezTo>
                    <a:pt x="53" y="72"/>
                    <a:pt x="64" y="87"/>
                    <a:pt x="65" y="87"/>
                  </a:cubicBezTo>
                  <a:cubicBezTo>
                    <a:pt x="66" y="87"/>
                    <a:pt x="80" y="74"/>
                    <a:pt x="80" y="73"/>
                  </a:cubicBezTo>
                  <a:cubicBezTo>
                    <a:pt x="81" y="72"/>
                    <a:pt x="71" y="60"/>
                    <a:pt x="70" y="59"/>
                  </a:cubicBezTo>
                  <a:close/>
                  <a:moveTo>
                    <a:pt x="25" y="18"/>
                  </a:move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5" y="13"/>
                    <a:pt x="26" y="13"/>
                  </a:cubicBezTo>
                  <a:cubicBezTo>
                    <a:pt x="26" y="13"/>
                    <a:pt x="27" y="16"/>
                    <a:pt x="25" y="18"/>
                  </a:cubicBezTo>
                  <a:close/>
                  <a:moveTo>
                    <a:pt x="58" y="69"/>
                  </a:moveTo>
                  <a:cubicBezTo>
                    <a:pt x="58" y="69"/>
                    <a:pt x="57" y="67"/>
                    <a:pt x="58" y="66"/>
                  </a:cubicBezTo>
                  <a:cubicBezTo>
                    <a:pt x="59" y="65"/>
                    <a:pt x="61" y="65"/>
                    <a:pt x="62" y="63"/>
                  </a:cubicBezTo>
                  <a:cubicBezTo>
                    <a:pt x="63" y="63"/>
                    <a:pt x="66" y="62"/>
                    <a:pt x="66" y="62"/>
                  </a:cubicBezTo>
                  <a:cubicBezTo>
                    <a:pt x="66" y="63"/>
                    <a:pt x="58" y="69"/>
                    <a:pt x="58" y="6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6" name="Freeform 270"/>
            <p:cNvSpPr>
              <a:spLocks noEditPoints="1"/>
            </p:cNvSpPr>
            <p:nvPr/>
          </p:nvSpPr>
          <p:spPr bwMode="auto">
            <a:xfrm>
              <a:off x="3173" y="1917"/>
              <a:ext cx="58" cy="124"/>
            </a:xfrm>
            <a:custGeom>
              <a:avLst/>
              <a:gdLst>
                <a:gd name="T0" fmla="*/ 7 w 64"/>
                <a:gd name="T1" fmla="*/ 20 h 135"/>
                <a:gd name="T2" fmla="*/ 7 w 64"/>
                <a:gd name="T3" fmla="*/ 20 h 135"/>
                <a:gd name="T4" fmla="*/ 7 w 64"/>
                <a:gd name="T5" fmla="*/ 17 h 135"/>
                <a:gd name="T6" fmla="*/ 6 w 64"/>
                <a:gd name="T7" fmla="*/ 14 h 135"/>
                <a:gd name="T8" fmla="*/ 6 w 64"/>
                <a:gd name="T9" fmla="*/ 12 h 135"/>
                <a:gd name="T10" fmla="*/ 7 w 64"/>
                <a:gd name="T11" fmla="*/ 12 h 135"/>
                <a:gd name="T12" fmla="*/ 9 w 64"/>
                <a:gd name="T13" fmla="*/ 7 h 135"/>
                <a:gd name="T14" fmla="*/ 9 w 64"/>
                <a:gd name="T15" fmla="*/ 6 h 135"/>
                <a:gd name="T16" fmla="*/ 6 w 64"/>
                <a:gd name="T17" fmla="*/ 6 h 135"/>
                <a:gd name="T18" fmla="*/ 5 w 64"/>
                <a:gd name="T19" fmla="*/ 6 h 135"/>
                <a:gd name="T20" fmla="*/ 5 w 64"/>
                <a:gd name="T21" fmla="*/ 6 h 135"/>
                <a:gd name="T22" fmla="*/ 5 w 64"/>
                <a:gd name="T23" fmla="*/ 6 h 135"/>
                <a:gd name="T24" fmla="*/ 5 w 64"/>
                <a:gd name="T25" fmla="*/ 6 h 135"/>
                <a:gd name="T26" fmla="*/ 5 w 64"/>
                <a:gd name="T27" fmla="*/ 0 h 135"/>
                <a:gd name="T28" fmla="*/ 5 w 64"/>
                <a:gd name="T29" fmla="*/ 6 h 135"/>
                <a:gd name="T30" fmla="*/ 5 w 64"/>
                <a:gd name="T31" fmla="*/ 6 h 135"/>
                <a:gd name="T32" fmla="*/ 5 w 64"/>
                <a:gd name="T33" fmla="*/ 6 h 135"/>
                <a:gd name="T34" fmla="*/ 5 w 64"/>
                <a:gd name="T35" fmla="*/ 6 h 135"/>
                <a:gd name="T36" fmla="*/ 5 w 64"/>
                <a:gd name="T37" fmla="*/ 6 h 135"/>
                <a:gd name="T38" fmla="*/ 4 w 64"/>
                <a:gd name="T39" fmla="*/ 10 h 135"/>
                <a:gd name="T40" fmla="*/ 5 w 64"/>
                <a:gd name="T41" fmla="*/ 11 h 135"/>
                <a:gd name="T42" fmla="*/ 5 w 64"/>
                <a:gd name="T43" fmla="*/ 14 h 135"/>
                <a:gd name="T44" fmla="*/ 5 w 64"/>
                <a:gd name="T45" fmla="*/ 15 h 135"/>
                <a:gd name="T46" fmla="*/ 5 w 64"/>
                <a:gd name="T47" fmla="*/ 18 h 135"/>
                <a:gd name="T48" fmla="*/ 5 w 64"/>
                <a:gd name="T49" fmla="*/ 22 h 135"/>
                <a:gd name="T50" fmla="*/ 5 w 64"/>
                <a:gd name="T51" fmla="*/ 22 h 135"/>
                <a:gd name="T52" fmla="*/ 5 w 64"/>
                <a:gd name="T53" fmla="*/ 22 h 135"/>
                <a:gd name="T54" fmla="*/ 5 w 64"/>
                <a:gd name="T55" fmla="*/ 22 h 135"/>
                <a:gd name="T56" fmla="*/ 5 w 64"/>
                <a:gd name="T57" fmla="*/ 17 h 135"/>
                <a:gd name="T58" fmla="*/ 5 w 64"/>
                <a:gd name="T59" fmla="*/ 14 h 135"/>
                <a:gd name="T60" fmla="*/ 5 w 64"/>
                <a:gd name="T61" fmla="*/ 15 h 135"/>
                <a:gd name="T62" fmla="*/ 5 w 64"/>
                <a:gd name="T63" fmla="*/ 20 h 135"/>
                <a:gd name="T64" fmla="*/ 6 w 64"/>
                <a:gd name="T65" fmla="*/ 22 h 135"/>
                <a:gd name="T66" fmla="*/ 8 w 64"/>
                <a:gd name="T67" fmla="*/ 22 h 135"/>
                <a:gd name="T68" fmla="*/ 5 w 64"/>
                <a:gd name="T69" fmla="*/ 9 h 135"/>
                <a:gd name="T70" fmla="*/ 5 w 64"/>
                <a:gd name="T71" fmla="*/ 10 h 135"/>
                <a:gd name="T72" fmla="*/ 5 w 64"/>
                <a:gd name="T73" fmla="*/ 9 h 135"/>
                <a:gd name="T74" fmla="*/ 5 w 64"/>
                <a:gd name="T75" fmla="*/ 7 h 135"/>
                <a:gd name="T76" fmla="*/ 5 w 64"/>
                <a:gd name="T77" fmla="*/ 8 h 135"/>
                <a:gd name="T78" fmla="*/ 6 w 64"/>
                <a:gd name="T79" fmla="*/ 11 h 135"/>
                <a:gd name="T80" fmla="*/ 6 w 64"/>
                <a:gd name="T81" fmla="*/ 6 h 135"/>
                <a:gd name="T82" fmla="*/ 6 w 64"/>
                <a:gd name="T83" fmla="*/ 10 h 135"/>
                <a:gd name="T84" fmla="*/ 6 w 64"/>
                <a:gd name="T85" fmla="*/ 11 h 1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" h="135">
                  <a:moveTo>
                    <a:pt x="60" y="129"/>
                  </a:moveTo>
                  <a:cubicBezTo>
                    <a:pt x="60" y="128"/>
                    <a:pt x="57" y="124"/>
                    <a:pt x="56" y="124"/>
                  </a:cubicBezTo>
                  <a:cubicBezTo>
                    <a:pt x="55" y="124"/>
                    <a:pt x="55" y="123"/>
                    <a:pt x="55" y="122"/>
                  </a:cubicBezTo>
                  <a:cubicBezTo>
                    <a:pt x="55" y="121"/>
                    <a:pt x="55" y="120"/>
                    <a:pt x="54" y="119"/>
                  </a:cubicBezTo>
                  <a:cubicBezTo>
                    <a:pt x="54" y="118"/>
                    <a:pt x="53" y="108"/>
                    <a:pt x="53" y="107"/>
                  </a:cubicBezTo>
                  <a:cubicBezTo>
                    <a:pt x="53" y="106"/>
                    <a:pt x="52" y="102"/>
                    <a:pt x="52" y="100"/>
                  </a:cubicBezTo>
                  <a:cubicBezTo>
                    <a:pt x="51" y="98"/>
                    <a:pt x="49" y="79"/>
                    <a:pt x="49" y="78"/>
                  </a:cubicBezTo>
                  <a:cubicBezTo>
                    <a:pt x="48" y="76"/>
                    <a:pt x="49" y="77"/>
                    <a:pt x="50" y="76"/>
                  </a:cubicBezTo>
                  <a:cubicBezTo>
                    <a:pt x="50" y="75"/>
                    <a:pt x="47" y="69"/>
                    <a:pt x="47" y="68"/>
                  </a:cubicBezTo>
                  <a:cubicBezTo>
                    <a:pt x="48" y="67"/>
                    <a:pt x="50" y="68"/>
                    <a:pt x="51" y="67"/>
                  </a:cubicBezTo>
                  <a:cubicBezTo>
                    <a:pt x="51" y="66"/>
                    <a:pt x="52" y="66"/>
                    <a:pt x="54" y="65"/>
                  </a:cubicBezTo>
                  <a:cubicBezTo>
                    <a:pt x="54" y="64"/>
                    <a:pt x="54" y="65"/>
                    <a:pt x="55" y="64"/>
                  </a:cubicBezTo>
                  <a:cubicBezTo>
                    <a:pt x="55" y="64"/>
                    <a:pt x="56" y="62"/>
                    <a:pt x="56" y="61"/>
                  </a:cubicBezTo>
                  <a:cubicBezTo>
                    <a:pt x="57" y="60"/>
                    <a:pt x="64" y="47"/>
                    <a:pt x="63" y="43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2" y="40"/>
                    <a:pt x="57" y="34"/>
                    <a:pt x="57" y="33"/>
                  </a:cubicBezTo>
                  <a:cubicBezTo>
                    <a:pt x="56" y="31"/>
                    <a:pt x="51" y="23"/>
                    <a:pt x="48" y="22"/>
                  </a:cubicBezTo>
                  <a:cubicBezTo>
                    <a:pt x="44" y="21"/>
                    <a:pt x="40" y="20"/>
                    <a:pt x="40" y="20"/>
                  </a:cubicBezTo>
                  <a:cubicBezTo>
                    <a:pt x="40" y="20"/>
                    <a:pt x="39" y="18"/>
                    <a:pt x="39" y="18"/>
                  </a:cubicBezTo>
                  <a:cubicBezTo>
                    <a:pt x="38" y="17"/>
                    <a:pt x="36" y="17"/>
                    <a:pt x="36" y="17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1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2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4" y="1"/>
                    <a:pt x="20" y="2"/>
                    <a:pt x="21" y="6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2" y="10"/>
                    <a:pt x="21" y="12"/>
                    <a:pt x="22" y="13"/>
                  </a:cubicBezTo>
                  <a:cubicBezTo>
                    <a:pt x="23" y="14"/>
                    <a:pt x="24" y="15"/>
                    <a:pt x="24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4" y="18"/>
                    <a:pt x="24" y="19"/>
                  </a:cubicBezTo>
                  <a:cubicBezTo>
                    <a:pt x="24" y="20"/>
                    <a:pt x="23" y="21"/>
                    <a:pt x="23" y="21"/>
                  </a:cubicBezTo>
                  <a:cubicBezTo>
                    <a:pt x="23" y="21"/>
                    <a:pt x="18" y="23"/>
                    <a:pt x="17" y="24"/>
                  </a:cubicBezTo>
                  <a:cubicBezTo>
                    <a:pt x="16" y="24"/>
                    <a:pt x="9" y="29"/>
                    <a:pt x="8" y="30"/>
                  </a:cubicBezTo>
                  <a:cubicBezTo>
                    <a:pt x="8" y="32"/>
                    <a:pt x="6" y="34"/>
                    <a:pt x="5" y="35"/>
                  </a:cubicBezTo>
                  <a:cubicBezTo>
                    <a:pt x="3" y="37"/>
                    <a:pt x="0" y="40"/>
                    <a:pt x="0" y="43"/>
                  </a:cubicBezTo>
                  <a:cubicBezTo>
                    <a:pt x="0" y="43"/>
                    <a:pt x="3" y="54"/>
                    <a:pt x="4" y="55"/>
                  </a:cubicBezTo>
                  <a:cubicBezTo>
                    <a:pt x="6" y="55"/>
                    <a:pt x="10" y="61"/>
                    <a:pt x="10" y="62"/>
                  </a:cubicBezTo>
                  <a:cubicBezTo>
                    <a:pt x="11" y="62"/>
                    <a:pt x="12" y="61"/>
                    <a:pt x="13" y="62"/>
                  </a:cubicBezTo>
                  <a:cubicBezTo>
                    <a:pt x="13" y="62"/>
                    <a:pt x="16" y="64"/>
                    <a:pt x="18" y="66"/>
                  </a:cubicBezTo>
                  <a:cubicBezTo>
                    <a:pt x="18" y="66"/>
                    <a:pt x="16" y="79"/>
                    <a:pt x="16" y="79"/>
                  </a:cubicBezTo>
                  <a:cubicBezTo>
                    <a:pt x="16" y="79"/>
                    <a:pt x="17" y="79"/>
                    <a:pt x="17" y="79"/>
                  </a:cubicBezTo>
                  <a:cubicBezTo>
                    <a:pt x="17" y="80"/>
                    <a:pt x="17" y="83"/>
                    <a:pt x="16" y="84"/>
                  </a:cubicBezTo>
                  <a:cubicBezTo>
                    <a:pt x="16" y="85"/>
                    <a:pt x="16" y="92"/>
                    <a:pt x="17" y="93"/>
                  </a:cubicBezTo>
                  <a:cubicBezTo>
                    <a:pt x="17" y="95"/>
                    <a:pt x="13" y="103"/>
                    <a:pt x="15" y="110"/>
                  </a:cubicBezTo>
                  <a:cubicBezTo>
                    <a:pt x="15" y="110"/>
                    <a:pt x="15" y="123"/>
                    <a:pt x="15" y="124"/>
                  </a:cubicBezTo>
                  <a:cubicBezTo>
                    <a:pt x="16" y="125"/>
                    <a:pt x="13" y="126"/>
                    <a:pt x="14" y="127"/>
                  </a:cubicBezTo>
                  <a:cubicBezTo>
                    <a:pt x="15" y="128"/>
                    <a:pt x="10" y="133"/>
                    <a:pt x="10" y="133"/>
                  </a:cubicBezTo>
                  <a:cubicBezTo>
                    <a:pt x="10" y="133"/>
                    <a:pt x="11" y="135"/>
                    <a:pt x="15" y="135"/>
                  </a:cubicBezTo>
                  <a:cubicBezTo>
                    <a:pt x="19" y="135"/>
                    <a:pt x="20" y="131"/>
                    <a:pt x="21" y="129"/>
                  </a:cubicBezTo>
                  <a:cubicBezTo>
                    <a:pt x="23" y="127"/>
                    <a:pt x="23" y="129"/>
                    <a:pt x="23" y="129"/>
                  </a:cubicBezTo>
                  <a:cubicBezTo>
                    <a:pt x="23" y="129"/>
                    <a:pt x="25" y="129"/>
                    <a:pt x="25" y="128"/>
                  </a:cubicBezTo>
                  <a:cubicBezTo>
                    <a:pt x="25" y="128"/>
                    <a:pt x="25" y="126"/>
                    <a:pt x="25" y="126"/>
                  </a:cubicBezTo>
                  <a:cubicBezTo>
                    <a:pt x="25" y="126"/>
                    <a:pt x="26" y="122"/>
                    <a:pt x="25" y="119"/>
                  </a:cubicBezTo>
                  <a:cubicBezTo>
                    <a:pt x="24" y="116"/>
                    <a:pt x="24" y="106"/>
                    <a:pt x="24" y="106"/>
                  </a:cubicBezTo>
                  <a:cubicBezTo>
                    <a:pt x="24" y="106"/>
                    <a:pt x="26" y="103"/>
                    <a:pt x="27" y="95"/>
                  </a:cubicBezTo>
                  <a:cubicBezTo>
                    <a:pt x="28" y="87"/>
                    <a:pt x="30" y="83"/>
                    <a:pt x="31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0" y="100"/>
                    <a:pt x="40" y="100"/>
                    <a:pt x="40" y="100"/>
                  </a:cubicBezTo>
                  <a:cubicBezTo>
                    <a:pt x="40" y="100"/>
                    <a:pt x="44" y="119"/>
                    <a:pt x="44" y="121"/>
                  </a:cubicBezTo>
                  <a:cubicBezTo>
                    <a:pt x="44" y="122"/>
                    <a:pt x="43" y="126"/>
                    <a:pt x="48" y="128"/>
                  </a:cubicBezTo>
                  <a:cubicBezTo>
                    <a:pt x="49" y="128"/>
                    <a:pt x="50" y="128"/>
                    <a:pt x="50" y="128"/>
                  </a:cubicBezTo>
                  <a:cubicBezTo>
                    <a:pt x="51" y="129"/>
                    <a:pt x="52" y="131"/>
                    <a:pt x="53" y="131"/>
                  </a:cubicBezTo>
                  <a:cubicBezTo>
                    <a:pt x="55" y="131"/>
                    <a:pt x="59" y="132"/>
                    <a:pt x="60" y="131"/>
                  </a:cubicBezTo>
                  <a:cubicBezTo>
                    <a:pt x="61" y="130"/>
                    <a:pt x="61" y="129"/>
                    <a:pt x="60" y="129"/>
                  </a:cubicBezTo>
                  <a:close/>
                  <a:moveTo>
                    <a:pt x="19" y="50"/>
                  </a:moveTo>
                  <a:cubicBezTo>
                    <a:pt x="18" y="51"/>
                    <a:pt x="17" y="56"/>
                    <a:pt x="18" y="58"/>
                  </a:cubicBezTo>
                  <a:cubicBezTo>
                    <a:pt x="18" y="58"/>
                    <a:pt x="15" y="57"/>
                    <a:pt x="14" y="57"/>
                  </a:cubicBezTo>
                  <a:cubicBezTo>
                    <a:pt x="14" y="57"/>
                    <a:pt x="15" y="55"/>
                    <a:pt x="15" y="55"/>
                  </a:cubicBezTo>
                  <a:cubicBezTo>
                    <a:pt x="14" y="54"/>
                    <a:pt x="12" y="52"/>
                    <a:pt x="12" y="51"/>
                  </a:cubicBezTo>
                  <a:cubicBezTo>
                    <a:pt x="12" y="51"/>
                    <a:pt x="11" y="48"/>
                    <a:pt x="10" y="47"/>
                  </a:cubicBezTo>
                  <a:cubicBezTo>
                    <a:pt x="10" y="47"/>
                    <a:pt x="9" y="45"/>
                    <a:pt x="9" y="4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45"/>
                    <a:pt x="19" y="46"/>
                  </a:cubicBezTo>
                  <a:cubicBezTo>
                    <a:pt x="19" y="47"/>
                    <a:pt x="19" y="49"/>
                    <a:pt x="19" y="50"/>
                  </a:cubicBezTo>
                  <a:close/>
                  <a:moveTo>
                    <a:pt x="47" y="60"/>
                  </a:moveTo>
                  <a:cubicBezTo>
                    <a:pt x="47" y="60"/>
                    <a:pt x="45" y="41"/>
                    <a:pt x="48" y="36"/>
                  </a:cubicBezTo>
                  <a:cubicBezTo>
                    <a:pt x="48" y="36"/>
                    <a:pt x="50" y="38"/>
                    <a:pt x="51" y="41"/>
                  </a:cubicBezTo>
                  <a:cubicBezTo>
                    <a:pt x="52" y="42"/>
                    <a:pt x="54" y="45"/>
                    <a:pt x="54" y="46"/>
                  </a:cubicBezTo>
                  <a:cubicBezTo>
                    <a:pt x="54" y="48"/>
                    <a:pt x="50" y="56"/>
                    <a:pt x="49" y="58"/>
                  </a:cubicBezTo>
                  <a:cubicBezTo>
                    <a:pt x="49" y="59"/>
                    <a:pt x="50" y="59"/>
                    <a:pt x="50" y="59"/>
                  </a:cubicBezTo>
                  <a:cubicBezTo>
                    <a:pt x="50" y="59"/>
                    <a:pt x="47" y="60"/>
                    <a:pt x="47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7" name="Freeform 271"/>
            <p:cNvSpPr>
              <a:spLocks noEditPoints="1"/>
            </p:cNvSpPr>
            <p:nvPr/>
          </p:nvSpPr>
          <p:spPr bwMode="auto">
            <a:xfrm>
              <a:off x="3196" y="1876"/>
              <a:ext cx="48" cy="121"/>
            </a:xfrm>
            <a:custGeom>
              <a:avLst/>
              <a:gdLst>
                <a:gd name="T0" fmla="*/ 7 w 52"/>
                <a:gd name="T1" fmla="*/ 20 h 132"/>
                <a:gd name="T2" fmla="*/ 10 w 52"/>
                <a:gd name="T3" fmla="*/ 15 h 132"/>
                <a:gd name="T4" fmla="*/ 8 w 52"/>
                <a:gd name="T5" fmla="*/ 8 h 132"/>
                <a:gd name="T6" fmla="*/ 6 w 52"/>
                <a:gd name="T7" fmla="*/ 6 h 132"/>
                <a:gd name="T8" fmla="*/ 6 w 52"/>
                <a:gd name="T9" fmla="*/ 6 h 132"/>
                <a:gd name="T10" fmla="*/ 7 w 52"/>
                <a:gd name="T11" fmla="*/ 6 h 132"/>
                <a:gd name="T12" fmla="*/ 8 w 52"/>
                <a:gd name="T13" fmla="*/ 6 h 132"/>
                <a:gd name="T14" fmla="*/ 8 w 52"/>
                <a:gd name="T15" fmla="*/ 6 h 132"/>
                <a:gd name="T16" fmla="*/ 7 w 52"/>
                <a:gd name="T17" fmla="*/ 6 h 132"/>
                <a:gd name="T18" fmla="*/ 8 w 52"/>
                <a:gd name="T19" fmla="*/ 6 h 132"/>
                <a:gd name="T20" fmla="*/ 7 w 52"/>
                <a:gd name="T21" fmla="*/ 2 h 132"/>
                <a:gd name="T22" fmla="*/ 6 w 52"/>
                <a:gd name="T23" fmla="*/ 1 h 132"/>
                <a:gd name="T24" fmla="*/ 6 w 52"/>
                <a:gd name="T25" fmla="*/ 6 h 132"/>
                <a:gd name="T26" fmla="*/ 6 w 52"/>
                <a:gd name="T27" fmla="*/ 6 h 132"/>
                <a:gd name="T28" fmla="*/ 6 w 52"/>
                <a:gd name="T29" fmla="*/ 6 h 132"/>
                <a:gd name="T30" fmla="*/ 6 w 52"/>
                <a:gd name="T31" fmla="*/ 12 h 132"/>
                <a:gd name="T32" fmla="*/ 6 w 52"/>
                <a:gd name="T33" fmla="*/ 14 h 132"/>
                <a:gd name="T34" fmla="*/ 0 w 52"/>
                <a:gd name="T35" fmla="*/ 15 h 132"/>
                <a:gd name="T36" fmla="*/ 6 w 52"/>
                <a:gd name="T37" fmla="*/ 16 h 132"/>
                <a:gd name="T38" fmla="*/ 6 w 52"/>
                <a:gd name="T39" fmla="*/ 14 h 132"/>
                <a:gd name="T40" fmla="*/ 6 w 52"/>
                <a:gd name="T41" fmla="*/ 14 h 132"/>
                <a:gd name="T42" fmla="*/ 6 w 52"/>
                <a:gd name="T43" fmla="*/ 17 h 132"/>
                <a:gd name="T44" fmla="*/ 6 w 52"/>
                <a:gd name="T45" fmla="*/ 18 h 132"/>
                <a:gd name="T46" fmla="*/ 6 w 52"/>
                <a:gd name="T47" fmla="*/ 20 h 132"/>
                <a:gd name="T48" fmla="*/ 6 w 52"/>
                <a:gd name="T49" fmla="*/ 20 h 132"/>
                <a:gd name="T50" fmla="*/ 6 w 52"/>
                <a:gd name="T51" fmla="*/ 22 h 132"/>
                <a:gd name="T52" fmla="*/ 6 w 52"/>
                <a:gd name="T53" fmla="*/ 21 h 132"/>
                <a:gd name="T54" fmla="*/ 8 w 52"/>
                <a:gd name="T55" fmla="*/ 22 h 132"/>
                <a:gd name="T56" fmla="*/ 6 w 52"/>
                <a:gd name="T57" fmla="*/ 15 h 132"/>
                <a:gd name="T58" fmla="*/ 6 w 52"/>
                <a:gd name="T59" fmla="*/ 13 h 132"/>
                <a:gd name="T60" fmla="*/ 6 w 52"/>
                <a:gd name="T61" fmla="*/ 15 h 132"/>
                <a:gd name="T62" fmla="*/ 6 w 52"/>
                <a:gd name="T63" fmla="*/ 6 h 132"/>
                <a:gd name="T64" fmla="*/ 6 w 52"/>
                <a:gd name="T65" fmla="*/ 6 h 132"/>
                <a:gd name="T66" fmla="*/ 6 w 52"/>
                <a:gd name="T67" fmla="*/ 6 h 13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2" h="132">
                  <a:moveTo>
                    <a:pt x="44" y="128"/>
                  </a:moveTo>
                  <a:cubicBezTo>
                    <a:pt x="42" y="128"/>
                    <a:pt x="40" y="125"/>
                    <a:pt x="40" y="123"/>
                  </a:cubicBezTo>
                  <a:cubicBezTo>
                    <a:pt x="40" y="120"/>
                    <a:pt x="42" y="102"/>
                    <a:pt x="42" y="101"/>
                  </a:cubicBezTo>
                  <a:cubicBezTo>
                    <a:pt x="42" y="100"/>
                    <a:pt x="51" y="91"/>
                    <a:pt x="52" y="89"/>
                  </a:cubicBezTo>
                  <a:cubicBezTo>
                    <a:pt x="52" y="87"/>
                    <a:pt x="46" y="67"/>
                    <a:pt x="44" y="64"/>
                  </a:cubicBezTo>
                  <a:cubicBezTo>
                    <a:pt x="41" y="62"/>
                    <a:pt x="44" y="53"/>
                    <a:pt x="43" y="47"/>
                  </a:cubicBezTo>
                  <a:cubicBezTo>
                    <a:pt x="42" y="44"/>
                    <a:pt x="44" y="40"/>
                    <a:pt x="44" y="38"/>
                  </a:cubicBezTo>
                  <a:cubicBezTo>
                    <a:pt x="44" y="35"/>
                    <a:pt x="40" y="30"/>
                    <a:pt x="39" y="28"/>
                  </a:cubicBezTo>
                  <a:cubicBezTo>
                    <a:pt x="38" y="27"/>
                    <a:pt x="39" y="28"/>
                    <a:pt x="39" y="23"/>
                  </a:cubicBezTo>
                  <a:cubicBezTo>
                    <a:pt x="39" y="22"/>
                    <a:pt x="36" y="19"/>
                    <a:pt x="38" y="18"/>
                  </a:cubicBezTo>
                  <a:cubicBezTo>
                    <a:pt x="39" y="18"/>
                    <a:pt x="42" y="19"/>
                    <a:pt x="42" y="18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2" y="16"/>
                    <a:pt x="43" y="16"/>
                    <a:pt x="43" y="16"/>
                  </a:cubicBezTo>
                  <a:cubicBezTo>
                    <a:pt x="43" y="16"/>
                    <a:pt x="43" y="15"/>
                    <a:pt x="43" y="15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3" y="15"/>
                    <a:pt x="43" y="14"/>
                    <a:pt x="43" y="14"/>
                  </a:cubicBezTo>
                  <a:cubicBezTo>
                    <a:pt x="43" y="14"/>
                    <a:pt x="44" y="14"/>
                    <a:pt x="44" y="14"/>
                  </a:cubicBezTo>
                  <a:cubicBezTo>
                    <a:pt x="44" y="13"/>
                    <a:pt x="42" y="11"/>
                    <a:pt x="42" y="10"/>
                  </a:cubicBezTo>
                  <a:cubicBezTo>
                    <a:pt x="42" y="9"/>
                    <a:pt x="42" y="9"/>
                    <a:pt x="43" y="7"/>
                  </a:cubicBezTo>
                  <a:cubicBezTo>
                    <a:pt x="43" y="7"/>
                    <a:pt x="43" y="6"/>
                    <a:pt x="43" y="6"/>
                  </a:cubicBezTo>
                  <a:cubicBezTo>
                    <a:pt x="43" y="6"/>
                    <a:pt x="42" y="5"/>
                    <a:pt x="42" y="4"/>
                  </a:cubicBezTo>
                  <a:cubicBezTo>
                    <a:pt x="43" y="4"/>
                    <a:pt x="43" y="3"/>
                    <a:pt x="42" y="2"/>
                  </a:cubicBezTo>
                  <a:cubicBezTo>
                    <a:pt x="40" y="2"/>
                    <a:pt x="38" y="1"/>
                    <a:pt x="38" y="1"/>
                  </a:cubicBezTo>
                  <a:cubicBezTo>
                    <a:pt x="38" y="1"/>
                    <a:pt x="36" y="1"/>
                    <a:pt x="35" y="1"/>
                  </a:cubicBezTo>
                  <a:cubicBezTo>
                    <a:pt x="34" y="1"/>
                    <a:pt x="33" y="0"/>
                    <a:pt x="32" y="1"/>
                  </a:cubicBezTo>
                  <a:cubicBezTo>
                    <a:pt x="31" y="1"/>
                    <a:pt x="26" y="3"/>
                    <a:pt x="26" y="12"/>
                  </a:cubicBezTo>
                  <a:cubicBezTo>
                    <a:pt x="26" y="12"/>
                    <a:pt x="23" y="13"/>
                    <a:pt x="25" y="19"/>
                  </a:cubicBezTo>
                  <a:cubicBezTo>
                    <a:pt x="27" y="26"/>
                    <a:pt x="23" y="24"/>
                    <a:pt x="23" y="24"/>
                  </a:cubicBezTo>
                  <a:cubicBezTo>
                    <a:pt x="23" y="24"/>
                    <a:pt x="21" y="26"/>
                    <a:pt x="23" y="27"/>
                  </a:cubicBezTo>
                  <a:cubicBezTo>
                    <a:pt x="26" y="29"/>
                    <a:pt x="24" y="33"/>
                    <a:pt x="24" y="34"/>
                  </a:cubicBezTo>
                  <a:cubicBezTo>
                    <a:pt x="27" y="41"/>
                    <a:pt x="24" y="50"/>
                    <a:pt x="25" y="53"/>
                  </a:cubicBezTo>
                  <a:cubicBezTo>
                    <a:pt x="26" y="55"/>
                    <a:pt x="28" y="65"/>
                    <a:pt x="27" y="66"/>
                  </a:cubicBezTo>
                  <a:cubicBezTo>
                    <a:pt x="25" y="69"/>
                    <a:pt x="25" y="70"/>
                    <a:pt x="25" y="70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77"/>
                    <a:pt x="13" y="74"/>
                    <a:pt x="12" y="74"/>
                  </a:cubicBezTo>
                  <a:cubicBezTo>
                    <a:pt x="11" y="74"/>
                    <a:pt x="0" y="82"/>
                    <a:pt x="0" y="84"/>
                  </a:cubicBezTo>
                  <a:cubicBezTo>
                    <a:pt x="0" y="87"/>
                    <a:pt x="17" y="104"/>
                    <a:pt x="20" y="103"/>
                  </a:cubicBezTo>
                  <a:cubicBezTo>
                    <a:pt x="23" y="103"/>
                    <a:pt x="29" y="92"/>
                    <a:pt x="29" y="90"/>
                  </a:cubicBezTo>
                  <a:cubicBezTo>
                    <a:pt x="29" y="89"/>
                    <a:pt x="25" y="87"/>
                    <a:pt x="25" y="87"/>
                  </a:cubicBezTo>
                  <a:cubicBezTo>
                    <a:pt x="25" y="87"/>
                    <a:pt x="28" y="77"/>
                    <a:pt x="29" y="77"/>
                  </a:cubicBezTo>
                  <a:cubicBezTo>
                    <a:pt x="29" y="76"/>
                    <a:pt x="30" y="77"/>
                    <a:pt x="30" y="78"/>
                  </a:cubicBezTo>
                  <a:cubicBezTo>
                    <a:pt x="31" y="80"/>
                    <a:pt x="32" y="82"/>
                    <a:pt x="32" y="82"/>
                  </a:cubicBezTo>
                  <a:cubicBezTo>
                    <a:pt x="32" y="83"/>
                    <a:pt x="31" y="86"/>
                    <a:pt x="31" y="90"/>
                  </a:cubicBezTo>
                  <a:cubicBezTo>
                    <a:pt x="30" y="96"/>
                    <a:pt x="31" y="101"/>
                    <a:pt x="29" y="103"/>
                  </a:cubicBezTo>
                  <a:cubicBezTo>
                    <a:pt x="25" y="108"/>
                    <a:pt x="22" y="104"/>
                    <a:pt x="20" y="109"/>
                  </a:cubicBezTo>
                  <a:cubicBezTo>
                    <a:pt x="19" y="110"/>
                    <a:pt x="21" y="112"/>
                    <a:pt x="21" y="113"/>
                  </a:cubicBezTo>
                  <a:cubicBezTo>
                    <a:pt x="21" y="113"/>
                    <a:pt x="21" y="117"/>
                    <a:pt x="19" y="118"/>
                  </a:cubicBezTo>
                  <a:cubicBezTo>
                    <a:pt x="18" y="118"/>
                    <a:pt x="19" y="119"/>
                    <a:pt x="19" y="119"/>
                  </a:cubicBezTo>
                  <a:cubicBezTo>
                    <a:pt x="23" y="116"/>
                    <a:pt x="23" y="116"/>
                    <a:pt x="23" y="116"/>
                  </a:cubicBezTo>
                  <a:cubicBezTo>
                    <a:pt x="23" y="116"/>
                    <a:pt x="25" y="118"/>
                    <a:pt x="25" y="120"/>
                  </a:cubicBezTo>
                  <a:cubicBezTo>
                    <a:pt x="25" y="121"/>
                    <a:pt x="24" y="125"/>
                    <a:pt x="30" y="127"/>
                  </a:cubicBezTo>
                  <a:cubicBezTo>
                    <a:pt x="30" y="130"/>
                    <a:pt x="30" y="130"/>
                    <a:pt x="30" y="130"/>
                  </a:cubicBezTo>
                  <a:cubicBezTo>
                    <a:pt x="31" y="130"/>
                    <a:pt x="31" y="130"/>
                    <a:pt x="31" y="130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7"/>
                    <a:pt x="35" y="128"/>
                    <a:pt x="36" y="128"/>
                  </a:cubicBezTo>
                  <a:cubicBezTo>
                    <a:pt x="36" y="128"/>
                    <a:pt x="35" y="132"/>
                    <a:pt x="46" y="129"/>
                  </a:cubicBezTo>
                  <a:cubicBezTo>
                    <a:pt x="48" y="129"/>
                    <a:pt x="44" y="128"/>
                    <a:pt x="44" y="128"/>
                  </a:cubicBezTo>
                  <a:close/>
                  <a:moveTo>
                    <a:pt x="23" y="86"/>
                  </a:moveTo>
                  <a:cubicBezTo>
                    <a:pt x="16" y="79"/>
                    <a:pt x="16" y="79"/>
                    <a:pt x="16" y="79"/>
                  </a:cubicBezTo>
                  <a:cubicBezTo>
                    <a:pt x="16" y="79"/>
                    <a:pt x="24" y="73"/>
                    <a:pt x="24" y="73"/>
                  </a:cubicBezTo>
                  <a:cubicBezTo>
                    <a:pt x="25" y="74"/>
                    <a:pt x="27" y="76"/>
                    <a:pt x="27" y="76"/>
                  </a:cubicBezTo>
                  <a:lnTo>
                    <a:pt x="23" y="86"/>
                  </a:lnTo>
                  <a:close/>
                  <a:moveTo>
                    <a:pt x="29" y="22"/>
                  </a:moveTo>
                  <a:cubicBezTo>
                    <a:pt x="29" y="22"/>
                    <a:pt x="28" y="22"/>
                    <a:pt x="28" y="22"/>
                  </a:cubicBezTo>
                  <a:cubicBezTo>
                    <a:pt x="27" y="22"/>
                    <a:pt x="29" y="19"/>
                    <a:pt x="28" y="18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8"/>
                    <a:pt x="29" y="19"/>
                    <a:pt x="29" y="19"/>
                  </a:cubicBezTo>
                  <a:cubicBezTo>
                    <a:pt x="29" y="20"/>
                    <a:pt x="29" y="21"/>
                    <a:pt x="29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8" name="Freeform 272"/>
            <p:cNvSpPr>
              <a:spLocks noEditPoints="1"/>
            </p:cNvSpPr>
            <p:nvPr/>
          </p:nvSpPr>
          <p:spPr bwMode="auto">
            <a:xfrm>
              <a:off x="3236" y="1889"/>
              <a:ext cx="38" cy="115"/>
            </a:xfrm>
            <a:custGeom>
              <a:avLst/>
              <a:gdLst>
                <a:gd name="T0" fmla="*/ 5 w 42"/>
                <a:gd name="T1" fmla="*/ 5 h 126"/>
                <a:gd name="T2" fmla="*/ 5 w 42"/>
                <a:gd name="T3" fmla="*/ 5 h 126"/>
                <a:gd name="T4" fmla="*/ 5 w 42"/>
                <a:gd name="T5" fmla="*/ 5 h 126"/>
                <a:gd name="T6" fmla="*/ 5 w 42"/>
                <a:gd name="T7" fmla="*/ 1 h 126"/>
                <a:gd name="T8" fmla="*/ 5 w 42"/>
                <a:gd name="T9" fmla="*/ 1 h 126"/>
                <a:gd name="T10" fmla="*/ 5 w 42"/>
                <a:gd name="T11" fmla="*/ 5 h 126"/>
                <a:gd name="T12" fmla="*/ 5 w 42"/>
                <a:gd name="T13" fmla="*/ 5 h 126"/>
                <a:gd name="T14" fmla="*/ 5 w 42"/>
                <a:gd name="T15" fmla="*/ 5 h 126"/>
                <a:gd name="T16" fmla="*/ 5 w 42"/>
                <a:gd name="T17" fmla="*/ 5 h 126"/>
                <a:gd name="T18" fmla="*/ 5 w 42"/>
                <a:gd name="T19" fmla="*/ 5 h 126"/>
                <a:gd name="T20" fmla="*/ 5 w 42"/>
                <a:gd name="T21" fmla="*/ 5 h 126"/>
                <a:gd name="T22" fmla="*/ 5 w 42"/>
                <a:gd name="T23" fmla="*/ 5 h 126"/>
                <a:gd name="T24" fmla="*/ 5 w 42"/>
                <a:gd name="T25" fmla="*/ 5 h 126"/>
                <a:gd name="T26" fmla="*/ 4 w 42"/>
                <a:gd name="T27" fmla="*/ 7 h 126"/>
                <a:gd name="T28" fmla="*/ 2 w 42"/>
                <a:gd name="T29" fmla="*/ 9 h 126"/>
                <a:gd name="T30" fmla="*/ 1 w 42"/>
                <a:gd name="T31" fmla="*/ 11 h 126"/>
                <a:gd name="T32" fmla="*/ 5 w 42"/>
                <a:gd name="T33" fmla="*/ 12 h 126"/>
                <a:gd name="T34" fmla="*/ 5 w 42"/>
                <a:gd name="T35" fmla="*/ 11 h 126"/>
                <a:gd name="T36" fmla="*/ 5 w 42"/>
                <a:gd name="T37" fmla="*/ 10 h 126"/>
                <a:gd name="T38" fmla="*/ 5 w 42"/>
                <a:gd name="T39" fmla="*/ 10 h 126"/>
                <a:gd name="T40" fmla="*/ 5 w 42"/>
                <a:gd name="T41" fmla="*/ 13 h 126"/>
                <a:gd name="T42" fmla="*/ 5 w 42"/>
                <a:gd name="T43" fmla="*/ 15 h 126"/>
                <a:gd name="T44" fmla="*/ 5 w 42"/>
                <a:gd name="T45" fmla="*/ 17 h 126"/>
                <a:gd name="T46" fmla="*/ 5 w 42"/>
                <a:gd name="T47" fmla="*/ 18 h 126"/>
                <a:gd name="T48" fmla="*/ 5 w 42"/>
                <a:gd name="T49" fmla="*/ 16 h 126"/>
                <a:gd name="T50" fmla="*/ 5 w 42"/>
                <a:gd name="T51" fmla="*/ 15 h 126"/>
                <a:gd name="T52" fmla="*/ 5 w 42"/>
                <a:gd name="T53" fmla="*/ 14 h 126"/>
                <a:gd name="T54" fmla="*/ 5 w 42"/>
                <a:gd name="T55" fmla="*/ 13 h 126"/>
                <a:gd name="T56" fmla="*/ 5 w 42"/>
                <a:gd name="T57" fmla="*/ 16 h 126"/>
                <a:gd name="T58" fmla="*/ 5 w 42"/>
                <a:gd name="T59" fmla="*/ 17 h 126"/>
                <a:gd name="T60" fmla="*/ 5 w 42"/>
                <a:gd name="T61" fmla="*/ 18 h 126"/>
                <a:gd name="T62" fmla="*/ 5 w 42"/>
                <a:gd name="T63" fmla="*/ 18 h 126"/>
                <a:gd name="T64" fmla="*/ 5 w 42"/>
                <a:gd name="T65" fmla="*/ 16 h 126"/>
                <a:gd name="T66" fmla="*/ 5 w 42"/>
                <a:gd name="T67" fmla="*/ 14 h 126"/>
                <a:gd name="T68" fmla="*/ 5 w 42"/>
                <a:gd name="T69" fmla="*/ 10 h 126"/>
                <a:gd name="T70" fmla="*/ 5 w 42"/>
                <a:gd name="T71" fmla="*/ 6 h 126"/>
                <a:gd name="T72" fmla="*/ 5 w 42"/>
                <a:gd name="T73" fmla="*/ 7 h 126"/>
                <a:gd name="T74" fmla="*/ 5 w 42"/>
                <a:gd name="T75" fmla="*/ 9 h 126"/>
                <a:gd name="T76" fmla="*/ 5 w 42"/>
                <a:gd name="T77" fmla="*/ 11 h 126"/>
                <a:gd name="T78" fmla="*/ 5 w 42"/>
                <a:gd name="T79" fmla="*/ 11 h 126"/>
                <a:gd name="T80" fmla="*/ 5 w 42"/>
                <a:gd name="T81" fmla="*/ 12 h 126"/>
                <a:gd name="T82" fmla="*/ 5 w 42"/>
                <a:gd name="T83" fmla="*/ 11 h 126"/>
                <a:gd name="T84" fmla="*/ 5 w 42"/>
                <a:gd name="T85" fmla="*/ 9 h 126"/>
                <a:gd name="T86" fmla="*/ 5 w 42"/>
                <a:gd name="T87" fmla="*/ 6 h 126"/>
                <a:gd name="T88" fmla="*/ 5 w 42"/>
                <a:gd name="T89" fmla="*/ 11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26">
                  <a:moveTo>
                    <a:pt x="41" y="43"/>
                  </a:moveTo>
                  <a:cubicBezTo>
                    <a:pt x="40" y="40"/>
                    <a:pt x="41" y="34"/>
                    <a:pt x="40" y="29"/>
                  </a:cubicBezTo>
                  <a:cubicBezTo>
                    <a:pt x="38" y="25"/>
                    <a:pt x="39" y="26"/>
                    <a:pt x="38" y="23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5" y="19"/>
                    <a:pt x="33" y="17"/>
                    <a:pt x="33" y="17"/>
                  </a:cubicBezTo>
                  <a:cubicBezTo>
                    <a:pt x="32" y="17"/>
                    <a:pt x="32" y="12"/>
                    <a:pt x="32" y="11"/>
                  </a:cubicBezTo>
                  <a:cubicBezTo>
                    <a:pt x="31" y="10"/>
                    <a:pt x="29" y="3"/>
                    <a:pt x="27" y="2"/>
                  </a:cubicBezTo>
                  <a:cubicBezTo>
                    <a:pt x="26" y="1"/>
                    <a:pt x="24" y="0"/>
                    <a:pt x="22" y="1"/>
                  </a:cubicBezTo>
                  <a:cubicBezTo>
                    <a:pt x="21" y="1"/>
                    <a:pt x="20" y="0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6" y="1"/>
                    <a:pt x="15" y="2"/>
                    <a:pt x="15" y="2"/>
                  </a:cubicBezTo>
                  <a:cubicBezTo>
                    <a:pt x="15" y="2"/>
                    <a:pt x="14" y="5"/>
                    <a:pt x="14" y="5"/>
                  </a:cubicBezTo>
                  <a:cubicBezTo>
                    <a:pt x="14" y="6"/>
                    <a:pt x="15" y="7"/>
                    <a:pt x="14" y="7"/>
                  </a:cubicBezTo>
                  <a:cubicBezTo>
                    <a:pt x="14" y="8"/>
                    <a:pt x="12" y="10"/>
                    <a:pt x="12" y="10"/>
                  </a:cubicBezTo>
                  <a:cubicBezTo>
                    <a:pt x="13" y="10"/>
                    <a:pt x="13" y="11"/>
                    <a:pt x="13" y="11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3" y="12"/>
                    <a:pt x="13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4" y="14"/>
                    <a:pt x="13" y="15"/>
                    <a:pt x="14" y="15"/>
                  </a:cubicBezTo>
                  <a:cubicBezTo>
                    <a:pt x="14" y="16"/>
                    <a:pt x="14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18" y="19"/>
                    <a:pt x="17" y="20"/>
                    <a:pt x="16" y="21"/>
                  </a:cubicBezTo>
                  <a:cubicBezTo>
                    <a:pt x="15" y="22"/>
                    <a:pt x="11" y="22"/>
                    <a:pt x="10" y="24"/>
                  </a:cubicBezTo>
                  <a:cubicBezTo>
                    <a:pt x="9" y="25"/>
                    <a:pt x="8" y="28"/>
                    <a:pt x="8" y="29"/>
                  </a:cubicBezTo>
                  <a:cubicBezTo>
                    <a:pt x="7" y="30"/>
                    <a:pt x="6" y="38"/>
                    <a:pt x="5" y="39"/>
                  </a:cubicBezTo>
                  <a:cubicBezTo>
                    <a:pt x="5" y="40"/>
                    <a:pt x="5" y="41"/>
                    <a:pt x="5" y="44"/>
                  </a:cubicBezTo>
                  <a:cubicBezTo>
                    <a:pt x="5" y="46"/>
                    <a:pt x="4" y="47"/>
                    <a:pt x="4" y="49"/>
                  </a:cubicBezTo>
                  <a:cubicBezTo>
                    <a:pt x="4" y="50"/>
                    <a:pt x="3" y="50"/>
                    <a:pt x="3" y="55"/>
                  </a:cubicBezTo>
                  <a:cubicBezTo>
                    <a:pt x="3" y="57"/>
                    <a:pt x="2" y="56"/>
                    <a:pt x="2" y="59"/>
                  </a:cubicBezTo>
                  <a:cubicBezTo>
                    <a:pt x="2" y="60"/>
                    <a:pt x="2" y="61"/>
                    <a:pt x="2" y="63"/>
                  </a:cubicBezTo>
                  <a:cubicBezTo>
                    <a:pt x="2" y="64"/>
                    <a:pt x="0" y="66"/>
                    <a:pt x="1" y="67"/>
                  </a:cubicBezTo>
                  <a:cubicBezTo>
                    <a:pt x="2" y="68"/>
                    <a:pt x="0" y="69"/>
                    <a:pt x="3" y="72"/>
                  </a:cubicBezTo>
                  <a:cubicBezTo>
                    <a:pt x="4" y="73"/>
                    <a:pt x="3" y="72"/>
                    <a:pt x="6" y="74"/>
                  </a:cubicBezTo>
                  <a:cubicBezTo>
                    <a:pt x="6" y="74"/>
                    <a:pt x="7" y="74"/>
                    <a:pt x="6" y="73"/>
                  </a:cubicBezTo>
                  <a:cubicBezTo>
                    <a:pt x="6" y="72"/>
                    <a:pt x="7" y="72"/>
                    <a:pt x="7" y="68"/>
                  </a:cubicBezTo>
                  <a:cubicBezTo>
                    <a:pt x="7" y="68"/>
                    <a:pt x="7" y="68"/>
                    <a:pt x="7" y="67"/>
                  </a:cubicBezTo>
                  <a:cubicBezTo>
                    <a:pt x="7" y="67"/>
                    <a:pt x="7" y="66"/>
                    <a:pt x="7" y="65"/>
                  </a:cubicBezTo>
                  <a:cubicBezTo>
                    <a:pt x="7" y="64"/>
                    <a:pt x="8" y="61"/>
                    <a:pt x="8" y="61"/>
                  </a:cubicBezTo>
                  <a:cubicBezTo>
                    <a:pt x="9" y="61"/>
                    <a:pt x="8" y="64"/>
                    <a:pt x="8" y="65"/>
                  </a:cubicBezTo>
                  <a:cubicBezTo>
                    <a:pt x="8" y="66"/>
                    <a:pt x="7" y="80"/>
                    <a:pt x="8" y="84"/>
                  </a:cubicBezTo>
                  <a:cubicBezTo>
                    <a:pt x="9" y="85"/>
                    <a:pt x="8" y="87"/>
                    <a:pt x="8" y="87"/>
                  </a:cubicBezTo>
                  <a:cubicBezTo>
                    <a:pt x="8" y="88"/>
                    <a:pt x="7" y="90"/>
                    <a:pt x="7" y="93"/>
                  </a:cubicBezTo>
                  <a:cubicBezTo>
                    <a:pt x="8" y="93"/>
                    <a:pt x="6" y="99"/>
                    <a:pt x="7" y="101"/>
                  </a:cubicBezTo>
                  <a:cubicBezTo>
                    <a:pt x="7" y="102"/>
                    <a:pt x="5" y="110"/>
                    <a:pt x="6" y="111"/>
                  </a:cubicBezTo>
                  <a:cubicBezTo>
                    <a:pt x="6" y="112"/>
                    <a:pt x="7" y="114"/>
                    <a:pt x="7" y="115"/>
                  </a:cubicBezTo>
                  <a:cubicBezTo>
                    <a:pt x="7" y="118"/>
                    <a:pt x="4" y="121"/>
                    <a:pt x="7" y="125"/>
                  </a:cubicBezTo>
                  <a:cubicBezTo>
                    <a:pt x="7" y="126"/>
                    <a:pt x="12" y="124"/>
                    <a:pt x="12" y="120"/>
                  </a:cubicBezTo>
                  <a:cubicBezTo>
                    <a:pt x="12" y="116"/>
                    <a:pt x="13" y="116"/>
                    <a:pt x="13" y="116"/>
                  </a:cubicBezTo>
                  <a:cubicBezTo>
                    <a:pt x="14" y="115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2"/>
                  </a:cubicBezTo>
                  <a:cubicBezTo>
                    <a:pt x="14" y="110"/>
                    <a:pt x="15" y="103"/>
                    <a:pt x="15" y="102"/>
                  </a:cubicBezTo>
                  <a:cubicBezTo>
                    <a:pt x="16" y="101"/>
                    <a:pt x="15" y="100"/>
                    <a:pt x="15" y="100"/>
                  </a:cubicBezTo>
                  <a:cubicBezTo>
                    <a:pt x="15" y="100"/>
                    <a:pt x="15" y="92"/>
                    <a:pt x="15" y="91"/>
                  </a:cubicBezTo>
                  <a:cubicBezTo>
                    <a:pt x="16" y="87"/>
                    <a:pt x="18" y="81"/>
                    <a:pt x="19" y="70"/>
                  </a:cubicBezTo>
                  <a:cubicBezTo>
                    <a:pt x="20" y="68"/>
                    <a:pt x="21" y="81"/>
                    <a:pt x="24" y="86"/>
                  </a:cubicBezTo>
                  <a:cubicBezTo>
                    <a:pt x="24" y="86"/>
                    <a:pt x="26" y="95"/>
                    <a:pt x="25" y="100"/>
                  </a:cubicBezTo>
                  <a:cubicBezTo>
                    <a:pt x="24" y="104"/>
                    <a:pt x="25" y="109"/>
                    <a:pt x="25" y="109"/>
                  </a:cubicBezTo>
                  <a:cubicBezTo>
                    <a:pt x="25" y="110"/>
                    <a:pt x="24" y="112"/>
                    <a:pt x="25" y="113"/>
                  </a:cubicBezTo>
                  <a:cubicBezTo>
                    <a:pt x="26" y="115"/>
                    <a:pt x="26" y="116"/>
                    <a:pt x="26" y="116"/>
                  </a:cubicBezTo>
                  <a:cubicBezTo>
                    <a:pt x="25" y="116"/>
                    <a:pt x="26" y="117"/>
                    <a:pt x="27" y="118"/>
                  </a:cubicBezTo>
                  <a:cubicBezTo>
                    <a:pt x="27" y="118"/>
                    <a:pt x="26" y="121"/>
                    <a:pt x="26" y="121"/>
                  </a:cubicBezTo>
                  <a:cubicBezTo>
                    <a:pt x="27" y="122"/>
                    <a:pt x="29" y="126"/>
                    <a:pt x="30" y="126"/>
                  </a:cubicBezTo>
                  <a:cubicBezTo>
                    <a:pt x="31" y="126"/>
                    <a:pt x="33" y="121"/>
                    <a:pt x="33" y="121"/>
                  </a:cubicBezTo>
                  <a:cubicBezTo>
                    <a:pt x="33" y="121"/>
                    <a:pt x="32" y="119"/>
                    <a:pt x="32" y="119"/>
                  </a:cubicBezTo>
                  <a:cubicBezTo>
                    <a:pt x="32" y="118"/>
                    <a:pt x="33" y="112"/>
                    <a:pt x="33" y="109"/>
                  </a:cubicBezTo>
                  <a:cubicBezTo>
                    <a:pt x="32" y="106"/>
                    <a:pt x="34" y="102"/>
                    <a:pt x="33" y="99"/>
                  </a:cubicBezTo>
                  <a:cubicBezTo>
                    <a:pt x="32" y="98"/>
                    <a:pt x="33" y="95"/>
                    <a:pt x="32" y="92"/>
                  </a:cubicBezTo>
                  <a:cubicBezTo>
                    <a:pt x="31" y="90"/>
                    <a:pt x="32" y="80"/>
                    <a:pt x="32" y="78"/>
                  </a:cubicBezTo>
                  <a:cubicBezTo>
                    <a:pt x="32" y="77"/>
                    <a:pt x="34" y="66"/>
                    <a:pt x="33" y="64"/>
                  </a:cubicBezTo>
                  <a:cubicBezTo>
                    <a:pt x="33" y="61"/>
                    <a:pt x="33" y="52"/>
                    <a:pt x="32" y="49"/>
                  </a:cubicBezTo>
                  <a:cubicBezTo>
                    <a:pt x="32" y="47"/>
                    <a:pt x="32" y="46"/>
                    <a:pt x="32" y="46"/>
                  </a:cubicBezTo>
                  <a:cubicBezTo>
                    <a:pt x="32" y="45"/>
                    <a:pt x="34" y="43"/>
                    <a:pt x="34" y="40"/>
                  </a:cubicBezTo>
                  <a:cubicBezTo>
                    <a:pt x="34" y="40"/>
                    <a:pt x="36" y="46"/>
                    <a:pt x="36" y="47"/>
                  </a:cubicBezTo>
                  <a:cubicBezTo>
                    <a:pt x="35" y="47"/>
                    <a:pt x="35" y="51"/>
                    <a:pt x="36" y="53"/>
                  </a:cubicBezTo>
                  <a:cubicBezTo>
                    <a:pt x="36" y="55"/>
                    <a:pt x="36" y="57"/>
                    <a:pt x="36" y="59"/>
                  </a:cubicBezTo>
                  <a:cubicBezTo>
                    <a:pt x="36" y="60"/>
                    <a:pt x="34" y="66"/>
                    <a:pt x="34" y="67"/>
                  </a:cubicBezTo>
                  <a:cubicBezTo>
                    <a:pt x="34" y="67"/>
                    <a:pt x="34" y="69"/>
                    <a:pt x="34" y="69"/>
                  </a:cubicBezTo>
                  <a:cubicBezTo>
                    <a:pt x="34" y="69"/>
                    <a:pt x="34" y="71"/>
                    <a:pt x="34" y="71"/>
                  </a:cubicBezTo>
                  <a:cubicBezTo>
                    <a:pt x="33" y="71"/>
                    <a:pt x="34" y="72"/>
                    <a:pt x="35" y="70"/>
                  </a:cubicBezTo>
                  <a:cubicBezTo>
                    <a:pt x="36" y="68"/>
                    <a:pt x="34" y="72"/>
                    <a:pt x="34" y="73"/>
                  </a:cubicBezTo>
                  <a:cubicBezTo>
                    <a:pt x="34" y="74"/>
                    <a:pt x="35" y="75"/>
                    <a:pt x="37" y="73"/>
                  </a:cubicBezTo>
                  <a:cubicBezTo>
                    <a:pt x="38" y="73"/>
                    <a:pt x="40" y="72"/>
                    <a:pt x="40" y="70"/>
                  </a:cubicBezTo>
                  <a:cubicBezTo>
                    <a:pt x="40" y="70"/>
                    <a:pt x="40" y="69"/>
                    <a:pt x="40" y="68"/>
                  </a:cubicBezTo>
                  <a:cubicBezTo>
                    <a:pt x="41" y="68"/>
                    <a:pt x="40" y="67"/>
                    <a:pt x="41" y="65"/>
                  </a:cubicBezTo>
                  <a:cubicBezTo>
                    <a:pt x="42" y="64"/>
                    <a:pt x="41" y="59"/>
                    <a:pt x="41" y="58"/>
                  </a:cubicBezTo>
                  <a:cubicBezTo>
                    <a:pt x="41" y="56"/>
                    <a:pt x="41" y="55"/>
                    <a:pt x="41" y="51"/>
                  </a:cubicBezTo>
                  <a:cubicBezTo>
                    <a:pt x="42" y="48"/>
                    <a:pt x="42" y="46"/>
                    <a:pt x="41" y="43"/>
                  </a:cubicBezTo>
                  <a:close/>
                  <a:moveTo>
                    <a:pt x="5" y="73"/>
                  </a:moveTo>
                  <a:cubicBezTo>
                    <a:pt x="4" y="71"/>
                    <a:pt x="5" y="69"/>
                    <a:pt x="5" y="69"/>
                  </a:cubicBezTo>
                  <a:cubicBezTo>
                    <a:pt x="5" y="69"/>
                    <a:pt x="6" y="74"/>
                    <a:pt x="5" y="7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9" name="Freeform 273"/>
            <p:cNvSpPr>
              <a:spLocks noEditPoints="1"/>
            </p:cNvSpPr>
            <p:nvPr/>
          </p:nvSpPr>
          <p:spPr bwMode="auto">
            <a:xfrm>
              <a:off x="3305" y="2119"/>
              <a:ext cx="45" cy="141"/>
            </a:xfrm>
            <a:custGeom>
              <a:avLst/>
              <a:gdLst>
                <a:gd name="T0" fmla="*/ 7 w 49"/>
                <a:gd name="T1" fmla="*/ 9 h 154"/>
                <a:gd name="T2" fmla="*/ 7 w 49"/>
                <a:gd name="T3" fmla="*/ 8 h 154"/>
                <a:gd name="T4" fmla="*/ 7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5 h 154"/>
                <a:gd name="T16" fmla="*/ 6 w 49"/>
                <a:gd name="T17" fmla="*/ 4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6 w 49"/>
                <a:gd name="T29" fmla="*/ 7 h 154"/>
                <a:gd name="T30" fmla="*/ 3 w 49"/>
                <a:gd name="T31" fmla="*/ 12 h 154"/>
                <a:gd name="T32" fmla="*/ 6 w 49"/>
                <a:gd name="T33" fmla="*/ 14 h 154"/>
                <a:gd name="T34" fmla="*/ 5 w 49"/>
                <a:gd name="T35" fmla="*/ 14 h 154"/>
                <a:gd name="T36" fmla="*/ 5 w 49"/>
                <a:gd name="T37" fmla="*/ 13 h 154"/>
                <a:gd name="T38" fmla="*/ 5 w 49"/>
                <a:gd name="T39" fmla="*/ 13 h 154"/>
                <a:gd name="T40" fmla="*/ 6 w 49"/>
                <a:gd name="T41" fmla="*/ 13 h 154"/>
                <a:gd name="T42" fmla="*/ 6 w 49"/>
                <a:gd name="T43" fmla="*/ 13 h 154"/>
                <a:gd name="T44" fmla="*/ 6 w 49"/>
                <a:gd name="T45" fmla="*/ 12 h 154"/>
                <a:gd name="T46" fmla="*/ 6 w 49"/>
                <a:gd name="T47" fmla="*/ 16 h 154"/>
                <a:gd name="T48" fmla="*/ 6 w 49"/>
                <a:gd name="T49" fmla="*/ 16 h 154"/>
                <a:gd name="T50" fmla="*/ 6 w 49"/>
                <a:gd name="T51" fmla="*/ 17 h 154"/>
                <a:gd name="T52" fmla="*/ 6 w 49"/>
                <a:gd name="T53" fmla="*/ 21 h 154"/>
                <a:gd name="T54" fmla="*/ 6 w 49"/>
                <a:gd name="T55" fmla="*/ 23 h 154"/>
                <a:gd name="T56" fmla="*/ 6 w 49"/>
                <a:gd name="T57" fmla="*/ 24 h 154"/>
                <a:gd name="T58" fmla="*/ 6 w 49"/>
                <a:gd name="T59" fmla="*/ 24 h 154"/>
                <a:gd name="T60" fmla="*/ 6 w 49"/>
                <a:gd name="T61" fmla="*/ 23 h 154"/>
                <a:gd name="T62" fmla="*/ 6 w 49"/>
                <a:gd name="T63" fmla="*/ 21 h 154"/>
                <a:gd name="T64" fmla="*/ 6 w 49"/>
                <a:gd name="T65" fmla="*/ 21 h 154"/>
                <a:gd name="T66" fmla="*/ 6 w 49"/>
                <a:gd name="T67" fmla="*/ 19 h 154"/>
                <a:gd name="T68" fmla="*/ 6 w 49"/>
                <a:gd name="T69" fmla="*/ 16 h 154"/>
                <a:gd name="T70" fmla="*/ 6 w 49"/>
                <a:gd name="T71" fmla="*/ 19 h 154"/>
                <a:gd name="T72" fmla="*/ 6 w 49"/>
                <a:gd name="T73" fmla="*/ 22 h 154"/>
                <a:gd name="T74" fmla="*/ 6 w 49"/>
                <a:gd name="T75" fmla="*/ 23 h 154"/>
                <a:gd name="T76" fmla="*/ 6 w 49"/>
                <a:gd name="T77" fmla="*/ 21 h 154"/>
                <a:gd name="T78" fmla="*/ 6 w 49"/>
                <a:gd name="T79" fmla="*/ 21 h 154"/>
                <a:gd name="T80" fmla="*/ 6 w 49"/>
                <a:gd name="T81" fmla="*/ 19 h 154"/>
                <a:gd name="T82" fmla="*/ 6 w 49"/>
                <a:gd name="T83" fmla="*/ 16 h 154"/>
                <a:gd name="T84" fmla="*/ 6 w 49"/>
                <a:gd name="T85" fmla="*/ 16 h 154"/>
                <a:gd name="T86" fmla="*/ 6 w 49"/>
                <a:gd name="T87" fmla="*/ 14 h 154"/>
                <a:gd name="T88" fmla="*/ 6 w 49"/>
                <a:gd name="T89" fmla="*/ 12 h 154"/>
                <a:gd name="T90" fmla="*/ 6 w 49"/>
                <a:gd name="T91" fmla="*/ 12 h 154"/>
                <a:gd name="T92" fmla="*/ 7 w 49"/>
                <a:gd name="T93" fmla="*/ 11 h 154"/>
                <a:gd name="T94" fmla="*/ 7 w 49"/>
                <a:gd name="T95" fmla="*/ 9 h 154"/>
                <a:gd name="T96" fmla="*/ 6 w 49"/>
                <a:gd name="T97" fmla="*/ 10 h 154"/>
                <a:gd name="T98" fmla="*/ 6 w 49"/>
                <a:gd name="T99" fmla="*/ 9 h 154"/>
                <a:gd name="T100" fmla="*/ 6 w 49"/>
                <a:gd name="T101" fmla="*/ 7 h 154"/>
                <a:gd name="T102" fmla="*/ 6 w 49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3" y="54"/>
                  </a:moveTo>
                  <a:cubicBezTo>
                    <a:pt x="43" y="53"/>
                    <a:pt x="45" y="51"/>
                    <a:pt x="45" y="50"/>
                  </a:cubicBezTo>
                  <a:cubicBezTo>
                    <a:pt x="44" y="45"/>
                    <a:pt x="42" y="33"/>
                    <a:pt x="42" y="29"/>
                  </a:cubicBezTo>
                  <a:cubicBezTo>
                    <a:pt x="42" y="27"/>
                    <a:pt x="42" y="26"/>
                    <a:pt x="39" y="26"/>
                  </a:cubicBezTo>
                  <a:cubicBezTo>
                    <a:pt x="37" y="26"/>
                    <a:pt x="38" y="24"/>
                    <a:pt x="30" y="22"/>
                  </a:cubicBezTo>
                  <a:cubicBezTo>
                    <a:pt x="29" y="22"/>
                    <a:pt x="29" y="19"/>
                    <a:pt x="29" y="19"/>
                  </a:cubicBezTo>
                  <a:cubicBezTo>
                    <a:pt x="29" y="19"/>
                    <a:pt x="30" y="21"/>
                    <a:pt x="33" y="19"/>
                  </a:cubicBezTo>
                  <a:cubicBezTo>
                    <a:pt x="34" y="19"/>
                    <a:pt x="32" y="13"/>
                    <a:pt x="29" y="5"/>
                  </a:cubicBezTo>
                  <a:cubicBezTo>
                    <a:pt x="28" y="0"/>
                    <a:pt x="21" y="1"/>
                    <a:pt x="19" y="4"/>
                  </a:cubicBezTo>
                  <a:cubicBezTo>
                    <a:pt x="15" y="9"/>
                    <a:pt x="16" y="20"/>
                    <a:pt x="15" y="20"/>
                  </a:cubicBezTo>
                  <a:cubicBezTo>
                    <a:pt x="15" y="20"/>
                    <a:pt x="20" y="19"/>
                    <a:pt x="20" y="20"/>
                  </a:cubicBezTo>
                  <a:cubicBezTo>
                    <a:pt x="20" y="21"/>
                    <a:pt x="20" y="22"/>
                    <a:pt x="20" y="22"/>
                  </a:cubicBezTo>
                  <a:cubicBezTo>
                    <a:pt x="17" y="23"/>
                    <a:pt x="14" y="24"/>
                    <a:pt x="12" y="25"/>
                  </a:cubicBezTo>
                  <a:cubicBezTo>
                    <a:pt x="9" y="25"/>
                    <a:pt x="9" y="26"/>
                    <a:pt x="9" y="27"/>
                  </a:cubicBezTo>
                  <a:cubicBezTo>
                    <a:pt x="6" y="38"/>
                    <a:pt x="5" y="44"/>
                    <a:pt x="6" y="47"/>
                  </a:cubicBezTo>
                  <a:cubicBezTo>
                    <a:pt x="6" y="47"/>
                    <a:pt x="3" y="60"/>
                    <a:pt x="3" y="72"/>
                  </a:cubicBezTo>
                  <a:cubicBezTo>
                    <a:pt x="0" y="81"/>
                    <a:pt x="4" y="83"/>
                    <a:pt x="6" y="85"/>
                  </a:cubicBezTo>
                  <a:cubicBezTo>
                    <a:pt x="6" y="85"/>
                    <a:pt x="7" y="85"/>
                    <a:pt x="5" y="82"/>
                  </a:cubicBezTo>
                  <a:cubicBezTo>
                    <a:pt x="3" y="80"/>
                    <a:pt x="4" y="78"/>
                    <a:pt x="5" y="77"/>
                  </a:cubicBezTo>
                  <a:cubicBezTo>
                    <a:pt x="6" y="76"/>
                    <a:pt x="5" y="81"/>
                    <a:pt x="5" y="81"/>
                  </a:cubicBezTo>
                  <a:cubicBezTo>
                    <a:pt x="5" y="82"/>
                    <a:pt x="6" y="83"/>
                    <a:pt x="6" y="81"/>
                  </a:cubicBezTo>
                  <a:cubicBezTo>
                    <a:pt x="7" y="79"/>
                    <a:pt x="7" y="78"/>
                    <a:pt x="7" y="76"/>
                  </a:cubicBezTo>
                  <a:cubicBezTo>
                    <a:pt x="7" y="74"/>
                    <a:pt x="8" y="74"/>
                    <a:pt x="8" y="74"/>
                  </a:cubicBezTo>
                  <a:cubicBezTo>
                    <a:pt x="8" y="74"/>
                    <a:pt x="9" y="100"/>
                    <a:pt x="7" y="102"/>
                  </a:cubicBezTo>
                  <a:cubicBezTo>
                    <a:pt x="5" y="104"/>
                    <a:pt x="12" y="101"/>
                    <a:pt x="16" y="104"/>
                  </a:cubicBezTo>
                  <a:cubicBezTo>
                    <a:pt x="16" y="104"/>
                    <a:pt x="16" y="108"/>
                    <a:pt x="16" y="109"/>
                  </a:cubicBezTo>
                  <a:cubicBezTo>
                    <a:pt x="15" y="110"/>
                    <a:pt x="12" y="112"/>
                    <a:pt x="19" y="134"/>
                  </a:cubicBezTo>
                  <a:cubicBezTo>
                    <a:pt x="20" y="139"/>
                    <a:pt x="19" y="142"/>
                    <a:pt x="19" y="144"/>
                  </a:cubicBezTo>
                  <a:cubicBezTo>
                    <a:pt x="19" y="144"/>
                    <a:pt x="17" y="150"/>
                    <a:pt x="19" y="151"/>
                  </a:cubicBezTo>
                  <a:cubicBezTo>
                    <a:pt x="20" y="152"/>
                    <a:pt x="22" y="154"/>
                    <a:pt x="25" y="151"/>
                  </a:cubicBezTo>
                  <a:cubicBezTo>
                    <a:pt x="26" y="150"/>
                    <a:pt x="25" y="148"/>
                    <a:pt x="25" y="146"/>
                  </a:cubicBezTo>
                  <a:cubicBezTo>
                    <a:pt x="24" y="143"/>
                    <a:pt x="24" y="138"/>
                    <a:pt x="23" y="137"/>
                  </a:cubicBezTo>
                  <a:cubicBezTo>
                    <a:pt x="23" y="136"/>
                    <a:pt x="24" y="135"/>
                    <a:pt x="23" y="133"/>
                  </a:cubicBezTo>
                  <a:cubicBezTo>
                    <a:pt x="22" y="129"/>
                    <a:pt x="25" y="121"/>
                    <a:pt x="24" y="118"/>
                  </a:cubicBezTo>
                  <a:cubicBezTo>
                    <a:pt x="23" y="110"/>
                    <a:pt x="24" y="106"/>
                    <a:pt x="25" y="105"/>
                  </a:cubicBezTo>
                  <a:cubicBezTo>
                    <a:pt x="25" y="104"/>
                    <a:pt x="24" y="114"/>
                    <a:pt x="29" y="121"/>
                  </a:cubicBezTo>
                  <a:cubicBezTo>
                    <a:pt x="30" y="122"/>
                    <a:pt x="30" y="136"/>
                    <a:pt x="30" y="138"/>
                  </a:cubicBezTo>
                  <a:cubicBezTo>
                    <a:pt x="30" y="138"/>
                    <a:pt x="32" y="144"/>
                    <a:pt x="33" y="144"/>
                  </a:cubicBezTo>
                  <a:cubicBezTo>
                    <a:pt x="35" y="144"/>
                    <a:pt x="36" y="138"/>
                    <a:pt x="36" y="136"/>
                  </a:cubicBezTo>
                  <a:cubicBezTo>
                    <a:pt x="36" y="134"/>
                    <a:pt x="34" y="131"/>
                    <a:pt x="34" y="129"/>
                  </a:cubicBezTo>
                  <a:cubicBezTo>
                    <a:pt x="34" y="126"/>
                    <a:pt x="34" y="124"/>
                    <a:pt x="34" y="122"/>
                  </a:cubicBezTo>
                  <a:cubicBezTo>
                    <a:pt x="34" y="116"/>
                    <a:pt x="35" y="111"/>
                    <a:pt x="33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7" y="94"/>
                    <a:pt x="36" y="89"/>
                  </a:cubicBezTo>
                  <a:cubicBezTo>
                    <a:pt x="35" y="84"/>
                    <a:pt x="39" y="77"/>
                    <a:pt x="38" y="71"/>
                  </a:cubicBezTo>
                  <a:cubicBezTo>
                    <a:pt x="38" y="68"/>
                    <a:pt x="38" y="71"/>
                    <a:pt x="41" y="70"/>
                  </a:cubicBezTo>
                  <a:cubicBezTo>
                    <a:pt x="42" y="69"/>
                    <a:pt x="43" y="70"/>
                    <a:pt x="44" y="68"/>
                  </a:cubicBezTo>
                  <a:cubicBezTo>
                    <a:pt x="49" y="64"/>
                    <a:pt x="43" y="55"/>
                    <a:pt x="43" y="54"/>
                  </a:cubicBezTo>
                  <a:close/>
                  <a:moveTo>
                    <a:pt x="11" y="59"/>
                  </a:moveTo>
                  <a:cubicBezTo>
                    <a:pt x="12" y="56"/>
                    <a:pt x="12" y="54"/>
                    <a:pt x="12" y="53"/>
                  </a:cubicBezTo>
                  <a:cubicBezTo>
                    <a:pt x="13" y="50"/>
                    <a:pt x="12" y="49"/>
                    <a:pt x="13" y="45"/>
                  </a:cubicBezTo>
                  <a:cubicBezTo>
                    <a:pt x="16" y="53"/>
                    <a:pt x="11" y="60"/>
                    <a:pt x="11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0" name="Freeform 274"/>
            <p:cNvSpPr>
              <a:spLocks noEditPoints="1"/>
            </p:cNvSpPr>
            <p:nvPr/>
          </p:nvSpPr>
          <p:spPr bwMode="auto">
            <a:xfrm>
              <a:off x="3198" y="2125"/>
              <a:ext cx="45" cy="141"/>
            </a:xfrm>
            <a:custGeom>
              <a:avLst/>
              <a:gdLst>
                <a:gd name="T0" fmla="*/ 7 w 49"/>
                <a:gd name="T1" fmla="*/ 9 h 154"/>
                <a:gd name="T2" fmla="*/ 7 w 49"/>
                <a:gd name="T3" fmla="*/ 8 h 154"/>
                <a:gd name="T4" fmla="*/ 7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4 h 154"/>
                <a:gd name="T16" fmla="*/ 6 w 49"/>
                <a:gd name="T17" fmla="*/ 4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6 w 49"/>
                <a:gd name="T29" fmla="*/ 7 h 154"/>
                <a:gd name="T30" fmla="*/ 3 w 49"/>
                <a:gd name="T31" fmla="*/ 12 h 154"/>
                <a:gd name="T32" fmla="*/ 6 w 49"/>
                <a:gd name="T33" fmla="*/ 14 h 154"/>
                <a:gd name="T34" fmla="*/ 5 w 49"/>
                <a:gd name="T35" fmla="*/ 14 h 154"/>
                <a:gd name="T36" fmla="*/ 5 w 49"/>
                <a:gd name="T37" fmla="*/ 13 h 154"/>
                <a:gd name="T38" fmla="*/ 5 w 49"/>
                <a:gd name="T39" fmla="*/ 13 h 154"/>
                <a:gd name="T40" fmla="*/ 6 w 49"/>
                <a:gd name="T41" fmla="*/ 13 h 154"/>
                <a:gd name="T42" fmla="*/ 6 w 49"/>
                <a:gd name="T43" fmla="*/ 13 h 154"/>
                <a:gd name="T44" fmla="*/ 6 w 49"/>
                <a:gd name="T45" fmla="*/ 12 h 154"/>
                <a:gd name="T46" fmla="*/ 6 w 49"/>
                <a:gd name="T47" fmla="*/ 16 h 154"/>
                <a:gd name="T48" fmla="*/ 6 w 49"/>
                <a:gd name="T49" fmla="*/ 16 h 154"/>
                <a:gd name="T50" fmla="*/ 6 w 49"/>
                <a:gd name="T51" fmla="*/ 17 h 154"/>
                <a:gd name="T52" fmla="*/ 6 w 49"/>
                <a:gd name="T53" fmla="*/ 21 h 154"/>
                <a:gd name="T54" fmla="*/ 6 w 49"/>
                <a:gd name="T55" fmla="*/ 23 h 154"/>
                <a:gd name="T56" fmla="*/ 6 w 49"/>
                <a:gd name="T57" fmla="*/ 24 h 154"/>
                <a:gd name="T58" fmla="*/ 6 w 49"/>
                <a:gd name="T59" fmla="*/ 24 h 154"/>
                <a:gd name="T60" fmla="*/ 6 w 49"/>
                <a:gd name="T61" fmla="*/ 23 h 154"/>
                <a:gd name="T62" fmla="*/ 6 w 49"/>
                <a:gd name="T63" fmla="*/ 21 h 154"/>
                <a:gd name="T64" fmla="*/ 6 w 49"/>
                <a:gd name="T65" fmla="*/ 21 h 154"/>
                <a:gd name="T66" fmla="*/ 6 w 49"/>
                <a:gd name="T67" fmla="*/ 19 h 154"/>
                <a:gd name="T68" fmla="*/ 6 w 49"/>
                <a:gd name="T69" fmla="*/ 16 h 154"/>
                <a:gd name="T70" fmla="*/ 6 w 49"/>
                <a:gd name="T71" fmla="*/ 19 h 154"/>
                <a:gd name="T72" fmla="*/ 6 w 49"/>
                <a:gd name="T73" fmla="*/ 21 h 154"/>
                <a:gd name="T74" fmla="*/ 6 w 49"/>
                <a:gd name="T75" fmla="*/ 23 h 154"/>
                <a:gd name="T76" fmla="*/ 6 w 49"/>
                <a:gd name="T77" fmla="*/ 21 h 154"/>
                <a:gd name="T78" fmla="*/ 6 w 49"/>
                <a:gd name="T79" fmla="*/ 21 h 154"/>
                <a:gd name="T80" fmla="*/ 6 w 49"/>
                <a:gd name="T81" fmla="*/ 19 h 154"/>
                <a:gd name="T82" fmla="*/ 6 w 49"/>
                <a:gd name="T83" fmla="*/ 16 h 154"/>
                <a:gd name="T84" fmla="*/ 6 w 49"/>
                <a:gd name="T85" fmla="*/ 16 h 154"/>
                <a:gd name="T86" fmla="*/ 6 w 49"/>
                <a:gd name="T87" fmla="*/ 14 h 154"/>
                <a:gd name="T88" fmla="*/ 6 w 49"/>
                <a:gd name="T89" fmla="*/ 12 h 154"/>
                <a:gd name="T90" fmla="*/ 6 w 49"/>
                <a:gd name="T91" fmla="*/ 12 h 154"/>
                <a:gd name="T92" fmla="*/ 7 w 49"/>
                <a:gd name="T93" fmla="*/ 11 h 154"/>
                <a:gd name="T94" fmla="*/ 7 w 49"/>
                <a:gd name="T95" fmla="*/ 9 h 154"/>
                <a:gd name="T96" fmla="*/ 6 w 49"/>
                <a:gd name="T97" fmla="*/ 10 h 154"/>
                <a:gd name="T98" fmla="*/ 6 w 49"/>
                <a:gd name="T99" fmla="*/ 8 h 154"/>
                <a:gd name="T100" fmla="*/ 6 w 49"/>
                <a:gd name="T101" fmla="*/ 7 h 154"/>
                <a:gd name="T102" fmla="*/ 6 w 49"/>
                <a:gd name="T103" fmla="*/ 10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3" y="54"/>
                  </a:moveTo>
                  <a:cubicBezTo>
                    <a:pt x="42" y="53"/>
                    <a:pt x="45" y="51"/>
                    <a:pt x="45" y="49"/>
                  </a:cubicBezTo>
                  <a:cubicBezTo>
                    <a:pt x="44" y="45"/>
                    <a:pt x="42" y="33"/>
                    <a:pt x="42" y="29"/>
                  </a:cubicBezTo>
                  <a:cubicBezTo>
                    <a:pt x="42" y="27"/>
                    <a:pt x="41" y="26"/>
                    <a:pt x="39" y="26"/>
                  </a:cubicBezTo>
                  <a:cubicBezTo>
                    <a:pt x="37" y="26"/>
                    <a:pt x="38" y="24"/>
                    <a:pt x="30" y="22"/>
                  </a:cubicBezTo>
                  <a:cubicBezTo>
                    <a:pt x="29" y="21"/>
                    <a:pt x="29" y="19"/>
                    <a:pt x="29" y="19"/>
                  </a:cubicBezTo>
                  <a:cubicBezTo>
                    <a:pt x="29" y="19"/>
                    <a:pt x="30" y="20"/>
                    <a:pt x="33" y="18"/>
                  </a:cubicBezTo>
                  <a:cubicBezTo>
                    <a:pt x="33" y="18"/>
                    <a:pt x="32" y="13"/>
                    <a:pt x="29" y="4"/>
                  </a:cubicBezTo>
                  <a:cubicBezTo>
                    <a:pt x="28" y="0"/>
                    <a:pt x="21" y="1"/>
                    <a:pt x="19" y="4"/>
                  </a:cubicBezTo>
                  <a:cubicBezTo>
                    <a:pt x="15" y="9"/>
                    <a:pt x="16" y="19"/>
                    <a:pt x="15" y="20"/>
                  </a:cubicBezTo>
                  <a:cubicBezTo>
                    <a:pt x="15" y="20"/>
                    <a:pt x="20" y="18"/>
                    <a:pt x="20" y="20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7" y="23"/>
                    <a:pt x="13" y="24"/>
                    <a:pt x="12" y="24"/>
                  </a:cubicBezTo>
                  <a:cubicBezTo>
                    <a:pt x="8" y="25"/>
                    <a:pt x="9" y="26"/>
                    <a:pt x="8" y="27"/>
                  </a:cubicBezTo>
                  <a:cubicBezTo>
                    <a:pt x="6" y="38"/>
                    <a:pt x="5" y="43"/>
                    <a:pt x="6" y="46"/>
                  </a:cubicBezTo>
                  <a:cubicBezTo>
                    <a:pt x="6" y="46"/>
                    <a:pt x="3" y="59"/>
                    <a:pt x="3" y="71"/>
                  </a:cubicBezTo>
                  <a:cubicBezTo>
                    <a:pt x="0" y="80"/>
                    <a:pt x="3" y="83"/>
                    <a:pt x="6" y="84"/>
                  </a:cubicBezTo>
                  <a:cubicBezTo>
                    <a:pt x="6" y="84"/>
                    <a:pt x="7" y="85"/>
                    <a:pt x="5" y="82"/>
                  </a:cubicBezTo>
                  <a:cubicBezTo>
                    <a:pt x="3" y="79"/>
                    <a:pt x="4" y="78"/>
                    <a:pt x="5" y="77"/>
                  </a:cubicBezTo>
                  <a:cubicBezTo>
                    <a:pt x="6" y="76"/>
                    <a:pt x="5" y="80"/>
                    <a:pt x="5" y="81"/>
                  </a:cubicBezTo>
                  <a:cubicBezTo>
                    <a:pt x="5" y="81"/>
                    <a:pt x="6" y="82"/>
                    <a:pt x="6" y="81"/>
                  </a:cubicBezTo>
                  <a:cubicBezTo>
                    <a:pt x="7" y="79"/>
                    <a:pt x="7" y="78"/>
                    <a:pt x="7" y="76"/>
                  </a:cubicBezTo>
                  <a:cubicBezTo>
                    <a:pt x="7" y="73"/>
                    <a:pt x="8" y="73"/>
                    <a:pt x="8" y="73"/>
                  </a:cubicBezTo>
                  <a:cubicBezTo>
                    <a:pt x="8" y="73"/>
                    <a:pt x="9" y="99"/>
                    <a:pt x="6" y="102"/>
                  </a:cubicBezTo>
                  <a:cubicBezTo>
                    <a:pt x="5" y="103"/>
                    <a:pt x="12" y="101"/>
                    <a:pt x="16" y="103"/>
                  </a:cubicBezTo>
                  <a:cubicBezTo>
                    <a:pt x="16" y="104"/>
                    <a:pt x="16" y="108"/>
                    <a:pt x="16" y="108"/>
                  </a:cubicBezTo>
                  <a:cubicBezTo>
                    <a:pt x="15" y="109"/>
                    <a:pt x="12" y="111"/>
                    <a:pt x="19" y="133"/>
                  </a:cubicBezTo>
                  <a:cubicBezTo>
                    <a:pt x="20" y="138"/>
                    <a:pt x="19" y="142"/>
                    <a:pt x="19" y="144"/>
                  </a:cubicBezTo>
                  <a:cubicBezTo>
                    <a:pt x="19" y="144"/>
                    <a:pt x="17" y="150"/>
                    <a:pt x="19" y="151"/>
                  </a:cubicBezTo>
                  <a:cubicBezTo>
                    <a:pt x="20" y="152"/>
                    <a:pt x="21" y="154"/>
                    <a:pt x="25" y="151"/>
                  </a:cubicBezTo>
                  <a:cubicBezTo>
                    <a:pt x="26" y="149"/>
                    <a:pt x="25" y="148"/>
                    <a:pt x="24" y="145"/>
                  </a:cubicBezTo>
                  <a:cubicBezTo>
                    <a:pt x="24" y="142"/>
                    <a:pt x="24" y="138"/>
                    <a:pt x="23" y="137"/>
                  </a:cubicBezTo>
                  <a:cubicBezTo>
                    <a:pt x="23" y="136"/>
                    <a:pt x="23" y="134"/>
                    <a:pt x="23" y="133"/>
                  </a:cubicBezTo>
                  <a:cubicBezTo>
                    <a:pt x="22" y="128"/>
                    <a:pt x="24" y="120"/>
                    <a:pt x="24" y="117"/>
                  </a:cubicBezTo>
                  <a:cubicBezTo>
                    <a:pt x="22" y="110"/>
                    <a:pt x="24" y="106"/>
                    <a:pt x="24" y="105"/>
                  </a:cubicBezTo>
                  <a:cubicBezTo>
                    <a:pt x="25" y="103"/>
                    <a:pt x="24" y="113"/>
                    <a:pt x="29" y="120"/>
                  </a:cubicBezTo>
                  <a:cubicBezTo>
                    <a:pt x="30" y="122"/>
                    <a:pt x="29" y="135"/>
                    <a:pt x="30" y="137"/>
                  </a:cubicBezTo>
                  <a:cubicBezTo>
                    <a:pt x="30" y="138"/>
                    <a:pt x="32" y="144"/>
                    <a:pt x="33" y="144"/>
                  </a:cubicBezTo>
                  <a:cubicBezTo>
                    <a:pt x="35" y="144"/>
                    <a:pt x="36" y="137"/>
                    <a:pt x="36" y="136"/>
                  </a:cubicBezTo>
                  <a:cubicBezTo>
                    <a:pt x="36" y="133"/>
                    <a:pt x="34" y="131"/>
                    <a:pt x="34" y="128"/>
                  </a:cubicBezTo>
                  <a:cubicBezTo>
                    <a:pt x="34" y="126"/>
                    <a:pt x="34" y="124"/>
                    <a:pt x="34" y="121"/>
                  </a:cubicBezTo>
                  <a:cubicBezTo>
                    <a:pt x="33" y="116"/>
                    <a:pt x="35" y="111"/>
                    <a:pt x="33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6" y="105"/>
                    <a:pt x="36" y="93"/>
                    <a:pt x="35" y="88"/>
                  </a:cubicBezTo>
                  <a:cubicBezTo>
                    <a:pt x="34" y="83"/>
                    <a:pt x="38" y="77"/>
                    <a:pt x="38" y="70"/>
                  </a:cubicBezTo>
                  <a:cubicBezTo>
                    <a:pt x="37" y="67"/>
                    <a:pt x="38" y="71"/>
                    <a:pt x="41" y="69"/>
                  </a:cubicBezTo>
                  <a:cubicBezTo>
                    <a:pt x="42" y="68"/>
                    <a:pt x="43" y="69"/>
                    <a:pt x="44" y="68"/>
                  </a:cubicBezTo>
                  <a:cubicBezTo>
                    <a:pt x="49" y="63"/>
                    <a:pt x="43" y="55"/>
                    <a:pt x="43" y="54"/>
                  </a:cubicBezTo>
                  <a:close/>
                  <a:moveTo>
                    <a:pt x="11" y="59"/>
                  </a:moveTo>
                  <a:cubicBezTo>
                    <a:pt x="12" y="56"/>
                    <a:pt x="12" y="53"/>
                    <a:pt x="12" y="52"/>
                  </a:cubicBezTo>
                  <a:cubicBezTo>
                    <a:pt x="12" y="49"/>
                    <a:pt x="12" y="49"/>
                    <a:pt x="13" y="45"/>
                  </a:cubicBezTo>
                  <a:cubicBezTo>
                    <a:pt x="16" y="53"/>
                    <a:pt x="10" y="59"/>
                    <a:pt x="11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1" name="Freeform 275"/>
            <p:cNvSpPr>
              <a:spLocks noEditPoints="1"/>
            </p:cNvSpPr>
            <p:nvPr/>
          </p:nvSpPr>
          <p:spPr bwMode="auto">
            <a:xfrm>
              <a:off x="3218" y="2281"/>
              <a:ext cx="44" cy="140"/>
            </a:xfrm>
            <a:custGeom>
              <a:avLst/>
              <a:gdLst>
                <a:gd name="T0" fmla="*/ 7 w 48"/>
                <a:gd name="T1" fmla="*/ 7 h 154"/>
                <a:gd name="T2" fmla="*/ 7 w 48"/>
                <a:gd name="T3" fmla="*/ 6 h 154"/>
                <a:gd name="T4" fmla="*/ 6 w 48"/>
                <a:gd name="T5" fmla="*/ 5 h 154"/>
                <a:gd name="T6" fmla="*/ 6 w 48"/>
                <a:gd name="T7" fmla="*/ 5 h 154"/>
                <a:gd name="T8" fmla="*/ 6 w 48"/>
                <a:gd name="T9" fmla="*/ 5 h 154"/>
                <a:gd name="T10" fmla="*/ 6 w 48"/>
                <a:gd name="T11" fmla="*/ 5 h 154"/>
                <a:gd name="T12" fmla="*/ 6 w 48"/>
                <a:gd name="T13" fmla="*/ 5 h 154"/>
                <a:gd name="T14" fmla="*/ 6 w 48"/>
                <a:gd name="T15" fmla="*/ 5 h 154"/>
                <a:gd name="T16" fmla="*/ 6 w 48"/>
                <a:gd name="T17" fmla="*/ 4 h 154"/>
                <a:gd name="T18" fmla="*/ 6 w 48"/>
                <a:gd name="T19" fmla="*/ 5 h 154"/>
                <a:gd name="T20" fmla="*/ 6 w 48"/>
                <a:gd name="T21" fmla="*/ 5 h 154"/>
                <a:gd name="T22" fmla="*/ 6 w 48"/>
                <a:gd name="T23" fmla="*/ 5 h 154"/>
                <a:gd name="T24" fmla="*/ 6 w 48"/>
                <a:gd name="T25" fmla="*/ 5 h 154"/>
                <a:gd name="T26" fmla="*/ 6 w 48"/>
                <a:gd name="T27" fmla="*/ 5 h 154"/>
                <a:gd name="T28" fmla="*/ 5 w 48"/>
                <a:gd name="T29" fmla="*/ 6 h 154"/>
                <a:gd name="T30" fmla="*/ 2 w 48"/>
                <a:gd name="T31" fmla="*/ 10 h 154"/>
                <a:gd name="T32" fmla="*/ 5 w 48"/>
                <a:gd name="T33" fmla="*/ 12 h 154"/>
                <a:gd name="T34" fmla="*/ 4 w 48"/>
                <a:gd name="T35" fmla="*/ 12 h 154"/>
                <a:gd name="T36" fmla="*/ 4 w 48"/>
                <a:gd name="T37" fmla="*/ 11 h 154"/>
                <a:gd name="T38" fmla="*/ 4 w 48"/>
                <a:gd name="T39" fmla="*/ 11 h 154"/>
                <a:gd name="T40" fmla="*/ 6 w 48"/>
                <a:gd name="T41" fmla="*/ 11 h 154"/>
                <a:gd name="T42" fmla="*/ 6 w 48"/>
                <a:gd name="T43" fmla="*/ 11 h 154"/>
                <a:gd name="T44" fmla="*/ 6 w 48"/>
                <a:gd name="T45" fmla="*/ 10 h 154"/>
                <a:gd name="T46" fmla="*/ 6 w 48"/>
                <a:gd name="T47" fmla="*/ 14 h 154"/>
                <a:gd name="T48" fmla="*/ 6 w 48"/>
                <a:gd name="T49" fmla="*/ 14 h 154"/>
                <a:gd name="T50" fmla="*/ 6 w 48"/>
                <a:gd name="T51" fmla="*/ 15 h 154"/>
                <a:gd name="T52" fmla="*/ 6 w 48"/>
                <a:gd name="T53" fmla="*/ 18 h 154"/>
                <a:gd name="T54" fmla="*/ 6 w 48"/>
                <a:gd name="T55" fmla="*/ 19 h 154"/>
                <a:gd name="T56" fmla="*/ 6 w 48"/>
                <a:gd name="T57" fmla="*/ 21 h 154"/>
                <a:gd name="T58" fmla="*/ 6 w 48"/>
                <a:gd name="T59" fmla="*/ 21 h 154"/>
                <a:gd name="T60" fmla="*/ 6 w 48"/>
                <a:gd name="T61" fmla="*/ 20 h 154"/>
                <a:gd name="T62" fmla="*/ 6 w 48"/>
                <a:gd name="T63" fmla="*/ 19 h 154"/>
                <a:gd name="T64" fmla="*/ 6 w 48"/>
                <a:gd name="T65" fmla="*/ 18 h 154"/>
                <a:gd name="T66" fmla="*/ 6 w 48"/>
                <a:gd name="T67" fmla="*/ 15 h 154"/>
                <a:gd name="T68" fmla="*/ 6 w 48"/>
                <a:gd name="T69" fmla="*/ 14 h 154"/>
                <a:gd name="T70" fmla="*/ 6 w 48"/>
                <a:gd name="T71" fmla="*/ 16 h 154"/>
                <a:gd name="T72" fmla="*/ 6 w 48"/>
                <a:gd name="T73" fmla="*/ 19 h 154"/>
                <a:gd name="T74" fmla="*/ 6 w 48"/>
                <a:gd name="T75" fmla="*/ 19 h 154"/>
                <a:gd name="T76" fmla="*/ 6 w 48"/>
                <a:gd name="T77" fmla="*/ 19 h 154"/>
                <a:gd name="T78" fmla="*/ 6 w 48"/>
                <a:gd name="T79" fmla="*/ 17 h 154"/>
                <a:gd name="T80" fmla="*/ 6 w 48"/>
                <a:gd name="T81" fmla="*/ 16 h 154"/>
                <a:gd name="T82" fmla="*/ 6 w 48"/>
                <a:gd name="T83" fmla="*/ 14 h 154"/>
                <a:gd name="T84" fmla="*/ 6 w 48"/>
                <a:gd name="T85" fmla="*/ 14 h 154"/>
                <a:gd name="T86" fmla="*/ 6 w 48"/>
                <a:gd name="T87" fmla="*/ 12 h 154"/>
                <a:gd name="T88" fmla="*/ 6 w 48"/>
                <a:gd name="T89" fmla="*/ 10 h 154"/>
                <a:gd name="T90" fmla="*/ 6 w 48"/>
                <a:gd name="T91" fmla="*/ 10 h 154"/>
                <a:gd name="T92" fmla="*/ 7 w 48"/>
                <a:gd name="T93" fmla="*/ 10 h 154"/>
                <a:gd name="T94" fmla="*/ 7 w 48"/>
                <a:gd name="T95" fmla="*/ 7 h 154"/>
                <a:gd name="T96" fmla="*/ 6 w 48"/>
                <a:gd name="T97" fmla="*/ 8 h 154"/>
                <a:gd name="T98" fmla="*/ 6 w 48"/>
                <a:gd name="T99" fmla="*/ 7 h 154"/>
                <a:gd name="T100" fmla="*/ 6 w 48"/>
                <a:gd name="T101" fmla="*/ 6 h 154"/>
                <a:gd name="T102" fmla="*/ 6 w 48"/>
                <a:gd name="T103" fmla="*/ 8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" h="154">
                  <a:moveTo>
                    <a:pt x="42" y="54"/>
                  </a:moveTo>
                  <a:cubicBezTo>
                    <a:pt x="42" y="54"/>
                    <a:pt x="45" y="51"/>
                    <a:pt x="44" y="50"/>
                  </a:cubicBezTo>
                  <a:cubicBezTo>
                    <a:pt x="43" y="46"/>
                    <a:pt x="41" y="34"/>
                    <a:pt x="41" y="29"/>
                  </a:cubicBezTo>
                  <a:cubicBezTo>
                    <a:pt x="41" y="27"/>
                    <a:pt x="41" y="26"/>
                    <a:pt x="38" y="26"/>
                  </a:cubicBezTo>
                  <a:cubicBezTo>
                    <a:pt x="36" y="26"/>
                    <a:pt x="37" y="24"/>
                    <a:pt x="29" y="22"/>
                  </a:cubicBezTo>
                  <a:cubicBezTo>
                    <a:pt x="28" y="22"/>
                    <a:pt x="28" y="20"/>
                    <a:pt x="28" y="20"/>
                  </a:cubicBezTo>
                  <a:cubicBezTo>
                    <a:pt x="28" y="20"/>
                    <a:pt x="29" y="21"/>
                    <a:pt x="33" y="19"/>
                  </a:cubicBezTo>
                  <a:cubicBezTo>
                    <a:pt x="33" y="19"/>
                    <a:pt x="31" y="14"/>
                    <a:pt x="29" y="5"/>
                  </a:cubicBezTo>
                  <a:cubicBezTo>
                    <a:pt x="27" y="0"/>
                    <a:pt x="20" y="2"/>
                    <a:pt x="18" y="4"/>
                  </a:cubicBezTo>
                  <a:cubicBezTo>
                    <a:pt x="15" y="10"/>
                    <a:pt x="15" y="20"/>
                    <a:pt x="14" y="20"/>
                  </a:cubicBezTo>
                  <a:cubicBezTo>
                    <a:pt x="14" y="20"/>
                    <a:pt x="19" y="19"/>
                    <a:pt x="19" y="20"/>
                  </a:cubicBezTo>
                  <a:cubicBezTo>
                    <a:pt x="20" y="22"/>
                    <a:pt x="19" y="22"/>
                    <a:pt x="19" y="22"/>
                  </a:cubicBezTo>
                  <a:cubicBezTo>
                    <a:pt x="16" y="23"/>
                    <a:pt x="13" y="25"/>
                    <a:pt x="11" y="25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5" y="38"/>
                    <a:pt x="4" y="44"/>
                    <a:pt x="5" y="47"/>
                  </a:cubicBezTo>
                  <a:cubicBezTo>
                    <a:pt x="5" y="47"/>
                    <a:pt x="2" y="60"/>
                    <a:pt x="2" y="72"/>
                  </a:cubicBezTo>
                  <a:cubicBezTo>
                    <a:pt x="0" y="81"/>
                    <a:pt x="3" y="83"/>
                    <a:pt x="5" y="85"/>
                  </a:cubicBezTo>
                  <a:cubicBezTo>
                    <a:pt x="5" y="85"/>
                    <a:pt x="6" y="85"/>
                    <a:pt x="4" y="82"/>
                  </a:cubicBezTo>
                  <a:cubicBezTo>
                    <a:pt x="2" y="80"/>
                    <a:pt x="3" y="79"/>
                    <a:pt x="4" y="78"/>
                  </a:cubicBezTo>
                  <a:cubicBezTo>
                    <a:pt x="5" y="77"/>
                    <a:pt x="4" y="81"/>
                    <a:pt x="4" y="81"/>
                  </a:cubicBezTo>
                  <a:cubicBezTo>
                    <a:pt x="4" y="82"/>
                    <a:pt x="5" y="83"/>
                    <a:pt x="6" y="81"/>
                  </a:cubicBezTo>
                  <a:cubicBezTo>
                    <a:pt x="6" y="80"/>
                    <a:pt x="6" y="79"/>
                    <a:pt x="6" y="76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7" y="74"/>
                    <a:pt x="8" y="100"/>
                    <a:pt x="6" y="102"/>
                  </a:cubicBezTo>
                  <a:cubicBezTo>
                    <a:pt x="4" y="104"/>
                    <a:pt x="11" y="102"/>
                    <a:pt x="15" y="104"/>
                  </a:cubicBezTo>
                  <a:cubicBezTo>
                    <a:pt x="16" y="105"/>
                    <a:pt x="15" y="108"/>
                    <a:pt x="15" y="109"/>
                  </a:cubicBezTo>
                  <a:cubicBezTo>
                    <a:pt x="15" y="110"/>
                    <a:pt x="12" y="112"/>
                    <a:pt x="18" y="134"/>
                  </a:cubicBezTo>
                  <a:cubicBezTo>
                    <a:pt x="19" y="139"/>
                    <a:pt x="18" y="143"/>
                    <a:pt x="18" y="144"/>
                  </a:cubicBezTo>
                  <a:cubicBezTo>
                    <a:pt x="18" y="144"/>
                    <a:pt x="16" y="150"/>
                    <a:pt x="18" y="151"/>
                  </a:cubicBezTo>
                  <a:cubicBezTo>
                    <a:pt x="19" y="152"/>
                    <a:pt x="21" y="154"/>
                    <a:pt x="24" y="151"/>
                  </a:cubicBezTo>
                  <a:cubicBezTo>
                    <a:pt x="25" y="150"/>
                    <a:pt x="24" y="149"/>
                    <a:pt x="24" y="146"/>
                  </a:cubicBezTo>
                  <a:cubicBezTo>
                    <a:pt x="23" y="143"/>
                    <a:pt x="23" y="138"/>
                    <a:pt x="23" y="137"/>
                  </a:cubicBezTo>
                  <a:cubicBezTo>
                    <a:pt x="22" y="136"/>
                    <a:pt x="23" y="135"/>
                    <a:pt x="22" y="133"/>
                  </a:cubicBezTo>
                  <a:cubicBezTo>
                    <a:pt x="21" y="129"/>
                    <a:pt x="24" y="121"/>
                    <a:pt x="23" y="118"/>
                  </a:cubicBezTo>
                  <a:cubicBezTo>
                    <a:pt x="22" y="111"/>
                    <a:pt x="24" y="106"/>
                    <a:pt x="24" y="105"/>
                  </a:cubicBezTo>
                  <a:cubicBezTo>
                    <a:pt x="24" y="104"/>
                    <a:pt x="23" y="114"/>
                    <a:pt x="28" y="121"/>
                  </a:cubicBezTo>
                  <a:cubicBezTo>
                    <a:pt x="29" y="123"/>
                    <a:pt x="29" y="136"/>
                    <a:pt x="29" y="138"/>
                  </a:cubicBezTo>
                  <a:cubicBezTo>
                    <a:pt x="29" y="139"/>
                    <a:pt x="32" y="144"/>
                    <a:pt x="32" y="144"/>
                  </a:cubicBezTo>
                  <a:cubicBezTo>
                    <a:pt x="34" y="144"/>
                    <a:pt x="36" y="138"/>
                    <a:pt x="36" y="137"/>
                  </a:cubicBezTo>
                  <a:cubicBezTo>
                    <a:pt x="36" y="134"/>
                    <a:pt x="34" y="131"/>
                    <a:pt x="33" y="129"/>
                  </a:cubicBezTo>
                  <a:cubicBezTo>
                    <a:pt x="33" y="127"/>
                    <a:pt x="33" y="125"/>
                    <a:pt x="33" y="122"/>
                  </a:cubicBezTo>
                  <a:cubicBezTo>
                    <a:pt x="33" y="116"/>
                    <a:pt x="34" y="112"/>
                    <a:pt x="32" y="106"/>
                  </a:cubicBezTo>
                  <a:cubicBezTo>
                    <a:pt x="36" y="106"/>
                    <a:pt x="36" y="106"/>
                    <a:pt x="36" y="106"/>
                  </a:cubicBezTo>
                  <a:cubicBezTo>
                    <a:pt x="36" y="106"/>
                    <a:pt x="36" y="94"/>
                    <a:pt x="35" y="89"/>
                  </a:cubicBezTo>
                  <a:cubicBezTo>
                    <a:pt x="34" y="84"/>
                    <a:pt x="38" y="78"/>
                    <a:pt x="37" y="71"/>
                  </a:cubicBezTo>
                  <a:cubicBezTo>
                    <a:pt x="37" y="68"/>
                    <a:pt x="37" y="72"/>
                    <a:pt x="40" y="70"/>
                  </a:cubicBezTo>
                  <a:cubicBezTo>
                    <a:pt x="41" y="69"/>
                    <a:pt x="42" y="70"/>
                    <a:pt x="43" y="69"/>
                  </a:cubicBezTo>
                  <a:cubicBezTo>
                    <a:pt x="48" y="64"/>
                    <a:pt x="43" y="55"/>
                    <a:pt x="42" y="54"/>
                  </a:cubicBezTo>
                  <a:close/>
                  <a:moveTo>
                    <a:pt x="10" y="59"/>
                  </a:moveTo>
                  <a:cubicBezTo>
                    <a:pt x="11" y="56"/>
                    <a:pt x="11" y="54"/>
                    <a:pt x="11" y="53"/>
                  </a:cubicBezTo>
                  <a:cubicBezTo>
                    <a:pt x="12" y="50"/>
                    <a:pt x="12" y="50"/>
                    <a:pt x="12" y="46"/>
                  </a:cubicBezTo>
                  <a:cubicBezTo>
                    <a:pt x="15" y="53"/>
                    <a:pt x="10" y="60"/>
                    <a:pt x="1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2" name="Freeform 276"/>
            <p:cNvSpPr>
              <a:spLocks/>
            </p:cNvSpPr>
            <p:nvPr/>
          </p:nvSpPr>
          <p:spPr bwMode="auto">
            <a:xfrm>
              <a:off x="3263" y="2080"/>
              <a:ext cx="60" cy="127"/>
            </a:xfrm>
            <a:custGeom>
              <a:avLst/>
              <a:gdLst>
                <a:gd name="T0" fmla="*/ 6 w 65"/>
                <a:gd name="T1" fmla="*/ 5 h 139"/>
                <a:gd name="T2" fmla="*/ 6 w 65"/>
                <a:gd name="T3" fmla="*/ 5 h 139"/>
                <a:gd name="T4" fmla="*/ 6 w 65"/>
                <a:gd name="T5" fmla="*/ 5 h 139"/>
                <a:gd name="T6" fmla="*/ 6 w 65"/>
                <a:gd name="T7" fmla="*/ 5 h 139"/>
                <a:gd name="T8" fmla="*/ 6 w 65"/>
                <a:gd name="T9" fmla="*/ 2 h 139"/>
                <a:gd name="T10" fmla="*/ 8 w 65"/>
                <a:gd name="T11" fmla="*/ 5 h 139"/>
                <a:gd name="T12" fmla="*/ 7 w 65"/>
                <a:gd name="T13" fmla="*/ 5 h 139"/>
                <a:gd name="T14" fmla="*/ 10 w 65"/>
                <a:gd name="T15" fmla="*/ 5 h 139"/>
                <a:gd name="T16" fmla="*/ 11 w 65"/>
                <a:gd name="T17" fmla="*/ 9 h 139"/>
                <a:gd name="T18" fmla="*/ 10 w 65"/>
                <a:gd name="T19" fmla="*/ 10 h 139"/>
                <a:gd name="T20" fmla="*/ 9 w 65"/>
                <a:gd name="T21" fmla="*/ 12 h 139"/>
                <a:gd name="T22" fmla="*/ 8 w 65"/>
                <a:gd name="T23" fmla="*/ 14 h 139"/>
                <a:gd name="T24" fmla="*/ 9 w 65"/>
                <a:gd name="T25" fmla="*/ 14 h 139"/>
                <a:gd name="T26" fmla="*/ 11 w 65"/>
                <a:gd name="T27" fmla="*/ 16 h 139"/>
                <a:gd name="T28" fmla="*/ 12 w 65"/>
                <a:gd name="T29" fmla="*/ 20 h 139"/>
                <a:gd name="T30" fmla="*/ 12 w 65"/>
                <a:gd name="T31" fmla="*/ 20 h 139"/>
                <a:gd name="T32" fmla="*/ 8 w 65"/>
                <a:gd name="T33" fmla="*/ 20 h 139"/>
                <a:gd name="T34" fmla="*/ 10 w 65"/>
                <a:gd name="T35" fmla="*/ 20 h 139"/>
                <a:gd name="T36" fmla="*/ 8 w 65"/>
                <a:gd name="T37" fmla="*/ 16 h 139"/>
                <a:gd name="T38" fmla="*/ 6 w 65"/>
                <a:gd name="T39" fmla="*/ 15 h 139"/>
                <a:gd name="T40" fmla="*/ 6 w 65"/>
                <a:gd name="T41" fmla="*/ 18 h 139"/>
                <a:gd name="T42" fmla="*/ 6 w 65"/>
                <a:gd name="T43" fmla="*/ 20 h 139"/>
                <a:gd name="T44" fmla="*/ 6 w 65"/>
                <a:gd name="T45" fmla="*/ 20 h 139"/>
                <a:gd name="T46" fmla="*/ 6 w 65"/>
                <a:gd name="T47" fmla="*/ 20 h 139"/>
                <a:gd name="T48" fmla="*/ 6 w 65"/>
                <a:gd name="T49" fmla="*/ 19 h 139"/>
                <a:gd name="T50" fmla="*/ 6 w 65"/>
                <a:gd name="T51" fmla="*/ 15 h 139"/>
                <a:gd name="T52" fmla="*/ 6 w 65"/>
                <a:gd name="T53" fmla="*/ 12 h 139"/>
                <a:gd name="T54" fmla="*/ 6 w 65"/>
                <a:gd name="T55" fmla="*/ 11 h 139"/>
                <a:gd name="T56" fmla="*/ 6 w 65"/>
                <a:gd name="T57" fmla="*/ 11 h 139"/>
                <a:gd name="T58" fmla="*/ 6 w 65"/>
                <a:gd name="T59" fmla="*/ 11 h 139"/>
                <a:gd name="T60" fmla="*/ 6 w 65"/>
                <a:gd name="T61" fmla="*/ 8 h 139"/>
                <a:gd name="T62" fmla="*/ 6 w 65"/>
                <a:gd name="T63" fmla="*/ 5 h 13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5" h="139">
                  <a:moveTo>
                    <a:pt x="27" y="28"/>
                  </a:moveTo>
                  <a:cubicBezTo>
                    <a:pt x="29" y="27"/>
                    <a:pt x="29" y="25"/>
                    <a:pt x="30" y="23"/>
                  </a:cubicBezTo>
                  <a:cubicBezTo>
                    <a:pt x="30" y="23"/>
                    <a:pt x="27" y="19"/>
                    <a:pt x="27" y="18"/>
                  </a:cubicBezTo>
                  <a:cubicBezTo>
                    <a:pt x="27" y="17"/>
                    <a:pt x="26" y="17"/>
                    <a:pt x="27" y="16"/>
                  </a:cubicBezTo>
                  <a:cubicBezTo>
                    <a:pt x="27" y="15"/>
                    <a:pt x="27" y="13"/>
                    <a:pt x="27" y="13"/>
                  </a:cubicBezTo>
                  <a:cubicBezTo>
                    <a:pt x="27" y="13"/>
                    <a:pt x="26" y="11"/>
                    <a:pt x="27" y="11"/>
                  </a:cubicBezTo>
                  <a:cubicBezTo>
                    <a:pt x="28" y="10"/>
                    <a:pt x="27" y="8"/>
                    <a:pt x="27" y="7"/>
                  </a:cubicBezTo>
                  <a:cubicBezTo>
                    <a:pt x="27" y="7"/>
                    <a:pt x="26" y="7"/>
                    <a:pt x="27" y="6"/>
                  </a:cubicBezTo>
                  <a:cubicBezTo>
                    <a:pt x="28" y="5"/>
                    <a:pt x="32" y="2"/>
                    <a:pt x="34" y="2"/>
                  </a:cubicBezTo>
                  <a:cubicBezTo>
                    <a:pt x="36" y="2"/>
                    <a:pt x="37" y="0"/>
                    <a:pt x="39" y="2"/>
                  </a:cubicBezTo>
                  <a:cubicBezTo>
                    <a:pt x="41" y="3"/>
                    <a:pt x="44" y="9"/>
                    <a:pt x="44" y="9"/>
                  </a:cubicBezTo>
                  <a:cubicBezTo>
                    <a:pt x="44" y="10"/>
                    <a:pt x="44" y="13"/>
                    <a:pt x="43" y="14"/>
                  </a:cubicBezTo>
                  <a:cubicBezTo>
                    <a:pt x="43" y="15"/>
                    <a:pt x="44" y="16"/>
                    <a:pt x="42" y="19"/>
                  </a:cubicBezTo>
                  <a:cubicBezTo>
                    <a:pt x="40" y="22"/>
                    <a:pt x="42" y="22"/>
                    <a:pt x="42" y="22"/>
                  </a:cubicBezTo>
                  <a:cubicBezTo>
                    <a:pt x="43" y="22"/>
                    <a:pt x="44" y="24"/>
                    <a:pt x="44" y="24"/>
                  </a:cubicBezTo>
                  <a:cubicBezTo>
                    <a:pt x="44" y="25"/>
                    <a:pt x="51" y="26"/>
                    <a:pt x="54" y="39"/>
                  </a:cubicBezTo>
                  <a:cubicBezTo>
                    <a:pt x="55" y="43"/>
                    <a:pt x="55" y="48"/>
                    <a:pt x="56" y="49"/>
                  </a:cubicBezTo>
                  <a:cubicBezTo>
                    <a:pt x="57" y="51"/>
                    <a:pt x="58" y="55"/>
                    <a:pt x="57" y="56"/>
                  </a:cubicBezTo>
                  <a:cubicBezTo>
                    <a:pt x="56" y="58"/>
                    <a:pt x="58" y="58"/>
                    <a:pt x="57" y="59"/>
                  </a:cubicBezTo>
                  <a:cubicBezTo>
                    <a:pt x="57" y="60"/>
                    <a:pt x="52" y="62"/>
                    <a:pt x="52" y="63"/>
                  </a:cubicBezTo>
                  <a:cubicBezTo>
                    <a:pt x="51" y="64"/>
                    <a:pt x="52" y="71"/>
                    <a:pt x="50" y="74"/>
                  </a:cubicBezTo>
                  <a:cubicBezTo>
                    <a:pt x="50" y="75"/>
                    <a:pt x="47" y="74"/>
                    <a:pt x="47" y="74"/>
                  </a:cubicBezTo>
                  <a:cubicBezTo>
                    <a:pt x="47" y="74"/>
                    <a:pt x="44" y="83"/>
                    <a:pt x="43" y="84"/>
                  </a:cubicBezTo>
                  <a:cubicBezTo>
                    <a:pt x="42" y="84"/>
                    <a:pt x="45" y="89"/>
                    <a:pt x="46" y="89"/>
                  </a:cubicBezTo>
                  <a:cubicBezTo>
                    <a:pt x="47" y="89"/>
                    <a:pt x="46" y="92"/>
                    <a:pt x="46" y="92"/>
                  </a:cubicBezTo>
                  <a:cubicBezTo>
                    <a:pt x="46" y="92"/>
                    <a:pt x="47" y="93"/>
                    <a:pt x="47" y="93"/>
                  </a:cubicBezTo>
                  <a:cubicBezTo>
                    <a:pt x="48" y="94"/>
                    <a:pt x="53" y="107"/>
                    <a:pt x="53" y="107"/>
                  </a:cubicBezTo>
                  <a:cubicBezTo>
                    <a:pt x="54" y="108"/>
                    <a:pt x="55" y="108"/>
                    <a:pt x="55" y="110"/>
                  </a:cubicBezTo>
                  <a:cubicBezTo>
                    <a:pt x="58" y="118"/>
                    <a:pt x="65" y="128"/>
                    <a:pt x="65" y="129"/>
                  </a:cubicBezTo>
                  <a:cubicBezTo>
                    <a:pt x="65" y="129"/>
                    <a:pt x="63" y="129"/>
                    <a:pt x="63" y="129"/>
                  </a:cubicBezTo>
                  <a:cubicBezTo>
                    <a:pt x="63" y="129"/>
                    <a:pt x="65" y="132"/>
                    <a:pt x="65" y="133"/>
                  </a:cubicBezTo>
                  <a:cubicBezTo>
                    <a:pt x="65" y="134"/>
                    <a:pt x="61" y="135"/>
                    <a:pt x="60" y="134"/>
                  </a:cubicBezTo>
                  <a:cubicBezTo>
                    <a:pt x="59" y="134"/>
                    <a:pt x="55" y="137"/>
                    <a:pt x="54" y="137"/>
                  </a:cubicBezTo>
                  <a:cubicBezTo>
                    <a:pt x="52" y="137"/>
                    <a:pt x="45" y="138"/>
                    <a:pt x="44" y="137"/>
                  </a:cubicBezTo>
                  <a:cubicBezTo>
                    <a:pt x="43" y="136"/>
                    <a:pt x="44" y="134"/>
                    <a:pt x="47" y="134"/>
                  </a:cubicBezTo>
                  <a:cubicBezTo>
                    <a:pt x="49" y="133"/>
                    <a:pt x="50" y="131"/>
                    <a:pt x="52" y="131"/>
                  </a:cubicBezTo>
                  <a:cubicBezTo>
                    <a:pt x="54" y="130"/>
                    <a:pt x="49" y="126"/>
                    <a:pt x="49" y="123"/>
                  </a:cubicBezTo>
                  <a:cubicBezTo>
                    <a:pt x="49" y="119"/>
                    <a:pt x="48" y="126"/>
                    <a:pt x="44" y="113"/>
                  </a:cubicBezTo>
                  <a:cubicBezTo>
                    <a:pt x="43" y="110"/>
                    <a:pt x="39" y="107"/>
                    <a:pt x="38" y="106"/>
                  </a:cubicBezTo>
                  <a:cubicBezTo>
                    <a:pt x="37" y="106"/>
                    <a:pt x="36" y="102"/>
                    <a:pt x="36" y="102"/>
                  </a:cubicBezTo>
                  <a:cubicBezTo>
                    <a:pt x="36" y="101"/>
                    <a:pt x="30" y="112"/>
                    <a:pt x="30" y="113"/>
                  </a:cubicBezTo>
                  <a:cubicBezTo>
                    <a:pt x="30" y="114"/>
                    <a:pt x="31" y="115"/>
                    <a:pt x="29" y="118"/>
                  </a:cubicBezTo>
                  <a:cubicBezTo>
                    <a:pt x="26" y="121"/>
                    <a:pt x="24" y="128"/>
                    <a:pt x="24" y="130"/>
                  </a:cubicBezTo>
                  <a:cubicBezTo>
                    <a:pt x="24" y="131"/>
                    <a:pt x="23" y="134"/>
                    <a:pt x="21" y="133"/>
                  </a:cubicBezTo>
                  <a:cubicBezTo>
                    <a:pt x="20" y="132"/>
                    <a:pt x="19" y="139"/>
                    <a:pt x="19" y="139"/>
                  </a:cubicBezTo>
                  <a:cubicBezTo>
                    <a:pt x="18" y="139"/>
                    <a:pt x="13" y="138"/>
                    <a:pt x="14" y="136"/>
                  </a:cubicBezTo>
                  <a:cubicBezTo>
                    <a:pt x="15" y="136"/>
                    <a:pt x="0" y="134"/>
                    <a:pt x="1" y="130"/>
                  </a:cubicBezTo>
                  <a:cubicBezTo>
                    <a:pt x="2" y="129"/>
                    <a:pt x="5" y="131"/>
                    <a:pt x="8" y="130"/>
                  </a:cubicBezTo>
                  <a:cubicBezTo>
                    <a:pt x="10" y="130"/>
                    <a:pt x="12" y="130"/>
                    <a:pt x="12" y="130"/>
                  </a:cubicBezTo>
                  <a:cubicBezTo>
                    <a:pt x="13" y="129"/>
                    <a:pt x="11" y="127"/>
                    <a:pt x="11" y="126"/>
                  </a:cubicBezTo>
                  <a:cubicBezTo>
                    <a:pt x="11" y="125"/>
                    <a:pt x="14" y="118"/>
                    <a:pt x="15" y="118"/>
                  </a:cubicBezTo>
                  <a:cubicBezTo>
                    <a:pt x="16" y="117"/>
                    <a:pt x="22" y="98"/>
                    <a:pt x="23" y="96"/>
                  </a:cubicBezTo>
                  <a:cubicBezTo>
                    <a:pt x="25" y="95"/>
                    <a:pt x="25" y="86"/>
                    <a:pt x="24" y="81"/>
                  </a:cubicBezTo>
                  <a:cubicBezTo>
                    <a:pt x="24" y="80"/>
                    <a:pt x="22" y="80"/>
                    <a:pt x="22" y="74"/>
                  </a:cubicBezTo>
                  <a:cubicBezTo>
                    <a:pt x="23" y="72"/>
                    <a:pt x="20" y="71"/>
                    <a:pt x="20" y="70"/>
                  </a:cubicBezTo>
                  <a:cubicBezTo>
                    <a:pt x="20" y="68"/>
                    <a:pt x="17" y="72"/>
                    <a:pt x="16" y="72"/>
                  </a:cubicBezTo>
                  <a:cubicBezTo>
                    <a:pt x="15" y="73"/>
                    <a:pt x="15" y="73"/>
                    <a:pt x="14" y="75"/>
                  </a:cubicBezTo>
                  <a:cubicBezTo>
                    <a:pt x="13" y="77"/>
                    <a:pt x="10" y="72"/>
                    <a:pt x="10" y="71"/>
                  </a:cubicBezTo>
                  <a:cubicBezTo>
                    <a:pt x="10" y="70"/>
                    <a:pt x="12" y="68"/>
                    <a:pt x="12" y="68"/>
                  </a:cubicBezTo>
                  <a:cubicBezTo>
                    <a:pt x="12" y="68"/>
                    <a:pt x="15" y="67"/>
                    <a:pt x="16" y="67"/>
                  </a:cubicBezTo>
                  <a:cubicBezTo>
                    <a:pt x="18" y="67"/>
                    <a:pt x="20" y="62"/>
                    <a:pt x="21" y="62"/>
                  </a:cubicBezTo>
                  <a:cubicBezTo>
                    <a:pt x="23" y="62"/>
                    <a:pt x="23" y="55"/>
                    <a:pt x="24" y="54"/>
                  </a:cubicBezTo>
                  <a:cubicBezTo>
                    <a:pt x="25" y="53"/>
                    <a:pt x="23" y="46"/>
                    <a:pt x="24" y="42"/>
                  </a:cubicBezTo>
                  <a:cubicBezTo>
                    <a:pt x="26" y="39"/>
                    <a:pt x="22" y="33"/>
                    <a:pt x="27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3" name="Freeform 277"/>
            <p:cNvSpPr>
              <a:spLocks noEditPoints="1"/>
            </p:cNvSpPr>
            <p:nvPr/>
          </p:nvSpPr>
          <p:spPr bwMode="auto">
            <a:xfrm>
              <a:off x="3236" y="2117"/>
              <a:ext cx="44" cy="129"/>
            </a:xfrm>
            <a:custGeom>
              <a:avLst/>
              <a:gdLst>
                <a:gd name="T0" fmla="*/ 7 w 48"/>
                <a:gd name="T1" fmla="*/ 5 h 141"/>
                <a:gd name="T2" fmla="*/ 6 w 48"/>
                <a:gd name="T3" fmla="*/ 5 h 141"/>
                <a:gd name="T4" fmla="*/ 6 w 48"/>
                <a:gd name="T5" fmla="*/ 5 h 141"/>
                <a:gd name="T6" fmla="*/ 6 w 48"/>
                <a:gd name="T7" fmla="*/ 5 h 141"/>
                <a:gd name="T8" fmla="*/ 6 w 48"/>
                <a:gd name="T9" fmla="*/ 5 h 141"/>
                <a:gd name="T10" fmla="*/ 6 w 48"/>
                <a:gd name="T11" fmla="*/ 5 h 141"/>
                <a:gd name="T12" fmla="*/ 6 w 48"/>
                <a:gd name="T13" fmla="*/ 0 h 141"/>
                <a:gd name="T14" fmla="*/ 6 w 48"/>
                <a:gd name="T15" fmla="*/ 5 h 141"/>
                <a:gd name="T16" fmla="*/ 6 w 48"/>
                <a:gd name="T17" fmla="*/ 5 h 141"/>
                <a:gd name="T18" fmla="*/ 6 w 48"/>
                <a:gd name="T19" fmla="*/ 5 h 141"/>
                <a:gd name="T20" fmla="*/ 6 w 48"/>
                <a:gd name="T21" fmla="*/ 5 h 141"/>
                <a:gd name="T22" fmla="*/ 3 w 48"/>
                <a:gd name="T23" fmla="*/ 5 h 141"/>
                <a:gd name="T24" fmla="*/ 4 w 48"/>
                <a:gd name="T25" fmla="*/ 7 h 141"/>
                <a:gd name="T26" fmla="*/ 4 w 48"/>
                <a:gd name="T27" fmla="*/ 10 h 141"/>
                <a:gd name="T28" fmla="*/ 2 w 48"/>
                <a:gd name="T29" fmla="*/ 13 h 141"/>
                <a:gd name="T30" fmla="*/ 6 w 48"/>
                <a:gd name="T31" fmla="*/ 13 h 141"/>
                <a:gd name="T32" fmla="*/ 6 w 48"/>
                <a:gd name="T33" fmla="*/ 17 h 141"/>
                <a:gd name="T34" fmla="*/ 6 w 48"/>
                <a:gd name="T35" fmla="*/ 21 h 141"/>
                <a:gd name="T36" fmla="*/ 6 w 48"/>
                <a:gd name="T37" fmla="*/ 22 h 141"/>
                <a:gd name="T38" fmla="*/ 6 w 48"/>
                <a:gd name="T39" fmla="*/ 22 h 141"/>
                <a:gd name="T40" fmla="*/ 6 w 48"/>
                <a:gd name="T41" fmla="*/ 22 h 141"/>
                <a:gd name="T42" fmla="*/ 6 w 48"/>
                <a:gd name="T43" fmla="*/ 21 h 141"/>
                <a:gd name="T44" fmla="*/ 6 w 48"/>
                <a:gd name="T45" fmla="*/ 21 h 141"/>
                <a:gd name="T46" fmla="*/ 6 w 48"/>
                <a:gd name="T47" fmla="*/ 21 h 141"/>
                <a:gd name="T48" fmla="*/ 6 w 48"/>
                <a:gd name="T49" fmla="*/ 20 h 141"/>
                <a:gd name="T50" fmla="*/ 6 w 48"/>
                <a:gd name="T51" fmla="*/ 19 h 141"/>
                <a:gd name="T52" fmla="*/ 6 w 48"/>
                <a:gd name="T53" fmla="*/ 10 h 141"/>
                <a:gd name="T54" fmla="*/ 6 w 48"/>
                <a:gd name="T55" fmla="*/ 10 h 141"/>
                <a:gd name="T56" fmla="*/ 6 w 48"/>
                <a:gd name="T57" fmla="*/ 6 h 141"/>
                <a:gd name="T58" fmla="*/ 8 w 48"/>
                <a:gd name="T59" fmla="*/ 6 h 141"/>
                <a:gd name="T60" fmla="*/ 6 w 48"/>
                <a:gd name="T61" fmla="*/ 5 h 141"/>
                <a:gd name="T62" fmla="*/ 6 w 48"/>
                <a:gd name="T63" fmla="*/ 5 h 141"/>
                <a:gd name="T64" fmla="*/ 6 w 48"/>
                <a:gd name="T65" fmla="*/ 5 h 141"/>
                <a:gd name="T66" fmla="*/ 6 w 48"/>
                <a:gd name="T67" fmla="*/ 5 h 141"/>
                <a:gd name="T68" fmla="*/ 6 w 48"/>
                <a:gd name="T69" fmla="*/ 5 h 141"/>
                <a:gd name="T70" fmla="*/ 6 w 48"/>
                <a:gd name="T71" fmla="*/ 5 h 141"/>
                <a:gd name="T72" fmla="*/ 6 w 48"/>
                <a:gd name="T73" fmla="*/ 5 h 141"/>
                <a:gd name="T74" fmla="*/ 6 w 48"/>
                <a:gd name="T75" fmla="*/ 5 h 1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" h="141">
                  <a:moveTo>
                    <a:pt x="45" y="37"/>
                  </a:moveTo>
                  <a:cubicBezTo>
                    <a:pt x="46" y="36"/>
                    <a:pt x="44" y="34"/>
                    <a:pt x="44" y="34"/>
                  </a:cubicBezTo>
                  <a:cubicBezTo>
                    <a:pt x="43" y="33"/>
                    <a:pt x="40" y="29"/>
                    <a:pt x="40" y="28"/>
                  </a:cubicBezTo>
                  <a:cubicBezTo>
                    <a:pt x="39" y="28"/>
                    <a:pt x="38" y="25"/>
                    <a:pt x="38" y="25"/>
                  </a:cubicBezTo>
                  <a:cubicBezTo>
                    <a:pt x="37" y="24"/>
                    <a:pt x="37" y="19"/>
                    <a:pt x="37" y="19"/>
                  </a:cubicBezTo>
                  <a:cubicBezTo>
                    <a:pt x="37" y="19"/>
                    <a:pt x="35" y="17"/>
                    <a:pt x="35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3" y="15"/>
                    <a:pt x="32" y="14"/>
                  </a:cubicBezTo>
                  <a:cubicBezTo>
                    <a:pt x="31" y="14"/>
                    <a:pt x="29" y="14"/>
                    <a:pt x="29" y="13"/>
                  </a:cubicBezTo>
                  <a:cubicBezTo>
                    <a:pt x="29" y="13"/>
                    <a:pt x="29" y="12"/>
                    <a:pt x="30" y="12"/>
                  </a:cubicBezTo>
                  <a:cubicBezTo>
                    <a:pt x="31" y="12"/>
                    <a:pt x="31" y="9"/>
                    <a:pt x="31" y="8"/>
                  </a:cubicBezTo>
                  <a:cubicBezTo>
                    <a:pt x="30" y="7"/>
                    <a:pt x="31" y="6"/>
                    <a:pt x="30" y="5"/>
                  </a:cubicBezTo>
                  <a:cubicBezTo>
                    <a:pt x="30" y="4"/>
                    <a:pt x="27" y="3"/>
                    <a:pt x="26" y="2"/>
                  </a:cubicBezTo>
                  <a:cubicBezTo>
                    <a:pt x="26" y="1"/>
                    <a:pt x="21" y="0"/>
                    <a:pt x="19" y="0"/>
                  </a:cubicBezTo>
                  <a:cubicBezTo>
                    <a:pt x="17" y="0"/>
                    <a:pt x="15" y="5"/>
                    <a:pt x="15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12"/>
                    <a:pt x="12" y="13"/>
                  </a:cubicBezTo>
                  <a:cubicBezTo>
                    <a:pt x="12" y="15"/>
                    <a:pt x="12" y="16"/>
                    <a:pt x="12" y="16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3" y="21"/>
                    <a:pt x="13" y="21"/>
                  </a:cubicBezTo>
                  <a:cubicBezTo>
                    <a:pt x="13" y="21"/>
                    <a:pt x="7" y="26"/>
                    <a:pt x="6" y="27"/>
                  </a:cubicBezTo>
                  <a:cubicBezTo>
                    <a:pt x="5" y="27"/>
                    <a:pt x="4" y="33"/>
                    <a:pt x="3" y="35"/>
                  </a:cubicBezTo>
                  <a:cubicBezTo>
                    <a:pt x="1" y="38"/>
                    <a:pt x="4" y="40"/>
                    <a:pt x="4" y="42"/>
                  </a:cubicBezTo>
                  <a:cubicBezTo>
                    <a:pt x="3" y="44"/>
                    <a:pt x="5" y="47"/>
                    <a:pt x="4" y="48"/>
                  </a:cubicBezTo>
                  <a:cubicBezTo>
                    <a:pt x="3" y="48"/>
                    <a:pt x="5" y="55"/>
                    <a:pt x="4" y="56"/>
                  </a:cubicBezTo>
                  <a:cubicBezTo>
                    <a:pt x="3" y="57"/>
                    <a:pt x="4" y="62"/>
                    <a:pt x="4" y="62"/>
                  </a:cubicBezTo>
                  <a:cubicBezTo>
                    <a:pt x="3" y="62"/>
                    <a:pt x="0" y="63"/>
                    <a:pt x="0" y="63"/>
                  </a:cubicBezTo>
                  <a:cubicBezTo>
                    <a:pt x="0" y="63"/>
                    <a:pt x="1" y="81"/>
                    <a:pt x="2" y="82"/>
                  </a:cubicBezTo>
                  <a:cubicBezTo>
                    <a:pt x="2" y="83"/>
                    <a:pt x="4" y="82"/>
                    <a:pt x="4" y="82"/>
                  </a:cubicBezTo>
                  <a:cubicBezTo>
                    <a:pt x="4" y="82"/>
                    <a:pt x="9" y="81"/>
                    <a:pt x="10" y="82"/>
                  </a:cubicBezTo>
                  <a:cubicBezTo>
                    <a:pt x="10" y="83"/>
                    <a:pt x="10" y="96"/>
                    <a:pt x="10" y="96"/>
                  </a:cubicBezTo>
                  <a:cubicBezTo>
                    <a:pt x="10" y="97"/>
                    <a:pt x="8" y="108"/>
                    <a:pt x="9" y="110"/>
                  </a:cubicBezTo>
                  <a:cubicBezTo>
                    <a:pt x="9" y="111"/>
                    <a:pt x="10" y="117"/>
                    <a:pt x="10" y="119"/>
                  </a:cubicBezTo>
                  <a:cubicBezTo>
                    <a:pt x="10" y="122"/>
                    <a:pt x="8" y="136"/>
                    <a:pt x="8" y="136"/>
                  </a:cubicBezTo>
                  <a:cubicBezTo>
                    <a:pt x="8" y="136"/>
                    <a:pt x="8" y="140"/>
                    <a:pt x="8" y="140"/>
                  </a:cubicBezTo>
                  <a:cubicBezTo>
                    <a:pt x="9" y="140"/>
                    <a:pt x="12" y="140"/>
                    <a:pt x="12" y="140"/>
                  </a:cubicBezTo>
                  <a:cubicBezTo>
                    <a:pt x="12" y="140"/>
                    <a:pt x="13" y="140"/>
                    <a:pt x="13" y="139"/>
                  </a:cubicBezTo>
                  <a:cubicBezTo>
                    <a:pt x="14" y="139"/>
                    <a:pt x="18" y="141"/>
                    <a:pt x="20" y="140"/>
                  </a:cubicBezTo>
                  <a:cubicBezTo>
                    <a:pt x="22" y="140"/>
                    <a:pt x="29" y="141"/>
                    <a:pt x="30" y="140"/>
                  </a:cubicBezTo>
                  <a:cubicBezTo>
                    <a:pt x="31" y="140"/>
                    <a:pt x="29" y="138"/>
                    <a:pt x="28" y="138"/>
                  </a:cubicBezTo>
                  <a:cubicBezTo>
                    <a:pt x="27" y="138"/>
                    <a:pt x="25" y="136"/>
                    <a:pt x="25" y="136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25" y="135"/>
                    <a:pt x="32" y="136"/>
                    <a:pt x="34" y="136"/>
                  </a:cubicBezTo>
                  <a:cubicBezTo>
                    <a:pt x="35" y="137"/>
                    <a:pt x="41" y="136"/>
                    <a:pt x="41" y="135"/>
                  </a:cubicBezTo>
                  <a:cubicBezTo>
                    <a:pt x="42" y="135"/>
                    <a:pt x="42" y="134"/>
                    <a:pt x="40" y="133"/>
                  </a:cubicBezTo>
                  <a:cubicBezTo>
                    <a:pt x="40" y="133"/>
                    <a:pt x="37" y="133"/>
                    <a:pt x="36" y="133"/>
                  </a:cubicBezTo>
                  <a:cubicBezTo>
                    <a:pt x="36" y="132"/>
                    <a:pt x="31" y="131"/>
                    <a:pt x="31" y="131"/>
                  </a:cubicBezTo>
                  <a:cubicBezTo>
                    <a:pt x="32" y="130"/>
                    <a:pt x="30" y="127"/>
                    <a:pt x="30" y="126"/>
                  </a:cubicBezTo>
                  <a:cubicBezTo>
                    <a:pt x="29" y="125"/>
                    <a:pt x="28" y="125"/>
                    <a:pt x="28" y="125"/>
                  </a:cubicBezTo>
                  <a:cubicBezTo>
                    <a:pt x="28" y="125"/>
                    <a:pt x="29" y="125"/>
                    <a:pt x="29" y="124"/>
                  </a:cubicBezTo>
                  <a:cubicBezTo>
                    <a:pt x="28" y="123"/>
                    <a:pt x="32" y="79"/>
                    <a:pt x="33" y="77"/>
                  </a:cubicBezTo>
                  <a:cubicBezTo>
                    <a:pt x="34" y="76"/>
                    <a:pt x="32" y="64"/>
                    <a:pt x="32" y="63"/>
                  </a:cubicBezTo>
                  <a:cubicBezTo>
                    <a:pt x="32" y="62"/>
                    <a:pt x="32" y="63"/>
                    <a:pt x="32" y="61"/>
                  </a:cubicBezTo>
                  <a:cubicBezTo>
                    <a:pt x="33" y="59"/>
                    <a:pt x="31" y="60"/>
                    <a:pt x="32" y="59"/>
                  </a:cubicBezTo>
                  <a:cubicBezTo>
                    <a:pt x="33" y="57"/>
                    <a:pt x="34" y="53"/>
                    <a:pt x="34" y="52"/>
                  </a:cubicBezTo>
                  <a:cubicBezTo>
                    <a:pt x="33" y="51"/>
                    <a:pt x="33" y="43"/>
                    <a:pt x="34" y="44"/>
                  </a:cubicBezTo>
                  <a:cubicBezTo>
                    <a:pt x="35" y="45"/>
                    <a:pt x="37" y="47"/>
                    <a:pt x="42" y="48"/>
                  </a:cubicBezTo>
                  <a:cubicBezTo>
                    <a:pt x="47" y="50"/>
                    <a:pt x="46" y="44"/>
                    <a:pt x="47" y="43"/>
                  </a:cubicBezTo>
                  <a:cubicBezTo>
                    <a:pt x="48" y="41"/>
                    <a:pt x="45" y="38"/>
                    <a:pt x="45" y="37"/>
                  </a:cubicBezTo>
                  <a:close/>
                  <a:moveTo>
                    <a:pt x="33" y="19"/>
                  </a:moveTo>
                  <a:cubicBezTo>
                    <a:pt x="33" y="19"/>
                    <a:pt x="34" y="20"/>
                    <a:pt x="33" y="20"/>
                  </a:cubicBezTo>
                  <a:cubicBezTo>
                    <a:pt x="32" y="20"/>
                    <a:pt x="32" y="19"/>
                    <a:pt x="32" y="19"/>
                  </a:cubicBezTo>
                  <a:lnTo>
                    <a:pt x="33" y="19"/>
                  </a:lnTo>
                  <a:close/>
                  <a:moveTo>
                    <a:pt x="31" y="28"/>
                  </a:moveTo>
                  <a:cubicBezTo>
                    <a:pt x="29" y="28"/>
                    <a:pt x="26" y="27"/>
                    <a:pt x="26" y="27"/>
                  </a:cubicBezTo>
                  <a:cubicBezTo>
                    <a:pt x="26" y="26"/>
                    <a:pt x="27" y="26"/>
                    <a:pt x="27" y="26"/>
                  </a:cubicBezTo>
                  <a:cubicBezTo>
                    <a:pt x="27" y="26"/>
                    <a:pt x="25" y="25"/>
                    <a:pt x="24" y="24"/>
                  </a:cubicBezTo>
                  <a:cubicBezTo>
                    <a:pt x="23" y="24"/>
                    <a:pt x="23" y="21"/>
                    <a:pt x="23" y="21"/>
                  </a:cubicBezTo>
                  <a:cubicBezTo>
                    <a:pt x="23" y="21"/>
                    <a:pt x="26" y="21"/>
                    <a:pt x="28" y="17"/>
                  </a:cubicBezTo>
                  <a:cubicBezTo>
                    <a:pt x="28" y="17"/>
                    <a:pt x="29" y="17"/>
                    <a:pt x="29" y="18"/>
                  </a:cubicBezTo>
                  <a:cubicBezTo>
                    <a:pt x="29" y="20"/>
                    <a:pt x="32" y="23"/>
                    <a:pt x="32" y="24"/>
                  </a:cubicBezTo>
                  <a:cubicBezTo>
                    <a:pt x="33" y="25"/>
                    <a:pt x="35" y="27"/>
                    <a:pt x="36" y="28"/>
                  </a:cubicBezTo>
                  <a:cubicBezTo>
                    <a:pt x="36" y="30"/>
                    <a:pt x="36" y="32"/>
                    <a:pt x="36" y="32"/>
                  </a:cubicBezTo>
                  <a:cubicBezTo>
                    <a:pt x="36" y="32"/>
                    <a:pt x="33" y="28"/>
                    <a:pt x="31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4" name="Freeform 278"/>
            <p:cNvSpPr>
              <a:spLocks noEditPoints="1"/>
            </p:cNvSpPr>
            <p:nvPr/>
          </p:nvSpPr>
          <p:spPr bwMode="auto">
            <a:xfrm>
              <a:off x="3300" y="1753"/>
              <a:ext cx="46" cy="136"/>
            </a:xfrm>
            <a:custGeom>
              <a:avLst/>
              <a:gdLst>
                <a:gd name="T0" fmla="*/ 6 w 50"/>
                <a:gd name="T1" fmla="*/ 22 h 148"/>
                <a:gd name="T2" fmla="*/ 6 w 50"/>
                <a:gd name="T3" fmla="*/ 17 h 148"/>
                <a:gd name="T4" fmla="*/ 6 w 50"/>
                <a:gd name="T5" fmla="*/ 13 h 148"/>
                <a:gd name="T6" fmla="*/ 7 w 50"/>
                <a:gd name="T7" fmla="*/ 12 h 148"/>
                <a:gd name="T8" fmla="*/ 7 w 50"/>
                <a:gd name="T9" fmla="*/ 11 h 148"/>
                <a:gd name="T10" fmla="*/ 7 w 50"/>
                <a:gd name="T11" fmla="*/ 9 h 148"/>
                <a:gd name="T12" fmla="*/ 6 w 50"/>
                <a:gd name="T13" fmla="*/ 6 h 148"/>
                <a:gd name="T14" fmla="*/ 6 w 50"/>
                <a:gd name="T15" fmla="*/ 6 h 148"/>
                <a:gd name="T16" fmla="*/ 6 w 50"/>
                <a:gd name="T17" fmla="*/ 6 h 148"/>
                <a:gd name="T18" fmla="*/ 6 w 50"/>
                <a:gd name="T19" fmla="*/ 6 h 148"/>
                <a:gd name="T20" fmla="*/ 6 w 50"/>
                <a:gd name="T21" fmla="*/ 6 h 148"/>
                <a:gd name="T22" fmla="*/ 6 w 50"/>
                <a:gd name="T23" fmla="*/ 6 h 148"/>
                <a:gd name="T24" fmla="*/ 6 w 50"/>
                <a:gd name="T25" fmla="*/ 3 h 148"/>
                <a:gd name="T26" fmla="*/ 6 w 50"/>
                <a:gd name="T27" fmla="*/ 1 h 148"/>
                <a:gd name="T28" fmla="*/ 6 w 50"/>
                <a:gd name="T29" fmla="*/ 4 h 148"/>
                <a:gd name="T30" fmla="*/ 6 w 50"/>
                <a:gd name="T31" fmla="*/ 6 h 148"/>
                <a:gd name="T32" fmla="*/ 6 w 50"/>
                <a:gd name="T33" fmla="*/ 6 h 148"/>
                <a:gd name="T34" fmla="*/ 6 w 50"/>
                <a:gd name="T35" fmla="*/ 6 h 148"/>
                <a:gd name="T36" fmla="*/ 3 w 50"/>
                <a:gd name="T37" fmla="*/ 6 h 148"/>
                <a:gd name="T38" fmla="*/ 2 w 50"/>
                <a:gd name="T39" fmla="*/ 11 h 148"/>
                <a:gd name="T40" fmla="*/ 3 w 50"/>
                <a:gd name="T41" fmla="*/ 12 h 148"/>
                <a:gd name="T42" fmla="*/ 6 w 50"/>
                <a:gd name="T43" fmla="*/ 13 h 148"/>
                <a:gd name="T44" fmla="*/ 6 w 50"/>
                <a:gd name="T45" fmla="*/ 13 h 148"/>
                <a:gd name="T46" fmla="*/ 6 w 50"/>
                <a:gd name="T47" fmla="*/ 17 h 148"/>
                <a:gd name="T48" fmla="*/ 6 w 50"/>
                <a:gd name="T49" fmla="*/ 19 h 148"/>
                <a:gd name="T50" fmla="*/ 4 w 50"/>
                <a:gd name="T51" fmla="*/ 24 h 148"/>
                <a:gd name="T52" fmla="*/ 6 w 50"/>
                <a:gd name="T53" fmla="*/ 24 h 148"/>
                <a:gd name="T54" fmla="*/ 6 w 50"/>
                <a:gd name="T55" fmla="*/ 24 h 148"/>
                <a:gd name="T56" fmla="*/ 6 w 50"/>
                <a:gd name="T57" fmla="*/ 18 h 148"/>
                <a:gd name="T58" fmla="*/ 6 w 50"/>
                <a:gd name="T59" fmla="*/ 17 h 148"/>
                <a:gd name="T60" fmla="*/ 6 w 50"/>
                <a:gd name="T61" fmla="*/ 15 h 148"/>
                <a:gd name="T62" fmla="*/ 6 w 50"/>
                <a:gd name="T63" fmla="*/ 17 h 148"/>
                <a:gd name="T64" fmla="*/ 6 w 50"/>
                <a:gd name="T65" fmla="*/ 22 h 148"/>
                <a:gd name="T66" fmla="*/ 6 w 50"/>
                <a:gd name="T67" fmla="*/ 24 h 148"/>
                <a:gd name="T68" fmla="*/ 8 w 50"/>
                <a:gd name="T69" fmla="*/ 22 h 148"/>
                <a:gd name="T70" fmla="*/ 6 w 50"/>
                <a:gd name="T71" fmla="*/ 11 h 148"/>
                <a:gd name="T72" fmla="*/ 6 w 50"/>
                <a:gd name="T73" fmla="*/ 8 h 148"/>
                <a:gd name="T74" fmla="*/ 6 w 50"/>
                <a:gd name="T75" fmla="*/ 10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8">
                  <a:moveTo>
                    <a:pt x="48" y="135"/>
                  </a:moveTo>
                  <a:cubicBezTo>
                    <a:pt x="47" y="134"/>
                    <a:pt x="42" y="133"/>
                    <a:pt x="41" y="132"/>
                  </a:cubicBezTo>
                  <a:cubicBezTo>
                    <a:pt x="41" y="131"/>
                    <a:pt x="40" y="108"/>
                    <a:pt x="39" y="105"/>
                  </a:cubicBezTo>
                  <a:cubicBezTo>
                    <a:pt x="38" y="103"/>
                    <a:pt x="39" y="101"/>
                    <a:pt x="38" y="100"/>
                  </a:cubicBezTo>
                  <a:cubicBezTo>
                    <a:pt x="38" y="100"/>
                    <a:pt x="41" y="83"/>
                    <a:pt x="41" y="83"/>
                  </a:cubicBezTo>
                  <a:cubicBezTo>
                    <a:pt x="41" y="82"/>
                    <a:pt x="39" y="74"/>
                    <a:pt x="41" y="71"/>
                  </a:cubicBezTo>
                  <a:cubicBezTo>
                    <a:pt x="42" y="69"/>
                    <a:pt x="42" y="67"/>
                    <a:pt x="42" y="67"/>
                  </a:cubicBezTo>
                  <a:cubicBezTo>
                    <a:pt x="42" y="67"/>
                    <a:pt x="43" y="67"/>
                    <a:pt x="43" y="66"/>
                  </a:cubicBezTo>
                  <a:cubicBezTo>
                    <a:pt x="43" y="65"/>
                    <a:pt x="44" y="66"/>
                    <a:pt x="44" y="65"/>
                  </a:cubicBezTo>
                  <a:cubicBezTo>
                    <a:pt x="45" y="64"/>
                    <a:pt x="44" y="63"/>
                    <a:pt x="44" y="63"/>
                  </a:cubicBezTo>
                  <a:cubicBezTo>
                    <a:pt x="44" y="63"/>
                    <a:pt x="43" y="61"/>
                    <a:pt x="43" y="61"/>
                  </a:cubicBezTo>
                  <a:cubicBezTo>
                    <a:pt x="43" y="61"/>
                    <a:pt x="44" y="55"/>
                    <a:pt x="43" y="53"/>
                  </a:cubicBezTo>
                  <a:cubicBezTo>
                    <a:pt x="43" y="51"/>
                    <a:pt x="44" y="53"/>
                    <a:pt x="43" y="48"/>
                  </a:cubicBezTo>
                  <a:cubicBezTo>
                    <a:pt x="42" y="43"/>
                    <a:pt x="41" y="32"/>
                    <a:pt x="39" y="31"/>
                  </a:cubicBezTo>
                  <a:cubicBezTo>
                    <a:pt x="38" y="30"/>
                    <a:pt x="38" y="29"/>
                    <a:pt x="37" y="29"/>
                  </a:cubicBezTo>
                  <a:cubicBezTo>
                    <a:pt x="36" y="29"/>
                    <a:pt x="35" y="28"/>
                    <a:pt x="35" y="28"/>
                  </a:cubicBezTo>
                  <a:cubicBezTo>
                    <a:pt x="35" y="28"/>
                    <a:pt x="33" y="26"/>
                    <a:pt x="32" y="27"/>
                  </a:cubicBezTo>
                  <a:cubicBezTo>
                    <a:pt x="32" y="27"/>
                    <a:pt x="30" y="24"/>
                    <a:pt x="30" y="23"/>
                  </a:cubicBezTo>
                  <a:cubicBezTo>
                    <a:pt x="30" y="23"/>
                    <a:pt x="29" y="23"/>
                    <a:pt x="29" y="23"/>
                  </a:cubicBezTo>
                  <a:cubicBezTo>
                    <a:pt x="28" y="23"/>
                    <a:pt x="28" y="18"/>
                    <a:pt x="29" y="17"/>
                  </a:cubicBezTo>
                  <a:cubicBezTo>
                    <a:pt x="30" y="17"/>
                    <a:pt x="32" y="13"/>
                    <a:pt x="31" y="13"/>
                  </a:cubicBezTo>
                  <a:cubicBezTo>
                    <a:pt x="31" y="13"/>
                    <a:pt x="32" y="11"/>
                    <a:pt x="32" y="11"/>
                  </a:cubicBezTo>
                  <a:cubicBezTo>
                    <a:pt x="32" y="11"/>
                    <a:pt x="33" y="10"/>
                    <a:pt x="33" y="8"/>
                  </a:cubicBezTo>
                  <a:cubicBezTo>
                    <a:pt x="32" y="7"/>
                    <a:pt x="33" y="7"/>
                    <a:pt x="32" y="6"/>
                  </a:cubicBezTo>
                  <a:cubicBezTo>
                    <a:pt x="32" y="5"/>
                    <a:pt x="32" y="4"/>
                    <a:pt x="31" y="4"/>
                  </a:cubicBezTo>
                  <a:cubicBezTo>
                    <a:pt x="30" y="4"/>
                    <a:pt x="31" y="2"/>
                    <a:pt x="29" y="3"/>
                  </a:cubicBezTo>
                  <a:cubicBezTo>
                    <a:pt x="28" y="3"/>
                    <a:pt x="29" y="0"/>
                    <a:pt x="26" y="2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3" y="2"/>
                    <a:pt x="21" y="2"/>
                    <a:pt x="21" y="2"/>
                  </a:cubicBezTo>
                  <a:cubicBezTo>
                    <a:pt x="21" y="2"/>
                    <a:pt x="19" y="3"/>
                    <a:pt x="19" y="4"/>
                  </a:cubicBezTo>
                  <a:cubicBezTo>
                    <a:pt x="19" y="4"/>
                    <a:pt x="18" y="6"/>
                    <a:pt x="18" y="9"/>
                  </a:cubicBezTo>
                  <a:cubicBezTo>
                    <a:pt x="19" y="11"/>
                    <a:pt x="19" y="12"/>
                    <a:pt x="18" y="12"/>
                  </a:cubicBezTo>
                  <a:cubicBezTo>
                    <a:pt x="18" y="11"/>
                    <a:pt x="18" y="15"/>
                    <a:pt x="19" y="16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20" y="18"/>
                    <a:pt x="19" y="20"/>
                    <a:pt x="19" y="21"/>
                  </a:cubicBezTo>
                  <a:cubicBezTo>
                    <a:pt x="19" y="22"/>
                    <a:pt x="18" y="20"/>
                    <a:pt x="16" y="24"/>
                  </a:cubicBezTo>
                  <a:cubicBezTo>
                    <a:pt x="16" y="24"/>
                    <a:pt x="14" y="27"/>
                    <a:pt x="10" y="28"/>
                  </a:cubicBezTo>
                  <a:cubicBezTo>
                    <a:pt x="7" y="29"/>
                    <a:pt x="4" y="34"/>
                    <a:pt x="3" y="41"/>
                  </a:cubicBezTo>
                  <a:cubicBezTo>
                    <a:pt x="3" y="42"/>
                    <a:pt x="1" y="42"/>
                    <a:pt x="1" y="50"/>
                  </a:cubicBezTo>
                  <a:cubicBezTo>
                    <a:pt x="0" y="58"/>
                    <a:pt x="2" y="60"/>
                    <a:pt x="2" y="60"/>
                  </a:cubicBezTo>
                  <a:cubicBezTo>
                    <a:pt x="2" y="60"/>
                    <a:pt x="3" y="62"/>
                    <a:pt x="2" y="63"/>
                  </a:cubicBezTo>
                  <a:cubicBezTo>
                    <a:pt x="2" y="63"/>
                    <a:pt x="2" y="65"/>
                    <a:pt x="3" y="65"/>
                  </a:cubicBezTo>
                  <a:cubicBezTo>
                    <a:pt x="3" y="65"/>
                    <a:pt x="3" y="67"/>
                    <a:pt x="3" y="67"/>
                  </a:cubicBezTo>
                  <a:cubicBezTo>
                    <a:pt x="3" y="68"/>
                    <a:pt x="6" y="70"/>
                    <a:pt x="6" y="70"/>
                  </a:cubicBezTo>
                  <a:cubicBezTo>
                    <a:pt x="7" y="70"/>
                    <a:pt x="6" y="72"/>
                    <a:pt x="8" y="72"/>
                  </a:cubicBezTo>
                  <a:cubicBezTo>
                    <a:pt x="8" y="72"/>
                    <a:pt x="9" y="75"/>
                    <a:pt x="9" y="75"/>
                  </a:cubicBezTo>
                  <a:cubicBezTo>
                    <a:pt x="9" y="76"/>
                    <a:pt x="8" y="81"/>
                    <a:pt x="8" y="83"/>
                  </a:cubicBezTo>
                  <a:cubicBezTo>
                    <a:pt x="9" y="85"/>
                    <a:pt x="6" y="87"/>
                    <a:pt x="8" y="102"/>
                  </a:cubicBezTo>
                  <a:cubicBezTo>
                    <a:pt x="9" y="103"/>
                    <a:pt x="8" y="106"/>
                    <a:pt x="8" y="108"/>
                  </a:cubicBezTo>
                  <a:cubicBezTo>
                    <a:pt x="7" y="110"/>
                    <a:pt x="7" y="112"/>
                    <a:pt x="8" y="115"/>
                  </a:cubicBezTo>
                  <a:cubicBezTo>
                    <a:pt x="8" y="116"/>
                    <a:pt x="7" y="111"/>
                    <a:pt x="6" y="137"/>
                  </a:cubicBezTo>
                  <a:cubicBezTo>
                    <a:pt x="6" y="137"/>
                    <a:pt x="6" y="140"/>
                    <a:pt x="4" y="143"/>
                  </a:cubicBezTo>
                  <a:cubicBezTo>
                    <a:pt x="1" y="148"/>
                    <a:pt x="9" y="148"/>
                    <a:pt x="11" y="145"/>
                  </a:cubicBezTo>
                  <a:cubicBezTo>
                    <a:pt x="12" y="144"/>
                    <a:pt x="13" y="142"/>
                    <a:pt x="13" y="140"/>
                  </a:cubicBezTo>
                  <a:cubicBezTo>
                    <a:pt x="13" y="140"/>
                    <a:pt x="13" y="140"/>
                    <a:pt x="14" y="140"/>
                  </a:cubicBezTo>
                  <a:cubicBezTo>
                    <a:pt x="16" y="140"/>
                    <a:pt x="15" y="137"/>
                    <a:pt x="15" y="137"/>
                  </a:cubicBezTo>
                  <a:cubicBezTo>
                    <a:pt x="15" y="135"/>
                    <a:pt x="17" y="130"/>
                    <a:pt x="17" y="119"/>
                  </a:cubicBezTo>
                  <a:cubicBezTo>
                    <a:pt x="17" y="114"/>
                    <a:pt x="18" y="114"/>
                    <a:pt x="17" y="109"/>
                  </a:cubicBezTo>
                  <a:cubicBezTo>
                    <a:pt x="17" y="108"/>
                    <a:pt x="18" y="108"/>
                    <a:pt x="19" y="107"/>
                  </a:cubicBezTo>
                  <a:cubicBezTo>
                    <a:pt x="19" y="105"/>
                    <a:pt x="20" y="103"/>
                    <a:pt x="20" y="101"/>
                  </a:cubicBezTo>
                  <a:cubicBezTo>
                    <a:pt x="20" y="99"/>
                    <a:pt x="21" y="95"/>
                    <a:pt x="22" y="92"/>
                  </a:cubicBezTo>
                  <a:cubicBezTo>
                    <a:pt x="23" y="89"/>
                    <a:pt x="25" y="86"/>
                    <a:pt x="25" y="86"/>
                  </a:cubicBezTo>
                  <a:cubicBezTo>
                    <a:pt x="25" y="86"/>
                    <a:pt x="26" y="89"/>
                    <a:pt x="27" y="94"/>
                  </a:cubicBezTo>
                  <a:cubicBezTo>
                    <a:pt x="27" y="97"/>
                    <a:pt x="28" y="103"/>
                    <a:pt x="29" y="103"/>
                  </a:cubicBezTo>
                  <a:cubicBezTo>
                    <a:pt x="29" y="103"/>
                    <a:pt x="26" y="105"/>
                    <a:pt x="31" y="125"/>
                  </a:cubicBezTo>
                  <a:cubicBezTo>
                    <a:pt x="31" y="127"/>
                    <a:pt x="30" y="132"/>
                    <a:pt x="30" y="133"/>
                  </a:cubicBezTo>
                  <a:cubicBezTo>
                    <a:pt x="30" y="135"/>
                    <a:pt x="35" y="135"/>
                    <a:pt x="35" y="135"/>
                  </a:cubicBezTo>
                  <a:cubicBezTo>
                    <a:pt x="36" y="134"/>
                    <a:pt x="39" y="136"/>
                    <a:pt x="39" y="137"/>
                  </a:cubicBezTo>
                  <a:cubicBezTo>
                    <a:pt x="40" y="138"/>
                    <a:pt x="48" y="138"/>
                    <a:pt x="49" y="136"/>
                  </a:cubicBezTo>
                  <a:cubicBezTo>
                    <a:pt x="50" y="135"/>
                    <a:pt x="50" y="135"/>
                    <a:pt x="48" y="135"/>
                  </a:cubicBezTo>
                  <a:close/>
                  <a:moveTo>
                    <a:pt x="11" y="58"/>
                  </a:moveTo>
                  <a:cubicBezTo>
                    <a:pt x="10" y="60"/>
                    <a:pt x="11" y="63"/>
                    <a:pt x="11" y="63"/>
                  </a:cubicBezTo>
                  <a:cubicBezTo>
                    <a:pt x="11" y="63"/>
                    <a:pt x="11" y="65"/>
                    <a:pt x="9" y="62"/>
                  </a:cubicBezTo>
                  <a:cubicBezTo>
                    <a:pt x="8" y="58"/>
                    <a:pt x="9" y="48"/>
                    <a:pt x="9" y="48"/>
                  </a:cubicBezTo>
                  <a:cubicBezTo>
                    <a:pt x="10" y="49"/>
                    <a:pt x="11" y="54"/>
                    <a:pt x="11" y="54"/>
                  </a:cubicBezTo>
                  <a:cubicBezTo>
                    <a:pt x="11" y="54"/>
                    <a:pt x="12" y="57"/>
                    <a:pt x="11" y="5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5" name="Freeform 279"/>
            <p:cNvSpPr>
              <a:spLocks noEditPoints="1"/>
            </p:cNvSpPr>
            <p:nvPr/>
          </p:nvSpPr>
          <p:spPr bwMode="auto">
            <a:xfrm>
              <a:off x="2865" y="2068"/>
              <a:ext cx="46" cy="136"/>
            </a:xfrm>
            <a:custGeom>
              <a:avLst/>
              <a:gdLst>
                <a:gd name="T0" fmla="*/ 6 w 50"/>
                <a:gd name="T1" fmla="*/ 22 h 148"/>
                <a:gd name="T2" fmla="*/ 6 w 50"/>
                <a:gd name="T3" fmla="*/ 17 h 148"/>
                <a:gd name="T4" fmla="*/ 6 w 50"/>
                <a:gd name="T5" fmla="*/ 13 h 148"/>
                <a:gd name="T6" fmla="*/ 7 w 50"/>
                <a:gd name="T7" fmla="*/ 12 h 148"/>
                <a:gd name="T8" fmla="*/ 7 w 50"/>
                <a:gd name="T9" fmla="*/ 11 h 148"/>
                <a:gd name="T10" fmla="*/ 7 w 50"/>
                <a:gd name="T11" fmla="*/ 9 h 148"/>
                <a:gd name="T12" fmla="*/ 6 w 50"/>
                <a:gd name="T13" fmla="*/ 6 h 148"/>
                <a:gd name="T14" fmla="*/ 6 w 50"/>
                <a:gd name="T15" fmla="*/ 6 h 148"/>
                <a:gd name="T16" fmla="*/ 6 w 50"/>
                <a:gd name="T17" fmla="*/ 6 h 148"/>
                <a:gd name="T18" fmla="*/ 6 w 50"/>
                <a:gd name="T19" fmla="*/ 6 h 148"/>
                <a:gd name="T20" fmla="*/ 6 w 50"/>
                <a:gd name="T21" fmla="*/ 6 h 148"/>
                <a:gd name="T22" fmla="*/ 6 w 50"/>
                <a:gd name="T23" fmla="*/ 6 h 148"/>
                <a:gd name="T24" fmla="*/ 6 w 50"/>
                <a:gd name="T25" fmla="*/ 3 h 148"/>
                <a:gd name="T26" fmla="*/ 6 w 50"/>
                <a:gd name="T27" fmla="*/ 1 h 148"/>
                <a:gd name="T28" fmla="*/ 6 w 50"/>
                <a:gd name="T29" fmla="*/ 4 h 148"/>
                <a:gd name="T30" fmla="*/ 6 w 50"/>
                <a:gd name="T31" fmla="*/ 6 h 148"/>
                <a:gd name="T32" fmla="*/ 6 w 50"/>
                <a:gd name="T33" fmla="*/ 6 h 148"/>
                <a:gd name="T34" fmla="*/ 6 w 50"/>
                <a:gd name="T35" fmla="*/ 6 h 148"/>
                <a:gd name="T36" fmla="*/ 2 w 50"/>
                <a:gd name="T37" fmla="*/ 6 h 148"/>
                <a:gd name="T38" fmla="*/ 1 w 50"/>
                <a:gd name="T39" fmla="*/ 11 h 148"/>
                <a:gd name="T40" fmla="*/ 2 w 50"/>
                <a:gd name="T41" fmla="*/ 12 h 148"/>
                <a:gd name="T42" fmla="*/ 6 w 50"/>
                <a:gd name="T43" fmla="*/ 13 h 148"/>
                <a:gd name="T44" fmla="*/ 6 w 50"/>
                <a:gd name="T45" fmla="*/ 13 h 148"/>
                <a:gd name="T46" fmla="*/ 6 w 50"/>
                <a:gd name="T47" fmla="*/ 17 h 148"/>
                <a:gd name="T48" fmla="*/ 6 w 50"/>
                <a:gd name="T49" fmla="*/ 19 h 148"/>
                <a:gd name="T50" fmla="*/ 4 w 50"/>
                <a:gd name="T51" fmla="*/ 24 h 148"/>
                <a:gd name="T52" fmla="*/ 6 w 50"/>
                <a:gd name="T53" fmla="*/ 24 h 148"/>
                <a:gd name="T54" fmla="*/ 6 w 50"/>
                <a:gd name="T55" fmla="*/ 24 h 148"/>
                <a:gd name="T56" fmla="*/ 6 w 50"/>
                <a:gd name="T57" fmla="*/ 18 h 148"/>
                <a:gd name="T58" fmla="*/ 6 w 50"/>
                <a:gd name="T59" fmla="*/ 17 h 148"/>
                <a:gd name="T60" fmla="*/ 6 w 50"/>
                <a:gd name="T61" fmla="*/ 15 h 148"/>
                <a:gd name="T62" fmla="*/ 6 w 50"/>
                <a:gd name="T63" fmla="*/ 17 h 148"/>
                <a:gd name="T64" fmla="*/ 6 w 50"/>
                <a:gd name="T65" fmla="*/ 22 h 148"/>
                <a:gd name="T66" fmla="*/ 6 w 50"/>
                <a:gd name="T67" fmla="*/ 24 h 148"/>
                <a:gd name="T68" fmla="*/ 8 w 50"/>
                <a:gd name="T69" fmla="*/ 22 h 148"/>
                <a:gd name="T70" fmla="*/ 6 w 50"/>
                <a:gd name="T71" fmla="*/ 11 h 148"/>
                <a:gd name="T72" fmla="*/ 6 w 50"/>
                <a:gd name="T73" fmla="*/ 8 h 148"/>
                <a:gd name="T74" fmla="*/ 6 w 50"/>
                <a:gd name="T75" fmla="*/ 10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8">
                  <a:moveTo>
                    <a:pt x="48" y="135"/>
                  </a:moveTo>
                  <a:cubicBezTo>
                    <a:pt x="46" y="134"/>
                    <a:pt x="41" y="133"/>
                    <a:pt x="41" y="131"/>
                  </a:cubicBezTo>
                  <a:cubicBezTo>
                    <a:pt x="40" y="130"/>
                    <a:pt x="39" y="108"/>
                    <a:pt x="38" y="104"/>
                  </a:cubicBezTo>
                  <a:cubicBezTo>
                    <a:pt x="38" y="103"/>
                    <a:pt x="38" y="101"/>
                    <a:pt x="38" y="100"/>
                  </a:cubicBezTo>
                  <a:cubicBezTo>
                    <a:pt x="38" y="100"/>
                    <a:pt x="40" y="83"/>
                    <a:pt x="40" y="83"/>
                  </a:cubicBezTo>
                  <a:cubicBezTo>
                    <a:pt x="41" y="82"/>
                    <a:pt x="39" y="73"/>
                    <a:pt x="40" y="71"/>
                  </a:cubicBezTo>
                  <a:cubicBezTo>
                    <a:pt x="41" y="69"/>
                    <a:pt x="41" y="67"/>
                    <a:pt x="41" y="67"/>
                  </a:cubicBezTo>
                  <a:cubicBezTo>
                    <a:pt x="41" y="67"/>
                    <a:pt x="42" y="67"/>
                    <a:pt x="42" y="66"/>
                  </a:cubicBezTo>
                  <a:cubicBezTo>
                    <a:pt x="43" y="65"/>
                    <a:pt x="43" y="66"/>
                    <a:pt x="44" y="65"/>
                  </a:cubicBezTo>
                  <a:cubicBezTo>
                    <a:pt x="44" y="64"/>
                    <a:pt x="43" y="63"/>
                    <a:pt x="43" y="63"/>
                  </a:cubicBezTo>
                  <a:cubicBezTo>
                    <a:pt x="43" y="63"/>
                    <a:pt x="43" y="61"/>
                    <a:pt x="42" y="61"/>
                  </a:cubicBezTo>
                  <a:cubicBezTo>
                    <a:pt x="42" y="61"/>
                    <a:pt x="43" y="55"/>
                    <a:pt x="43" y="53"/>
                  </a:cubicBezTo>
                  <a:cubicBezTo>
                    <a:pt x="43" y="51"/>
                    <a:pt x="44" y="53"/>
                    <a:pt x="43" y="48"/>
                  </a:cubicBezTo>
                  <a:cubicBezTo>
                    <a:pt x="42" y="43"/>
                    <a:pt x="41" y="32"/>
                    <a:pt x="38" y="30"/>
                  </a:cubicBezTo>
                  <a:cubicBezTo>
                    <a:pt x="38" y="30"/>
                    <a:pt x="38" y="29"/>
                    <a:pt x="37" y="29"/>
                  </a:cubicBezTo>
                  <a:cubicBezTo>
                    <a:pt x="36" y="28"/>
                    <a:pt x="34" y="28"/>
                    <a:pt x="34" y="28"/>
                  </a:cubicBezTo>
                  <a:cubicBezTo>
                    <a:pt x="34" y="28"/>
                    <a:pt x="33" y="26"/>
                    <a:pt x="32" y="27"/>
                  </a:cubicBezTo>
                  <a:cubicBezTo>
                    <a:pt x="31" y="27"/>
                    <a:pt x="30" y="24"/>
                    <a:pt x="29" y="23"/>
                  </a:cubicBezTo>
                  <a:cubicBezTo>
                    <a:pt x="29" y="23"/>
                    <a:pt x="29" y="23"/>
                    <a:pt x="28" y="23"/>
                  </a:cubicBezTo>
                  <a:cubicBezTo>
                    <a:pt x="28" y="22"/>
                    <a:pt x="28" y="18"/>
                    <a:pt x="29" y="17"/>
                  </a:cubicBezTo>
                  <a:cubicBezTo>
                    <a:pt x="30" y="17"/>
                    <a:pt x="31" y="13"/>
                    <a:pt x="31" y="13"/>
                  </a:cubicBezTo>
                  <a:cubicBezTo>
                    <a:pt x="30" y="13"/>
                    <a:pt x="31" y="11"/>
                    <a:pt x="31" y="11"/>
                  </a:cubicBezTo>
                  <a:cubicBezTo>
                    <a:pt x="31" y="11"/>
                    <a:pt x="33" y="10"/>
                    <a:pt x="32" y="8"/>
                  </a:cubicBezTo>
                  <a:cubicBezTo>
                    <a:pt x="32" y="7"/>
                    <a:pt x="33" y="7"/>
                    <a:pt x="32" y="6"/>
                  </a:cubicBezTo>
                  <a:cubicBezTo>
                    <a:pt x="31" y="5"/>
                    <a:pt x="31" y="4"/>
                    <a:pt x="30" y="4"/>
                  </a:cubicBezTo>
                  <a:cubicBezTo>
                    <a:pt x="30" y="3"/>
                    <a:pt x="30" y="2"/>
                    <a:pt x="28" y="3"/>
                  </a:cubicBezTo>
                  <a:cubicBezTo>
                    <a:pt x="27" y="3"/>
                    <a:pt x="28" y="0"/>
                    <a:pt x="26" y="2"/>
                  </a:cubicBezTo>
                  <a:cubicBezTo>
                    <a:pt x="25" y="2"/>
                    <a:pt x="24" y="1"/>
                    <a:pt x="23" y="1"/>
                  </a:cubicBezTo>
                  <a:cubicBezTo>
                    <a:pt x="23" y="2"/>
                    <a:pt x="20" y="2"/>
                    <a:pt x="20" y="2"/>
                  </a:cubicBezTo>
                  <a:cubicBezTo>
                    <a:pt x="20" y="2"/>
                    <a:pt x="19" y="3"/>
                    <a:pt x="19" y="4"/>
                  </a:cubicBezTo>
                  <a:cubicBezTo>
                    <a:pt x="19" y="4"/>
                    <a:pt x="18" y="6"/>
                    <a:pt x="18" y="9"/>
                  </a:cubicBezTo>
                  <a:cubicBezTo>
                    <a:pt x="18" y="11"/>
                    <a:pt x="18" y="12"/>
                    <a:pt x="18" y="12"/>
                  </a:cubicBezTo>
                  <a:cubicBezTo>
                    <a:pt x="18" y="11"/>
                    <a:pt x="17" y="15"/>
                    <a:pt x="18" y="15"/>
                  </a:cubicBezTo>
                  <a:cubicBezTo>
                    <a:pt x="18" y="16"/>
                    <a:pt x="19" y="16"/>
                    <a:pt x="19" y="16"/>
                  </a:cubicBezTo>
                  <a:cubicBezTo>
                    <a:pt x="19" y="18"/>
                    <a:pt x="18" y="20"/>
                    <a:pt x="18" y="21"/>
                  </a:cubicBezTo>
                  <a:cubicBezTo>
                    <a:pt x="18" y="22"/>
                    <a:pt x="17" y="20"/>
                    <a:pt x="16" y="24"/>
                  </a:cubicBezTo>
                  <a:cubicBezTo>
                    <a:pt x="16" y="24"/>
                    <a:pt x="13" y="27"/>
                    <a:pt x="10" y="28"/>
                  </a:cubicBezTo>
                  <a:cubicBezTo>
                    <a:pt x="6" y="29"/>
                    <a:pt x="3" y="34"/>
                    <a:pt x="2" y="41"/>
                  </a:cubicBezTo>
                  <a:cubicBezTo>
                    <a:pt x="2" y="42"/>
                    <a:pt x="1" y="42"/>
                    <a:pt x="0" y="50"/>
                  </a:cubicBezTo>
                  <a:cubicBezTo>
                    <a:pt x="0" y="58"/>
                    <a:pt x="1" y="60"/>
                    <a:pt x="1" y="60"/>
                  </a:cubicBezTo>
                  <a:cubicBezTo>
                    <a:pt x="1" y="60"/>
                    <a:pt x="2" y="62"/>
                    <a:pt x="1" y="63"/>
                  </a:cubicBezTo>
                  <a:cubicBezTo>
                    <a:pt x="1" y="63"/>
                    <a:pt x="2" y="65"/>
                    <a:pt x="2" y="65"/>
                  </a:cubicBezTo>
                  <a:cubicBezTo>
                    <a:pt x="2" y="65"/>
                    <a:pt x="2" y="67"/>
                    <a:pt x="2" y="67"/>
                  </a:cubicBezTo>
                  <a:cubicBezTo>
                    <a:pt x="2" y="68"/>
                    <a:pt x="5" y="70"/>
                    <a:pt x="6" y="70"/>
                  </a:cubicBezTo>
                  <a:cubicBezTo>
                    <a:pt x="6" y="70"/>
                    <a:pt x="6" y="72"/>
                    <a:pt x="7" y="72"/>
                  </a:cubicBezTo>
                  <a:cubicBezTo>
                    <a:pt x="8" y="72"/>
                    <a:pt x="9" y="74"/>
                    <a:pt x="9" y="75"/>
                  </a:cubicBezTo>
                  <a:cubicBezTo>
                    <a:pt x="9" y="76"/>
                    <a:pt x="7" y="81"/>
                    <a:pt x="8" y="83"/>
                  </a:cubicBezTo>
                  <a:cubicBezTo>
                    <a:pt x="9" y="84"/>
                    <a:pt x="5" y="87"/>
                    <a:pt x="8" y="102"/>
                  </a:cubicBezTo>
                  <a:cubicBezTo>
                    <a:pt x="8" y="103"/>
                    <a:pt x="8" y="106"/>
                    <a:pt x="7" y="108"/>
                  </a:cubicBezTo>
                  <a:cubicBezTo>
                    <a:pt x="7" y="109"/>
                    <a:pt x="7" y="112"/>
                    <a:pt x="8" y="115"/>
                  </a:cubicBezTo>
                  <a:cubicBezTo>
                    <a:pt x="8" y="116"/>
                    <a:pt x="6" y="111"/>
                    <a:pt x="6" y="137"/>
                  </a:cubicBezTo>
                  <a:cubicBezTo>
                    <a:pt x="6" y="137"/>
                    <a:pt x="6" y="140"/>
                    <a:pt x="4" y="143"/>
                  </a:cubicBezTo>
                  <a:cubicBezTo>
                    <a:pt x="1" y="148"/>
                    <a:pt x="9" y="147"/>
                    <a:pt x="11" y="145"/>
                  </a:cubicBezTo>
                  <a:cubicBezTo>
                    <a:pt x="12" y="144"/>
                    <a:pt x="12" y="142"/>
                    <a:pt x="12" y="140"/>
                  </a:cubicBezTo>
                  <a:cubicBezTo>
                    <a:pt x="12" y="140"/>
                    <a:pt x="12" y="140"/>
                    <a:pt x="13" y="140"/>
                  </a:cubicBezTo>
                  <a:cubicBezTo>
                    <a:pt x="15" y="139"/>
                    <a:pt x="14" y="137"/>
                    <a:pt x="14" y="137"/>
                  </a:cubicBezTo>
                  <a:cubicBezTo>
                    <a:pt x="15" y="135"/>
                    <a:pt x="17" y="130"/>
                    <a:pt x="17" y="119"/>
                  </a:cubicBezTo>
                  <a:cubicBezTo>
                    <a:pt x="17" y="114"/>
                    <a:pt x="17" y="114"/>
                    <a:pt x="17" y="109"/>
                  </a:cubicBezTo>
                  <a:cubicBezTo>
                    <a:pt x="17" y="108"/>
                    <a:pt x="18" y="107"/>
                    <a:pt x="18" y="107"/>
                  </a:cubicBezTo>
                  <a:cubicBezTo>
                    <a:pt x="19" y="105"/>
                    <a:pt x="20" y="103"/>
                    <a:pt x="20" y="101"/>
                  </a:cubicBezTo>
                  <a:cubicBezTo>
                    <a:pt x="20" y="99"/>
                    <a:pt x="21" y="95"/>
                    <a:pt x="22" y="92"/>
                  </a:cubicBezTo>
                  <a:cubicBezTo>
                    <a:pt x="23" y="89"/>
                    <a:pt x="24" y="86"/>
                    <a:pt x="24" y="86"/>
                  </a:cubicBezTo>
                  <a:cubicBezTo>
                    <a:pt x="24" y="86"/>
                    <a:pt x="26" y="89"/>
                    <a:pt x="26" y="94"/>
                  </a:cubicBezTo>
                  <a:cubicBezTo>
                    <a:pt x="26" y="97"/>
                    <a:pt x="27" y="102"/>
                    <a:pt x="28" y="103"/>
                  </a:cubicBezTo>
                  <a:cubicBezTo>
                    <a:pt x="29" y="103"/>
                    <a:pt x="26" y="105"/>
                    <a:pt x="30" y="124"/>
                  </a:cubicBezTo>
                  <a:cubicBezTo>
                    <a:pt x="31" y="127"/>
                    <a:pt x="29" y="132"/>
                    <a:pt x="29" y="133"/>
                  </a:cubicBezTo>
                  <a:cubicBezTo>
                    <a:pt x="29" y="134"/>
                    <a:pt x="34" y="135"/>
                    <a:pt x="35" y="135"/>
                  </a:cubicBezTo>
                  <a:cubicBezTo>
                    <a:pt x="35" y="134"/>
                    <a:pt x="38" y="136"/>
                    <a:pt x="39" y="137"/>
                  </a:cubicBezTo>
                  <a:cubicBezTo>
                    <a:pt x="40" y="138"/>
                    <a:pt x="48" y="138"/>
                    <a:pt x="49" y="136"/>
                  </a:cubicBezTo>
                  <a:cubicBezTo>
                    <a:pt x="50" y="135"/>
                    <a:pt x="49" y="135"/>
                    <a:pt x="48" y="135"/>
                  </a:cubicBezTo>
                  <a:close/>
                  <a:moveTo>
                    <a:pt x="11" y="58"/>
                  </a:moveTo>
                  <a:cubicBezTo>
                    <a:pt x="9" y="60"/>
                    <a:pt x="10" y="63"/>
                    <a:pt x="10" y="63"/>
                  </a:cubicBezTo>
                  <a:cubicBezTo>
                    <a:pt x="10" y="63"/>
                    <a:pt x="10" y="65"/>
                    <a:pt x="9" y="61"/>
                  </a:cubicBezTo>
                  <a:cubicBezTo>
                    <a:pt x="7" y="58"/>
                    <a:pt x="9" y="48"/>
                    <a:pt x="9" y="48"/>
                  </a:cubicBezTo>
                  <a:cubicBezTo>
                    <a:pt x="9" y="49"/>
                    <a:pt x="10" y="54"/>
                    <a:pt x="10" y="54"/>
                  </a:cubicBezTo>
                  <a:cubicBezTo>
                    <a:pt x="10" y="54"/>
                    <a:pt x="12" y="57"/>
                    <a:pt x="11" y="5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6" name="Freeform 280"/>
            <p:cNvSpPr>
              <a:spLocks noEditPoints="1"/>
            </p:cNvSpPr>
            <p:nvPr/>
          </p:nvSpPr>
          <p:spPr bwMode="auto">
            <a:xfrm>
              <a:off x="3307" y="2012"/>
              <a:ext cx="40" cy="119"/>
            </a:xfrm>
            <a:custGeom>
              <a:avLst/>
              <a:gdLst>
                <a:gd name="T0" fmla="*/ 8 w 43"/>
                <a:gd name="T1" fmla="*/ 5 h 130"/>
                <a:gd name="T2" fmla="*/ 7 w 43"/>
                <a:gd name="T3" fmla="*/ 5 h 130"/>
                <a:gd name="T4" fmla="*/ 7 w 43"/>
                <a:gd name="T5" fmla="*/ 5 h 130"/>
                <a:gd name="T6" fmla="*/ 7 w 43"/>
                <a:gd name="T7" fmla="*/ 5 h 130"/>
                <a:gd name="T8" fmla="*/ 7 w 43"/>
                <a:gd name="T9" fmla="*/ 5 h 130"/>
                <a:gd name="T10" fmla="*/ 7 w 43"/>
                <a:gd name="T11" fmla="*/ 5 h 130"/>
                <a:gd name="T12" fmla="*/ 7 w 43"/>
                <a:gd name="T13" fmla="*/ 0 h 130"/>
                <a:gd name="T14" fmla="*/ 7 w 43"/>
                <a:gd name="T15" fmla="*/ 5 h 130"/>
                <a:gd name="T16" fmla="*/ 7 w 43"/>
                <a:gd name="T17" fmla="*/ 5 h 130"/>
                <a:gd name="T18" fmla="*/ 7 w 43"/>
                <a:gd name="T19" fmla="*/ 5 h 130"/>
                <a:gd name="T20" fmla="*/ 7 w 43"/>
                <a:gd name="T21" fmla="*/ 5 h 130"/>
                <a:gd name="T22" fmla="*/ 2 w 43"/>
                <a:gd name="T23" fmla="*/ 5 h 130"/>
                <a:gd name="T24" fmla="*/ 3 w 43"/>
                <a:gd name="T25" fmla="*/ 6 h 130"/>
                <a:gd name="T26" fmla="*/ 3 w 43"/>
                <a:gd name="T27" fmla="*/ 9 h 130"/>
                <a:gd name="T28" fmla="*/ 1 w 43"/>
                <a:gd name="T29" fmla="*/ 13 h 130"/>
                <a:gd name="T30" fmla="*/ 7 w 43"/>
                <a:gd name="T31" fmla="*/ 13 h 130"/>
                <a:gd name="T32" fmla="*/ 7 w 43"/>
                <a:gd name="T33" fmla="*/ 16 h 130"/>
                <a:gd name="T34" fmla="*/ 7 w 43"/>
                <a:gd name="T35" fmla="*/ 20 h 130"/>
                <a:gd name="T36" fmla="*/ 7 w 43"/>
                <a:gd name="T37" fmla="*/ 21 h 130"/>
                <a:gd name="T38" fmla="*/ 7 w 43"/>
                <a:gd name="T39" fmla="*/ 21 h 130"/>
                <a:gd name="T40" fmla="*/ 7 w 43"/>
                <a:gd name="T41" fmla="*/ 20 h 130"/>
                <a:gd name="T42" fmla="*/ 7 w 43"/>
                <a:gd name="T43" fmla="*/ 19 h 130"/>
                <a:gd name="T44" fmla="*/ 8 w 43"/>
                <a:gd name="T45" fmla="*/ 19 h 130"/>
                <a:gd name="T46" fmla="*/ 7 w 43"/>
                <a:gd name="T47" fmla="*/ 19 h 130"/>
                <a:gd name="T48" fmla="*/ 7 w 43"/>
                <a:gd name="T49" fmla="*/ 18 h 130"/>
                <a:gd name="T50" fmla="*/ 7 w 43"/>
                <a:gd name="T51" fmla="*/ 17 h 130"/>
                <a:gd name="T52" fmla="*/ 7 w 43"/>
                <a:gd name="T53" fmla="*/ 10 h 130"/>
                <a:gd name="T54" fmla="*/ 7 w 43"/>
                <a:gd name="T55" fmla="*/ 9 h 130"/>
                <a:gd name="T56" fmla="*/ 7 w 43"/>
                <a:gd name="T57" fmla="*/ 5 h 130"/>
                <a:gd name="T58" fmla="*/ 9 w 43"/>
                <a:gd name="T59" fmla="*/ 5 h 130"/>
                <a:gd name="T60" fmla="*/ 7 w 43"/>
                <a:gd name="T61" fmla="*/ 5 h 130"/>
                <a:gd name="T62" fmla="*/ 7 w 43"/>
                <a:gd name="T63" fmla="*/ 5 h 130"/>
                <a:gd name="T64" fmla="*/ 7 w 43"/>
                <a:gd name="T65" fmla="*/ 5 h 130"/>
                <a:gd name="T66" fmla="*/ 7 w 43"/>
                <a:gd name="T67" fmla="*/ 5 h 130"/>
                <a:gd name="T68" fmla="*/ 7 w 43"/>
                <a:gd name="T69" fmla="*/ 5 h 130"/>
                <a:gd name="T70" fmla="*/ 7 w 43"/>
                <a:gd name="T71" fmla="*/ 5 h 130"/>
                <a:gd name="T72" fmla="*/ 7 w 43"/>
                <a:gd name="T73" fmla="*/ 5 h 130"/>
                <a:gd name="T74" fmla="*/ 7 w 43"/>
                <a:gd name="T75" fmla="*/ 5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30">
                  <a:moveTo>
                    <a:pt x="41" y="34"/>
                  </a:moveTo>
                  <a:cubicBezTo>
                    <a:pt x="42" y="33"/>
                    <a:pt x="40" y="31"/>
                    <a:pt x="40" y="31"/>
                  </a:cubicBezTo>
                  <a:cubicBezTo>
                    <a:pt x="39" y="30"/>
                    <a:pt x="37" y="27"/>
                    <a:pt x="36" y="26"/>
                  </a:cubicBezTo>
                  <a:cubicBezTo>
                    <a:pt x="36" y="25"/>
                    <a:pt x="34" y="23"/>
                    <a:pt x="34" y="23"/>
                  </a:cubicBezTo>
                  <a:cubicBezTo>
                    <a:pt x="34" y="22"/>
                    <a:pt x="33" y="18"/>
                    <a:pt x="33" y="18"/>
                  </a:cubicBezTo>
                  <a:cubicBezTo>
                    <a:pt x="33" y="18"/>
                    <a:pt x="32" y="16"/>
                    <a:pt x="32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3"/>
                    <a:pt x="29" y="13"/>
                  </a:cubicBezTo>
                  <a:cubicBezTo>
                    <a:pt x="28" y="12"/>
                    <a:pt x="27" y="13"/>
                    <a:pt x="26" y="12"/>
                  </a:cubicBezTo>
                  <a:cubicBezTo>
                    <a:pt x="26" y="11"/>
                    <a:pt x="27" y="11"/>
                    <a:pt x="27" y="11"/>
                  </a:cubicBezTo>
                  <a:cubicBezTo>
                    <a:pt x="28" y="11"/>
                    <a:pt x="28" y="8"/>
                    <a:pt x="28" y="7"/>
                  </a:cubicBezTo>
                  <a:cubicBezTo>
                    <a:pt x="27" y="6"/>
                    <a:pt x="28" y="5"/>
                    <a:pt x="27" y="5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3" y="1"/>
                    <a:pt x="19" y="0"/>
                    <a:pt x="17" y="0"/>
                  </a:cubicBezTo>
                  <a:cubicBezTo>
                    <a:pt x="15" y="0"/>
                    <a:pt x="13" y="4"/>
                    <a:pt x="13" y="5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11"/>
                    <a:pt x="10" y="12"/>
                  </a:cubicBezTo>
                  <a:cubicBezTo>
                    <a:pt x="11" y="13"/>
                    <a:pt x="10" y="15"/>
                    <a:pt x="10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20"/>
                    <a:pt x="11" y="20"/>
                  </a:cubicBezTo>
                  <a:cubicBezTo>
                    <a:pt x="11" y="20"/>
                    <a:pt x="6" y="24"/>
                    <a:pt x="5" y="24"/>
                  </a:cubicBezTo>
                  <a:cubicBezTo>
                    <a:pt x="4" y="25"/>
                    <a:pt x="3" y="30"/>
                    <a:pt x="2" y="32"/>
                  </a:cubicBezTo>
                  <a:cubicBezTo>
                    <a:pt x="1" y="35"/>
                    <a:pt x="4" y="37"/>
                    <a:pt x="3" y="38"/>
                  </a:cubicBezTo>
                  <a:cubicBezTo>
                    <a:pt x="2" y="40"/>
                    <a:pt x="4" y="43"/>
                    <a:pt x="3" y="44"/>
                  </a:cubicBezTo>
                  <a:cubicBezTo>
                    <a:pt x="2" y="44"/>
                    <a:pt x="4" y="50"/>
                    <a:pt x="3" y="51"/>
                  </a:cubicBezTo>
                  <a:cubicBezTo>
                    <a:pt x="2" y="52"/>
                    <a:pt x="4" y="57"/>
                    <a:pt x="3" y="57"/>
                  </a:cubicBezTo>
                  <a:cubicBezTo>
                    <a:pt x="2" y="57"/>
                    <a:pt x="0" y="58"/>
                    <a:pt x="0" y="58"/>
                  </a:cubicBezTo>
                  <a:cubicBezTo>
                    <a:pt x="0" y="58"/>
                    <a:pt x="0" y="75"/>
                    <a:pt x="1" y="76"/>
                  </a:cubicBezTo>
                  <a:cubicBezTo>
                    <a:pt x="1" y="76"/>
                    <a:pt x="3" y="76"/>
                    <a:pt x="3" y="76"/>
                  </a:cubicBezTo>
                  <a:cubicBezTo>
                    <a:pt x="3" y="76"/>
                    <a:pt x="8" y="75"/>
                    <a:pt x="8" y="75"/>
                  </a:cubicBezTo>
                  <a:cubicBezTo>
                    <a:pt x="9" y="76"/>
                    <a:pt x="9" y="88"/>
                    <a:pt x="9" y="88"/>
                  </a:cubicBezTo>
                  <a:cubicBezTo>
                    <a:pt x="9" y="89"/>
                    <a:pt x="7" y="100"/>
                    <a:pt x="7" y="101"/>
                  </a:cubicBezTo>
                  <a:cubicBezTo>
                    <a:pt x="8" y="102"/>
                    <a:pt x="9" y="108"/>
                    <a:pt x="9" y="110"/>
                  </a:cubicBezTo>
                  <a:cubicBezTo>
                    <a:pt x="9" y="112"/>
                    <a:pt x="7" y="126"/>
                    <a:pt x="7" y="126"/>
                  </a:cubicBezTo>
                  <a:cubicBezTo>
                    <a:pt x="7" y="126"/>
                    <a:pt x="6" y="129"/>
                    <a:pt x="7" y="129"/>
                  </a:cubicBezTo>
                  <a:cubicBezTo>
                    <a:pt x="8" y="129"/>
                    <a:pt x="11" y="129"/>
                    <a:pt x="11" y="129"/>
                  </a:cubicBezTo>
                  <a:cubicBezTo>
                    <a:pt x="11" y="129"/>
                    <a:pt x="11" y="128"/>
                    <a:pt x="12" y="128"/>
                  </a:cubicBezTo>
                  <a:cubicBezTo>
                    <a:pt x="13" y="128"/>
                    <a:pt x="16" y="130"/>
                    <a:pt x="18" y="129"/>
                  </a:cubicBezTo>
                  <a:cubicBezTo>
                    <a:pt x="20" y="129"/>
                    <a:pt x="26" y="130"/>
                    <a:pt x="27" y="129"/>
                  </a:cubicBezTo>
                  <a:cubicBezTo>
                    <a:pt x="28" y="129"/>
                    <a:pt x="27" y="127"/>
                    <a:pt x="26" y="127"/>
                  </a:cubicBezTo>
                  <a:cubicBezTo>
                    <a:pt x="25" y="127"/>
                    <a:pt x="22" y="125"/>
                    <a:pt x="22" y="125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3" y="124"/>
                    <a:pt x="29" y="125"/>
                    <a:pt x="30" y="125"/>
                  </a:cubicBezTo>
                  <a:cubicBezTo>
                    <a:pt x="32" y="126"/>
                    <a:pt x="37" y="125"/>
                    <a:pt x="38" y="125"/>
                  </a:cubicBezTo>
                  <a:cubicBezTo>
                    <a:pt x="38" y="124"/>
                    <a:pt x="38" y="123"/>
                    <a:pt x="37" y="122"/>
                  </a:cubicBezTo>
                  <a:cubicBezTo>
                    <a:pt x="37" y="122"/>
                    <a:pt x="34" y="123"/>
                    <a:pt x="33" y="122"/>
                  </a:cubicBezTo>
                  <a:cubicBezTo>
                    <a:pt x="32" y="122"/>
                    <a:pt x="28" y="121"/>
                    <a:pt x="28" y="120"/>
                  </a:cubicBezTo>
                  <a:cubicBezTo>
                    <a:pt x="29" y="119"/>
                    <a:pt x="27" y="117"/>
                    <a:pt x="27" y="116"/>
                  </a:cubicBezTo>
                  <a:cubicBezTo>
                    <a:pt x="26" y="115"/>
                    <a:pt x="26" y="115"/>
                    <a:pt x="25" y="115"/>
                  </a:cubicBezTo>
                  <a:cubicBezTo>
                    <a:pt x="26" y="115"/>
                    <a:pt x="26" y="115"/>
                    <a:pt x="26" y="114"/>
                  </a:cubicBezTo>
                  <a:cubicBezTo>
                    <a:pt x="25" y="113"/>
                    <a:pt x="29" y="72"/>
                    <a:pt x="30" y="71"/>
                  </a:cubicBezTo>
                  <a:cubicBezTo>
                    <a:pt x="30" y="70"/>
                    <a:pt x="29" y="59"/>
                    <a:pt x="29" y="58"/>
                  </a:cubicBezTo>
                  <a:cubicBezTo>
                    <a:pt x="29" y="57"/>
                    <a:pt x="29" y="58"/>
                    <a:pt x="29" y="56"/>
                  </a:cubicBezTo>
                  <a:cubicBezTo>
                    <a:pt x="30" y="54"/>
                    <a:pt x="28" y="55"/>
                    <a:pt x="29" y="54"/>
                  </a:cubicBezTo>
                  <a:cubicBezTo>
                    <a:pt x="30" y="53"/>
                    <a:pt x="31" y="49"/>
                    <a:pt x="30" y="48"/>
                  </a:cubicBezTo>
                  <a:cubicBezTo>
                    <a:pt x="30" y="47"/>
                    <a:pt x="30" y="39"/>
                    <a:pt x="30" y="40"/>
                  </a:cubicBezTo>
                  <a:cubicBezTo>
                    <a:pt x="31" y="41"/>
                    <a:pt x="33" y="43"/>
                    <a:pt x="38" y="45"/>
                  </a:cubicBezTo>
                  <a:cubicBezTo>
                    <a:pt x="43" y="46"/>
                    <a:pt x="42" y="40"/>
                    <a:pt x="43" y="39"/>
                  </a:cubicBezTo>
                  <a:cubicBezTo>
                    <a:pt x="43" y="38"/>
                    <a:pt x="41" y="35"/>
                    <a:pt x="41" y="34"/>
                  </a:cubicBezTo>
                  <a:close/>
                  <a:moveTo>
                    <a:pt x="30" y="18"/>
                  </a:moveTo>
                  <a:cubicBezTo>
                    <a:pt x="30" y="18"/>
                    <a:pt x="30" y="19"/>
                    <a:pt x="30" y="19"/>
                  </a:cubicBezTo>
                  <a:cubicBezTo>
                    <a:pt x="29" y="19"/>
                    <a:pt x="29" y="17"/>
                    <a:pt x="29" y="17"/>
                  </a:cubicBezTo>
                  <a:lnTo>
                    <a:pt x="30" y="18"/>
                  </a:lnTo>
                  <a:close/>
                  <a:moveTo>
                    <a:pt x="28" y="26"/>
                  </a:moveTo>
                  <a:cubicBezTo>
                    <a:pt x="27" y="25"/>
                    <a:pt x="24" y="25"/>
                    <a:pt x="23" y="24"/>
                  </a:cubicBezTo>
                  <a:cubicBezTo>
                    <a:pt x="23" y="24"/>
                    <a:pt x="25" y="24"/>
                    <a:pt x="25" y="24"/>
                  </a:cubicBezTo>
                  <a:cubicBezTo>
                    <a:pt x="25" y="24"/>
                    <a:pt x="23" y="22"/>
                    <a:pt x="22" y="22"/>
                  </a:cubicBezTo>
                  <a:cubicBezTo>
                    <a:pt x="21" y="22"/>
                    <a:pt x="21" y="20"/>
                    <a:pt x="21" y="20"/>
                  </a:cubicBezTo>
                  <a:cubicBezTo>
                    <a:pt x="21" y="20"/>
                    <a:pt x="24" y="19"/>
                    <a:pt x="25" y="15"/>
                  </a:cubicBezTo>
                  <a:cubicBezTo>
                    <a:pt x="25" y="15"/>
                    <a:pt x="27" y="15"/>
                    <a:pt x="27" y="17"/>
                  </a:cubicBezTo>
                  <a:cubicBezTo>
                    <a:pt x="27" y="18"/>
                    <a:pt x="29" y="21"/>
                    <a:pt x="29" y="22"/>
                  </a:cubicBezTo>
                  <a:cubicBezTo>
                    <a:pt x="30" y="23"/>
                    <a:pt x="32" y="24"/>
                    <a:pt x="32" y="26"/>
                  </a:cubicBezTo>
                  <a:cubicBezTo>
                    <a:pt x="33" y="27"/>
                    <a:pt x="33" y="29"/>
                    <a:pt x="33" y="29"/>
                  </a:cubicBezTo>
                  <a:cubicBezTo>
                    <a:pt x="33" y="29"/>
                    <a:pt x="30" y="26"/>
                    <a:pt x="28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7" name="Freeform 281"/>
            <p:cNvSpPr>
              <a:spLocks noEditPoints="1"/>
            </p:cNvSpPr>
            <p:nvPr/>
          </p:nvSpPr>
          <p:spPr bwMode="auto">
            <a:xfrm>
              <a:off x="3249" y="1818"/>
              <a:ext cx="46" cy="115"/>
            </a:xfrm>
            <a:custGeom>
              <a:avLst/>
              <a:gdLst>
                <a:gd name="T0" fmla="*/ 6 w 50"/>
                <a:gd name="T1" fmla="*/ 16 h 125"/>
                <a:gd name="T2" fmla="*/ 6 w 50"/>
                <a:gd name="T3" fmla="*/ 13 h 125"/>
                <a:gd name="T4" fmla="*/ 6 w 50"/>
                <a:gd name="T5" fmla="*/ 12 h 125"/>
                <a:gd name="T6" fmla="*/ 6 w 50"/>
                <a:gd name="T7" fmla="*/ 9 h 125"/>
                <a:gd name="T8" fmla="*/ 6 w 50"/>
                <a:gd name="T9" fmla="*/ 6 h 125"/>
                <a:gd name="T10" fmla="*/ 6 w 50"/>
                <a:gd name="T11" fmla="*/ 6 h 125"/>
                <a:gd name="T12" fmla="*/ 6 w 50"/>
                <a:gd name="T13" fmla="*/ 0 h 125"/>
                <a:gd name="T14" fmla="*/ 6 w 50"/>
                <a:gd name="T15" fmla="*/ 1 h 125"/>
                <a:gd name="T16" fmla="*/ 6 w 50"/>
                <a:gd name="T17" fmla="*/ 4 h 125"/>
                <a:gd name="T18" fmla="*/ 6 w 50"/>
                <a:gd name="T19" fmla="*/ 6 h 125"/>
                <a:gd name="T20" fmla="*/ 6 w 50"/>
                <a:gd name="T21" fmla="*/ 6 h 125"/>
                <a:gd name="T22" fmla="*/ 6 w 50"/>
                <a:gd name="T23" fmla="*/ 6 h 125"/>
                <a:gd name="T24" fmla="*/ 6 w 50"/>
                <a:gd name="T25" fmla="*/ 6 h 125"/>
                <a:gd name="T26" fmla="*/ 6 w 50"/>
                <a:gd name="T27" fmla="*/ 6 h 125"/>
                <a:gd name="T28" fmla="*/ 6 w 50"/>
                <a:gd name="T29" fmla="*/ 6 h 125"/>
                <a:gd name="T30" fmla="*/ 6 w 50"/>
                <a:gd name="T31" fmla="*/ 6 h 125"/>
                <a:gd name="T32" fmla="*/ 6 w 50"/>
                <a:gd name="T33" fmla="*/ 11 h 125"/>
                <a:gd name="T34" fmla="*/ 6 w 50"/>
                <a:gd name="T35" fmla="*/ 16 h 125"/>
                <a:gd name="T36" fmla="*/ 6 w 50"/>
                <a:gd name="T37" fmla="*/ 21 h 125"/>
                <a:gd name="T38" fmla="*/ 6 w 50"/>
                <a:gd name="T39" fmla="*/ 21 h 125"/>
                <a:gd name="T40" fmla="*/ 6 w 50"/>
                <a:gd name="T41" fmla="*/ 21 h 125"/>
                <a:gd name="T42" fmla="*/ 6 w 50"/>
                <a:gd name="T43" fmla="*/ 21 h 125"/>
                <a:gd name="T44" fmla="*/ 6 w 50"/>
                <a:gd name="T45" fmla="*/ 19 h 125"/>
                <a:gd name="T46" fmla="*/ 6 w 50"/>
                <a:gd name="T47" fmla="*/ 19 h 125"/>
                <a:gd name="T48" fmla="*/ 6 w 50"/>
                <a:gd name="T49" fmla="*/ 17 h 125"/>
                <a:gd name="T50" fmla="*/ 6 w 50"/>
                <a:gd name="T51" fmla="*/ 15 h 125"/>
                <a:gd name="T52" fmla="*/ 6 w 50"/>
                <a:gd name="T53" fmla="*/ 13 h 125"/>
                <a:gd name="T54" fmla="*/ 6 w 50"/>
                <a:gd name="T55" fmla="*/ 14 h 125"/>
                <a:gd name="T56" fmla="*/ 6 w 50"/>
                <a:gd name="T57" fmla="*/ 6 h 125"/>
                <a:gd name="T58" fmla="*/ 6 w 50"/>
                <a:gd name="T59" fmla="*/ 6 h 125"/>
                <a:gd name="T60" fmla="*/ 6 w 50"/>
                <a:gd name="T61" fmla="*/ 6 h 125"/>
                <a:gd name="T62" fmla="*/ 6 w 50"/>
                <a:gd name="T63" fmla="*/ 13 h 125"/>
                <a:gd name="T64" fmla="*/ 6 w 50"/>
                <a:gd name="T65" fmla="*/ 13 h 125"/>
                <a:gd name="T66" fmla="*/ 6 w 50"/>
                <a:gd name="T67" fmla="*/ 13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" h="125">
                  <a:moveTo>
                    <a:pt x="22" y="85"/>
                  </a:moveTo>
                  <a:cubicBezTo>
                    <a:pt x="22" y="87"/>
                    <a:pt x="28" y="97"/>
                    <a:pt x="31" y="97"/>
                  </a:cubicBezTo>
                  <a:cubicBezTo>
                    <a:pt x="34" y="98"/>
                    <a:pt x="49" y="82"/>
                    <a:pt x="49" y="79"/>
                  </a:cubicBezTo>
                  <a:cubicBezTo>
                    <a:pt x="50" y="77"/>
                    <a:pt x="39" y="70"/>
                    <a:pt x="38" y="70"/>
                  </a:cubicBezTo>
                  <a:cubicBezTo>
                    <a:pt x="38" y="70"/>
                    <a:pt x="35" y="73"/>
                    <a:pt x="35" y="73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5"/>
                    <a:pt x="24" y="62"/>
                  </a:cubicBezTo>
                  <a:cubicBezTo>
                    <a:pt x="23" y="61"/>
                    <a:pt x="25" y="52"/>
                    <a:pt x="26" y="50"/>
                  </a:cubicBezTo>
                  <a:cubicBezTo>
                    <a:pt x="27" y="47"/>
                    <a:pt x="24" y="38"/>
                    <a:pt x="27" y="32"/>
                  </a:cubicBezTo>
                  <a:cubicBezTo>
                    <a:pt x="27" y="31"/>
                    <a:pt x="25" y="27"/>
                    <a:pt x="27" y="26"/>
                  </a:cubicBezTo>
                  <a:cubicBezTo>
                    <a:pt x="29" y="24"/>
                    <a:pt x="27" y="22"/>
                    <a:pt x="27" y="22"/>
                  </a:cubicBezTo>
                  <a:cubicBezTo>
                    <a:pt x="27" y="22"/>
                    <a:pt x="24" y="24"/>
                    <a:pt x="26" y="18"/>
                  </a:cubicBezTo>
                  <a:cubicBezTo>
                    <a:pt x="28" y="12"/>
                    <a:pt x="25" y="11"/>
                    <a:pt x="25" y="11"/>
                  </a:cubicBezTo>
                  <a:cubicBezTo>
                    <a:pt x="25" y="3"/>
                    <a:pt x="20" y="1"/>
                    <a:pt x="19" y="0"/>
                  </a:cubicBezTo>
                  <a:cubicBezTo>
                    <a:pt x="18" y="0"/>
                    <a:pt x="17" y="1"/>
                    <a:pt x="16" y="1"/>
                  </a:cubicBezTo>
                  <a:cubicBezTo>
                    <a:pt x="15" y="1"/>
                    <a:pt x="14" y="0"/>
                    <a:pt x="13" y="1"/>
                  </a:cubicBezTo>
                  <a:cubicBezTo>
                    <a:pt x="13" y="1"/>
                    <a:pt x="11" y="2"/>
                    <a:pt x="10" y="2"/>
                  </a:cubicBezTo>
                  <a:cubicBezTo>
                    <a:pt x="9" y="2"/>
                    <a:pt x="9" y="3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9" y="8"/>
                    <a:pt x="10" y="8"/>
                    <a:pt x="10" y="9"/>
                  </a:cubicBezTo>
                  <a:cubicBezTo>
                    <a:pt x="10" y="10"/>
                    <a:pt x="7" y="12"/>
                    <a:pt x="8" y="12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3" y="17"/>
                    <a:pt x="14" y="17"/>
                  </a:cubicBezTo>
                  <a:cubicBezTo>
                    <a:pt x="15" y="18"/>
                    <a:pt x="12" y="21"/>
                    <a:pt x="12" y="22"/>
                  </a:cubicBezTo>
                  <a:cubicBezTo>
                    <a:pt x="12" y="26"/>
                    <a:pt x="14" y="25"/>
                    <a:pt x="13" y="26"/>
                  </a:cubicBezTo>
                  <a:cubicBezTo>
                    <a:pt x="11" y="29"/>
                    <a:pt x="8" y="33"/>
                    <a:pt x="8" y="36"/>
                  </a:cubicBezTo>
                  <a:cubicBezTo>
                    <a:pt x="8" y="38"/>
                    <a:pt x="9" y="41"/>
                    <a:pt x="9" y="44"/>
                  </a:cubicBezTo>
                  <a:cubicBezTo>
                    <a:pt x="8" y="50"/>
                    <a:pt x="10" y="58"/>
                    <a:pt x="8" y="61"/>
                  </a:cubicBezTo>
                  <a:cubicBezTo>
                    <a:pt x="6" y="63"/>
                    <a:pt x="0" y="82"/>
                    <a:pt x="1" y="84"/>
                  </a:cubicBezTo>
                  <a:cubicBezTo>
                    <a:pt x="1" y="86"/>
                    <a:pt x="10" y="95"/>
                    <a:pt x="10" y="96"/>
                  </a:cubicBezTo>
                  <a:cubicBezTo>
                    <a:pt x="10" y="97"/>
                    <a:pt x="11" y="114"/>
                    <a:pt x="11" y="116"/>
                  </a:cubicBezTo>
                  <a:cubicBezTo>
                    <a:pt x="11" y="118"/>
                    <a:pt x="10" y="121"/>
                    <a:pt x="8" y="121"/>
                  </a:cubicBezTo>
                  <a:cubicBezTo>
                    <a:pt x="8" y="121"/>
                    <a:pt x="4" y="122"/>
                    <a:pt x="6" y="122"/>
                  </a:cubicBezTo>
                  <a:cubicBezTo>
                    <a:pt x="17" y="125"/>
                    <a:pt x="15" y="121"/>
                    <a:pt x="16" y="121"/>
                  </a:cubicBezTo>
                  <a:cubicBezTo>
                    <a:pt x="16" y="121"/>
                    <a:pt x="20" y="121"/>
                    <a:pt x="20" y="121"/>
                  </a:cubicBezTo>
                  <a:cubicBezTo>
                    <a:pt x="20" y="123"/>
                    <a:pt x="20" y="123"/>
                    <a:pt x="20" y="123"/>
                  </a:cubicBezTo>
                  <a:cubicBezTo>
                    <a:pt x="21" y="123"/>
                    <a:pt x="21" y="123"/>
                    <a:pt x="21" y="123"/>
                  </a:cubicBezTo>
                  <a:cubicBezTo>
                    <a:pt x="21" y="120"/>
                    <a:pt x="21" y="120"/>
                    <a:pt x="21" y="120"/>
                  </a:cubicBezTo>
                  <a:cubicBezTo>
                    <a:pt x="27" y="118"/>
                    <a:pt x="26" y="114"/>
                    <a:pt x="26" y="113"/>
                  </a:cubicBezTo>
                  <a:cubicBezTo>
                    <a:pt x="26" y="112"/>
                    <a:pt x="28" y="110"/>
                    <a:pt x="28" y="110"/>
                  </a:cubicBezTo>
                  <a:cubicBezTo>
                    <a:pt x="31" y="113"/>
                    <a:pt x="31" y="113"/>
                    <a:pt x="31" y="113"/>
                  </a:cubicBezTo>
                  <a:cubicBezTo>
                    <a:pt x="31" y="113"/>
                    <a:pt x="32" y="112"/>
                    <a:pt x="32" y="112"/>
                  </a:cubicBezTo>
                  <a:cubicBezTo>
                    <a:pt x="30" y="110"/>
                    <a:pt x="30" y="107"/>
                    <a:pt x="30" y="106"/>
                  </a:cubicBezTo>
                  <a:cubicBezTo>
                    <a:pt x="30" y="106"/>
                    <a:pt x="31" y="104"/>
                    <a:pt x="31" y="103"/>
                  </a:cubicBezTo>
                  <a:cubicBezTo>
                    <a:pt x="28" y="99"/>
                    <a:pt x="25" y="102"/>
                    <a:pt x="22" y="97"/>
                  </a:cubicBezTo>
                  <a:cubicBezTo>
                    <a:pt x="21" y="95"/>
                    <a:pt x="21" y="90"/>
                    <a:pt x="21" y="85"/>
                  </a:cubicBezTo>
                  <a:cubicBezTo>
                    <a:pt x="20" y="81"/>
                    <a:pt x="19" y="78"/>
                    <a:pt x="19" y="78"/>
                  </a:cubicBezTo>
                  <a:cubicBezTo>
                    <a:pt x="19" y="77"/>
                    <a:pt x="20" y="75"/>
                    <a:pt x="21" y="73"/>
                  </a:cubicBezTo>
                  <a:cubicBezTo>
                    <a:pt x="21" y="73"/>
                    <a:pt x="22" y="72"/>
                    <a:pt x="23" y="72"/>
                  </a:cubicBezTo>
                  <a:cubicBezTo>
                    <a:pt x="23" y="73"/>
                    <a:pt x="26" y="82"/>
                    <a:pt x="26" y="82"/>
                  </a:cubicBezTo>
                  <a:cubicBezTo>
                    <a:pt x="26" y="82"/>
                    <a:pt x="22" y="84"/>
                    <a:pt x="22" y="85"/>
                  </a:cubicBezTo>
                  <a:close/>
                  <a:moveTo>
                    <a:pt x="23" y="21"/>
                  </a:moveTo>
                  <a:cubicBezTo>
                    <a:pt x="23" y="21"/>
                    <a:pt x="22" y="21"/>
                    <a:pt x="22" y="20"/>
                  </a:cubicBezTo>
                  <a:cubicBezTo>
                    <a:pt x="22" y="20"/>
                    <a:pt x="22" y="18"/>
                    <a:pt x="22" y="18"/>
                  </a:cubicBezTo>
                  <a:cubicBezTo>
                    <a:pt x="22" y="18"/>
                    <a:pt x="22" y="16"/>
                    <a:pt x="23" y="16"/>
                  </a:cubicBezTo>
                  <a:cubicBezTo>
                    <a:pt x="23" y="16"/>
                    <a:pt x="23" y="17"/>
                    <a:pt x="23" y="17"/>
                  </a:cubicBezTo>
                  <a:cubicBezTo>
                    <a:pt x="22" y="18"/>
                    <a:pt x="24" y="21"/>
                    <a:pt x="23" y="21"/>
                  </a:cubicBezTo>
                  <a:close/>
                  <a:moveTo>
                    <a:pt x="24" y="72"/>
                  </a:moveTo>
                  <a:cubicBezTo>
                    <a:pt x="24" y="72"/>
                    <a:pt x="26" y="70"/>
                    <a:pt x="26" y="69"/>
                  </a:cubicBezTo>
                  <a:cubicBezTo>
                    <a:pt x="27" y="69"/>
                    <a:pt x="34" y="75"/>
                    <a:pt x="34" y="75"/>
                  </a:cubicBezTo>
                  <a:cubicBezTo>
                    <a:pt x="27" y="81"/>
                    <a:pt x="27" y="81"/>
                    <a:pt x="27" y="81"/>
                  </a:cubicBezTo>
                  <a:lnTo>
                    <a:pt x="24" y="72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8" name="Freeform 282"/>
            <p:cNvSpPr>
              <a:spLocks/>
            </p:cNvSpPr>
            <p:nvPr/>
          </p:nvSpPr>
          <p:spPr bwMode="auto">
            <a:xfrm>
              <a:off x="3192" y="2015"/>
              <a:ext cx="53" cy="115"/>
            </a:xfrm>
            <a:custGeom>
              <a:avLst/>
              <a:gdLst>
                <a:gd name="T0" fmla="*/ 5 w 58"/>
                <a:gd name="T1" fmla="*/ 5 h 126"/>
                <a:gd name="T2" fmla="*/ 5 w 58"/>
                <a:gd name="T3" fmla="*/ 5 h 126"/>
                <a:gd name="T4" fmla="*/ 5 w 58"/>
                <a:gd name="T5" fmla="*/ 5 h 126"/>
                <a:gd name="T6" fmla="*/ 5 w 58"/>
                <a:gd name="T7" fmla="*/ 5 h 126"/>
                <a:gd name="T8" fmla="*/ 5 w 58"/>
                <a:gd name="T9" fmla="*/ 2 h 126"/>
                <a:gd name="T10" fmla="*/ 5 w 58"/>
                <a:gd name="T11" fmla="*/ 5 h 126"/>
                <a:gd name="T12" fmla="*/ 5 w 58"/>
                <a:gd name="T13" fmla="*/ 5 h 126"/>
                <a:gd name="T14" fmla="*/ 5 w 58"/>
                <a:gd name="T15" fmla="*/ 5 h 126"/>
                <a:gd name="T16" fmla="*/ 5 w 58"/>
                <a:gd name="T17" fmla="*/ 8 h 126"/>
                <a:gd name="T18" fmla="*/ 5 w 58"/>
                <a:gd name="T19" fmla="*/ 9 h 126"/>
                <a:gd name="T20" fmla="*/ 5 w 58"/>
                <a:gd name="T21" fmla="*/ 11 h 126"/>
                <a:gd name="T22" fmla="*/ 5 w 58"/>
                <a:gd name="T23" fmla="*/ 13 h 126"/>
                <a:gd name="T24" fmla="*/ 5 w 58"/>
                <a:gd name="T25" fmla="*/ 13 h 126"/>
                <a:gd name="T26" fmla="*/ 5 w 58"/>
                <a:gd name="T27" fmla="*/ 15 h 126"/>
                <a:gd name="T28" fmla="*/ 1 w 58"/>
                <a:gd name="T29" fmla="*/ 17 h 126"/>
                <a:gd name="T30" fmla="*/ 5 w 58"/>
                <a:gd name="T31" fmla="*/ 18 h 126"/>
                <a:gd name="T32" fmla="*/ 5 w 58"/>
                <a:gd name="T33" fmla="*/ 18 h 126"/>
                <a:gd name="T34" fmla="*/ 5 w 58"/>
                <a:gd name="T35" fmla="*/ 17 h 126"/>
                <a:gd name="T36" fmla="*/ 5 w 58"/>
                <a:gd name="T37" fmla="*/ 15 h 126"/>
                <a:gd name="T38" fmla="*/ 5 w 58"/>
                <a:gd name="T39" fmla="*/ 14 h 126"/>
                <a:gd name="T40" fmla="*/ 5 w 58"/>
                <a:gd name="T41" fmla="*/ 16 h 126"/>
                <a:gd name="T42" fmla="*/ 5 w 58"/>
                <a:gd name="T43" fmla="*/ 18 h 126"/>
                <a:gd name="T44" fmla="*/ 6 w 58"/>
                <a:gd name="T45" fmla="*/ 18 h 126"/>
                <a:gd name="T46" fmla="*/ 8 w 58"/>
                <a:gd name="T47" fmla="*/ 17 h 126"/>
                <a:gd name="T48" fmla="*/ 7 w 58"/>
                <a:gd name="T49" fmla="*/ 16 h 126"/>
                <a:gd name="T50" fmla="*/ 5 w 58"/>
                <a:gd name="T51" fmla="*/ 13 h 126"/>
                <a:gd name="T52" fmla="*/ 5 w 58"/>
                <a:gd name="T53" fmla="*/ 11 h 126"/>
                <a:gd name="T54" fmla="*/ 6 w 58"/>
                <a:gd name="T55" fmla="*/ 10 h 126"/>
                <a:gd name="T56" fmla="*/ 7 w 58"/>
                <a:gd name="T57" fmla="*/ 10 h 126"/>
                <a:gd name="T58" fmla="*/ 6 w 58"/>
                <a:gd name="T59" fmla="*/ 10 h 126"/>
                <a:gd name="T60" fmla="*/ 5 w 58"/>
                <a:gd name="T61" fmla="*/ 7 h 126"/>
                <a:gd name="T62" fmla="*/ 5 w 58"/>
                <a:gd name="T63" fmla="*/ 5 h 12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8" h="126">
                  <a:moveTo>
                    <a:pt x="33" y="26"/>
                  </a:moveTo>
                  <a:cubicBezTo>
                    <a:pt x="32" y="25"/>
                    <a:pt x="32" y="23"/>
                    <a:pt x="31" y="21"/>
                  </a:cubicBezTo>
                  <a:cubicBezTo>
                    <a:pt x="31" y="21"/>
                    <a:pt x="34" y="17"/>
                    <a:pt x="34" y="16"/>
                  </a:cubicBezTo>
                  <a:cubicBezTo>
                    <a:pt x="34" y="15"/>
                    <a:pt x="34" y="15"/>
                    <a:pt x="34" y="14"/>
                  </a:cubicBezTo>
                  <a:cubicBezTo>
                    <a:pt x="33" y="14"/>
                    <a:pt x="33" y="12"/>
                    <a:pt x="33" y="12"/>
                  </a:cubicBezTo>
                  <a:cubicBezTo>
                    <a:pt x="33" y="12"/>
                    <a:pt x="34" y="10"/>
                    <a:pt x="33" y="10"/>
                  </a:cubicBezTo>
                  <a:cubicBezTo>
                    <a:pt x="33" y="9"/>
                    <a:pt x="33" y="7"/>
                    <a:pt x="33" y="7"/>
                  </a:cubicBezTo>
                  <a:cubicBezTo>
                    <a:pt x="33" y="6"/>
                    <a:pt x="34" y="6"/>
                    <a:pt x="34" y="5"/>
                  </a:cubicBezTo>
                  <a:cubicBezTo>
                    <a:pt x="33" y="5"/>
                    <a:pt x="29" y="2"/>
                    <a:pt x="28" y="2"/>
                  </a:cubicBezTo>
                  <a:cubicBezTo>
                    <a:pt x="26" y="2"/>
                    <a:pt x="24" y="0"/>
                    <a:pt x="23" y="2"/>
                  </a:cubicBezTo>
                  <a:cubicBezTo>
                    <a:pt x="21" y="3"/>
                    <a:pt x="18" y="8"/>
                    <a:pt x="18" y="8"/>
                  </a:cubicBezTo>
                  <a:cubicBezTo>
                    <a:pt x="18" y="9"/>
                    <a:pt x="18" y="11"/>
                    <a:pt x="19" y="12"/>
                  </a:cubicBezTo>
                  <a:cubicBezTo>
                    <a:pt x="20" y="13"/>
                    <a:pt x="19" y="14"/>
                    <a:pt x="20" y="17"/>
                  </a:cubicBezTo>
                  <a:cubicBezTo>
                    <a:pt x="22" y="20"/>
                    <a:pt x="20" y="20"/>
                    <a:pt x="20" y="20"/>
                  </a:cubicBezTo>
                  <a:cubicBezTo>
                    <a:pt x="19" y="20"/>
                    <a:pt x="18" y="22"/>
                    <a:pt x="18" y="22"/>
                  </a:cubicBezTo>
                  <a:cubicBezTo>
                    <a:pt x="18" y="23"/>
                    <a:pt x="13" y="24"/>
                    <a:pt x="10" y="35"/>
                  </a:cubicBezTo>
                  <a:cubicBezTo>
                    <a:pt x="9" y="39"/>
                    <a:pt x="9" y="44"/>
                    <a:pt x="8" y="45"/>
                  </a:cubicBezTo>
                  <a:cubicBezTo>
                    <a:pt x="7" y="46"/>
                    <a:pt x="6" y="50"/>
                    <a:pt x="7" y="51"/>
                  </a:cubicBezTo>
                  <a:cubicBezTo>
                    <a:pt x="8" y="53"/>
                    <a:pt x="6" y="53"/>
                    <a:pt x="7" y="54"/>
                  </a:cubicBezTo>
                  <a:cubicBezTo>
                    <a:pt x="7" y="55"/>
                    <a:pt x="11" y="56"/>
                    <a:pt x="12" y="57"/>
                  </a:cubicBezTo>
                  <a:cubicBezTo>
                    <a:pt x="12" y="58"/>
                    <a:pt x="11" y="64"/>
                    <a:pt x="13" y="67"/>
                  </a:cubicBezTo>
                  <a:cubicBezTo>
                    <a:pt x="13" y="68"/>
                    <a:pt x="16" y="67"/>
                    <a:pt x="16" y="67"/>
                  </a:cubicBezTo>
                  <a:cubicBezTo>
                    <a:pt x="16" y="67"/>
                    <a:pt x="19" y="76"/>
                    <a:pt x="19" y="76"/>
                  </a:cubicBezTo>
                  <a:cubicBezTo>
                    <a:pt x="20" y="77"/>
                    <a:pt x="18" y="80"/>
                    <a:pt x="17" y="81"/>
                  </a:cubicBezTo>
                  <a:cubicBezTo>
                    <a:pt x="16" y="81"/>
                    <a:pt x="17" y="83"/>
                    <a:pt x="17" y="83"/>
                  </a:cubicBezTo>
                  <a:cubicBezTo>
                    <a:pt x="17" y="83"/>
                    <a:pt x="16" y="84"/>
                    <a:pt x="15" y="85"/>
                  </a:cubicBezTo>
                  <a:cubicBezTo>
                    <a:pt x="15" y="85"/>
                    <a:pt x="10" y="97"/>
                    <a:pt x="10" y="98"/>
                  </a:cubicBezTo>
                  <a:cubicBezTo>
                    <a:pt x="10" y="98"/>
                    <a:pt x="9" y="98"/>
                    <a:pt x="8" y="100"/>
                  </a:cubicBezTo>
                  <a:cubicBezTo>
                    <a:pt x="6" y="107"/>
                    <a:pt x="0" y="116"/>
                    <a:pt x="0" y="117"/>
                  </a:cubicBezTo>
                  <a:cubicBezTo>
                    <a:pt x="0" y="118"/>
                    <a:pt x="1" y="118"/>
                    <a:pt x="1" y="118"/>
                  </a:cubicBezTo>
                  <a:cubicBezTo>
                    <a:pt x="1" y="118"/>
                    <a:pt x="0" y="120"/>
                    <a:pt x="0" y="121"/>
                  </a:cubicBezTo>
                  <a:cubicBezTo>
                    <a:pt x="0" y="121"/>
                    <a:pt x="3" y="123"/>
                    <a:pt x="5" y="122"/>
                  </a:cubicBezTo>
                  <a:cubicBezTo>
                    <a:pt x="5" y="121"/>
                    <a:pt x="9" y="124"/>
                    <a:pt x="10" y="124"/>
                  </a:cubicBezTo>
                  <a:cubicBezTo>
                    <a:pt x="11" y="125"/>
                    <a:pt x="18" y="126"/>
                    <a:pt x="19" y="124"/>
                  </a:cubicBezTo>
                  <a:cubicBezTo>
                    <a:pt x="20" y="123"/>
                    <a:pt x="18" y="122"/>
                    <a:pt x="16" y="121"/>
                  </a:cubicBezTo>
                  <a:cubicBezTo>
                    <a:pt x="14" y="121"/>
                    <a:pt x="13" y="119"/>
                    <a:pt x="12" y="118"/>
                  </a:cubicBezTo>
                  <a:cubicBezTo>
                    <a:pt x="10" y="118"/>
                    <a:pt x="14" y="114"/>
                    <a:pt x="14" y="111"/>
                  </a:cubicBezTo>
                  <a:cubicBezTo>
                    <a:pt x="14" y="108"/>
                    <a:pt x="15" y="114"/>
                    <a:pt x="18" y="103"/>
                  </a:cubicBezTo>
                  <a:cubicBezTo>
                    <a:pt x="19" y="100"/>
                    <a:pt x="23" y="97"/>
                    <a:pt x="24" y="96"/>
                  </a:cubicBezTo>
                  <a:cubicBezTo>
                    <a:pt x="24" y="96"/>
                    <a:pt x="26" y="93"/>
                    <a:pt x="26" y="92"/>
                  </a:cubicBezTo>
                  <a:cubicBezTo>
                    <a:pt x="26" y="92"/>
                    <a:pt x="31" y="102"/>
                    <a:pt x="31" y="103"/>
                  </a:cubicBezTo>
                  <a:cubicBezTo>
                    <a:pt x="31" y="104"/>
                    <a:pt x="30" y="105"/>
                    <a:pt x="32" y="107"/>
                  </a:cubicBezTo>
                  <a:cubicBezTo>
                    <a:pt x="34" y="110"/>
                    <a:pt x="36" y="116"/>
                    <a:pt x="36" y="118"/>
                  </a:cubicBezTo>
                  <a:cubicBezTo>
                    <a:pt x="36" y="119"/>
                    <a:pt x="37" y="122"/>
                    <a:pt x="39" y="121"/>
                  </a:cubicBezTo>
                  <a:cubicBezTo>
                    <a:pt x="40" y="120"/>
                    <a:pt x="40" y="126"/>
                    <a:pt x="41" y="126"/>
                  </a:cubicBezTo>
                  <a:cubicBezTo>
                    <a:pt x="42" y="126"/>
                    <a:pt x="46" y="125"/>
                    <a:pt x="45" y="124"/>
                  </a:cubicBezTo>
                  <a:cubicBezTo>
                    <a:pt x="45" y="123"/>
                    <a:pt x="58" y="121"/>
                    <a:pt x="57" y="118"/>
                  </a:cubicBezTo>
                  <a:cubicBezTo>
                    <a:pt x="56" y="117"/>
                    <a:pt x="53" y="119"/>
                    <a:pt x="51" y="118"/>
                  </a:cubicBezTo>
                  <a:cubicBezTo>
                    <a:pt x="49" y="118"/>
                    <a:pt x="47" y="118"/>
                    <a:pt x="47" y="118"/>
                  </a:cubicBezTo>
                  <a:cubicBezTo>
                    <a:pt x="46" y="117"/>
                    <a:pt x="48" y="115"/>
                    <a:pt x="48" y="114"/>
                  </a:cubicBezTo>
                  <a:cubicBezTo>
                    <a:pt x="48" y="113"/>
                    <a:pt x="45" y="107"/>
                    <a:pt x="44" y="107"/>
                  </a:cubicBezTo>
                  <a:cubicBezTo>
                    <a:pt x="44" y="107"/>
                    <a:pt x="38" y="89"/>
                    <a:pt x="37" y="87"/>
                  </a:cubicBezTo>
                  <a:cubicBezTo>
                    <a:pt x="36" y="86"/>
                    <a:pt x="35" y="78"/>
                    <a:pt x="36" y="74"/>
                  </a:cubicBezTo>
                  <a:cubicBezTo>
                    <a:pt x="36" y="72"/>
                    <a:pt x="38" y="73"/>
                    <a:pt x="38" y="67"/>
                  </a:cubicBezTo>
                  <a:cubicBezTo>
                    <a:pt x="38" y="65"/>
                    <a:pt x="40" y="65"/>
                    <a:pt x="40" y="63"/>
                  </a:cubicBezTo>
                  <a:cubicBezTo>
                    <a:pt x="40" y="62"/>
                    <a:pt x="43" y="65"/>
                    <a:pt x="44" y="66"/>
                  </a:cubicBezTo>
                  <a:cubicBezTo>
                    <a:pt x="44" y="66"/>
                    <a:pt x="45" y="67"/>
                    <a:pt x="45" y="68"/>
                  </a:cubicBezTo>
                  <a:cubicBezTo>
                    <a:pt x="46" y="69"/>
                    <a:pt x="49" y="66"/>
                    <a:pt x="49" y="65"/>
                  </a:cubicBezTo>
                  <a:cubicBezTo>
                    <a:pt x="49" y="64"/>
                    <a:pt x="47" y="62"/>
                    <a:pt x="47" y="62"/>
                  </a:cubicBezTo>
                  <a:cubicBezTo>
                    <a:pt x="47" y="62"/>
                    <a:pt x="45" y="61"/>
                    <a:pt x="43" y="61"/>
                  </a:cubicBezTo>
                  <a:cubicBezTo>
                    <a:pt x="42" y="61"/>
                    <a:pt x="40" y="57"/>
                    <a:pt x="39" y="56"/>
                  </a:cubicBezTo>
                  <a:cubicBezTo>
                    <a:pt x="37" y="56"/>
                    <a:pt x="37" y="50"/>
                    <a:pt x="36" y="49"/>
                  </a:cubicBezTo>
                  <a:cubicBezTo>
                    <a:pt x="35" y="48"/>
                    <a:pt x="37" y="42"/>
                    <a:pt x="36" y="38"/>
                  </a:cubicBezTo>
                  <a:cubicBezTo>
                    <a:pt x="35" y="35"/>
                    <a:pt x="38" y="30"/>
                    <a:pt x="33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79" name="Freeform 283"/>
            <p:cNvSpPr>
              <a:spLocks noEditPoints="1"/>
            </p:cNvSpPr>
            <p:nvPr/>
          </p:nvSpPr>
          <p:spPr bwMode="auto">
            <a:xfrm>
              <a:off x="3224" y="1989"/>
              <a:ext cx="64" cy="135"/>
            </a:xfrm>
            <a:custGeom>
              <a:avLst/>
              <a:gdLst>
                <a:gd name="T0" fmla="*/ 10 w 70"/>
                <a:gd name="T1" fmla="*/ 22 h 147"/>
                <a:gd name="T2" fmla="*/ 9 w 70"/>
                <a:gd name="T3" fmla="*/ 22 h 147"/>
                <a:gd name="T4" fmla="*/ 9 w 70"/>
                <a:gd name="T5" fmla="*/ 18 h 147"/>
                <a:gd name="T6" fmla="*/ 8 w 70"/>
                <a:gd name="T7" fmla="*/ 15 h 147"/>
                <a:gd name="T8" fmla="*/ 9 w 70"/>
                <a:gd name="T9" fmla="*/ 13 h 147"/>
                <a:gd name="T10" fmla="*/ 10 w 70"/>
                <a:gd name="T11" fmla="*/ 13 h 147"/>
                <a:gd name="T12" fmla="*/ 11 w 70"/>
                <a:gd name="T13" fmla="*/ 8 h 147"/>
                <a:gd name="T14" fmla="*/ 11 w 70"/>
                <a:gd name="T15" fmla="*/ 7 h 147"/>
                <a:gd name="T16" fmla="*/ 8 w 70"/>
                <a:gd name="T17" fmla="*/ 6 h 147"/>
                <a:gd name="T18" fmla="*/ 6 w 70"/>
                <a:gd name="T19" fmla="*/ 6 h 147"/>
                <a:gd name="T20" fmla="*/ 5 w 70"/>
                <a:gd name="T21" fmla="*/ 6 h 147"/>
                <a:gd name="T22" fmla="*/ 5 w 70"/>
                <a:gd name="T23" fmla="*/ 6 h 147"/>
                <a:gd name="T24" fmla="*/ 5 w 70"/>
                <a:gd name="T25" fmla="*/ 6 h 147"/>
                <a:gd name="T26" fmla="*/ 5 w 70"/>
                <a:gd name="T27" fmla="*/ 1 h 147"/>
                <a:gd name="T28" fmla="*/ 5 w 70"/>
                <a:gd name="T29" fmla="*/ 6 h 147"/>
                <a:gd name="T30" fmla="*/ 5 w 70"/>
                <a:gd name="T31" fmla="*/ 6 h 147"/>
                <a:gd name="T32" fmla="*/ 5 w 70"/>
                <a:gd name="T33" fmla="*/ 6 h 147"/>
                <a:gd name="T34" fmla="*/ 5 w 70"/>
                <a:gd name="T35" fmla="*/ 6 h 147"/>
                <a:gd name="T36" fmla="*/ 5 w 70"/>
                <a:gd name="T37" fmla="*/ 6 h 147"/>
                <a:gd name="T38" fmla="*/ 5 w 70"/>
                <a:gd name="T39" fmla="*/ 11 h 147"/>
                <a:gd name="T40" fmla="*/ 5 w 70"/>
                <a:gd name="T41" fmla="*/ 12 h 147"/>
                <a:gd name="T42" fmla="*/ 5 w 70"/>
                <a:gd name="T43" fmla="*/ 15 h 147"/>
                <a:gd name="T44" fmla="*/ 5 w 70"/>
                <a:gd name="T45" fmla="*/ 16 h 147"/>
                <a:gd name="T46" fmla="*/ 5 w 70"/>
                <a:gd name="T47" fmla="*/ 20 h 147"/>
                <a:gd name="T48" fmla="*/ 5 w 70"/>
                <a:gd name="T49" fmla="*/ 24 h 147"/>
                <a:gd name="T50" fmla="*/ 5 w 70"/>
                <a:gd name="T51" fmla="*/ 24 h 147"/>
                <a:gd name="T52" fmla="*/ 5 w 70"/>
                <a:gd name="T53" fmla="*/ 24 h 147"/>
                <a:gd name="T54" fmla="*/ 5 w 70"/>
                <a:gd name="T55" fmla="*/ 24 h 147"/>
                <a:gd name="T56" fmla="*/ 5 w 70"/>
                <a:gd name="T57" fmla="*/ 20 h 147"/>
                <a:gd name="T58" fmla="*/ 5 w 70"/>
                <a:gd name="T59" fmla="*/ 15 h 147"/>
                <a:gd name="T60" fmla="*/ 5 w 70"/>
                <a:gd name="T61" fmla="*/ 17 h 147"/>
                <a:gd name="T62" fmla="*/ 7 w 70"/>
                <a:gd name="T63" fmla="*/ 22 h 147"/>
                <a:gd name="T64" fmla="*/ 9 w 70"/>
                <a:gd name="T65" fmla="*/ 24 h 147"/>
                <a:gd name="T66" fmla="*/ 11 w 70"/>
                <a:gd name="T67" fmla="*/ 24 h 147"/>
                <a:gd name="T68" fmla="*/ 5 w 70"/>
                <a:gd name="T69" fmla="*/ 10 h 147"/>
                <a:gd name="T70" fmla="*/ 5 w 70"/>
                <a:gd name="T71" fmla="*/ 11 h 147"/>
                <a:gd name="T72" fmla="*/ 5 w 70"/>
                <a:gd name="T73" fmla="*/ 10 h 147"/>
                <a:gd name="T74" fmla="*/ 5 w 70"/>
                <a:gd name="T75" fmla="*/ 8 h 147"/>
                <a:gd name="T76" fmla="*/ 5 w 70"/>
                <a:gd name="T77" fmla="*/ 9 h 147"/>
                <a:gd name="T78" fmla="*/ 8 w 70"/>
                <a:gd name="T79" fmla="*/ 12 h 147"/>
                <a:gd name="T80" fmla="*/ 9 w 70"/>
                <a:gd name="T81" fmla="*/ 7 h 147"/>
                <a:gd name="T82" fmla="*/ 8 w 70"/>
                <a:gd name="T83" fmla="*/ 12 h 147"/>
                <a:gd name="T84" fmla="*/ 8 w 70"/>
                <a:gd name="T85" fmla="*/ 12 h 1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70" h="147">
                  <a:moveTo>
                    <a:pt x="66" y="140"/>
                  </a:moveTo>
                  <a:cubicBezTo>
                    <a:pt x="65" y="140"/>
                    <a:pt x="62" y="135"/>
                    <a:pt x="61" y="135"/>
                  </a:cubicBezTo>
                  <a:cubicBezTo>
                    <a:pt x="60" y="135"/>
                    <a:pt x="60" y="134"/>
                    <a:pt x="60" y="133"/>
                  </a:cubicBezTo>
                  <a:cubicBezTo>
                    <a:pt x="60" y="132"/>
                    <a:pt x="60" y="131"/>
                    <a:pt x="59" y="130"/>
                  </a:cubicBezTo>
                  <a:cubicBezTo>
                    <a:pt x="59" y="129"/>
                    <a:pt x="58" y="118"/>
                    <a:pt x="58" y="117"/>
                  </a:cubicBezTo>
                  <a:cubicBezTo>
                    <a:pt x="58" y="116"/>
                    <a:pt x="57" y="111"/>
                    <a:pt x="57" y="109"/>
                  </a:cubicBezTo>
                  <a:cubicBezTo>
                    <a:pt x="56" y="107"/>
                    <a:pt x="54" y="87"/>
                    <a:pt x="53" y="85"/>
                  </a:cubicBezTo>
                  <a:cubicBezTo>
                    <a:pt x="53" y="84"/>
                    <a:pt x="54" y="84"/>
                    <a:pt x="54" y="83"/>
                  </a:cubicBezTo>
                  <a:cubicBezTo>
                    <a:pt x="55" y="82"/>
                    <a:pt x="51" y="76"/>
                    <a:pt x="52" y="75"/>
                  </a:cubicBezTo>
                  <a:cubicBezTo>
                    <a:pt x="52" y="74"/>
                    <a:pt x="55" y="75"/>
                    <a:pt x="55" y="73"/>
                  </a:cubicBezTo>
                  <a:cubicBezTo>
                    <a:pt x="56" y="72"/>
                    <a:pt x="57" y="72"/>
                    <a:pt x="59" y="71"/>
                  </a:cubicBezTo>
                  <a:cubicBezTo>
                    <a:pt x="59" y="70"/>
                    <a:pt x="60" y="71"/>
                    <a:pt x="61" y="70"/>
                  </a:cubicBezTo>
                  <a:cubicBezTo>
                    <a:pt x="61" y="70"/>
                    <a:pt x="61" y="68"/>
                    <a:pt x="62" y="67"/>
                  </a:cubicBezTo>
                  <a:cubicBezTo>
                    <a:pt x="62" y="66"/>
                    <a:pt x="70" y="51"/>
                    <a:pt x="69" y="47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9" y="45"/>
                    <a:pt x="69" y="45"/>
                    <a:pt x="69" y="45"/>
                  </a:cubicBezTo>
                  <a:cubicBezTo>
                    <a:pt x="68" y="44"/>
                    <a:pt x="63" y="38"/>
                    <a:pt x="62" y="36"/>
                  </a:cubicBezTo>
                  <a:cubicBezTo>
                    <a:pt x="61" y="34"/>
                    <a:pt x="56" y="25"/>
                    <a:pt x="52" y="24"/>
                  </a:cubicBezTo>
                  <a:cubicBezTo>
                    <a:pt x="48" y="24"/>
                    <a:pt x="44" y="22"/>
                    <a:pt x="44" y="22"/>
                  </a:cubicBezTo>
                  <a:cubicBezTo>
                    <a:pt x="44" y="22"/>
                    <a:pt x="43" y="20"/>
                    <a:pt x="42" y="20"/>
                  </a:cubicBezTo>
                  <a:cubicBezTo>
                    <a:pt x="41" y="19"/>
                    <a:pt x="40" y="19"/>
                    <a:pt x="40" y="19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9" y="17"/>
                    <a:pt x="39" y="12"/>
                    <a:pt x="39" y="11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7" y="7"/>
                    <a:pt x="37" y="7"/>
                  </a:cubicBezTo>
                  <a:cubicBezTo>
                    <a:pt x="37" y="7"/>
                    <a:pt x="36" y="2"/>
                    <a:pt x="34" y="1"/>
                  </a:cubicBezTo>
                  <a:cubicBezTo>
                    <a:pt x="33" y="1"/>
                    <a:pt x="31" y="0"/>
                    <a:pt x="29" y="1"/>
                  </a:cubicBezTo>
                  <a:cubicBezTo>
                    <a:pt x="27" y="1"/>
                    <a:pt x="22" y="3"/>
                    <a:pt x="23" y="7"/>
                  </a:cubicBezTo>
                  <a:cubicBezTo>
                    <a:pt x="23" y="11"/>
                    <a:pt x="24" y="12"/>
                    <a:pt x="24" y="12"/>
                  </a:cubicBezTo>
                  <a:cubicBezTo>
                    <a:pt x="24" y="12"/>
                    <a:pt x="23" y="13"/>
                    <a:pt x="24" y="15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7" y="20"/>
                    <a:pt x="27" y="21"/>
                  </a:cubicBezTo>
                  <a:cubicBezTo>
                    <a:pt x="27" y="22"/>
                    <a:pt x="26" y="23"/>
                    <a:pt x="25" y="23"/>
                  </a:cubicBezTo>
                  <a:cubicBezTo>
                    <a:pt x="25" y="24"/>
                    <a:pt x="19" y="26"/>
                    <a:pt x="19" y="26"/>
                  </a:cubicBezTo>
                  <a:cubicBezTo>
                    <a:pt x="18" y="27"/>
                    <a:pt x="11" y="32"/>
                    <a:pt x="10" y="34"/>
                  </a:cubicBezTo>
                  <a:cubicBezTo>
                    <a:pt x="9" y="35"/>
                    <a:pt x="7" y="37"/>
                    <a:pt x="6" y="39"/>
                  </a:cubicBezTo>
                  <a:cubicBezTo>
                    <a:pt x="4" y="41"/>
                    <a:pt x="0" y="44"/>
                    <a:pt x="1" y="48"/>
                  </a:cubicBezTo>
                  <a:cubicBezTo>
                    <a:pt x="1" y="48"/>
                    <a:pt x="4" y="60"/>
                    <a:pt x="5" y="60"/>
                  </a:cubicBezTo>
                  <a:cubicBezTo>
                    <a:pt x="7" y="60"/>
                    <a:pt x="11" y="67"/>
                    <a:pt x="12" y="68"/>
                  </a:cubicBezTo>
                  <a:cubicBezTo>
                    <a:pt x="12" y="68"/>
                    <a:pt x="14" y="67"/>
                    <a:pt x="14" y="68"/>
                  </a:cubicBezTo>
                  <a:cubicBezTo>
                    <a:pt x="15" y="68"/>
                    <a:pt x="18" y="70"/>
                    <a:pt x="19" y="72"/>
                  </a:cubicBezTo>
                  <a:cubicBezTo>
                    <a:pt x="20" y="73"/>
                    <a:pt x="17" y="86"/>
                    <a:pt x="17" y="86"/>
                  </a:cubicBezTo>
                  <a:cubicBezTo>
                    <a:pt x="17" y="86"/>
                    <a:pt x="18" y="87"/>
                    <a:pt x="19" y="87"/>
                  </a:cubicBezTo>
                  <a:cubicBezTo>
                    <a:pt x="19" y="87"/>
                    <a:pt x="19" y="91"/>
                    <a:pt x="18" y="92"/>
                  </a:cubicBezTo>
                  <a:cubicBezTo>
                    <a:pt x="18" y="93"/>
                    <a:pt x="18" y="101"/>
                    <a:pt x="19" y="102"/>
                  </a:cubicBezTo>
                  <a:cubicBezTo>
                    <a:pt x="19" y="103"/>
                    <a:pt x="14" y="113"/>
                    <a:pt x="17" y="120"/>
                  </a:cubicBezTo>
                  <a:cubicBezTo>
                    <a:pt x="17" y="120"/>
                    <a:pt x="16" y="134"/>
                    <a:pt x="17" y="135"/>
                  </a:cubicBezTo>
                  <a:cubicBezTo>
                    <a:pt x="17" y="136"/>
                    <a:pt x="15" y="137"/>
                    <a:pt x="15" y="139"/>
                  </a:cubicBezTo>
                  <a:cubicBezTo>
                    <a:pt x="16" y="140"/>
                    <a:pt x="11" y="145"/>
                    <a:pt x="11" y="145"/>
                  </a:cubicBezTo>
                  <a:cubicBezTo>
                    <a:pt x="11" y="145"/>
                    <a:pt x="13" y="147"/>
                    <a:pt x="17" y="147"/>
                  </a:cubicBezTo>
                  <a:cubicBezTo>
                    <a:pt x="22" y="147"/>
                    <a:pt x="22" y="143"/>
                    <a:pt x="24" y="141"/>
                  </a:cubicBezTo>
                  <a:cubicBezTo>
                    <a:pt x="25" y="139"/>
                    <a:pt x="26" y="141"/>
                    <a:pt x="26" y="141"/>
                  </a:cubicBezTo>
                  <a:cubicBezTo>
                    <a:pt x="26" y="141"/>
                    <a:pt x="27" y="141"/>
                    <a:pt x="28" y="140"/>
                  </a:cubicBezTo>
                  <a:cubicBezTo>
                    <a:pt x="28" y="140"/>
                    <a:pt x="28" y="137"/>
                    <a:pt x="28" y="137"/>
                  </a:cubicBezTo>
                  <a:cubicBezTo>
                    <a:pt x="28" y="137"/>
                    <a:pt x="29" y="133"/>
                    <a:pt x="28" y="130"/>
                  </a:cubicBezTo>
                  <a:cubicBezTo>
                    <a:pt x="27" y="127"/>
                    <a:pt x="27" y="116"/>
                    <a:pt x="27" y="116"/>
                  </a:cubicBezTo>
                  <a:cubicBezTo>
                    <a:pt x="27" y="116"/>
                    <a:pt x="29" y="112"/>
                    <a:pt x="30" y="103"/>
                  </a:cubicBezTo>
                  <a:cubicBezTo>
                    <a:pt x="31" y="95"/>
                    <a:pt x="33" y="91"/>
                    <a:pt x="34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0" y="98"/>
                    <a:pt x="40" y="98"/>
                    <a:pt x="40" y="98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8" y="131"/>
                    <a:pt x="48" y="132"/>
                  </a:cubicBezTo>
                  <a:cubicBezTo>
                    <a:pt x="48" y="133"/>
                    <a:pt x="47" y="137"/>
                    <a:pt x="52" y="139"/>
                  </a:cubicBezTo>
                  <a:cubicBezTo>
                    <a:pt x="54" y="140"/>
                    <a:pt x="55" y="140"/>
                    <a:pt x="55" y="140"/>
                  </a:cubicBezTo>
                  <a:cubicBezTo>
                    <a:pt x="56" y="141"/>
                    <a:pt x="57" y="143"/>
                    <a:pt x="58" y="143"/>
                  </a:cubicBezTo>
                  <a:cubicBezTo>
                    <a:pt x="60" y="143"/>
                    <a:pt x="65" y="144"/>
                    <a:pt x="66" y="143"/>
                  </a:cubicBezTo>
                  <a:cubicBezTo>
                    <a:pt x="67" y="142"/>
                    <a:pt x="66" y="141"/>
                    <a:pt x="66" y="140"/>
                  </a:cubicBezTo>
                  <a:close/>
                  <a:moveTo>
                    <a:pt x="20" y="55"/>
                  </a:moveTo>
                  <a:cubicBezTo>
                    <a:pt x="20" y="56"/>
                    <a:pt x="19" y="61"/>
                    <a:pt x="20" y="63"/>
                  </a:cubicBezTo>
                  <a:cubicBezTo>
                    <a:pt x="20" y="64"/>
                    <a:pt x="17" y="63"/>
                    <a:pt x="16" y="63"/>
                  </a:cubicBezTo>
                  <a:cubicBezTo>
                    <a:pt x="16" y="63"/>
                    <a:pt x="17" y="60"/>
                    <a:pt x="16" y="60"/>
                  </a:cubicBezTo>
                  <a:cubicBezTo>
                    <a:pt x="16" y="59"/>
                    <a:pt x="13" y="57"/>
                    <a:pt x="13" y="56"/>
                  </a:cubicBezTo>
                  <a:cubicBezTo>
                    <a:pt x="14" y="56"/>
                    <a:pt x="13" y="53"/>
                    <a:pt x="12" y="52"/>
                  </a:cubicBezTo>
                  <a:cubicBezTo>
                    <a:pt x="11" y="51"/>
                    <a:pt x="10" y="49"/>
                    <a:pt x="10" y="49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1"/>
                    <a:pt x="20" y="49"/>
                    <a:pt x="20" y="50"/>
                  </a:cubicBezTo>
                  <a:cubicBezTo>
                    <a:pt x="21" y="51"/>
                    <a:pt x="21" y="53"/>
                    <a:pt x="20" y="55"/>
                  </a:cubicBezTo>
                  <a:close/>
                  <a:moveTo>
                    <a:pt x="51" y="66"/>
                  </a:moveTo>
                  <a:cubicBezTo>
                    <a:pt x="51" y="65"/>
                    <a:pt x="49" y="45"/>
                    <a:pt x="52" y="39"/>
                  </a:cubicBezTo>
                  <a:cubicBezTo>
                    <a:pt x="52" y="39"/>
                    <a:pt x="55" y="41"/>
                    <a:pt x="56" y="45"/>
                  </a:cubicBezTo>
                  <a:cubicBezTo>
                    <a:pt x="57" y="46"/>
                    <a:pt x="60" y="49"/>
                    <a:pt x="59" y="51"/>
                  </a:cubicBezTo>
                  <a:cubicBezTo>
                    <a:pt x="59" y="52"/>
                    <a:pt x="55" y="62"/>
                    <a:pt x="54" y="64"/>
                  </a:cubicBezTo>
                  <a:cubicBezTo>
                    <a:pt x="53" y="65"/>
                    <a:pt x="55" y="65"/>
                    <a:pt x="55" y="65"/>
                  </a:cubicBezTo>
                  <a:cubicBezTo>
                    <a:pt x="55" y="65"/>
                    <a:pt x="52" y="66"/>
                    <a:pt x="51" y="6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0" name="Freeform 284"/>
            <p:cNvSpPr>
              <a:spLocks noEditPoints="1"/>
            </p:cNvSpPr>
            <p:nvPr/>
          </p:nvSpPr>
          <p:spPr bwMode="auto">
            <a:xfrm>
              <a:off x="3268" y="1955"/>
              <a:ext cx="39" cy="118"/>
            </a:xfrm>
            <a:custGeom>
              <a:avLst/>
              <a:gdLst>
                <a:gd name="T0" fmla="*/ 5 w 43"/>
                <a:gd name="T1" fmla="*/ 10 h 129"/>
                <a:gd name="T2" fmla="*/ 5 w 43"/>
                <a:gd name="T3" fmla="*/ 8 h 129"/>
                <a:gd name="T4" fmla="*/ 5 w 43"/>
                <a:gd name="T5" fmla="*/ 5 h 129"/>
                <a:gd name="T6" fmla="*/ 5 w 43"/>
                <a:gd name="T7" fmla="*/ 5 h 129"/>
                <a:gd name="T8" fmla="*/ 5 w 43"/>
                <a:gd name="T9" fmla="*/ 5 h 129"/>
                <a:gd name="T10" fmla="*/ 5 w 43"/>
                <a:gd name="T11" fmla="*/ 5 h 129"/>
                <a:gd name="T12" fmla="*/ 5 w 43"/>
                <a:gd name="T13" fmla="*/ 5 h 129"/>
                <a:gd name="T14" fmla="*/ 5 w 43"/>
                <a:gd name="T15" fmla="*/ 5 h 129"/>
                <a:gd name="T16" fmla="*/ 5 w 43"/>
                <a:gd name="T17" fmla="*/ 5 h 129"/>
                <a:gd name="T18" fmla="*/ 5 w 43"/>
                <a:gd name="T19" fmla="*/ 5 h 129"/>
                <a:gd name="T20" fmla="*/ 5 w 43"/>
                <a:gd name="T21" fmla="*/ 1 h 129"/>
                <a:gd name="T22" fmla="*/ 5 w 43"/>
                <a:gd name="T23" fmla="*/ 0 h 129"/>
                <a:gd name="T24" fmla="*/ 5 w 43"/>
                <a:gd name="T25" fmla="*/ 5 h 129"/>
                <a:gd name="T26" fmla="*/ 5 w 43"/>
                <a:gd name="T27" fmla="*/ 5 h 129"/>
                <a:gd name="T28" fmla="*/ 2 w 43"/>
                <a:gd name="T29" fmla="*/ 5 h 129"/>
                <a:gd name="T30" fmla="*/ 1 w 43"/>
                <a:gd name="T31" fmla="*/ 8 h 129"/>
                <a:gd name="T32" fmla="*/ 1 w 43"/>
                <a:gd name="T33" fmla="*/ 11 h 129"/>
                <a:gd name="T34" fmla="*/ 2 w 43"/>
                <a:gd name="T35" fmla="*/ 12 h 129"/>
                <a:gd name="T36" fmla="*/ 5 w 43"/>
                <a:gd name="T37" fmla="*/ 12 h 129"/>
                <a:gd name="T38" fmla="*/ 5 w 43"/>
                <a:gd name="T39" fmla="*/ 12 h 129"/>
                <a:gd name="T40" fmla="*/ 5 w 43"/>
                <a:gd name="T41" fmla="*/ 11 h 129"/>
                <a:gd name="T42" fmla="*/ 5 w 43"/>
                <a:gd name="T43" fmla="*/ 9 h 129"/>
                <a:gd name="T44" fmla="*/ 5 w 43"/>
                <a:gd name="T45" fmla="*/ 6 h 129"/>
                <a:gd name="T46" fmla="*/ 5 w 43"/>
                <a:gd name="T47" fmla="*/ 8 h 129"/>
                <a:gd name="T48" fmla="*/ 5 w 43"/>
                <a:gd name="T49" fmla="*/ 13 h 129"/>
                <a:gd name="T50" fmla="*/ 5 w 43"/>
                <a:gd name="T51" fmla="*/ 16 h 129"/>
                <a:gd name="T52" fmla="*/ 5 w 43"/>
                <a:gd name="T53" fmla="*/ 19 h 129"/>
                <a:gd name="T54" fmla="*/ 5 w 43"/>
                <a:gd name="T55" fmla="*/ 21 h 129"/>
                <a:gd name="T56" fmla="*/ 5 w 43"/>
                <a:gd name="T57" fmla="*/ 19 h 129"/>
                <a:gd name="T58" fmla="*/ 5 w 43"/>
                <a:gd name="T59" fmla="*/ 18 h 129"/>
                <a:gd name="T60" fmla="*/ 5 w 43"/>
                <a:gd name="T61" fmla="*/ 16 h 129"/>
                <a:gd name="T62" fmla="*/ 5 w 43"/>
                <a:gd name="T63" fmla="*/ 12 h 129"/>
                <a:gd name="T64" fmla="*/ 5 w 43"/>
                <a:gd name="T65" fmla="*/ 16 h 129"/>
                <a:gd name="T66" fmla="*/ 5 w 43"/>
                <a:gd name="T67" fmla="*/ 17 h 129"/>
                <a:gd name="T68" fmla="*/ 5 w 43"/>
                <a:gd name="T69" fmla="*/ 19 h 129"/>
                <a:gd name="T70" fmla="*/ 5 w 43"/>
                <a:gd name="T71" fmla="*/ 20 h 129"/>
                <a:gd name="T72" fmla="*/ 5 w 43"/>
                <a:gd name="T73" fmla="*/ 17 h 129"/>
                <a:gd name="T74" fmla="*/ 5 w 43"/>
                <a:gd name="T75" fmla="*/ 15 h 129"/>
                <a:gd name="T76" fmla="*/ 5 w 43"/>
                <a:gd name="T77" fmla="*/ 14 h 129"/>
                <a:gd name="T78" fmla="*/ 5 w 43"/>
                <a:gd name="T79" fmla="*/ 10 h 129"/>
                <a:gd name="T80" fmla="*/ 5 w 43"/>
                <a:gd name="T81" fmla="*/ 11 h 129"/>
                <a:gd name="T82" fmla="*/ 5 w 43"/>
                <a:gd name="T83" fmla="*/ 12 h 129"/>
                <a:gd name="T84" fmla="*/ 5 w 43"/>
                <a:gd name="T85" fmla="*/ 12 h 129"/>
                <a:gd name="T86" fmla="*/ 5 w 43"/>
                <a:gd name="T87" fmla="*/ 11 h 129"/>
                <a:gd name="T88" fmla="*/ 5 w 43"/>
                <a:gd name="T89" fmla="*/ 12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129">
                  <a:moveTo>
                    <a:pt x="42" y="65"/>
                  </a:moveTo>
                  <a:cubicBezTo>
                    <a:pt x="42" y="62"/>
                    <a:pt x="41" y="61"/>
                    <a:pt x="41" y="61"/>
                  </a:cubicBezTo>
                  <a:cubicBezTo>
                    <a:pt x="41" y="57"/>
                    <a:pt x="40" y="58"/>
                    <a:pt x="40" y="56"/>
                  </a:cubicBezTo>
                  <a:cubicBezTo>
                    <a:pt x="40" y="51"/>
                    <a:pt x="39" y="51"/>
                    <a:pt x="39" y="50"/>
                  </a:cubicBezTo>
                  <a:cubicBezTo>
                    <a:pt x="39" y="48"/>
                    <a:pt x="38" y="47"/>
                    <a:pt x="38" y="44"/>
                  </a:cubicBezTo>
                  <a:cubicBezTo>
                    <a:pt x="38" y="42"/>
                    <a:pt x="38" y="40"/>
                    <a:pt x="38" y="39"/>
                  </a:cubicBezTo>
                  <a:cubicBezTo>
                    <a:pt x="37" y="38"/>
                    <a:pt x="36" y="31"/>
                    <a:pt x="35" y="30"/>
                  </a:cubicBezTo>
                  <a:cubicBezTo>
                    <a:pt x="35" y="29"/>
                    <a:pt x="34" y="26"/>
                    <a:pt x="33" y="24"/>
                  </a:cubicBezTo>
                  <a:cubicBezTo>
                    <a:pt x="32" y="23"/>
                    <a:pt x="28" y="22"/>
                    <a:pt x="27" y="22"/>
                  </a:cubicBezTo>
                  <a:cubicBezTo>
                    <a:pt x="26" y="21"/>
                    <a:pt x="25" y="19"/>
                    <a:pt x="25" y="18"/>
                  </a:cubicBezTo>
                  <a:cubicBezTo>
                    <a:pt x="24" y="17"/>
                    <a:pt x="25" y="16"/>
                    <a:pt x="27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29" y="15"/>
                    <a:pt x="29" y="14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2"/>
                    <a:pt x="29" y="12"/>
                    <a:pt x="29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29" y="11"/>
                    <a:pt x="29" y="11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10"/>
                    <a:pt x="29" y="8"/>
                    <a:pt x="29" y="7"/>
                  </a:cubicBezTo>
                  <a:cubicBezTo>
                    <a:pt x="28" y="7"/>
                    <a:pt x="28" y="5"/>
                    <a:pt x="29" y="5"/>
                  </a:cubicBezTo>
                  <a:cubicBezTo>
                    <a:pt x="29" y="4"/>
                    <a:pt x="28" y="2"/>
                    <a:pt x="28" y="2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1"/>
                    <a:pt x="24" y="1"/>
                    <a:pt x="23" y="1"/>
                  </a:cubicBezTo>
                  <a:cubicBezTo>
                    <a:pt x="22" y="0"/>
                    <a:pt x="22" y="1"/>
                    <a:pt x="20" y="0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4" y="3"/>
                    <a:pt x="12" y="10"/>
                    <a:pt x="11" y="11"/>
                  </a:cubicBezTo>
                  <a:cubicBezTo>
                    <a:pt x="10" y="12"/>
                    <a:pt x="10" y="17"/>
                    <a:pt x="9" y="17"/>
                  </a:cubicBezTo>
                  <a:cubicBezTo>
                    <a:pt x="9" y="18"/>
                    <a:pt x="7" y="19"/>
                    <a:pt x="7" y="20"/>
                  </a:cubicBezTo>
                  <a:cubicBezTo>
                    <a:pt x="6" y="20"/>
                    <a:pt x="5" y="20"/>
                    <a:pt x="4" y="23"/>
                  </a:cubicBezTo>
                  <a:cubicBezTo>
                    <a:pt x="3" y="26"/>
                    <a:pt x="4" y="25"/>
                    <a:pt x="2" y="30"/>
                  </a:cubicBezTo>
                  <a:cubicBezTo>
                    <a:pt x="1" y="34"/>
                    <a:pt x="2" y="41"/>
                    <a:pt x="1" y="44"/>
                  </a:cubicBezTo>
                  <a:cubicBezTo>
                    <a:pt x="0" y="47"/>
                    <a:pt x="1" y="49"/>
                    <a:pt x="1" y="52"/>
                  </a:cubicBezTo>
                  <a:cubicBezTo>
                    <a:pt x="1" y="56"/>
                    <a:pt x="1" y="57"/>
                    <a:pt x="1" y="60"/>
                  </a:cubicBezTo>
                  <a:cubicBezTo>
                    <a:pt x="1" y="60"/>
                    <a:pt x="0" y="65"/>
                    <a:pt x="1" y="67"/>
                  </a:cubicBezTo>
                  <a:cubicBezTo>
                    <a:pt x="2" y="68"/>
                    <a:pt x="1" y="69"/>
                    <a:pt x="2" y="70"/>
                  </a:cubicBezTo>
                  <a:cubicBezTo>
                    <a:pt x="2" y="70"/>
                    <a:pt x="2" y="71"/>
                    <a:pt x="2" y="72"/>
                  </a:cubicBezTo>
                  <a:cubicBezTo>
                    <a:pt x="2" y="74"/>
                    <a:pt x="4" y="74"/>
                    <a:pt x="5" y="75"/>
                  </a:cubicBezTo>
                  <a:cubicBezTo>
                    <a:pt x="7" y="77"/>
                    <a:pt x="8" y="75"/>
                    <a:pt x="8" y="75"/>
                  </a:cubicBezTo>
                  <a:cubicBezTo>
                    <a:pt x="8" y="74"/>
                    <a:pt x="6" y="69"/>
                    <a:pt x="7" y="72"/>
                  </a:cubicBezTo>
                  <a:cubicBezTo>
                    <a:pt x="8" y="74"/>
                    <a:pt x="9" y="73"/>
                    <a:pt x="9" y="73"/>
                  </a:cubicBezTo>
                  <a:cubicBezTo>
                    <a:pt x="8" y="72"/>
                    <a:pt x="8" y="70"/>
                    <a:pt x="8" y="70"/>
                  </a:cubicBezTo>
                  <a:cubicBezTo>
                    <a:pt x="8" y="70"/>
                    <a:pt x="8" y="69"/>
                    <a:pt x="8" y="68"/>
                  </a:cubicBezTo>
                  <a:cubicBezTo>
                    <a:pt x="8" y="67"/>
                    <a:pt x="6" y="61"/>
                    <a:pt x="6" y="60"/>
                  </a:cubicBezTo>
                  <a:cubicBezTo>
                    <a:pt x="6" y="59"/>
                    <a:pt x="6" y="56"/>
                    <a:pt x="7" y="54"/>
                  </a:cubicBezTo>
                  <a:cubicBezTo>
                    <a:pt x="7" y="52"/>
                    <a:pt x="7" y="48"/>
                    <a:pt x="7" y="48"/>
                  </a:cubicBezTo>
                  <a:cubicBezTo>
                    <a:pt x="6" y="47"/>
                    <a:pt x="8" y="40"/>
                    <a:pt x="8" y="41"/>
                  </a:cubicBezTo>
                  <a:cubicBezTo>
                    <a:pt x="9" y="44"/>
                    <a:pt x="11" y="46"/>
                    <a:pt x="11" y="47"/>
                  </a:cubicBezTo>
                  <a:cubicBezTo>
                    <a:pt x="10" y="47"/>
                    <a:pt x="11" y="48"/>
                    <a:pt x="10" y="50"/>
                  </a:cubicBezTo>
                  <a:cubicBezTo>
                    <a:pt x="9" y="53"/>
                    <a:pt x="9" y="63"/>
                    <a:pt x="9" y="65"/>
                  </a:cubicBezTo>
                  <a:cubicBezTo>
                    <a:pt x="9" y="67"/>
                    <a:pt x="10" y="79"/>
                    <a:pt x="10" y="80"/>
                  </a:cubicBezTo>
                  <a:cubicBezTo>
                    <a:pt x="10" y="82"/>
                    <a:pt x="11" y="92"/>
                    <a:pt x="10" y="95"/>
                  </a:cubicBezTo>
                  <a:cubicBezTo>
                    <a:pt x="10" y="97"/>
                    <a:pt x="10" y="100"/>
                    <a:pt x="10" y="101"/>
                  </a:cubicBezTo>
                  <a:cubicBezTo>
                    <a:pt x="8" y="105"/>
                    <a:pt x="10" y="108"/>
                    <a:pt x="9" y="112"/>
                  </a:cubicBezTo>
                  <a:cubicBezTo>
                    <a:pt x="9" y="114"/>
                    <a:pt x="10" y="121"/>
                    <a:pt x="10" y="122"/>
                  </a:cubicBezTo>
                  <a:cubicBezTo>
                    <a:pt x="10" y="122"/>
                    <a:pt x="9" y="124"/>
                    <a:pt x="9" y="124"/>
                  </a:cubicBezTo>
                  <a:cubicBezTo>
                    <a:pt x="9" y="124"/>
                    <a:pt x="11" y="129"/>
                    <a:pt x="12" y="129"/>
                  </a:cubicBezTo>
                  <a:cubicBezTo>
                    <a:pt x="14" y="129"/>
                    <a:pt x="16" y="125"/>
                    <a:pt x="16" y="124"/>
                  </a:cubicBezTo>
                  <a:cubicBezTo>
                    <a:pt x="16" y="124"/>
                    <a:pt x="15" y="121"/>
                    <a:pt x="16" y="121"/>
                  </a:cubicBezTo>
                  <a:cubicBezTo>
                    <a:pt x="16" y="120"/>
                    <a:pt x="17" y="119"/>
                    <a:pt x="17" y="119"/>
                  </a:cubicBezTo>
                  <a:cubicBezTo>
                    <a:pt x="17" y="118"/>
                    <a:pt x="16" y="117"/>
                    <a:pt x="17" y="116"/>
                  </a:cubicBezTo>
                  <a:cubicBezTo>
                    <a:pt x="19" y="115"/>
                    <a:pt x="18" y="112"/>
                    <a:pt x="18" y="112"/>
                  </a:cubicBezTo>
                  <a:cubicBezTo>
                    <a:pt x="18" y="111"/>
                    <a:pt x="19" y="106"/>
                    <a:pt x="18" y="102"/>
                  </a:cubicBezTo>
                  <a:cubicBezTo>
                    <a:pt x="17" y="98"/>
                    <a:pt x="19" y="89"/>
                    <a:pt x="19" y="88"/>
                  </a:cubicBezTo>
                  <a:cubicBezTo>
                    <a:pt x="21" y="83"/>
                    <a:pt x="23" y="69"/>
                    <a:pt x="23" y="71"/>
                  </a:cubicBezTo>
                  <a:cubicBezTo>
                    <a:pt x="25" y="83"/>
                    <a:pt x="27" y="89"/>
                    <a:pt x="28" y="93"/>
                  </a:cubicBezTo>
                  <a:cubicBezTo>
                    <a:pt x="28" y="94"/>
                    <a:pt x="28" y="102"/>
                    <a:pt x="28" y="102"/>
                  </a:cubicBezTo>
                  <a:cubicBezTo>
                    <a:pt x="28" y="102"/>
                    <a:pt x="27" y="103"/>
                    <a:pt x="27" y="104"/>
                  </a:cubicBezTo>
                  <a:cubicBezTo>
                    <a:pt x="28" y="106"/>
                    <a:pt x="28" y="113"/>
                    <a:pt x="29" y="114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9" y="118"/>
                    <a:pt x="30" y="119"/>
                  </a:cubicBezTo>
                  <a:cubicBezTo>
                    <a:pt x="30" y="119"/>
                    <a:pt x="31" y="119"/>
                    <a:pt x="31" y="123"/>
                  </a:cubicBezTo>
                  <a:cubicBezTo>
                    <a:pt x="31" y="127"/>
                    <a:pt x="36" y="129"/>
                    <a:pt x="36" y="128"/>
                  </a:cubicBezTo>
                  <a:cubicBezTo>
                    <a:pt x="39" y="124"/>
                    <a:pt x="36" y="121"/>
                    <a:pt x="36" y="118"/>
                  </a:cubicBezTo>
                  <a:cubicBezTo>
                    <a:pt x="36" y="116"/>
                    <a:pt x="37" y="115"/>
                    <a:pt x="37" y="114"/>
                  </a:cubicBezTo>
                  <a:cubicBezTo>
                    <a:pt x="38" y="112"/>
                    <a:pt x="36" y="105"/>
                    <a:pt x="36" y="103"/>
                  </a:cubicBezTo>
                  <a:cubicBezTo>
                    <a:pt x="37" y="102"/>
                    <a:pt x="35" y="95"/>
                    <a:pt x="36" y="95"/>
                  </a:cubicBezTo>
                  <a:cubicBezTo>
                    <a:pt x="36" y="92"/>
                    <a:pt x="35" y="90"/>
                    <a:pt x="35" y="89"/>
                  </a:cubicBezTo>
                  <a:cubicBezTo>
                    <a:pt x="35" y="89"/>
                    <a:pt x="34" y="87"/>
                    <a:pt x="35" y="86"/>
                  </a:cubicBezTo>
                  <a:cubicBezTo>
                    <a:pt x="36" y="82"/>
                    <a:pt x="35" y="68"/>
                    <a:pt x="35" y="66"/>
                  </a:cubicBezTo>
                  <a:cubicBezTo>
                    <a:pt x="35" y="65"/>
                    <a:pt x="34" y="62"/>
                    <a:pt x="35" y="63"/>
                  </a:cubicBezTo>
                  <a:cubicBezTo>
                    <a:pt x="35" y="63"/>
                    <a:pt x="36" y="65"/>
                    <a:pt x="36" y="66"/>
                  </a:cubicBezTo>
                  <a:cubicBezTo>
                    <a:pt x="36" y="68"/>
                    <a:pt x="36" y="68"/>
                    <a:pt x="36" y="69"/>
                  </a:cubicBezTo>
                  <a:cubicBezTo>
                    <a:pt x="36" y="69"/>
                    <a:pt x="36" y="70"/>
                    <a:pt x="36" y="70"/>
                  </a:cubicBezTo>
                  <a:cubicBezTo>
                    <a:pt x="36" y="74"/>
                    <a:pt x="37" y="74"/>
                    <a:pt x="37" y="75"/>
                  </a:cubicBezTo>
                  <a:cubicBezTo>
                    <a:pt x="36" y="76"/>
                    <a:pt x="37" y="76"/>
                    <a:pt x="37" y="76"/>
                  </a:cubicBezTo>
                  <a:cubicBezTo>
                    <a:pt x="40" y="74"/>
                    <a:pt x="39" y="75"/>
                    <a:pt x="40" y="74"/>
                  </a:cubicBezTo>
                  <a:cubicBezTo>
                    <a:pt x="43" y="70"/>
                    <a:pt x="41" y="69"/>
                    <a:pt x="42" y="69"/>
                  </a:cubicBezTo>
                  <a:cubicBezTo>
                    <a:pt x="43" y="68"/>
                    <a:pt x="42" y="66"/>
                    <a:pt x="42" y="65"/>
                  </a:cubicBezTo>
                  <a:close/>
                  <a:moveTo>
                    <a:pt x="38" y="74"/>
                  </a:moveTo>
                  <a:cubicBezTo>
                    <a:pt x="38" y="76"/>
                    <a:pt x="38" y="71"/>
                    <a:pt x="38" y="71"/>
                  </a:cubicBezTo>
                  <a:cubicBezTo>
                    <a:pt x="38" y="71"/>
                    <a:pt x="39" y="72"/>
                    <a:pt x="38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1" name="Freeform 285"/>
            <p:cNvSpPr>
              <a:spLocks/>
            </p:cNvSpPr>
            <p:nvPr/>
          </p:nvSpPr>
          <p:spPr bwMode="auto">
            <a:xfrm>
              <a:off x="3294" y="1906"/>
              <a:ext cx="56" cy="119"/>
            </a:xfrm>
            <a:custGeom>
              <a:avLst/>
              <a:gdLst>
                <a:gd name="T0" fmla="*/ 6 w 61"/>
                <a:gd name="T1" fmla="*/ 5 h 130"/>
                <a:gd name="T2" fmla="*/ 6 w 61"/>
                <a:gd name="T3" fmla="*/ 5 h 130"/>
                <a:gd name="T4" fmla="*/ 6 w 61"/>
                <a:gd name="T5" fmla="*/ 5 h 130"/>
                <a:gd name="T6" fmla="*/ 6 w 61"/>
                <a:gd name="T7" fmla="*/ 5 h 130"/>
                <a:gd name="T8" fmla="*/ 6 w 61"/>
                <a:gd name="T9" fmla="*/ 1 h 130"/>
                <a:gd name="T10" fmla="*/ 6 w 61"/>
                <a:gd name="T11" fmla="*/ 5 h 130"/>
                <a:gd name="T12" fmla="*/ 6 w 61"/>
                <a:gd name="T13" fmla="*/ 5 h 130"/>
                <a:gd name="T14" fmla="*/ 6 w 61"/>
                <a:gd name="T15" fmla="*/ 5 h 130"/>
                <a:gd name="T16" fmla="*/ 6 w 61"/>
                <a:gd name="T17" fmla="*/ 9 h 130"/>
                <a:gd name="T18" fmla="*/ 6 w 61"/>
                <a:gd name="T19" fmla="*/ 10 h 130"/>
                <a:gd name="T20" fmla="*/ 6 w 61"/>
                <a:gd name="T21" fmla="*/ 12 h 130"/>
                <a:gd name="T22" fmla="*/ 6 w 61"/>
                <a:gd name="T23" fmla="*/ 14 h 130"/>
                <a:gd name="T24" fmla="*/ 6 w 61"/>
                <a:gd name="T25" fmla="*/ 14 h 130"/>
                <a:gd name="T26" fmla="*/ 6 w 61"/>
                <a:gd name="T27" fmla="*/ 16 h 130"/>
                <a:gd name="T28" fmla="*/ 2 w 61"/>
                <a:gd name="T29" fmla="*/ 19 h 130"/>
                <a:gd name="T30" fmla="*/ 5 w 61"/>
                <a:gd name="T31" fmla="*/ 20 h 130"/>
                <a:gd name="T32" fmla="*/ 6 w 61"/>
                <a:gd name="T33" fmla="*/ 21 h 130"/>
                <a:gd name="T34" fmla="*/ 6 w 61"/>
                <a:gd name="T35" fmla="*/ 19 h 130"/>
                <a:gd name="T36" fmla="*/ 6 w 61"/>
                <a:gd name="T37" fmla="*/ 16 h 130"/>
                <a:gd name="T38" fmla="*/ 6 w 61"/>
                <a:gd name="T39" fmla="*/ 15 h 130"/>
                <a:gd name="T40" fmla="*/ 6 w 61"/>
                <a:gd name="T41" fmla="*/ 17 h 130"/>
                <a:gd name="T42" fmla="*/ 6 w 61"/>
                <a:gd name="T43" fmla="*/ 19 h 130"/>
                <a:gd name="T44" fmla="*/ 8 w 61"/>
                <a:gd name="T45" fmla="*/ 21 h 130"/>
                <a:gd name="T46" fmla="*/ 10 w 61"/>
                <a:gd name="T47" fmla="*/ 19 h 130"/>
                <a:gd name="T48" fmla="*/ 9 w 61"/>
                <a:gd name="T49" fmla="*/ 19 h 130"/>
                <a:gd name="T50" fmla="*/ 6 w 61"/>
                <a:gd name="T51" fmla="*/ 15 h 130"/>
                <a:gd name="T52" fmla="*/ 6 w 61"/>
                <a:gd name="T53" fmla="*/ 12 h 130"/>
                <a:gd name="T54" fmla="*/ 8 w 61"/>
                <a:gd name="T55" fmla="*/ 11 h 130"/>
                <a:gd name="T56" fmla="*/ 9 w 61"/>
                <a:gd name="T57" fmla="*/ 11 h 130"/>
                <a:gd name="T58" fmla="*/ 8 w 61"/>
                <a:gd name="T59" fmla="*/ 11 h 130"/>
                <a:gd name="T60" fmla="*/ 6 w 61"/>
                <a:gd name="T61" fmla="*/ 8 h 130"/>
                <a:gd name="T62" fmla="*/ 6 w 61"/>
                <a:gd name="T63" fmla="*/ 5 h 13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0">
                  <a:moveTo>
                    <a:pt x="35" y="26"/>
                  </a:moveTo>
                  <a:cubicBezTo>
                    <a:pt x="34" y="25"/>
                    <a:pt x="34" y="23"/>
                    <a:pt x="33" y="21"/>
                  </a:cubicBezTo>
                  <a:cubicBezTo>
                    <a:pt x="33" y="21"/>
                    <a:pt x="36" y="17"/>
                    <a:pt x="36" y="16"/>
                  </a:cubicBezTo>
                  <a:cubicBezTo>
                    <a:pt x="36" y="16"/>
                    <a:pt x="36" y="15"/>
                    <a:pt x="36" y="15"/>
                  </a:cubicBezTo>
                  <a:cubicBezTo>
                    <a:pt x="36" y="14"/>
                    <a:pt x="36" y="12"/>
                    <a:pt x="36" y="12"/>
                  </a:cubicBezTo>
                  <a:cubicBezTo>
                    <a:pt x="36" y="12"/>
                    <a:pt x="36" y="10"/>
                    <a:pt x="36" y="10"/>
                  </a:cubicBezTo>
                  <a:cubicBezTo>
                    <a:pt x="35" y="9"/>
                    <a:pt x="35" y="7"/>
                    <a:pt x="35" y="7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5" y="4"/>
                    <a:pt x="31" y="1"/>
                    <a:pt x="29" y="2"/>
                  </a:cubicBezTo>
                  <a:cubicBezTo>
                    <a:pt x="28" y="2"/>
                    <a:pt x="26" y="0"/>
                    <a:pt x="24" y="1"/>
                  </a:cubicBezTo>
                  <a:cubicBezTo>
                    <a:pt x="22" y="3"/>
                    <a:pt x="19" y="8"/>
                    <a:pt x="19" y="8"/>
                  </a:cubicBezTo>
                  <a:cubicBezTo>
                    <a:pt x="19" y="9"/>
                    <a:pt x="19" y="11"/>
                    <a:pt x="20" y="12"/>
                  </a:cubicBezTo>
                  <a:cubicBezTo>
                    <a:pt x="21" y="13"/>
                    <a:pt x="20" y="15"/>
                    <a:pt x="22" y="17"/>
                  </a:cubicBezTo>
                  <a:cubicBezTo>
                    <a:pt x="24" y="20"/>
                    <a:pt x="22" y="20"/>
                    <a:pt x="21" y="20"/>
                  </a:cubicBezTo>
                  <a:cubicBezTo>
                    <a:pt x="21" y="20"/>
                    <a:pt x="20" y="22"/>
                    <a:pt x="20" y="23"/>
                  </a:cubicBezTo>
                  <a:cubicBezTo>
                    <a:pt x="20" y="23"/>
                    <a:pt x="14" y="24"/>
                    <a:pt x="10" y="36"/>
                  </a:cubicBezTo>
                  <a:cubicBezTo>
                    <a:pt x="9" y="40"/>
                    <a:pt x="9" y="45"/>
                    <a:pt x="9" y="46"/>
                  </a:cubicBezTo>
                  <a:cubicBezTo>
                    <a:pt x="8" y="48"/>
                    <a:pt x="7" y="51"/>
                    <a:pt x="8" y="53"/>
                  </a:cubicBezTo>
                  <a:cubicBezTo>
                    <a:pt x="9" y="54"/>
                    <a:pt x="7" y="55"/>
                    <a:pt x="7" y="55"/>
                  </a:cubicBezTo>
                  <a:cubicBezTo>
                    <a:pt x="8" y="56"/>
                    <a:pt x="12" y="58"/>
                    <a:pt x="12" y="59"/>
                  </a:cubicBezTo>
                  <a:cubicBezTo>
                    <a:pt x="13" y="60"/>
                    <a:pt x="12" y="66"/>
                    <a:pt x="14" y="69"/>
                  </a:cubicBezTo>
                  <a:cubicBezTo>
                    <a:pt x="14" y="70"/>
                    <a:pt x="17" y="69"/>
                    <a:pt x="17" y="69"/>
                  </a:cubicBezTo>
                  <a:cubicBezTo>
                    <a:pt x="17" y="69"/>
                    <a:pt x="20" y="78"/>
                    <a:pt x="21" y="79"/>
                  </a:cubicBezTo>
                  <a:cubicBezTo>
                    <a:pt x="21" y="79"/>
                    <a:pt x="19" y="83"/>
                    <a:pt x="18" y="83"/>
                  </a:cubicBezTo>
                  <a:cubicBezTo>
                    <a:pt x="17" y="83"/>
                    <a:pt x="18" y="86"/>
                    <a:pt x="18" y="86"/>
                  </a:cubicBezTo>
                  <a:cubicBezTo>
                    <a:pt x="18" y="86"/>
                    <a:pt x="17" y="87"/>
                    <a:pt x="17" y="87"/>
                  </a:cubicBezTo>
                  <a:cubicBezTo>
                    <a:pt x="16" y="88"/>
                    <a:pt x="11" y="100"/>
                    <a:pt x="11" y="101"/>
                  </a:cubicBezTo>
                  <a:cubicBezTo>
                    <a:pt x="11" y="101"/>
                    <a:pt x="10" y="101"/>
                    <a:pt x="9" y="103"/>
                  </a:cubicBezTo>
                  <a:cubicBezTo>
                    <a:pt x="7" y="111"/>
                    <a:pt x="0" y="120"/>
                    <a:pt x="0" y="121"/>
                  </a:cubicBezTo>
                  <a:cubicBezTo>
                    <a:pt x="0" y="121"/>
                    <a:pt x="2" y="121"/>
                    <a:pt x="2" y="121"/>
                  </a:cubicBezTo>
                  <a:cubicBezTo>
                    <a:pt x="2" y="121"/>
                    <a:pt x="0" y="124"/>
                    <a:pt x="0" y="125"/>
                  </a:cubicBezTo>
                  <a:cubicBezTo>
                    <a:pt x="0" y="126"/>
                    <a:pt x="4" y="127"/>
                    <a:pt x="5" y="126"/>
                  </a:cubicBezTo>
                  <a:cubicBezTo>
                    <a:pt x="6" y="125"/>
                    <a:pt x="10" y="128"/>
                    <a:pt x="11" y="129"/>
                  </a:cubicBezTo>
                  <a:cubicBezTo>
                    <a:pt x="12" y="129"/>
                    <a:pt x="19" y="130"/>
                    <a:pt x="20" y="129"/>
                  </a:cubicBezTo>
                  <a:cubicBezTo>
                    <a:pt x="21" y="127"/>
                    <a:pt x="19" y="126"/>
                    <a:pt x="17" y="126"/>
                  </a:cubicBezTo>
                  <a:cubicBezTo>
                    <a:pt x="15" y="125"/>
                    <a:pt x="14" y="123"/>
                    <a:pt x="12" y="122"/>
                  </a:cubicBezTo>
                  <a:cubicBezTo>
                    <a:pt x="10" y="122"/>
                    <a:pt x="15" y="118"/>
                    <a:pt x="15" y="115"/>
                  </a:cubicBezTo>
                  <a:cubicBezTo>
                    <a:pt x="15" y="112"/>
                    <a:pt x="16" y="118"/>
                    <a:pt x="19" y="106"/>
                  </a:cubicBezTo>
                  <a:cubicBezTo>
                    <a:pt x="20" y="103"/>
                    <a:pt x="25" y="100"/>
                    <a:pt x="25" y="100"/>
                  </a:cubicBezTo>
                  <a:cubicBezTo>
                    <a:pt x="26" y="99"/>
                    <a:pt x="28" y="96"/>
                    <a:pt x="28" y="95"/>
                  </a:cubicBezTo>
                  <a:cubicBezTo>
                    <a:pt x="27" y="95"/>
                    <a:pt x="33" y="105"/>
                    <a:pt x="33" y="106"/>
                  </a:cubicBezTo>
                  <a:cubicBezTo>
                    <a:pt x="33" y="107"/>
                    <a:pt x="32" y="108"/>
                    <a:pt x="34" y="110"/>
                  </a:cubicBezTo>
                  <a:cubicBezTo>
                    <a:pt x="36" y="114"/>
                    <a:pt x="39" y="120"/>
                    <a:pt x="39" y="122"/>
                  </a:cubicBezTo>
                  <a:cubicBezTo>
                    <a:pt x="39" y="123"/>
                    <a:pt x="40" y="126"/>
                    <a:pt x="41" y="125"/>
                  </a:cubicBezTo>
                  <a:cubicBezTo>
                    <a:pt x="42" y="124"/>
                    <a:pt x="43" y="130"/>
                    <a:pt x="44" y="130"/>
                  </a:cubicBezTo>
                  <a:cubicBezTo>
                    <a:pt x="45" y="130"/>
                    <a:pt x="49" y="129"/>
                    <a:pt x="48" y="128"/>
                  </a:cubicBezTo>
                  <a:cubicBezTo>
                    <a:pt x="47" y="127"/>
                    <a:pt x="61" y="126"/>
                    <a:pt x="60" y="122"/>
                  </a:cubicBezTo>
                  <a:cubicBezTo>
                    <a:pt x="59" y="121"/>
                    <a:pt x="56" y="123"/>
                    <a:pt x="54" y="122"/>
                  </a:cubicBezTo>
                  <a:cubicBezTo>
                    <a:pt x="52" y="122"/>
                    <a:pt x="50" y="122"/>
                    <a:pt x="50" y="122"/>
                  </a:cubicBezTo>
                  <a:cubicBezTo>
                    <a:pt x="49" y="121"/>
                    <a:pt x="51" y="119"/>
                    <a:pt x="51" y="118"/>
                  </a:cubicBezTo>
                  <a:cubicBezTo>
                    <a:pt x="51" y="117"/>
                    <a:pt x="48" y="110"/>
                    <a:pt x="47" y="110"/>
                  </a:cubicBezTo>
                  <a:cubicBezTo>
                    <a:pt x="46" y="110"/>
                    <a:pt x="40" y="92"/>
                    <a:pt x="39" y="90"/>
                  </a:cubicBezTo>
                  <a:cubicBezTo>
                    <a:pt x="38" y="89"/>
                    <a:pt x="38" y="81"/>
                    <a:pt x="38" y="76"/>
                  </a:cubicBezTo>
                  <a:cubicBezTo>
                    <a:pt x="38" y="75"/>
                    <a:pt x="41" y="75"/>
                    <a:pt x="40" y="69"/>
                  </a:cubicBezTo>
                  <a:cubicBezTo>
                    <a:pt x="40" y="67"/>
                    <a:pt x="42" y="67"/>
                    <a:pt x="42" y="65"/>
                  </a:cubicBezTo>
                  <a:cubicBezTo>
                    <a:pt x="42" y="64"/>
                    <a:pt x="45" y="67"/>
                    <a:pt x="46" y="68"/>
                  </a:cubicBezTo>
                  <a:cubicBezTo>
                    <a:pt x="47" y="68"/>
                    <a:pt x="47" y="69"/>
                    <a:pt x="48" y="70"/>
                  </a:cubicBezTo>
                  <a:cubicBezTo>
                    <a:pt x="49" y="72"/>
                    <a:pt x="52" y="68"/>
                    <a:pt x="52" y="67"/>
                  </a:cubicBezTo>
                  <a:cubicBezTo>
                    <a:pt x="52" y="66"/>
                    <a:pt x="50" y="64"/>
                    <a:pt x="50" y="64"/>
                  </a:cubicBezTo>
                  <a:cubicBezTo>
                    <a:pt x="50" y="64"/>
                    <a:pt x="47" y="63"/>
                    <a:pt x="46" y="63"/>
                  </a:cubicBezTo>
                  <a:cubicBezTo>
                    <a:pt x="44" y="63"/>
                    <a:pt x="43" y="58"/>
                    <a:pt x="41" y="58"/>
                  </a:cubicBezTo>
                  <a:cubicBezTo>
                    <a:pt x="40" y="58"/>
                    <a:pt x="39" y="52"/>
                    <a:pt x="38" y="51"/>
                  </a:cubicBezTo>
                  <a:cubicBezTo>
                    <a:pt x="37" y="50"/>
                    <a:pt x="40" y="43"/>
                    <a:pt x="38" y="40"/>
                  </a:cubicBezTo>
                  <a:cubicBezTo>
                    <a:pt x="37" y="36"/>
                    <a:pt x="40" y="31"/>
                    <a:pt x="35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2" name="Freeform 286"/>
            <p:cNvSpPr>
              <a:spLocks noEditPoints="1"/>
            </p:cNvSpPr>
            <p:nvPr/>
          </p:nvSpPr>
          <p:spPr bwMode="auto">
            <a:xfrm>
              <a:off x="3140" y="1817"/>
              <a:ext cx="38" cy="115"/>
            </a:xfrm>
            <a:custGeom>
              <a:avLst/>
              <a:gdLst>
                <a:gd name="T0" fmla="*/ 1 w 41"/>
                <a:gd name="T1" fmla="*/ 10 h 125"/>
                <a:gd name="T2" fmla="*/ 2 w 41"/>
                <a:gd name="T3" fmla="*/ 12 h 125"/>
                <a:gd name="T4" fmla="*/ 5 w 41"/>
                <a:gd name="T5" fmla="*/ 13 h 125"/>
                <a:gd name="T6" fmla="*/ 6 w 41"/>
                <a:gd name="T7" fmla="*/ 12 h 125"/>
                <a:gd name="T8" fmla="*/ 6 w 41"/>
                <a:gd name="T9" fmla="*/ 12 h 125"/>
                <a:gd name="T10" fmla="*/ 6 w 41"/>
                <a:gd name="T11" fmla="*/ 10 h 125"/>
                <a:gd name="T12" fmla="*/ 6 w 41"/>
                <a:gd name="T13" fmla="*/ 8 h 125"/>
                <a:gd name="T14" fmla="*/ 6 w 41"/>
                <a:gd name="T15" fmla="*/ 7 h 125"/>
                <a:gd name="T16" fmla="*/ 6 w 41"/>
                <a:gd name="T17" fmla="*/ 11 h 125"/>
                <a:gd name="T18" fmla="*/ 6 w 41"/>
                <a:gd name="T19" fmla="*/ 16 h 125"/>
                <a:gd name="T20" fmla="*/ 6 w 41"/>
                <a:gd name="T21" fmla="*/ 19 h 125"/>
                <a:gd name="T22" fmla="*/ 6 w 41"/>
                <a:gd name="T23" fmla="*/ 21 h 125"/>
                <a:gd name="T24" fmla="*/ 6 w 41"/>
                <a:gd name="T25" fmla="*/ 21 h 125"/>
                <a:gd name="T26" fmla="*/ 6 w 41"/>
                <a:gd name="T27" fmla="*/ 20 h 125"/>
                <a:gd name="T28" fmla="*/ 6 w 41"/>
                <a:gd name="T29" fmla="*/ 19 h 125"/>
                <a:gd name="T30" fmla="*/ 6 w 41"/>
                <a:gd name="T31" fmla="*/ 15 h 125"/>
                <a:gd name="T32" fmla="*/ 6 w 41"/>
                <a:gd name="T33" fmla="*/ 16 h 125"/>
                <a:gd name="T34" fmla="*/ 6 w 41"/>
                <a:gd name="T35" fmla="*/ 17 h 125"/>
                <a:gd name="T36" fmla="*/ 6 w 41"/>
                <a:gd name="T37" fmla="*/ 19 h 125"/>
                <a:gd name="T38" fmla="*/ 6 w 41"/>
                <a:gd name="T39" fmla="*/ 21 h 125"/>
                <a:gd name="T40" fmla="*/ 6 w 41"/>
                <a:gd name="T41" fmla="*/ 19 h 125"/>
                <a:gd name="T42" fmla="*/ 6 w 41"/>
                <a:gd name="T43" fmla="*/ 17 h 125"/>
                <a:gd name="T44" fmla="*/ 6 w 41"/>
                <a:gd name="T45" fmla="*/ 15 h 125"/>
                <a:gd name="T46" fmla="*/ 6 w 41"/>
                <a:gd name="T47" fmla="*/ 12 h 125"/>
                <a:gd name="T48" fmla="*/ 6 w 41"/>
                <a:gd name="T49" fmla="*/ 12 h 125"/>
                <a:gd name="T50" fmla="*/ 6 w 41"/>
                <a:gd name="T51" fmla="*/ 12 h 125"/>
                <a:gd name="T52" fmla="*/ 6 w 41"/>
                <a:gd name="T53" fmla="*/ 13 h 125"/>
                <a:gd name="T54" fmla="*/ 8 w 41"/>
                <a:gd name="T55" fmla="*/ 12 h 125"/>
                <a:gd name="T56" fmla="*/ 7 w 41"/>
                <a:gd name="T57" fmla="*/ 11 h 125"/>
                <a:gd name="T58" fmla="*/ 7 w 41"/>
                <a:gd name="T59" fmla="*/ 8 h 125"/>
                <a:gd name="T60" fmla="*/ 6 w 41"/>
                <a:gd name="T61" fmla="*/ 6 h 125"/>
                <a:gd name="T62" fmla="*/ 6 w 41"/>
                <a:gd name="T63" fmla="*/ 6 h 125"/>
                <a:gd name="T64" fmla="*/ 6 w 41"/>
                <a:gd name="T65" fmla="*/ 6 h 125"/>
                <a:gd name="T66" fmla="*/ 6 w 41"/>
                <a:gd name="T67" fmla="*/ 6 h 125"/>
                <a:gd name="T68" fmla="*/ 6 w 41"/>
                <a:gd name="T69" fmla="*/ 6 h 125"/>
                <a:gd name="T70" fmla="*/ 6 w 41"/>
                <a:gd name="T71" fmla="*/ 6 h 125"/>
                <a:gd name="T72" fmla="*/ 6 w 41"/>
                <a:gd name="T73" fmla="*/ 6 h 125"/>
                <a:gd name="T74" fmla="*/ 6 w 41"/>
                <a:gd name="T75" fmla="*/ 5 h 125"/>
                <a:gd name="T76" fmla="*/ 6 w 41"/>
                <a:gd name="T77" fmla="*/ 1 h 125"/>
                <a:gd name="T78" fmla="*/ 6 w 41"/>
                <a:gd name="T79" fmla="*/ 1 h 125"/>
                <a:gd name="T80" fmla="*/ 6 w 41"/>
                <a:gd name="T81" fmla="*/ 6 h 125"/>
                <a:gd name="T82" fmla="*/ 6 w 41"/>
                <a:gd name="T83" fmla="*/ 6 h 125"/>
                <a:gd name="T84" fmla="*/ 3 w 41"/>
                <a:gd name="T85" fmla="*/ 6 h 125"/>
                <a:gd name="T86" fmla="*/ 1 w 41"/>
                <a:gd name="T87" fmla="*/ 9 h 125"/>
                <a:gd name="T88" fmla="*/ 7 w 41"/>
                <a:gd name="T89" fmla="*/ 13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5">
                  <a:moveTo>
                    <a:pt x="1" y="50"/>
                  </a:moveTo>
                  <a:cubicBezTo>
                    <a:pt x="1" y="55"/>
                    <a:pt x="1" y="56"/>
                    <a:pt x="1" y="58"/>
                  </a:cubicBezTo>
                  <a:cubicBezTo>
                    <a:pt x="1" y="58"/>
                    <a:pt x="1" y="63"/>
                    <a:pt x="1" y="65"/>
                  </a:cubicBezTo>
                  <a:cubicBezTo>
                    <a:pt x="2" y="66"/>
                    <a:pt x="2" y="67"/>
                    <a:pt x="2" y="68"/>
                  </a:cubicBezTo>
                  <a:cubicBezTo>
                    <a:pt x="2" y="68"/>
                    <a:pt x="2" y="69"/>
                    <a:pt x="2" y="69"/>
                  </a:cubicBezTo>
                  <a:cubicBezTo>
                    <a:pt x="2" y="71"/>
                    <a:pt x="4" y="72"/>
                    <a:pt x="5" y="72"/>
                  </a:cubicBezTo>
                  <a:cubicBezTo>
                    <a:pt x="7" y="74"/>
                    <a:pt x="8" y="73"/>
                    <a:pt x="8" y="72"/>
                  </a:cubicBezTo>
                  <a:cubicBezTo>
                    <a:pt x="8" y="72"/>
                    <a:pt x="6" y="67"/>
                    <a:pt x="7" y="69"/>
                  </a:cubicBezTo>
                  <a:cubicBezTo>
                    <a:pt x="8" y="71"/>
                    <a:pt x="9" y="71"/>
                    <a:pt x="8" y="71"/>
                  </a:cubicBezTo>
                  <a:cubicBezTo>
                    <a:pt x="8" y="70"/>
                    <a:pt x="8" y="68"/>
                    <a:pt x="8" y="68"/>
                  </a:cubicBezTo>
                  <a:cubicBezTo>
                    <a:pt x="8" y="68"/>
                    <a:pt x="8" y="67"/>
                    <a:pt x="8" y="66"/>
                  </a:cubicBezTo>
                  <a:cubicBezTo>
                    <a:pt x="8" y="65"/>
                    <a:pt x="6" y="60"/>
                    <a:pt x="6" y="58"/>
                  </a:cubicBezTo>
                  <a:cubicBezTo>
                    <a:pt x="6" y="57"/>
                    <a:pt x="6" y="54"/>
                    <a:pt x="7" y="52"/>
                  </a:cubicBezTo>
                  <a:cubicBezTo>
                    <a:pt x="7" y="51"/>
                    <a:pt x="7" y="47"/>
                    <a:pt x="7" y="47"/>
                  </a:cubicBezTo>
                  <a:cubicBezTo>
                    <a:pt x="6" y="46"/>
                    <a:pt x="8" y="39"/>
                    <a:pt x="8" y="40"/>
                  </a:cubicBezTo>
                  <a:cubicBezTo>
                    <a:pt x="9" y="42"/>
                    <a:pt x="10" y="45"/>
                    <a:pt x="10" y="45"/>
                  </a:cubicBezTo>
                  <a:cubicBezTo>
                    <a:pt x="10" y="46"/>
                    <a:pt x="10" y="47"/>
                    <a:pt x="10" y="49"/>
                  </a:cubicBezTo>
                  <a:cubicBezTo>
                    <a:pt x="9" y="51"/>
                    <a:pt x="9" y="61"/>
                    <a:pt x="9" y="63"/>
                  </a:cubicBezTo>
                  <a:cubicBezTo>
                    <a:pt x="8" y="65"/>
                    <a:pt x="10" y="77"/>
                    <a:pt x="10" y="78"/>
                  </a:cubicBezTo>
                  <a:cubicBezTo>
                    <a:pt x="10" y="79"/>
                    <a:pt x="11" y="89"/>
                    <a:pt x="10" y="91"/>
                  </a:cubicBezTo>
                  <a:cubicBezTo>
                    <a:pt x="9" y="94"/>
                    <a:pt x="10" y="97"/>
                    <a:pt x="9" y="97"/>
                  </a:cubicBezTo>
                  <a:cubicBezTo>
                    <a:pt x="8" y="101"/>
                    <a:pt x="10" y="105"/>
                    <a:pt x="9" y="108"/>
                  </a:cubicBezTo>
                  <a:cubicBezTo>
                    <a:pt x="9" y="110"/>
                    <a:pt x="10" y="117"/>
                    <a:pt x="10" y="117"/>
                  </a:cubicBezTo>
                  <a:cubicBezTo>
                    <a:pt x="10" y="118"/>
                    <a:pt x="9" y="120"/>
                    <a:pt x="9" y="120"/>
                  </a:cubicBezTo>
                  <a:cubicBezTo>
                    <a:pt x="9" y="120"/>
                    <a:pt x="11" y="125"/>
                    <a:pt x="12" y="125"/>
                  </a:cubicBezTo>
                  <a:cubicBezTo>
                    <a:pt x="13" y="124"/>
                    <a:pt x="15" y="120"/>
                    <a:pt x="16" y="120"/>
                  </a:cubicBezTo>
                  <a:cubicBezTo>
                    <a:pt x="16" y="120"/>
                    <a:pt x="15" y="117"/>
                    <a:pt x="15" y="116"/>
                  </a:cubicBezTo>
                  <a:cubicBezTo>
                    <a:pt x="16" y="116"/>
                    <a:pt x="17" y="115"/>
                    <a:pt x="16" y="115"/>
                  </a:cubicBezTo>
                  <a:cubicBezTo>
                    <a:pt x="16" y="114"/>
                    <a:pt x="16" y="113"/>
                    <a:pt x="17" y="112"/>
                  </a:cubicBezTo>
                  <a:cubicBezTo>
                    <a:pt x="18" y="111"/>
                    <a:pt x="17" y="108"/>
                    <a:pt x="17" y="108"/>
                  </a:cubicBezTo>
                  <a:cubicBezTo>
                    <a:pt x="17" y="108"/>
                    <a:pt x="18" y="103"/>
                    <a:pt x="17" y="99"/>
                  </a:cubicBezTo>
                  <a:cubicBezTo>
                    <a:pt x="16" y="94"/>
                    <a:pt x="18" y="86"/>
                    <a:pt x="18" y="85"/>
                  </a:cubicBezTo>
                  <a:cubicBezTo>
                    <a:pt x="20" y="80"/>
                    <a:pt x="22" y="67"/>
                    <a:pt x="23" y="69"/>
                  </a:cubicBezTo>
                  <a:cubicBezTo>
                    <a:pt x="24" y="80"/>
                    <a:pt x="26" y="86"/>
                    <a:pt x="27" y="90"/>
                  </a:cubicBezTo>
                  <a:cubicBezTo>
                    <a:pt x="27" y="91"/>
                    <a:pt x="27" y="99"/>
                    <a:pt x="27" y="99"/>
                  </a:cubicBezTo>
                  <a:cubicBezTo>
                    <a:pt x="27" y="99"/>
                    <a:pt x="26" y="100"/>
                    <a:pt x="26" y="101"/>
                  </a:cubicBezTo>
                  <a:cubicBezTo>
                    <a:pt x="27" y="102"/>
                    <a:pt x="27" y="109"/>
                    <a:pt x="28" y="110"/>
                  </a:cubicBezTo>
                  <a:cubicBezTo>
                    <a:pt x="28" y="112"/>
                    <a:pt x="28" y="112"/>
                    <a:pt x="28" y="112"/>
                  </a:cubicBezTo>
                  <a:cubicBezTo>
                    <a:pt x="28" y="112"/>
                    <a:pt x="28" y="114"/>
                    <a:pt x="28" y="115"/>
                  </a:cubicBezTo>
                  <a:cubicBezTo>
                    <a:pt x="29" y="115"/>
                    <a:pt x="30" y="115"/>
                    <a:pt x="30" y="119"/>
                  </a:cubicBezTo>
                  <a:cubicBezTo>
                    <a:pt x="30" y="122"/>
                    <a:pt x="34" y="125"/>
                    <a:pt x="35" y="124"/>
                  </a:cubicBezTo>
                  <a:cubicBezTo>
                    <a:pt x="38" y="120"/>
                    <a:pt x="34" y="117"/>
                    <a:pt x="35" y="114"/>
                  </a:cubicBezTo>
                  <a:cubicBezTo>
                    <a:pt x="35" y="112"/>
                    <a:pt x="35" y="111"/>
                    <a:pt x="36" y="110"/>
                  </a:cubicBezTo>
                  <a:cubicBezTo>
                    <a:pt x="37" y="108"/>
                    <a:pt x="35" y="101"/>
                    <a:pt x="35" y="100"/>
                  </a:cubicBezTo>
                  <a:cubicBezTo>
                    <a:pt x="35" y="98"/>
                    <a:pt x="34" y="92"/>
                    <a:pt x="34" y="92"/>
                  </a:cubicBezTo>
                  <a:cubicBezTo>
                    <a:pt x="35" y="89"/>
                    <a:pt x="34" y="87"/>
                    <a:pt x="34" y="86"/>
                  </a:cubicBezTo>
                  <a:cubicBezTo>
                    <a:pt x="34" y="86"/>
                    <a:pt x="33" y="84"/>
                    <a:pt x="33" y="83"/>
                  </a:cubicBezTo>
                  <a:cubicBezTo>
                    <a:pt x="35" y="79"/>
                    <a:pt x="33" y="65"/>
                    <a:pt x="34" y="64"/>
                  </a:cubicBezTo>
                  <a:cubicBezTo>
                    <a:pt x="34" y="63"/>
                    <a:pt x="33" y="60"/>
                    <a:pt x="34" y="61"/>
                  </a:cubicBezTo>
                  <a:cubicBezTo>
                    <a:pt x="34" y="61"/>
                    <a:pt x="34" y="63"/>
                    <a:pt x="35" y="64"/>
                  </a:cubicBezTo>
                  <a:cubicBezTo>
                    <a:pt x="35" y="65"/>
                    <a:pt x="34" y="66"/>
                    <a:pt x="34" y="67"/>
                  </a:cubicBezTo>
                  <a:cubicBezTo>
                    <a:pt x="34" y="67"/>
                    <a:pt x="35" y="68"/>
                    <a:pt x="35" y="68"/>
                  </a:cubicBezTo>
                  <a:cubicBezTo>
                    <a:pt x="35" y="71"/>
                    <a:pt x="35" y="72"/>
                    <a:pt x="35" y="72"/>
                  </a:cubicBezTo>
                  <a:cubicBezTo>
                    <a:pt x="35" y="74"/>
                    <a:pt x="36" y="74"/>
                    <a:pt x="36" y="73"/>
                  </a:cubicBezTo>
                  <a:cubicBezTo>
                    <a:pt x="38" y="71"/>
                    <a:pt x="38" y="73"/>
                    <a:pt x="39" y="72"/>
                  </a:cubicBezTo>
                  <a:cubicBezTo>
                    <a:pt x="41" y="68"/>
                    <a:pt x="40" y="67"/>
                    <a:pt x="40" y="67"/>
                  </a:cubicBezTo>
                  <a:cubicBezTo>
                    <a:pt x="41" y="66"/>
                    <a:pt x="40" y="64"/>
                    <a:pt x="40" y="63"/>
                  </a:cubicBezTo>
                  <a:cubicBezTo>
                    <a:pt x="40" y="60"/>
                    <a:pt x="39" y="60"/>
                    <a:pt x="39" y="59"/>
                  </a:cubicBezTo>
                  <a:cubicBezTo>
                    <a:pt x="39" y="55"/>
                    <a:pt x="38" y="57"/>
                    <a:pt x="39" y="54"/>
                  </a:cubicBezTo>
                  <a:cubicBezTo>
                    <a:pt x="39" y="50"/>
                    <a:pt x="37" y="49"/>
                    <a:pt x="38" y="49"/>
                  </a:cubicBezTo>
                  <a:cubicBezTo>
                    <a:pt x="38" y="47"/>
                    <a:pt x="37" y="46"/>
                    <a:pt x="37" y="43"/>
                  </a:cubicBezTo>
                  <a:cubicBezTo>
                    <a:pt x="37" y="41"/>
                    <a:pt x="36" y="39"/>
                    <a:pt x="36" y="39"/>
                  </a:cubicBezTo>
                  <a:cubicBezTo>
                    <a:pt x="36" y="38"/>
                    <a:pt x="34" y="30"/>
                    <a:pt x="34" y="29"/>
                  </a:cubicBezTo>
                  <a:cubicBezTo>
                    <a:pt x="33" y="28"/>
                    <a:pt x="32" y="25"/>
                    <a:pt x="32" y="24"/>
                  </a:cubicBezTo>
                  <a:cubicBezTo>
                    <a:pt x="31" y="22"/>
                    <a:pt x="27" y="22"/>
                    <a:pt x="26" y="21"/>
                  </a:cubicBezTo>
                  <a:cubicBezTo>
                    <a:pt x="25" y="20"/>
                    <a:pt x="24" y="19"/>
                    <a:pt x="24" y="18"/>
                  </a:cubicBezTo>
                  <a:cubicBezTo>
                    <a:pt x="23" y="17"/>
                    <a:pt x="24" y="16"/>
                    <a:pt x="26" y="16"/>
                  </a:cubicBezTo>
                  <a:cubicBezTo>
                    <a:pt x="27" y="16"/>
                    <a:pt x="28" y="16"/>
                    <a:pt x="28" y="15"/>
                  </a:cubicBezTo>
                  <a:cubicBezTo>
                    <a:pt x="28" y="15"/>
                    <a:pt x="28" y="14"/>
                    <a:pt x="28" y="14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9" y="13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29" y="10"/>
                    <a:pt x="28" y="8"/>
                    <a:pt x="28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8" y="5"/>
                    <a:pt x="27" y="3"/>
                    <a:pt x="27" y="3"/>
                  </a:cubicBezTo>
                  <a:cubicBezTo>
                    <a:pt x="27" y="2"/>
                    <a:pt x="26" y="2"/>
                    <a:pt x="25" y="1"/>
                  </a:cubicBezTo>
                  <a:cubicBezTo>
                    <a:pt x="25" y="1"/>
                    <a:pt x="23" y="2"/>
                    <a:pt x="22" y="1"/>
                  </a:cubicBezTo>
                  <a:cubicBezTo>
                    <a:pt x="22" y="1"/>
                    <a:pt x="21" y="1"/>
                    <a:pt x="19" y="1"/>
                  </a:cubicBezTo>
                  <a:cubicBezTo>
                    <a:pt x="18" y="0"/>
                    <a:pt x="16" y="2"/>
                    <a:pt x="15" y="3"/>
                  </a:cubicBezTo>
                  <a:cubicBezTo>
                    <a:pt x="13" y="4"/>
                    <a:pt x="11" y="11"/>
                    <a:pt x="11" y="11"/>
                  </a:cubicBezTo>
                  <a:cubicBezTo>
                    <a:pt x="10" y="12"/>
                    <a:pt x="10" y="17"/>
                    <a:pt x="9" y="17"/>
                  </a:cubicBezTo>
                  <a:cubicBezTo>
                    <a:pt x="9" y="18"/>
                    <a:pt x="7" y="19"/>
                    <a:pt x="7" y="20"/>
                  </a:cubicBezTo>
                  <a:cubicBezTo>
                    <a:pt x="6" y="20"/>
                    <a:pt x="5" y="20"/>
                    <a:pt x="4" y="23"/>
                  </a:cubicBezTo>
                  <a:cubicBezTo>
                    <a:pt x="3" y="26"/>
                    <a:pt x="4" y="25"/>
                    <a:pt x="3" y="29"/>
                  </a:cubicBezTo>
                  <a:cubicBezTo>
                    <a:pt x="1" y="34"/>
                    <a:pt x="2" y="40"/>
                    <a:pt x="1" y="43"/>
                  </a:cubicBezTo>
                  <a:cubicBezTo>
                    <a:pt x="0" y="46"/>
                    <a:pt x="1" y="47"/>
                    <a:pt x="1" y="50"/>
                  </a:cubicBezTo>
                  <a:close/>
                  <a:moveTo>
                    <a:pt x="37" y="68"/>
                  </a:moveTo>
                  <a:cubicBezTo>
                    <a:pt x="37" y="68"/>
                    <a:pt x="38" y="70"/>
                    <a:pt x="37" y="72"/>
                  </a:cubicBezTo>
                  <a:cubicBezTo>
                    <a:pt x="36" y="73"/>
                    <a:pt x="37" y="68"/>
                    <a:pt x="37" y="6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3" name="Freeform 287"/>
            <p:cNvSpPr>
              <a:spLocks/>
            </p:cNvSpPr>
            <p:nvPr/>
          </p:nvSpPr>
          <p:spPr bwMode="auto">
            <a:xfrm>
              <a:off x="3285" y="1797"/>
              <a:ext cx="62" cy="131"/>
            </a:xfrm>
            <a:custGeom>
              <a:avLst/>
              <a:gdLst>
                <a:gd name="T0" fmla="*/ 6 w 67"/>
                <a:gd name="T1" fmla="*/ 5 h 143"/>
                <a:gd name="T2" fmla="*/ 7 w 67"/>
                <a:gd name="T3" fmla="*/ 5 h 143"/>
                <a:gd name="T4" fmla="*/ 7 w 67"/>
                <a:gd name="T5" fmla="*/ 5 h 143"/>
                <a:gd name="T6" fmla="*/ 7 w 67"/>
                <a:gd name="T7" fmla="*/ 5 h 143"/>
                <a:gd name="T8" fmla="*/ 6 w 67"/>
                <a:gd name="T9" fmla="*/ 2 h 143"/>
                <a:gd name="T10" fmla="*/ 6 w 67"/>
                <a:gd name="T11" fmla="*/ 5 h 143"/>
                <a:gd name="T12" fmla="*/ 6 w 67"/>
                <a:gd name="T13" fmla="*/ 5 h 143"/>
                <a:gd name="T14" fmla="*/ 6 w 67"/>
                <a:gd name="T15" fmla="*/ 5 h 143"/>
                <a:gd name="T16" fmla="*/ 6 w 67"/>
                <a:gd name="T17" fmla="*/ 10 h 143"/>
                <a:gd name="T18" fmla="*/ 6 w 67"/>
                <a:gd name="T19" fmla="*/ 11 h 143"/>
                <a:gd name="T20" fmla="*/ 6 w 67"/>
                <a:gd name="T21" fmla="*/ 13 h 143"/>
                <a:gd name="T22" fmla="*/ 6 w 67"/>
                <a:gd name="T23" fmla="*/ 15 h 143"/>
                <a:gd name="T24" fmla="*/ 6 w 67"/>
                <a:gd name="T25" fmla="*/ 15 h 143"/>
                <a:gd name="T26" fmla="*/ 6 w 67"/>
                <a:gd name="T27" fmla="*/ 17 h 143"/>
                <a:gd name="T28" fmla="*/ 2 w 67"/>
                <a:gd name="T29" fmla="*/ 21 h 143"/>
                <a:gd name="T30" fmla="*/ 6 w 67"/>
                <a:gd name="T31" fmla="*/ 22 h 143"/>
                <a:gd name="T32" fmla="*/ 6 w 67"/>
                <a:gd name="T33" fmla="*/ 23 h 143"/>
                <a:gd name="T34" fmla="*/ 6 w 67"/>
                <a:gd name="T35" fmla="*/ 21 h 143"/>
                <a:gd name="T36" fmla="*/ 6 w 67"/>
                <a:gd name="T37" fmla="*/ 19 h 143"/>
                <a:gd name="T38" fmla="*/ 6 w 67"/>
                <a:gd name="T39" fmla="*/ 16 h 143"/>
                <a:gd name="T40" fmla="*/ 6 w 67"/>
                <a:gd name="T41" fmla="*/ 19 h 143"/>
                <a:gd name="T42" fmla="*/ 9 w 67"/>
                <a:gd name="T43" fmla="*/ 22 h 143"/>
                <a:gd name="T44" fmla="*/ 11 w 67"/>
                <a:gd name="T45" fmla="*/ 23 h 143"/>
                <a:gd name="T46" fmla="*/ 12 w 67"/>
                <a:gd name="T47" fmla="*/ 21 h 143"/>
                <a:gd name="T48" fmla="*/ 11 w 67"/>
                <a:gd name="T49" fmla="*/ 21 h 143"/>
                <a:gd name="T50" fmla="*/ 8 w 67"/>
                <a:gd name="T51" fmla="*/ 16 h 143"/>
                <a:gd name="T52" fmla="*/ 9 w 67"/>
                <a:gd name="T53" fmla="*/ 13 h 143"/>
                <a:gd name="T54" fmla="*/ 10 w 67"/>
                <a:gd name="T55" fmla="*/ 13 h 143"/>
                <a:gd name="T56" fmla="*/ 12 w 67"/>
                <a:gd name="T57" fmla="*/ 12 h 143"/>
                <a:gd name="T58" fmla="*/ 10 w 67"/>
                <a:gd name="T59" fmla="*/ 12 h 143"/>
                <a:gd name="T60" fmla="*/ 8 w 67"/>
                <a:gd name="T61" fmla="*/ 9 h 143"/>
                <a:gd name="T62" fmla="*/ 7 w 67"/>
                <a:gd name="T63" fmla="*/ 5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143">
                  <a:moveTo>
                    <a:pt x="39" y="29"/>
                  </a:moveTo>
                  <a:cubicBezTo>
                    <a:pt x="38" y="28"/>
                    <a:pt x="37" y="26"/>
                    <a:pt x="36" y="24"/>
                  </a:cubicBezTo>
                  <a:cubicBezTo>
                    <a:pt x="36" y="24"/>
                    <a:pt x="39" y="19"/>
                    <a:pt x="39" y="18"/>
                  </a:cubicBezTo>
                  <a:cubicBezTo>
                    <a:pt x="39" y="17"/>
                    <a:pt x="40" y="17"/>
                    <a:pt x="39" y="16"/>
                  </a:cubicBezTo>
                  <a:cubicBezTo>
                    <a:pt x="39" y="15"/>
                    <a:pt x="39" y="14"/>
                    <a:pt x="39" y="14"/>
                  </a:cubicBezTo>
                  <a:cubicBezTo>
                    <a:pt x="39" y="14"/>
                    <a:pt x="40" y="12"/>
                    <a:pt x="39" y="11"/>
                  </a:cubicBezTo>
                  <a:cubicBezTo>
                    <a:pt x="38" y="11"/>
                    <a:pt x="39" y="8"/>
                    <a:pt x="39" y="7"/>
                  </a:cubicBezTo>
                  <a:cubicBezTo>
                    <a:pt x="39" y="7"/>
                    <a:pt x="40" y="7"/>
                    <a:pt x="39" y="6"/>
                  </a:cubicBezTo>
                  <a:cubicBezTo>
                    <a:pt x="39" y="5"/>
                    <a:pt x="34" y="2"/>
                    <a:pt x="32" y="2"/>
                  </a:cubicBezTo>
                  <a:cubicBezTo>
                    <a:pt x="30" y="2"/>
                    <a:pt x="28" y="0"/>
                    <a:pt x="26" y="2"/>
                  </a:cubicBezTo>
                  <a:cubicBezTo>
                    <a:pt x="24" y="3"/>
                    <a:pt x="21" y="9"/>
                    <a:pt x="21" y="9"/>
                  </a:cubicBezTo>
                  <a:cubicBezTo>
                    <a:pt x="21" y="10"/>
                    <a:pt x="21" y="13"/>
                    <a:pt x="22" y="14"/>
                  </a:cubicBezTo>
                  <a:cubicBezTo>
                    <a:pt x="23" y="15"/>
                    <a:pt x="22" y="16"/>
                    <a:pt x="24" y="19"/>
                  </a:cubicBezTo>
                  <a:cubicBezTo>
                    <a:pt x="26" y="22"/>
                    <a:pt x="24" y="22"/>
                    <a:pt x="23" y="23"/>
                  </a:cubicBezTo>
                  <a:cubicBezTo>
                    <a:pt x="23" y="23"/>
                    <a:pt x="22" y="25"/>
                    <a:pt x="22" y="25"/>
                  </a:cubicBezTo>
                  <a:cubicBezTo>
                    <a:pt x="22" y="26"/>
                    <a:pt x="15" y="27"/>
                    <a:pt x="11" y="40"/>
                  </a:cubicBezTo>
                  <a:cubicBezTo>
                    <a:pt x="10" y="44"/>
                    <a:pt x="10" y="49"/>
                    <a:pt x="9" y="51"/>
                  </a:cubicBezTo>
                  <a:cubicBezTo>
                    <a:pt x="8" y="52"/>
                    <a:pt x="7" y="56"/>
                    <a:pt x="8" y="58"/>
                  </a:cubicBezTo>
                  <a:cubicBezTo>
                    <a:pt x="9" y="60"/>
                    <a:pt x="7" y="60"/>
                    <a:pt x="8" y="61"/>
                  </a:cubicBezTo>
                  <a:cubicBezTo>
                    <a:pt x="9" y="62"/>
                    <a:pt x="13" y="63"/>
                    <a:pt x="14" y="65"/>
                  </a:cubicBezTo>
                  <a:cubicBezTo>
                    <a:pt x="14" y="66"/>
                    <a:pt x="13" y="73"/>
                    <a:pt x="15" y="76"/>
                  </a:cubicBezTo>
                  <a:cubicBezTo>
                    <a:pt x="16" y="77"/>
                    <a:pt x="18" y="76"/>
                    <a:pt x="18" y="76"/>
                  </a:cubicBezTo>
                  <a:cubicBezTo>
                    <a:pt x="18" y="76"/>
                    <a:pt x="22" y="86"/>
                    <a:pt x="23" y="87"/>
                  </a:cubicBezTo>
                  <a:cubicBezTo>
                    <a:pt x="23" y="87"/>
                    <a:pt x="20" y="91"/>
                    <a:pt x="20" y="92"/>
                  </a:cubicBezTo>
                  <a:cubicBezTo>
                    <a:pt x="19" y="92"/>
                    <a:pt x="20" y="95"/>
                    <a:pt x="20" y="95"/>
                  </a:cubicBezTo>
                  <a:cubicBezTo>
                    <a:pt x="20" y="95"/>
                    <a:pt x="18" y="96"/>
                    <a:pt x="18" y="96"/>
                  </a:cubicBezTo>
                  <a:cubicBezTo>
                    <a:pt x="18" y="97"/>
                    <a:pt x="12" y="110"/>
                    <a:pt x="12" y="111"/>
                  </a:cubicBezTo>
                  <a:cubicBezTo>
                    <a:pt x="12" y="112"/>
                    <a:pt x="11" y="112"/>
                    <a:pt x="10" y="113"/>
                  </a:cubicBezTo>
                  <a:cubicBezTo>
                    <a:pt x="7" y="122"/>
                    <a:pt x="0" y="132"/>
                    <a:pt x="0" y="133"/>
                  </a:cubicBezTo>
                  <a:cubicBezTo>
                    <a:pt x="0" y="134"/>
                    <a:pt x="2" y="134"/>
                    <a:pt x="2" y="134"/>
                  </a:cubicBezTo>
                  <a:cubicBezTo>
                    <a:pt x="2" y="134"/>
                    <a:pt x="0" y="136"/>
                    <a:pt x="0" y="137"/>
                  </a:cubicBezTo>
                  <a:cubicBezTo>
                    <a:pt x="0" y="138"/>
                    <a:pt x="4" y="140"/>
                    <a:pt x="6" y="138"/>
                  </a:cubicBezTo>
                  <a:cubicBezTo>
                    <a:pt x="6" y="138"/>
                    <a:pt x="10" y="141"/>
                    <a:pt x="12" y="141"/>
                  </a:cubicBezTo>
                  <a:cubicBezTo>
                    <a:pt x="13" y="142"/>
                    <a:pt x="20" y="143"/>
                    <a:pt x="22" y="141"/>
                  </a:cubicBezTo>
                  <a:cubicBezTo>
                    <a:pt x="23" y="140"/>
                    <a:pt x="21" y="138"/>
                    <a:pt x="19" y="138"/>
                  </a:cubicBezTo>
                  <a:cubicBezTo>
                    <a:pt x="17" y="138"/>
                    <a:pt x="16" y="136"/>
                    <a:pt x="14" y="135"/>
                  </a:cubicBezTo>
                  <a:cubicBezTo>
                    <a:pt x="11" y="134"/>
                    <a:pt x="16" y="130"/>
                    <a:pt x="17" y="126"/>
                  </a:cubicBezTo>
                  <a:cubicBezTo>
                    <a:pt x="17" y="123"/>
                    <a:pt x="17" y="130"/>
                    <a:pt x="21" y="117"/>
                  </a:cubicBezTo>
                  <a:cubicBezTo>
                    <a:pt x="22" y="114"/>
                    <a:pt x="27" y="110"/>
                    <a:pt x="28" y="110"/>
                  </a:cubicBezTo>
                  <a:cubicBezTo>
                    <a:pt x="28" y="109"/>
                    <a:pt x="30" y="105"/>
                    <a:pt x="30" y="105"/>
                  </a:cubicBezTo>
                  <a:cubicBezTo>
                    <a:pt x="30" y="104"/>
                    <a:pt x="36" y="116"/>
                    <a:pt x="36" y="117"/>
                  </a:cubicBezTo>
                  <a:cubicBezTo>
                    <a:pt x="36" y="118"/>
                    <a:pt x="35" y="119"/>
                    <a:pt x="37" y="121"/>
                  </a:cubicBezTo>
                  <a:cubicBezTo>
                    <a:pt x="40" y="125"/>
                    <a:pt x="42" y="132"/>
                    <a:pt x="42" y="134"/>
                  </a:cubicBezTo>
                  <a:cubicBezTo>
                    <a:pt x="42" y="136"/>
                    <a:pt x="43" y="138"/>
                    <a:pt x="45" y="138"/>
                  </a:cubicBezTo>
                  <a:cubicBezTo>
                    <a:pt x="46" y="137"/>
                    <a:pt x="47" y="143"/>
                    <a:pt x="48" y="143"/>
                  </a:cubicBezTo>
                  <a:cubicBezTo>
                    <a:pt x="49" y="143"/>
                    <a:pt x="53" y="142"/>
                    <a:pt x="52" y="141"/>
                  </a:cubicBezTo>
                  <a:cubicBezTo>
                    <a:pt x="52" y="140"/>
                    <a:pt x="67" y="138"/>
                    <a:pt x="66" y="134"/>
                  </a:cubicBezTo>
                  <a:cubicBezTo>
                    <a:pt x="65" y="133"/>
                    <a:pt x="62" y="135"/>
                    <a:pt x="59" y="134"/>
                  </a:cubicBezTo>
                  <a:cubicBezTo>
                    <a:pt x="57" y="134"/>
                    <a:pt x="55" y="134"/>
                    <a:pt x="55" y="134"/>
                  </a:cubicBezTo>
                  <a:cubicBezTo>
                    <a:pt x="54" y="133"/>
                    <a:pt x="55" y="131"/>
                    <a:pt x="55" y="130"/>
                  </a:cubicBezTo>
                  <a:cubicBezTo>
                    <a:pt x="55" y="129"/>
                    <a:pt x="52" y="121"/>
                    <a:pt x="51" y="121"/>
                  </a:cubicBezTo>
                  <a:cubicBezTo>
                    <a:pt x="51" y="121"/>
                    <a:pt x="44" y="101"/>
                    <a:pt x="43" y="99"/>
                  </a:cubicBezTo>
                  <a:cubicBezTo>
                    <a:pt x="41" y="98"/>
                    <a:pt x="41" y="89"/>
                    <a:pt x="42" y="84"/>
                  </a:cubicBezTo>
                  <a:cubicBezTo>
                    <a:pt x="42" y="82"/>
                    <a:pt x="45" y="83"/>
                    <a:pt x="44" y="76"/>
                  </a:cubicBezTo>
                  <a:cubicBezTo>
                    <a:pt x="44" y="74"/>
                    <a:pt x="46" y="73"/>
                    <a:pt x="46" y="72"/>
                  </a:cubicBezTo>
                  <a:cubicBezTo>
                    <a:pt x="46" y="71"/>
                    <a:pt x="50" y="74"/>
                    <a:pt x="51" y="75"/>
                  </a:cubicBezTo>
                  <a:cubicBezTo>
                    <a:pt x="52" y="75"/>
                    <a:pt x="52" y="76"/>
                    <a:pt x="53" y="77"/>
                  </a:cubicBezTo>
                  <a:cubicBezTo>
                    <a:pt x="54" y="79"/>
                    <a:pt x="57" y="74"/>
                    <a:pt x="57" y="73"/>
                  </a:cubicBezTo>
                  <a:cubicBezTo>
                    <a:pt x="57" y="73"/>
                    <a:pt x="55" y="70"/>
                    <a:pt x="55" y="70"/>
                  </a:cubicBezTo>
                  <a:cubicBezTo>
                    <a:pt x="55" y="70"/>
                    <a:pt x="52" y="69"/>
                    <a:pt x="50" y="69"/>
                  </a:cubicBezTo>
                  <a:cubicBezTo>
                    <a:pt x="48" y="69"/>
                    <a:pt x="47" y="64"/>
                    <a:pt x="45" y="64"/>
                  </a:cubicBezTo>
                  <a:cubicBezTo>
                    <a:pt x="43" y="64"/>
                    <a:pt x="43" y="57"/>
                    <a:pt x="42" y="56"/>
                  </a:cubicBezTo>
                  <a:cubicBezTo>
                    <a:pt x="41" y="55"/>
                    <a:pt x="43" y="48"/>
                    <a:pt x="42" y="44"/>
                  </a:cubicBezTo>
                  <a:cubicBezTo>
                    <a:pt x="41" y="40"/>
                    <a:pt x="44" y="34"/>
                    <a:pt x="39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4" name="Freeform 288"/>
            <p:cNvSpPr>
              <a:spLocks noEditPoints="1"/>
            </p:cNvSpPr>
            <p:nvPr/>
          </p:nvSpPr>
          <p:spPr bwMode="auto">
            <a:xfrm>
              <a:off x="2379" y="1785"/>
              <a:ext cx="45" cy="114"/>
            </a:xfrm>
            <a:custGeom>
              <a:avLst/>
              <a:gdLst>
                <a:gd name="T0" fmla="*/ 6 w 49"/>
                <a:gd name="T1" fmla="*/ 13 h 124"/>
                <a:gd name="T2" fmla="*/ 6 w 49"/>
                <a:gd name="T3" fmla="*/ 14 h 124"/>
                <a:gd name="T4" fmla="*/ 6 w 49"/>
                <a:gd name="T5" fmla="*/ 16 h 124"/>
                <a:gd name="T6" fmla="*/ 6 w 49"/>
                <a:gd name="T7" fmla="*/ 17 h 124"/>
                <a:gd name="T8" fmla="*/ 6 w 49"/>
                <a:gd name="T9" fmla="*/ 19 h 124"/>
                <a:gd name="T10" fmla="*/ 6 w 49"/>
                <a:gd name="T11" fmla="*/ 19 h 124"/>
                <a:gd name="T12" fmla="*/ 6 w 49"/>
                <a:gd name="T13" fmla="*/ 21 h 124"/>
                <a:gd name="T14" fmla="*/ 6 w 49"/>
                <a:gd name="T15" fmla="*/ 21 h 124"/>
                <a:gd name="T16" fmla="*/ 7 w 49"/>
                <a:gd name="T17" fmla="*/ 21 h 124"/>
                <a:gd name="T18" fmla="*/ 6 w 49"/>
                <a:gd name="T19" fmla="*/ 20 h 124"/>
                <a:gd name="T20" fmla="*/ 8 w 49"/>
                <a:gd name="T21" fmla="*/ 15 h 124"/>
                <a:gd name="T22" fmla="*/ 6 w 49"/>
                <a:gd name="T23" fmla="*/ 7 h 124"/>
                <a:gd name="T24" fmla="*/ 6 w 49"/>
                <a:gd name="T25" fmla="*/ 6 h 124"/>
                <a:gd name="T26" fmla="*/ 6 w 49"/>
                <a:gd name="T27" fmla="*/ 6 h 124"/>
                <a:gd name="T28" fmla="*/ 6 w 49"/>
                <a:gd name="T29" fmla="*/ 6 h 124"/>
                <a:gd name="T30" fmla="*/ 6 w 49"/>
                <a:gd name="T31" fmla="*/ 6 h 124"/>
                <a:gd name="T32" fmla="*/ 6 w 49"/>
                <a:gd name="T33" fmla="*/ 6 h 124"/>
                <a:gd name="T34" fmla="*/ 6 w 49"/>
                <a:gd name="T35" fmla="*/ 6 h 124"/>
                <a:gd name="T36" fmla="*/ 6 w 49"/>
                <a:gd name="T37" fmla="*/ 5 h 124"/>
                <a:gd name="T38" fmla="*/ 6 w 49"/>
                <a:gd name="T39" fmla="*/ 2 h 124"/>
                <a:gd name="T40" fmla="*/ 6 w 49"/>
                <a:gd name="T41" fmla="*/ 1 h 124"/>
                <a:gd name="T42" fmla="*/ 6 w 49"/>
                <a:gd name="T43" fmla="*/ 6 h 124"/>
                <a:gd name="T44" fmla="*/ 6 w 49"/>
                <a:gd name="T45" fmla="*/ 6 h 124"/>
                <a:gd name="T46" fmla="*/ 6 w 49"/>
                <a:gd name="T47" fmla="*/ 6 h 124"/>
                <a:gd name="T48" fmla="*/ 6 w 49"/>
                <a:gd name="T49" fmla="*/ 11 h 124"/>
                <a:gd name="T50" fmla="*/ 6 w 49"/>
                <a:gd name="T51" fmla="*/ 13 h 124"/>
                <a:gd name="T52" fmla="*/ 0 w 49"/>
                <a:gd name="T53" fmla="*/ 14 h 124"/>
                <a:gd name="T54" fmla="*/ 6 w 49"/>
                <a:gd name="T55" fmla="*/ 15 h 124"/>
                <a:gd name="T56" fmla="*/ 6 w 49"/>
                <a:gd name="T57" fmla="*/ 6 h 124"/>
                <a:gd name="T58" fmla="*/ 6 w 49"/>
                <a:gd name="T59" fmla="*/ 6 h 124"/>
                <a:gd name="T60" fmla="*/ 6 w 49"/>
                <a:gd name="T61" fmla="*/ 6 h 124"/>
                <a:gd name="T62" fmla="*/ 6 w 49"/>
                <a:gd name="T63" fmla="*/ 14 h 124"/>
                <a:gd name="T64" fmla="*/ 6 w 49"/>
                <a:gd name="T65" fmla="*/ 12 h 124"/>
                <a:gd name="T66" fmla="*/ 6 w 49"/>
                <a:gd name="T67" fmla="*/ 14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124">
                  <a:moveTo>
                    <a:pt x="24" y="82"/>
                  </a:moveTo>
                  <a:cubicBezTo>
                    <a:pt x="24" y="82"/>
                    <a:pt x="26" y="73"/>
                    <a:pt x="27" y="72"/>
                  </a:cubicBezTo>
                  <a:cubicBezTo>
                    <a:pt x="28" y="72"/>
                    <a:pt x="29" y="72"/>
                    <a:pt x="29" y="73"/>
                  </a:cubicBezTo>
                  <a:cubicBezTo>
                    <a:pt x="29" y="75"/>
                    <a:pt x="31" y="77"/>
                    <a:pt x="31" y="78"/>
                  </a:cubicBezTo>
                  <a:cubicBezTo>
                    <a:pt x="30" y="78"/>
                    <a:pt x="30" y="81"/>
                    <a:pt x="29" y="85"/>
                  </a:cubicBezTo>
                  <a:cubicBezTo>
                    <a:pt x="29" y="90"/>
                    <a:pt x="29" y="95"/>
                    <a:pt x="28" y="97"/>
                  </a:cubicBezTo>
                  <a:cubicBezTo>
                    <a:pt x="24" y="102"/>
                    <a:pt x="21" y="99"/>
                    <a:pt x="19" y="103"/>
                  </a:cubicBezTo>
                  <a:cubicBezTo>
                    <a:pt x="18" y="104"/>
                    <a:pt x="20" y="106"/>
                    <a:pt x="20" y="106"/>
                  </a:cubicBezTo>
                  <a:cubicBezTo>
                    <a:pt x="20" y="107"/>
                    <a:pt x="20" y="110"/>
                    <a:pt x="18" y="112"/>
                  </a:cubicBezTo>
                  <a:cubicBezTo>
                    <a:pt x="17" y="112"/>
                    <a:pt x="19" y="112"/>
                    <a:pt x="19" y="112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4" y="112"/>
                    <a:pt x="24" y="113"/>
                  </a:cubicBezTo>
                  <a:cubicBezTo>
                    <a:pt x="24" y="114"/>
                    <a:pt x="23" y="118"/>
                    <a:pt x="29" y="120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20"/>
                    <a:pt x="34" y="121"/>
                    <a:pt x="34" y="121"/>
                  </a:cubicBezTo>
                  <a:cubicBezTo>
                    <a:pt x="34" y="121"/>
                    <a:pt x="33" y="124"/>
                    <a:pt x="44" y="122"/>
                  </a:cubicBezTo>
                  <a:cubicBezTo>
                    <a:pt x="45" y="122"/>
                    <a:pt x="42" y="121"/>
                    <a:pt x="41" y="121"/>
                  </a:cubicBezTo>
                  <a:cubicBezTo>
                    <a:pt x="40" y="121"/>
                    <a:pt x="38" y="118"/>
                    <a:pt x="38" y="116"/>
                  </a:cubicBezTo>
                  <a:cubicBezTo>
                    <a:pt x="38" y="114"/>
                    <a:pt x="40" y="97"/>
                    <a:pt x="40" y="95"/>
                  </a:cubicBezTo>
                  <a:cubicBezTo>
                    <a:pt x="40" y="94"/>
                    <a:pt x="49" y="86"/>
                    <a:pt x="49" y="84"/>
                  </a:cubicBezTo>
                  <a:cubicBezTo>
                    <a:pt x="49" y="82"/>
                    <a:pt x="44" y="63"/>
                    <a:pt x="42" y="60"/>
                  </a:cubicBezTo>
                  <a:cubicBezTo>
                    <a:pt x="39" y="58"/>
                    <a:pt x="42" y="50"/>
                    <a:pt x="41" y="44"/>
                  </a:cubicBezTo>
                  <a:cubicBezTo>
                    <a:pt x="40" y="41"/>
                    <a:pt x="42" y="38"/>
                    <a:pt x="42" y="35"/>
                  </a:cubicBezTo>
                  <a:cubicBezTo>
                    <a:pt x="42" y="33"/>
                    <a:pt x="38" y="28"/>
                    <a:pt x="37" y="26"/>
                  </a:cubicBezTo>
                  <a:cubicBezTo>
                    <a:pt x="36" y="25"/>
                    <a:pt x="38" y="26"/>
                    <a:pt x="37" y="21"/>
                  </a:cubicBezTo>
                  <a:cubicBezTo>
                    <a:pt x="37" y="20"/>
                    <a:pt x="35" y="17"/>
                    <a:pt x="36" y="17"/>
                  </a:cubicBezTo>
                  <a:cubicBezTo>
                    <a:pt x="37" y="16"/>
                    <a:pt x="40" y="18"/>
                    <a:pt x="40" y="17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40" y="15"/>
                    <a:pt x="41" y="15"/>
                    <a:pt x="41" y="15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3"/>
                    <a:pt x="42" y="13"/>
                    <a:pt x="42" y="12"/>
                  </a:cubicBezTo>
                  <a:cubicBezTo>
                    <a:pt x="42" y="12"/>
                    <a:pt x="40" y="10"/>
                    <a:pt x="40" y="9"/>
                  </a:cubicBezTo>
                  <a:cubicBezTo>
                    <a:pt x="40" y="8"/>
                    <a:pt x="40" y="8"/>
                    <a:pt x="41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41" y="3"/>
                    <a:pt x="41" y="2"/>
                    <a:pt x="40" y="2"/>
                  </a:cubicBezTo>
                  <a:cubicBezTo>
                    <a:pt x="39" y="1"/>
                    <a:pt x="37" y="1"/>
                    <a:pt x="36" y="0"/>
                  </a:cubicBezTo>
                  <a:cubicBezTo>
                    <a:pt x="36" y="0"/>
                    <a:pt x="35" y="0"/>
                    <a:pt x="33" y="1"/>
                  </a:cubicBezTo>
                  <a:cubicBezTo>
                    <a:pt x="33" y="1"/>
                    <a:pt x="31" y="0"/>
                    <a:pt x="31" y="0"/>
                  </a:cubicBezTo>
                  <a:cubicBezTo>
                    <a:pt x="30" y="1"/>
                    <a:pt x="25" y="2"/>
                    <a:pt x="24" y="10"/>
                  </a:cubicBezTo>
                  <a:cubicBezTo>
                    <a:pt x="24" y="10"/>
                    <a:pt x="22" y="11"/>
                    <a:pt x="24" y="18"/>
                  </a:cubicBezTo>
                  <a:cubicBezTo>
                    <a:pt x="26" y="24"/>
                    <a:pt x="22" y="22"/>
                    <a:pt x="22" y="22"/>
                  </a:cubicBezTo>
                  <a:cubicBezTo>
                    <a:pt x="22" y="22"/>
                    <a:pt x="20" y="24"/>
                    <a:pt x="22" y="25"/>
                  </a:cubicBezTo>
                  <a:cubicBezTo>
                    <a:pt x="24" y="27"/>
                    <a:pt x="23" y="31"/>
                    <a:pt x="23" y="31"/>
                  </a:cubicBezTo>
                  <a:cubicBezTo>
                    <a:pt x="26" y="38"/>
                    <a:pt x="23" y="47"/>
                    <a:pt x="24" y="50"/>
                  </a:cubicBezTo>
                  <a:cubicBezTo>
                    <a:pt x="25" y="51"/>
                    <a:pt x="27" y="61"/>
                    <a:pt x="26" y="62"/>
                  </a:cubicBezTo>
                  <a:cubicBezTo>
                    <a:pt x="24" y="65"/>
                    <a:pt x="24" y="66"/>
                    <a:pt x="24" y="66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2" y="70"/>
                    <a:pt x="11" y="70"/>
                  </a:cubicBezTo>
                  <a:cubicBezTo>
                    <a:pt x="10" y="70"/>
                    <a:pt x="0" y="77"/>
                    <a:pt x="0" y="79"/>
                  </a:cubicBezTo>
                  <a:cubicBezTo>
                    <a:pt x="1" y="82"/>
                    <a:pt x="16" y="98"/>
                    <a:pt x="19" y="97"/>
                  </a:cubicBezTo>
                  <a:cubicBezTo>
                    <a:pt x="22" y="97"/>
                    <a:pt x="28" y="87"/>
                    <a:pt x="28" y="85"/>
                  </a:cubicBezTo>
                  <a:cubicBezTo>
                    <a:pt x="28" y="84"/>
                    <a:pt x="24" y="82"/>
                    <a:pt x="24" y="82"/>
                  </a:cubicBezTo>
                  <a:close/>
                  <a:moveTo>
                    <a:pt x="27" y="17"/>
                  </a:moveTo>
                  <a:cubicBezTo>
                    <a:pt x="27" y="17"/>
                    <a:pt x="27" y="16"/>
                    <a:pt x="27" y="16"/>
                  </a:cubicBezTo>
                  <a:cubicBezTo>
                    <a:pt x="27" y="16"/>
                    <a:pt x="28" y="18"/>
                    <a:pt x="28" y="18"/>
                  </a:cubicBezTo>
                  <a:cubicBezTo>
                    <a:pt x="28" y="18"/>
                    <a:pt x="27" y="20"/>
                    <a:pt x="27" y="20"/>
                  </a:cubicBezTo>
                  <a:cubicBezTo>
                    <a:pt x="27" y="20"/>
                    <a:pt x="27" y="20"/>
                    <a:pt x="26" y="21"/>
                  </a:cubicBezTo>
                  <a:cubicBezTo>
                    <a:pt x="26" y="21"/>
                    <a:pt x="27" y="18"/>
                    <a:pt x="27" y="17"/>
                  </a:cubicBezTo>
                  <a:close/>
                  <a:moveTo>
                    <a:pt x="22" y="81"/>
                  </a:move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23" y="69"/>
                    <a:pt x="23" y="69"/>
                  </a:cubicBezTo>
                  <a:cubicBezTo>
                    <a:pt x="24" y="70"/>
                    <a:pt x="26" y="72"/>
                    <a:pt x="26" y="72"/>
                  </a:cubicBezTo>
                  <a:lnTo>
                    <a:pt x="22" y="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Freeform 289"/>
            <p:cNvSpPr>
              <a:spLocks noEditPoints="1"/>
            </p:cNvSpPr>
            <p:nvPr/>
          </p:nvSpPr>
          <p:spPr bwMode="auto">
            <a:xfrm>
              <a:off x="2853" y="1775"/>
              <a:ext cx="54" cy="115"/>
            </a:xfrm>
            <a:custGeom>
              <a:avLst/>
              <a:gdLst>
                <a:gd name="T0" fmla="*/ 8 w 59"/>
                <a:gd name="T1" fmla="*/ 6 h 125"/>
                <a:gd name="T2" fmla="*/ 5 w 59"/>
                <a:gd name="T3" fmla="*/ 6 h 125"/>
                <a:gd name="T4" fmla="*/ 5 w 59"/>
                <a:gd name="T5" fmla="*/ 6 h 125"/>
                <a:gd name="T6" fmla="*/ 5 w 59"/>
                <a:gd name="T7" fmla="*/ 6 h 125"/>
                <a:gd name="T8" fmla="*/ 5 w 59"/>
                <a:gd name="T9" fmla="*/ 6 h 125"/>
                <a:gd name="T10" fmla="*/ 5 w 59"/>
                <a:gd name="T11" fmla="*/ 1 h 125"/>
                <a:gd name="T12" fmla="*/ 5 w 59"/>
                <a:gd name="T13" fmla="*/ 6 h 125"/>
                <a:gd name="T14" fmla="*/ 5 w 59"/>
                <a:gd name="T15" fmla="*/ 6 h 125"/>
                <a:gd name="T16" fmla="*/ 5 w 59"/>
                <a:gd name="T17" fmla="*/ 6 h 125"/>
                <a:gd name="T18" fmla="*/ 5 w 59"/>
                <a:gd name="T19" fmla="*/ 6 h 125"/>
                <a:gd name="T20" fmla="*/ 5 w 59"/>
                <a:gd name="T21" fmla="*/ 6 h 125"/>
                <a:gd name="T22" fmla="*/ 1 w 59"/>
                <a:gd name="T23" fmla="*/ 6 h 125"/>
                <a:gd name="T24" fmla="*/ 5 w 59"/>
                <a:gd name="T25" fmla="*/ 10 h 125"/>
                <a:gd name="T26" fmla="*/ 5 w 59"/>
                <a:gd name="T27" fmla="*/ 11 h 125"/>
                <a:gd name="T28" fmla="*/ 5 w 59"/>
                <a:gd name="T29" fmla="*/ 11 h 125"/>
                <a:gd name="T30" fmla="*/ 5 w 59"/>
                <a:gd name="T31" fmla="*/ 13 h 125"/>
                <a:gd name="T32" fmla="*/ 5 w 59"/>
                <a:gd name="T33" fmla="*/ 17 h 125"/>
                <a:gd name="T34" fmla="*/ 5 w 59"/>
                <a:gd name="T35" fmla="*/ 19 h 125"/>
                <a:gd name="T36" fmla="*/ 3 w 59"/>
                <a:gd name="T37" fmla="*/ 21 h 125"/>
                <a:gd name="T38" fmla="*/ 5 w 59"/>
                <a:gd name="T39" fmla="*/ 21 h 125"/>
                <a:gd name="T40" fmla="*/ 5 w 59"/>
                <a:gd name="T41" fmla="*/ 21 h 125"/>
                <a:gd name="T42" fmla="*/ 5 w 59"/>
                <a:gd name="T43" fmla="*/ 16 h 125"/>
                <a:gd name="T44" fmla="*/ 5 w 59"/>
                <a:gd name="T45" fmla="*/ 13 h 125"/>
                <a:gd name="T46" fmla="*/ 5 w 59"/>
                <a:gd name="T47" fmla="*/ 15 h 125"/>
                <a:gd name="T48" fmla="*/ 5 w 59"/>
                <a:gd name="T49" fmla="*/ 19 h 125"/>
                <a:gd name="T50" fmla="*/ 5 w 59"/>
                <a:gd name="T51" fmla="*/ 21 h 125"/>
                <a:gd name="T52" fmla="*/ 5 w 59"/>
                <a:gd name="T53" fmla="*/ 21 h 125"/>
                <a:gd name="T54" fmla="*/ 8 w 59"/>
                <a:gd name="T55" fmla="*/ 21 h 125"/>
                <a:gd name="T56" fmla="*/ 7 w 59"/>
                <a:gd name="T57" fmla="*/ 19 h 125"/>
                <a:gd name="T58" fmla="*/ 6 w 59"/>
                <a:gd name="T59" fmla="*/ 15 h 125"/>
                <a:gd name="T60" fmla="*/ 6 w 59"/>
                <a:gd name="T61" fmla="*/ 13 h 125"/>
                <a:gd name="T62" fmla="*/ 6 w 59"/>
                <a:gd name="T63" fmla="*/ 11 h 125"/>
                <a:gd name="T64" fmla="*/ 8 w 59"/>
                <a:gd name="T65" fmla="*/ 10 h 125"/>
                <a:gd name="T66" fmla="*/ 10 w 59"/>
                <a:gd name="T67" fmla="*/ 6 h 125"/>
                <a:gd name="T68" fmla="*/ 5 w 59"/>
                <a:gd name="T69" fmla="*/ 10 h 125"/>
                <a:gd name="T70" fmla="*/ 5 w 59"/>
                <a:gd name="T71" fmla="*/ 10 h 125"/>
                <a:gd name="T72" fmla="*/ 5 w 59"/>
                <a:gd name="T73" fmla="*/ 6 h 125"/>
                <a:gd name="T74" fmla="*/ 5 w 59"/>
                <a:gd name="T75" fmla="*/ 10 h 125"/>
                <a:gd name="T76" fmla="*/ 7 w 59"/>
                <a:gd name="T77" fmla="*/ 8 h 125"/>
                <a:gd name="T78" fmla="*/ 7 w 59"/>
                <a:gd name="T79" fmla="*/ 9 h 125"/>
                <a:gd name="T80" fmla="*/ 6 w 59"/>
                <a:gd name="T81" fmla="*/ 8 h 125"/>
                <a:gd name="T82" fmla="*/ 6 w 59"/>
                <a:gd name="T83" fmla="*/ 6 h 125"/>
                <a:gd name="T84" fmla="*/ 8 w 59"/>
                <a:gd name="T85" fmla="*/ 7 h 1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" h="125">
                  <a:moveTo>
                    <a:pt x="55" y="33"/>
                  </a:moveTo>
                  <a:cubicBezTo>
                    <a:pt x="53" y="31"/>
                    <a:pt x="52" y="30"/>
                    <a:pt x="51" y="28"/>
                  </a:cubicBezTo>
                  <a:cubicBezTo>
                    <a:pt x="50" y="27"/>
                    <a:pt x="44" y="22"/>
                    <a:pt x="43" y="22"/>
                  </a:cubicBezTo>
                  <a:cubicBezTo>
                    <a:pt x="43" y="21"/>
                    <a:pt x="38" y="20"/>
                    <a:pt x="38" y="19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6" y="16"/>
                    <a:pt x="35" y="17"/>
                    <a:pt x="35" y="1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8" y="13"/>
                    <a:pt x="39" y="12"/>
                  </a:cubicBezTo>
                  <a:cubicBezTo>
                    <a:pt x="40" y="11"/>
                    <a:pt x="39" y="10"/>
                    <a:pt x="39" y="10"/>
                  </a:cubicBezTo>
                  <a:cubicBezTo>
                    <a:pt x="39" y="10"/>
                    <a:pt x="39" y="9"/>
                    <a:pt x="40" y="6"/>
                  </a:cubicBezTo>
                  <a:cubicBezTo>
                    <a:pt x="40" y="2"/>
                    <a:pt x="37" y="1"/>
                    <a:pt x="35" y="0"/>
                  </a:cubicBezTo>
                  <a:cubicBezTo>
                    <a:pt x="33" y="0"/>
                    <a:pt x="32" y="0"/>
                    <a:pt x="30" y="1"/>
                  </a:cubicBezTo>
                  <a:cubicBezTo>
                    <a:pt x="29" y="1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9"/>
                    <a:pt x="26" y="9"/>
                  </a:cubicBezTo>
                  <a:cubicBezTo>
                    <a:pt x="26" y="10"/>
                    <a:pt x="27" y="14"/>
                    <a:pt x="27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4" y="16"/>
                    <a:pt x="23" y="16"/>
                  </a:cubicBezTo>
                  <a:cubicBezTo>
                    <a:pt x="23" y="17"/>
                    <a:pt x="22" y="19"/>
                    <a:pt x="22" y="19"/>
                  </a:cubicBezTo>
                  <a:cubicBezTo>
                    <a:pt x="22" y="19"/>
                    <a:pt x="18" y="20"/>
                    <a:pt x="15" y="21"/>
                  </a:cubicBezTo>
                  <a:cubicBezTo>
                    <a:pt x="12" y="21"/>
                    <a:pt x="8" y="29"/>
                    <a:pt x="7" y="30"/>
                  </a:cubicBezTo>
                  <a:cubicBezTo>
                    <a:pt x="6" y="32"/>
                    <a:pt x="1" y="37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8"/>
                    <a:pt x="1" y="40"/>
                  </a:cubicBezTo>
                  <a:cubicBezTo>
                    <a:pt x="0" y="43"/>
                    <a:pt x="7" y="56"/>
                    <a:pt x="7" y="57"/>
                  </a:cubicBezTo>
                  <a:cubicBezTo>
                    <a:pt x="7" y="57"/>
                    <a:pt x="8" y="60"/>
                    <a:pt x="8" y="60"/>
                  </a:cubicBezTo>
                  <a:cubicBezTo>
                    <a:pt x="9" y="60"/>
                    <a:pt x="9" y="59"/>
                    <a:pt x="9" y="60"/>
                  </a:cubicBezTo>
                  <a:cubicBezTo>
                    <a:pt x="11" y="61"/>
                    <a:pt x="12" y="61"/>
                    <a:pt x="12" y="62"/>
                  </a:cubicBezTo>
                  <a:cubicBezTo>
                    <a:pt x="13" y="63"/>
                    <a:pt x="15" y="62"/>
                    <a:pt x="15" y="63"/>
                  </a:cubicBezTo>
                  <a:cubicBezTo>
                    <a:pt x="16" y="64"/>
                    <a:pt x="13" y="70"/>
                    <a:pt x="13" y="70"/>
                  </a:cubicBezTo>
                  <a:cubicBezTo>
                    <a:pt x="13" y="71"/>
                    <a:pt x="14" y="71"/>
                    <a:pt x="14" y="72"/>
                  </a:cubicBezTo>
                  <a:cubicBezTo>
                    <a:pt x="13" y="73"/>
                    <a:pt x="12" y="91"/>
                    <a:pt x="11" y="92"/>
                  </a:cubicBezTo>
                  <a:cubicBezTo>
                    <a:pt x="11" y="94"/>
                    <a:pt x="10" y="98"/>
                    <a:pt x="10" y="99"/>
                  </a:cubicBezTo>
                  <a:cubicBezTo>
                    <a:pt x="10" y="100"/>
                    <a:pt x="9" y="109"/>
                    <a:pt x="9" y="110"/>
                  </a:cubicBezTo>
                  <a:cubicBezTo>
                    <a:pt x="9" y="111"/>
                    <a:pt x="8" y="112"/>
                    <a:pt x="8" y="113"/>
                  </a:cubicBezTo>
                  <a:cubicBezTo>
                    <a:pt x="8" y="114"/>
                    <a:pt x="8" y="114"/>
                    <a:pt x="7" y="114"/>
                  </a:cubicBezTo>
                  <a:cubicBezTo>
                    <a:pt x="7" y="114"/>
                    <a:pt x="4" y="119"/>
                    <a:pt x="3" y="119"/>
                  </a:cubicBezTo>
                  <a:cubicBezTo>
                    <a:pt x="3" y="119"/>
                    <a:pt x="3" y="120"/>
                    <a:pt x="4" y="121"/>
                  </a:cubicBezTo>
                  <a:cubicBezTo>
                    <a:pt x="4" y="122"/>
                    <a:pt x="8" y="121"/>
                    <a:pt x="10" y="121"/>
                  </a:cubicBezTo>
                  <a:cubicBezTo>
                    <a:pt x="11" y="121"/>
                    <a:pt x="12" y="120"/>
                    <a:pt x="13" y="119"/>
                  </a:cubicBezTo>
                  <a:cubicBezTo>
                    <a:pt x="13" y="119"/>
                    <a:pt x="13" y="119"/>
                    <a:pt x="15" y="118"/>
                  </a:cubicBezTo>
                  <a:cubicBezTo>
                    <a:pt x="19" y="116"/>
                    <a:pt x="18" y="113"/>
                    <a:pt x="19" y="112"/>
                  </a:cubicBezTo>
                  <a:cubicBezTo>
                    <a:pt x="19" y="111"/>
                    <a:pt x="22" y="93"/>
                    <a:pt x="22" y="9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7"/>
                    <a:pt x="33" y="80"/>
                    <a:pt x="34" y="88"/>
                  </a:cubicBezTo>
                  <a:cubicBezTo>
                    <a:pt x="35" y="95"/>
                    <a:pt x="36" y="98"/>
                    <a:pt x="36" y="98"/>
                  </a:cubicBezTo>
                  <a:cubicBezTo>
                    <a:pt x="36" y="98"/>
                    <a:pt x="37" y="107"/>
                    <a:pt x="36" y="110"/>
                  </a:cubicBezTo>
                  <a:cubicBezTo>
                    <a:pt x="35" y="113"/>
                    <a:pt x="36" y="116"/>
                    <a:pt x="36" y="116"/>
                  </a:cubicBezTo>
                  <a:cubicBezTo>
                    <a:pt x="36" y="116"/>
                    <a:pt x="36" y="118"/>
                    <a:pt x="36" y="119"/>
                  </a:cubicBezTo>
                  <a:cubicBezTo>
                    <a:pt x="36" y="119"/>
                    <a:pt x="37" y="120"/>
                    <a:pt x="37" y="120"/>
                  </a:cubicBezTo>
                  <a:cubicBezTo>
                    <a:pt x="37" y="120"/>
                    <a:pt x="38" y="118"/>
                    <a:pt x="39" y="119"/>
                  </a:cubicBezTo>
                  <a:cubicBezTo>
                    <a:pt x="40" y="121"/>
                    <a:pt x="41" y="125"/>
                    <a:pt x="45" y="125"/>
                  </a:cubicBezTo>
                  <a:cubicBezTo>
                    <a:pt x="48" y="125"/>
                    <a:pt x="50" y="123"/>
                    <a:pt x="50" y="123"/>
                  </a:cubicBezTo>
                  <a:cubicBezTo>
                    <a:pt x="50" y="123"/>
                    <a:pt x="45" y="119"/>
                    <a:pt x="46" y="117"/>
                  </a:cubicBezTo>
                  <a:cubicBezTo>
                    <a:pt x="47" y="116"/>
                    <a:pt x="45" y="115"/>
                    <a:pt x="45" y="114"/>
                  </a:cubicBezTo>
                  <a:cubicBezTo>
                    <a:pt x="45" y="114"/>
                    <a:pt x="45" y="102"/>
                    <a:pt x="45" y="102"/>
                  </a:cubicBezTo>
                  <a:cubicBezTo>
                    <a:pt x="47" y="95"/>
                    <a:pt x="43" y="88"/>
                    <a:pt x="43" y="86"/>
                  </a:cubicBezTo>
                  <a:cubicBezTo>
                    <a:pt x="44" y="85"/>
                    <a:pt x="44" y="78"/>
                    <a:pt x="44" y="78"/>
                  </a:cubicBezTo>
                  <a:cubicBezTo>
                    <a:pt x="43" y="77"/>
                    <a:pt x="43" y="74"/>
                    <a:pt x="43" y="73"/>
                  </a:cubicBezTo>
                  <a:cubicBezTo>
                    <a:pt x="44" y="73"/>
                    <a:pt x="45" y="73"/>
                    <a:pt x="45" y="73"/>
                  </a:cubicBezTo>
                  <a:cubicBezTo>
                    <a:pt x="45" y="73"/>
                    <a:pt x="42" y="61"/>
                    <a:pt x="43" y="61"/>
                  </a:cubicBezTo>
                  <a:cubicBezTo>
                    <a:pt x="44" y="59"/>
                    <a:pt x="47" y="57"/>
                    <a:pt x="47" y="57"/>
                  </a:cubicBezTo>
                  <a:cubicBezTo>
                    <a:pt x="48" y="57"/>
                    <a:pt x="49" y="58"/>
                    <a:pt x="49" y="57"/>
                  </a:cubicBezTo>
                  <a:cubicBezTo>
                    <a:pt x="50" y="57"/>
                    <a:pt x="54" y="51"/>
                    <a:pt x="55" y="51"/>
                  </a:cubicBezTo>
                  <a:cubicBezTo>
                    <a:pt x="56" y="50"/>
                    <a:pt x="59" y="40"/>
                    <a:pt x="59" y="40"/>
                  </a:cubicBezTo>
                  <a:cubicBezTo>
                    <a:pt x="59" y="37"/>
                    <a:pt x="56" y="34"/>
                    <a:pt x="55" y="33"/>
                  </a:cubicBezTo>
                  <a:close/>
                  <a:moveTo>
                    <a:pt x="16" y="55"/>
                  </a:moveTo>
                  <a:cubicBezTo>
                    <a:pt x="15" y="56"/>
                    <a:pt x="13" y="55"/>
                    <a:pt x="13" y="55"/>
                  </a:cubicBezTo>
                  <a:cubicBezTo>
                    <a:pt x="13" y="55"/>
                    <a:pt x="14" y="55"/>
                    <a:pt x="14" y="54"/>
                  </a:cubicBezTo>
                  <a:cubicBezTo>
                    <a:pt x="13" y="52"/>
                    <a:pt x="9" y="44"/>
                    <a:pt x="9" y="43"/>
                  </a:cubicBezTo>
                  <a:cubicBezTo>
                    <a:pt x="9" y="42"/>
                    <a:pt x="11" y="39"/>
                    <a:pt x="11" y="38"/>
                  </a:cubicBezTo>
                  <a:cubicBezTo>
                    <a:pt x="13" y="35"/>
                    <a:pt x="15" y="33"/>
                    <a:pt x="15" y="33"/>
                  </a:cubicBezTo>
                  <a:cubicBezTo>
                    <a:pt x="17" y="38"/>
                    <a:pt x="16" y="55"/>
                    <a:pt x="16" y="55"/>
                  </a:cubicBezTo>
                  <a:close/>
                  <a:moveTo>
                    <a:pt x="49" y="44"/>
                  </a:moveTo>
                  <a:cubicBezTo>
                    <a:pt x="49" y="45"/>
                    <a:pt x="48" y="47"/>
                    <a:pt x="48" y="47"/>
                  </a:cubicBezTo>
                  <a:cubicBezTo>
                    <a:pt x="48" y="48"/>
                    <a:pt x="46" y="50"/>
                    <a:pt x="45" y="51"/>
                  </a:cubicBezTo>
                  <a:cubicBezTo>
                    <a:pt x="45" y="51"/>
                    <a:pt x="46" y="53"/>
                    <a:pt x="46" y="53"/>
                  </a:cubicBezTo>
                  <a:cubicBezTo>
                    <a:pt x="45" y="53"/>
                    <a:pt x="42" y="54"/>
                    <a:pt x="43" y="53"/>
                  </a:cubicBezTo>
                  <a:cubicBezTo>
                    <a:pt x="43" y="52"/>
                    <a:pt x="42" y="47"/>
                    <a:pt x="42" y="46"/>
                  </a:cubicBezTo>
                  <a:cubicBezTo>
                    <a:pt x="41" y="45"/>
                    <a:pt x="42" y="43"/>
                    <a:pt x="42" y="42"/>
                  </a:cubicBezTo>
                  <a:cubicBezTo>
                    <a:pt x="42" y="41"/>
                    <a:pt x="42" y="34"/>
                    <a:pt x="42" y="34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1" y="41"/>
                    <a:pt x="50" y="43"/>
                    <a:pt x="49" y="4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6" name="Freeform 290"/>
            <p:cNvSpPr>
              <a:spLocks noEditPoints="1"/>
            </p:cNvSpPr>
            <p:nvPr/>
          </p:nvSpPr>
          <p:spPr bwMode="auto">
            <a:xfrm>
              <a:off x="3088" y="1771"/>
              <a:ext cx="51" cy="127"/>
            </a:xfrm>
            <a:custGeom>
              <a:avLst/>
              <a:gdLst>
                <a:gd name="T0" fmla="*/ 9 w 55"/>
                <a:gd name="T1" fmla="*/ 20 h 139"/>
                <a:gd name="T2" fmla="*/ 12 w 55"/>
                <a:gd name="T3" fmla="*/ 14 h 139"/>
                <a:gd name="T4" fmla="*/ 10 w 55"/>
                <a:gd name="T5" fmla="*/ 7 h 139"/>
                <a:gd name="T6" fmla="*/ 8 w 55"/>
                <a:gd name="T7" fmla="*/ 5 h 139"/>
                <a:gd name="T8" fmla="*/ 8 w 55"/>
                <a:gd name="T9" fmla="*/ 5 h 139"/>
                <a:gd name="T10" fmla="*/ 9 w 55"/>
                <a:gd name="T11" fmla="*/ 5 h 139"/>
                <a:gd name="T12" fmla="*/ 9 w 55"/>
                <a:gd name="T13" fmla="*/ 5 h 139"/>
                <a:gd name="T14" fmla="*/ 10 w 55"/>
                <a:gd name="T15" fmla="*/ 5 h 139"/>
                <a:gd name="T16" fmla="*/ 9 w 55"/>
                <a:gd name="T17" fmla="*/ 5 h 139"/>
                <a:gd name="T18" fmla="*/ 10 w 55"/>
                <a:gd name="T19" fmla="*/ 5 h 139"/>
                <a:gd name="T20" fmla="*/ 9 w 55"/>
                <a:gd name="T21" fmla="*/ 2 h 139"/>
                <a:gd name="T22" fmla="*/ 7 w 55"/>
                <a:gd name="T23" fmla="*/ 1 h 139"/>
                <a:gd name="T24" fmla="*/ 6 w 55"/>
                <a:gd name="T25" fmla="*/ 5 h 139"/>
                <a:gd name="T26" fmla="*/ 6 w 55"/>
                <a:gd name="T27" fmla="*/ 5 h 139"/>
                <a:gd name="T28" fmla="*/ 6 w 55"/>
                <a:gd name="T29" fmla="*/ 5 h 139"/>
                <a:gd name="T30" fmla="*/ 6 w 55"/>
                <a:gd name="T31" fmla="*/ 11 h 139"/>
                <a:gd name="T32" fmla="*/ 6 w 55"/>
                <a:gd name="T33" fmla="*/ 13 h 139"/>
                <a:gd name="T34" fmla="*/ 1 w 55"/>
                <a:gd name="T35" fmla="*/ 14 h 139"/>
                <a:gd name="T36" fmla="*/ 6 w 55"/>
                <a:gd name="T37" fmla="*/ 14 h 139"/>
                <a:gd name="T38" fmla="*/ 6 w 55"/>
                <a:gd name="T39" fmla="*/ 13 h 139"/>
                <a:gd name="T40" fmla="*/ 6 w 55"/>
                <a:gd name="T41" fmla="*/ 13 h 139"/>
                <a:gd name="T42" fmla="*/ 6 w 55"/>
                <a:gd name="T43" fmla="*/ 16 h 139"/>
                <a:gd name="T44" fmla="*/ 6 w 55"/>
                <a:gd name="T45" fmla="*/ 18 h 139"/>
                <a:gd name="T46" fmla="*/ 6 w 55"/>
                <a:gd name="T47" fmla="*/ 18 h 139"/>
                <a:gd name="T48" fmla="*/ 6 w 55"/>
                <a:gd name="T49" fmla="*/ 19 h 139"/>
                <a:gd name="T50" fmla="*/ 6 w 55"/>
                <a:gd name="T51" fmla="*/ 20 h 139"/>
                <a:gd name="T52" fmla="*/ 6 w 55"/>
                <a:gd name="T53" fmla="*/ 20 h 139"/>
                <a:gd name="T54" fmla="*/ 10 w 55"/>
                <a:gd name="T55" fmla="*/ 20 h 139"/>
                <a:gd name="T56" fmla="*/ 6 w 55"/>
                <a:gd name="T57" fmla="*/ 14 h 139"/>
                <a:gd name="T58" fmla="*/ 6 w 55"/>
                <a:gd name="T59" fmla="*/ 12 h 139"/>
                <a:gd name="T60" fmla="*/ 6 w 55"/>
                <a:gd name="T61" fmla="*/ 14 h 139"/>
                <a:gd name="T62" fmla="*/ 6 w 55"/>
                <a:gd name="T63" fmla="*/ 5 h 139"/>
                <a:gd name="T64" fmla="*/ 6 w 55"/>
                <a:gd name="T65" fmla="*/ 5 h 139"/>
                <a:gd name="T66" fmla="*/ 6 w 55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4"/>
                  </a:moveTo>
                  <a:cubicBezTo>
                    <a:pt x="45" y="135"/>
                    <a:pt x="43" y="132"/>
                    <a:pt x="43" y="129"/>
                  </a:cubicBezTo>
                  <a:cubicBezTo>
                    <a:pt x="43" y="127"/>
                    <a:pt x="45" y="108"/>
                    <a:pt x="45" y="106"/>
                  </a:cubicBezTo>
                  <a:cubicBezTo>
                    <a:pt x="45" y="105"/>
                    <a:pt x="55" y="96"/>
                    <a:pt x="55" y="94"/>
                  </a:cubicBezTo>
                  <a:cubicBezTo>
                    <a:pt x="55" y="91"/>
                    <a:pt x="49" y="70"/>
                    <a:pt x="47" y="67"/>
                  </a:cubicBezTo>
                  <a:cubicBezTo>
                    <a:pt x="44" y="65"/>
                    <a:pt x="47" y="55"/>
                    <a:pt x="46" y="49"/>
                  </a:cubicBezTo>
                  <a:cubicBezTo>
                    <a:pt x="45" y="46"/>
                    <a:pt x="46" y="42"/>
                    <a:pt x="46" y="40"/>
                  </a:cubicBezTo>
                  <a:cubicBezTo>
                    <a:pt x="46" y="37"/>
                    <a:pt x="43" y="32"/>
                    <a:pt x="41" y="29"/>
                  </a:cubicBezTo>
                  <a:cubicBezTo>
                    <a:pt x="41" y="28"/>
                    <a:pt x="42" y="29"/>
                    <a:pt x="42" y="24"/>
                  </a:cubicBezTo>
                  <a:cubicBezTo>
                    <a:pt x="42" y="23"/>
                    <a:pt x="39" y="19"/>
                    <a:pt x="40" y="19"/>
                  </a:cubicBezTo>
                  <a:cubicBezTo>
                    <a:pt x="41" y="18"/>
                    <a:pt x="44" y="20"/>
                    <a:pt x="45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7"/>
                    <a:pt x="45" y="17"/>
                    <a:pt x="45" y="16"/>
                  </a:cubicBezTo>
                  <a:cubicBezTo>
                    <a:pt x="46" y="16"/>
                    <a:pt x="45" y="16"/>
                    <a:pt x="45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3"/>
                    <a:pt x="45" y="11"/>
                    <a:pt x="45" y="10"/>
                  </a:cubicBezTo>
                  <a:cubicBezTo>
                    <a:pt x="45" y="9"/>
                    <a:pt x="45" y="9"/>
                    <a:pt x="45" y="7"/>
                  </a:cubicBezTo>
                  <a:cubicBezTo>
                    <a:pt x="45" y="7"/>
                    <a:pt x="46" y="6"/>
                    <a:pt x="46" y="6"/>
                  </a:cubicBezTo>
                  <a:cubicBezTo>
                    <a:pt x="46" y="5"/>
                    <a:pt x="45" y="4"/>
                    <a:pt x="45" y="4"/>
                  </a:cubicBezTo>
                  <a:cubicBezTo>
                    <a:pt x="45" y="4"/>
                    <a:pt x="45" y="2"/>
                    <a:pt x="44" y="2"/>
                  </a:cubicBezTo>
                  <a:cubicBezTo>
                    <a:pt x="43" y="2"/>
                    <a:pt x="41" y="1"/>
                    <a:pt x="41" y="0"/>
                  </a:cubicBezTo>
                  <a:cubicBezTo>
                    <a:pt x="40" y="0"/>
                    <a:pt x="39" y="0"/>
                    <a:pt x="37" y="1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33" y="1"/>
                    <a:pt x="28" y="3"/>
                    <a:pt x="27" y="12"/>
                  </a:cubicBezTo>
                  <a:cubicBezTo>
                    <a:pt x="27" y="12"/>
                    <a:pt x="25" y="13"/>
                    <a:pt x="27" y="20"/>
                  </a:cubicBezTo>
                  <a:cubicBezTo>
                    <a:pt x="29" y="27"/>
                    <a:pt x="25" y="25"/>
                    <a:pt x="25" y="25"/>
                  </a:cubicBezTo>
                  <a:cubicBezTo>
                    <a:pt x="25" y="25"/>
                    <a:pt x="23" y="27"/>
                    <a:pt x="25" y="28"/>
                  </a:cubicBezTo>
                  <a:cubicBezTo>
                    <a:pt x="27" y="30"/>
                    <a:pt x="25" y="34"/>
                    <a:pt x="26" y="35"/>
                  </a:cubicBezTo>
                  <a:cubicBezTo>
                    <a:pt x="29" y="42"/>
                    <a:pt x="26" y="53"/>
                    <a:pt x="27" y="55"/>
                  </a:cubicBezTo>
                  <a:cubicBezTo>
                    <a:pt x="28" y="57"/>
                    <a:pt x="30" y="68"/>
                    <a:pt x="29" y="69"/>
                  </a:cubicBezTo>
                  <a:cubicBezTo>
                    <a:pt x="27" y="72"/>
                    <a:pt x="27" y="74"/>
                    <a:pt x="27" y="74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4" y="78"/>
                    <a:pt x="13" y="78"/>
                  </a:cubicBezTo>
                  <a:cubicBezTo>
                    <a:pt x="12" y="78"/>
                    <a:pt x="0" y="86"/>
                    <a:pt x="1" y="88"/>
                  </a:cubicBezTo>
                  <a:cubicBezTo>
                    <a:pt x="1" y="91"/>
                    <a:pt x="18" y="109"/>
                    <a:pt x="21" y="109"/>
                  </a:cubicBezTo>
                  <a:cubicBezTo>
                    <a:pt x="25" y="108"/>
                    <a:pt x="32" y="97"/>
                    <a:pt x="31" y="95"/>
                  </a:cubicBezTo>
                  <a:cubicBezTo>
                    <a:pt x="31" y="94"/>
                    <a:pt x="27" y="91"/>
                    <a:pt x="27" y="91"/>
                  </a:cubicBezTo>
                  <a:cubicBezTo>
                    <a:pt x="27" y="91"/>
                    <a:pt x="30" y="81"/>
                    <a:pt x="31" y="80"/>
                  </a:cubicBezTo>
                  <a:cubicBezTo>
                    <a:pt x="31" y="80"/>
                    <a:pt x="32" y="81"/>
                    <a:pt x="33" y="82"/>
                  </a:cubicBezTo>
                  <a:cubicBezTo>
                    <a:pt x="33" y="84"/>
                    <a:pt x="35" y="86"/>
                    <a:pt x="34" y="86"/>
                  </a:cubicBezTo>
                  <a:cubicBezTo>
                    <a:pt x="34" y="87"/>
                    <a:pt x="33" y="90"/>
                    <a:pt x="33" y="95"/>
                  </a:cubicBezTo>
                  <a:cubicBezTo>
                    <a:pt x="32" y="101"/>
                    <a:pt x="33" y="106"/>
                    <a:pt x="31" y="109"/>
                  </a:cubicBezTo>
                  <a:cubicBezTo>
                    <a:pt x="27" y="113"/>
                    <a:pt x="24" y="110"/>
                    <a:pt x="21" y="115"/>
                  </a:cubicBezTo>
                  <a:cubicBezTo>
                    <a:pt x="21" y="116"/>
                    <a:pt x="22" y="118"/>
                    <a:pt x="22" y="119"/>
                  </a:cubicBezTo>
                  <a:cubicBezTo>
                    <a:pt x="22" y="119"/>
                    <a:pt x="22" y="123"/>
                    <a:pt x="20" y="124"/>
                  </a:cubicBezTo>
                  <a:cubicBezTo>
                    <a:pt x="20" y="125"/>
                    <a:pt x="21" y="125"/>
                    <a:pt x="21" y="125"/>
                  </a:cubicBezTo>
                  <a:cubicBezTo>
                    <a:pt x="25" y="122"/>
                    <a:pt x="25" y="122"/>
                    <a:pt x="25" y="122"/>
                  </a:cubicBezTo>
                  <a:cubicBezTo>
                    <a:pt x="25" y="122"/>
                    <a:pt x="27" y="125"/>
                    <a:pt x="27" y="126"/>
                  </a:cubicBezTo>
                  <a:cubicBezTo>
                    <a:pt x="27" y="127"/>
                    <a:pt x="26" y="132"/>
                    <a:pt x="32" y="134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8" y="135"/>
                    <a:pt x="38" y="135"/>
                  </a:cubicBezTo>
                  <a:cubicBezTo>
                    <a:pt x="39" y="135"/>
                    <a:pt x="37" y="139"/>
                    <a:pt x="49" y="136"/>
                  </a:cubicBezTo>
                  <a:cubicBezTo>
                    <a:pt x="51" y="136"/>
                    <a:pt x="47" y="134"/>
                    <a:pt x="46" y="134"/>
                  </a:cubicBezTo>
                  <a:close/>
                  <a:moveTo>
                    <a:pt x="25" y="91"/>
                  </a:moveTo>
                  <a:cubicBezTo>
                    <a:pt x="17" y="83"/>
                    <a:pt x="17" y="83"/>
                    <a:pt x="17" y="83"/>
                  </a:cubicBezTo>
                  <a:cubicBezTo>
                    <a:pt x="17" y="83"/>
                    <a:pt x="26" y="77"/>
                    <a:pt x="26" y="77"/>
                  </a:cubicBezTo>
                  <a:cubicBezTo>
                    <a:pt x="27" y="78"/>
                    <a:pt x="29" y="80"/>
                    <a:pt x="29" y="80"/>
                  </a:cubicBezTo>
                  <a:lnTo>
                    <a:pt x="25" y="91"/>
                  </a:lnTo>
                  <a:close/>
                  <a:moveTo>
                    <a:pt x="31" y="22"/>
                  </a:moveTo>
                  <a:cubicBezTo>
                    <a:pt x="31" y="23"/>
                    <a:pt x="30" y="23"/>
                    <a:pt x="30" y="23"/>
                  </a:cubicBezTo>
                  <a:cubicBezTo>
                    <a:pt x="29" y="23"/>
                    <a:pt x="31" y="20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1" y="18"/>
                    <a:pt x="31" y="20"/>
                    <a:pt x="31" y="20"/>
                  </a:cubicBezTo>
                  <a:cubicBezTo>
                    <a:pt x="31" y="20"/>
                    <a:pt x="31" y="22"/>
                    <a:pt x="31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7" name="Freeform 291"/>
            <p:cNvSpPr>
              <a:spLocks noEditPoints="1"/>
            </p:cNvSpPr>
            <p:nvPr/>
          </p:nvSpPr>
          <p:spPr bwMode="auto">
            <a:xfrm>
              <a:off x="2973" y="1784"/>
              <a:ext cx="50" cy="128"/>
            </a:xfrm>
            <a:custGeom>
              <a:avLst/>
              <a:gdLst>
                <a:gd name="T0" fmla="*/ 5 w 55"/>
                <a:gd name="T1" fmla="*/ 23 h 139"/>
                <a:gd name="T2" fmla="*/ 7 w 55"/>
                <a:gd name="T3" fmla="*/ 16 h 139"/>
                <a:gd name="T4" fmla="*/ 5 w 55"/>
                <a:gd name="T5" fmla="*/ 8 h 139"/>
                <a:gd name="T6" fmla="*/ 5 w 55"/>
                <a:gd name="T7" fmla="*/ 6 h 139"/>
                <a:gd name="T8" fmla="*/ 5 w 55"/>
                <a:gd name="T9" fmla="*/ 6 h 139"/>
                <a:gd name="T10" fmla="*/ 5 w 55"/>
                <a:gd name="T11" fmla="*/ 6 h 139"/>
                <a:gd name="T12" fmla="*/ 5 w 55"/>
                <a:gd name="T13" fmla="*/ 6 h 139"/>
                <a:gd name="T14" fmla="*/ 6 w 55"/>
                <a:gd name="T15" fmla="*/ 6 h 139"/>
                <a:gd name="T16" fmla="*/ 5 w 55"/>
                <a:gd name="T17" fmla="*/ 6 h 139"/>
                <a:gd name="T18" fmla="*/ 6 w 55"/>
                <a:gd name="T19" fmla="*/ 6 h 139"/>
                <a:gd name="T20" fmla="*/ 5 w 55"/>
                <a:gd name="T21" fmla="*/ 2 h 139"/>
                <a:gd name="T22" fmla="*/ 5 w 55"/>
                <a:gd name="T23" fmla="*/ 1 h 139"/>
                <a:gd name="T24" fmla="*/ 5 w 55"/>
                <a:gd name="T25" fmla="*/ 6 h 139"/>
                <a:gd name="T26" fmla="*/ 5 w 55"/>
                <a:gd name="T27" fmla="*/ 6 h 139"/>
                <a:gd name="T28" fmla="*/ 5 w 55"/>
                <a:gd name="T29" fmla="*/ 6 h 139"/>
                <a:gd name="T30" fmla="*/ 5 w 55"/>
                <a:gd name="T31" fmla="*/ 13 h 139"/>
                <a:gd name="T32" fmla="*/ 5 w 55"/>
                <a:gd name="T33" fmla="*/ 15 h 139"/>
                <a:gd name="T34" fmla="*/ 0 w 55"/>
                <a:gd name="T35" fmla="*/ 16 h 139"/>
                <a:gd name="T36" fmla="*/ 5 w 55"/>
                <a:gd name="T37" fmla="*/ 16 h 139"/>
                <a:gd name="T38" fmla="*/ 5 w 55"/>
                <a:gd name="T39" fmla="*/ 14 h 139"/>
                <a:gd name="T40" fmla="*/ 5 w 55"/>
                <a:gd name="T41" fmla="*/ 15 h 139"/>
                <a:gd name="T42" fmla="*/ 5 w 55"/>
                <a:gd name="T43" fmla="*/ 19 h 139"/>
                <a:gd name="T44" fmla="*/ 5 w 55"/>
                <a:gd name="T45" fmla="*/ 21 h 139"/>
                <a:gd name="T46" fmla="*/ 5 w 55"/>
                <a:gd name="T47" fmla="*/ 22 h 139"/>
                <a:gd name="T48" fmla="*/ 5 w 55"/>
                <a:gd name="T49" fmla="*/ 23 h 139"/>
                <a:gd name="T50" fmla="*/ 5 w 55"/>
                <a:gd name="T51" fmla="*/ 25 h 139"/>
                <a:gd name="T52" fmla="*/ 5 w 55"/>
                <a:gd name="T53" fmla="*/ 24 h 139"/>
                <a:gd name="T54" fmla="*/ 6 w 55"/>
                <a:gd name="T55" fmla="*/ 24 h 139"/>
                <a:gd name="T56" fmla="*/ 5 w 55"/>
                <a:gd name="T57" fmla="*/ 16 h 139"/>
                <a:gd name="T58" fmla="*/ 5 w 55"/>
                <a:gd name="T59" fmla="*/ 14 h 139"/>
                <a:gd name="T60" fmla="*/ 5 w 55"/>
                <a:gd name="T61" fmla="*/ 16 h 139"/>
                <a:gd name="T62" fmla="*/ 5 w 55"/>
                <a:gd name="T63" fmla="*/ 6 h 139"/>
                <a:gd name="T64" fmla="*/ 5 w 55"/>
                <a:gd name="T65" fmla="*/ 6 h 139"/>
                <a:gd name="T66" fmla="*/ 5 w 55"/>
                <a:gd name="T67" fmla="*/ 6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4"/>
                  </a:moveTo>
                  <a:cubicBezTo>
                    <a:pt x="44" y="135"/>
                    <a:pt x="43" y="132"/>
                    <a:pt x="43" y="129"/>
                  </a:cubicBezTo>
                  <a:cubicBezTo>
                    <a:pt x="43" y="127"/>
                    <a:pt x="45" y="108"/>
                    <a:pt x="45" y="106"/>
                  </a:cubicBezTo>
                  <a:cubicBezTo>
                    <a:pt x="45" y="105"/>
                    <a:pt x="54" y="96"/>
                    <a:pt x="55" y="94"/>
                  </a:cubicBezTo>
                  <a:cubicBezTo>
                    <a:pt x="55" y="91"/>
                    <a:pt x="49" y="70"/>
                    <a:pt x="46" y="67"/>
                  </a:cubicBezTo>
                  <a:cubicBezTo>
                    <a:pt x="44" y="65"/>
                    <a:pt x="46" y="55"/>
                    <a:pt x="45" y="49"/>
                  </a:cubicBezTo>
                  <a:cubicBezTo>
                    <a:pt x="45" y="46"/>
                    <a:pt x="46" y="42"/>
                    <a:pt x="46" y="40"/>
                  </a:cubicBezTo>
                  <a:cubicBezTo>
                    <a:pt x="46" y="37"/>
                    <a:pt x="43" y="32"/>
                    <a:pt x="41" y="29"/>
                  </a:cubicBezTo>
                  <a:cubicBezTo>
                    <a:pt x="40" y="28"/>
                    <a:pt x="42" y="29"/>
                    <a:pt x="41" y="24"/>
                  </a:cubicBezTo>
                  <a:cubicBezTo>
                    <a:pt x="41" y="23"/>
                    <a:pt x="38" y="19"/>
                    <a:pt x="40" y="19"/>
                  </a:cubicBezTo>
                  <a:cubicBezTo>
                    <a:pt x="41" y="18"/>
                    <a:pt x="44" y="20"/>
                    <a:pt x="44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7"/>
                    <a:pt x="45" y="17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5"/>
                    <a:pt x="45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3"/>
                    <a:pt x="45" y="11"/>
                    <a:pt x="45" y="10"/>
                  </a:cubicBezTo>
                  <a:cubicBezTo>
                    <a:pt x="45" y="9"/>
                    <a:pt x="45" y="9"/>
                    <a:pt x="45" y="7"/>
                  </a:cubicBezTo>
                  <a:cubicBezTo>
                    <a:pt x="45" y="7"/>
                    <a:pt x="46" y="6"/>
                    <a:pt x="46" y="6"/>
                  </a:cubicBezTo>
                  <a:cubicBezTo>
                    <a:pt x="46" y="5"/>
                    <a:pt x="45" y="4"/>
                    <a:pt x="45" y="4"/>
                  </a:cubicBezTo>
                  <a:cubicBezTo>
                    <a:pt x="45" y="4"/>
                    <a:pt x="45" y="2"/>
                    <a:pt x="44" y="2"/>
                  </a:cubicBezTo>
                  <a:cubicBezTo>
                    <a:pt x="43" y="2"/>
                    <a:pt x="41" y="1"/>
                    <a:pt x="40" y="0"/>
                  </a:cubicBezTo>
                  <a:cubicBezTo>
                    <a:pt x="40" y="0"/>
                    <a:pt x="39" y="0"/>
                    <a:pt x="37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1"/>
                    <a:pt x="27" y="3"/>
                    <a:pt x="27" y="12"/>
                  </a:cubicBezTo>
                  <a:cubicBezTo>
                    <a:pt x="27" y="12"/>
                    <a:pt x="24" y="13"/>
                    <a:pt x="26" y="20"/>
                  </a:cubicBezTo>
                  <a:cubicBezTo>
                    <a:pt x="28" y="27"/>
                    <a:pt x="25" y="25"/>
                    <a:pt x="25" y="25"/>
                  </a:cubicBezTo>
                  <a:cubicBezTo>
                    <a:pt x="25" y="25"/>
                    <a:pt x="23" y="27"/>
                    <a:pt x="25" y="28"/>
                  </a:cubicBezTo>
                  <a:cubicBezTo>
                    <a:pt x="27" y="30"/>
                    <a:pt x="25" y="34"/>
                    <a:pt x="25" y="35"/>
                  </a:cubicBezTo>
                  <a:cubicBezTo>
                    <a:pt x="29" y="42"/>
                    <a:pt x="25" y="53"/>
                    <a:pt x="27" y="55"/>
                  </a:cubicBezTo>
                  <a:cubicBezTo>
                    <a:pt x="28" y="57"/>
                    <a:pt x="29" y="68"/>
                    <a:pt x="28" y="69"/>
                  </a:cubicBezTo>
                  <a:cubicBezTo>
                    <a:pt x="26" y="72"/>
                    <a:pt x="26" y="74"/>
                    <a:pt x="26" y="74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3" y="78"/>
                    <a:pt x="12" y="78"/>
                  </a:cubicBezTo>
                  <a:cubicBezTo>
                    <a:pt x="11" y="78"/>
                    <a:pt x="0" y="86"/>
                    <a:pt x="0" y="88"/>
                  </a:cubicBezTo>
                  <a:cubicBezTo>
                    <a:pt x="0" y="91"/>
                    <a:pt x="18" y="109"/>
                    <a:pt x="21" y="109"/>
                  </a:cubicBezTo>
                  <a:cubicBezTo>
                    <a:pt x="24" y="108"/>
                    <a:pt x="31" y="97"/>
                    <a:pt x="31" y="95"/>
                  </a:cubicBezTo>
                  <a:cubicBezTo>
                    <a:pt x="31" y="94"/>
                    <a:pt x="26" y="91"/>
                    <a:pt x="26" y="91"/>
                  </a:cubicBezTo>
                  <a:cubicBezTo>
                    <a:pt x="26" y="91"/>
                    <a:pt x="29" y="81"/>
                    <a:pt x="30" y="80"/>
                  </a:cubicBezTo>
                  <a:cubicBezTo>
                    <a:pt x="31" y="80"/>
                    <a:pt x="32" y="81"/>
                    <a:pt x="32" y="82"/>
                  </a:cubicBezTo>
                  <a:cubicBezTo>
                    <a:pt x="33" y="84"/>
                    <a:pt x="34" y="86"/>
                    <a:pt x="34" y="86"/>
                  </a:cubicBezTo>
                  <a:cubicBezTo>
                    <a:pt x="34" y="87"/>
                    <a:pt x="33" y="90"/>
                    <a:pt x="32" y="95"/>
                  </a:cubicBezTo>
                  <a:cubicBezTo>
                    <a:pt x="32" y="100"/>
                    <a:pt x="32" y="106"/>
                    <a:pt x="31" y="109"/>
                  </a:cubicBezTo>
                  <a:cubicBezTo>
                    <a:pt x="27" y="113"/>
                    <a:pt x="24" y="110"/>
                    <a:pt x="21" y="115"/>
                  </a:cubicBezTo>
                  <a:cubicBezTo>
                    <a:pt x="20" y="116"/>
                    <a:pt x="22" y="118"/>
                    <a:pt x="22" y="119"/>
                  </a:cubicBezTo>
                  <a:cubicBezTo>
                    <a:pt x="22" y="119"/>
                    <a:pt x="22" y="123"/>
                    <a:pt x="20" y="124"/>
                  </a:cubicBezTo>
                  <a:cubicBezTo>
                    <a:pt x="19" y="125"/>
                    <a:pt x="20" y="125"/>
                    <a:pt x="20" y="125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7" y="125"/>
                    <a:pt x="26" y="126"/>
                  </a:cubicBezTo>
                  <a:cubicBezTo>
                    <a:pt x="26" y="127"/>
                    <a:pt x="25" y="132"/>
                    <a:pt x="32" y="134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5"/>
                    <a:pt x="38" y="135"/>
                  </a:cubicBezTo>
                  <a:cubicBezTo>
                    <a:pt x="38" y="135"/>
                    <a:pt x="37" y="139"/>
                    <a:pt x="49" y="136"/>
                  </a:cubicBezTo>
                  <a:cubicBezTo>
                    <a:pt x="50" y="136"/>
                    <a:pt x="47" y="134"/>
                    <a:pt x="46" y="134"/>
                  </a:cubicBezTo>
                  <a:close/>
                  <a:moveTo>
                    <a:pt x="25" y="91"/>
                  </a:moveTo>
                  <a:cubicBezTo>
                    <a:pt x="17" y="83"/>
                    <a:pt x="17" y="83"/>
                    <a:pt x="17" y="83"/>
                  </a:cubicBezTo>
                  <a:cubicBezTo>
                    <a:pt x="17" y="83"/>
                    <a:pt x="25" y="77"/>
                    <a:pt x="26" y="77"/>
                  </a:cubicBezTo>
                  <a:cubicBezTo>
                    <a:pt x="26" y="78"/>
                    <a:pt x="28" y="80"/>
                    <a:pt x="28" y="80"/>
                  </a:cubicBezTo>
                  <a:lnTo>
                    <a:pt x="25" y="91"/>
                  </a:lnTo>
                  <a:close/>
                  <a:moveTo>
                    <a:pt x="30" y="22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30" y="20"/>
                    <a:pt x="30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8"/>
                    <a:pt x="31" y="20"/>
                    <a:pt x="31" y="20"/>
                  </a:cubicBezTo>
                  <a:cubicBezTo>
                    <a:pt x="31" y="20"/>
                    <a:pt x="30" y="22"/>
                    <a:pt x="30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Freeform 292"/>
            <p:cNvSpPr>
              <a:spLocks noEditPoints="1"/>
            </p:cNvSpPr>
            <p:nvPr/>
          </p:nvSpPr>
          <p:spPr bwMode="auto">
            <a:xfrm>
              <a:off x="3132" y="1792"/>
              <a:ext cx="40" cy="115"/>
            </a:xfrm>
            <a:custGeom>
              <a:avLst/>
              <a:gdLst>
                <a:gd name="T0" fmla="*/ 7 w 43"/>
                <a:gd name="T1" fmla="*/ 16 h 126"/>
                <a:gd name="T2" fmla="*/ 7 w 43"/>
                <a:gd name="T3" fmla="*/ 13 h 126"/>
                <a:gd name="T4" fmla="*/ 7 w 43"/>
                <a:gd name="T5" fmla="*/ 10 h 126"/>
                <a:gd name="T6" fmla="*/ 7 w 43"/>
                <a:gd name="T7" fmla="*/ 9 h 126"/>
                <a:gd name="T8" fmla="*/ 7 w 43"/>
                <a:gd name="T9" fmla="*/ 8 h 126"/>
                <a:gd name="T10" fmla="*/ 7 w 43"/>
                <a:gd name="T11" fmla="*/ 6 h 126"/>
                <a:gd name="T12" fmla="*/ 7 w 43"/>
                <a:gd name="T13" fmla="*/ 5 h 126"/>
                <a:gd name="T14" fmla="*/ 7 w 43"/>
                <a:gd name="T15" fmla="*/ 5 h 126"/>
                <a:gd name="T16" fmla="*/ 7 w 43"/>
                <a:gd name="T17" fmla="*/ 5 h 126"/>
                <a:gd name="T18" fmla="*/ 7 w 43"/>
                <a:gd name="T19" fmla="*/ 5 h 126"/>
                <a:gd name="T20" fmla="*/ 7 w 43"/>
                <a:gd name="T21" fmla="*/ 5 h 126"/>
                <a:gd name="T22" fmla="*/ 7 w 43"/>
                <a:gd name="T23" fmla="*/ 5 h 126"/>
                <a:gd name="T24" fmla="*/ 7 w 43"/>
                <a:gd name="T25" fmla="*/ 2 h 126"/>
                <a:gd name="T26" fmla="*/ 7 w 43"/>
                <a:gd name="T27" fmla="*/ 1 h 126"/>
                <a:gd name="T28" fmla="*/ 7 w 43"/>
                <a:gd name="T29" fmla="*/ 3 h 126"/>
                <a:gd name="T30" fmla="*/ 7 w 43"/>
                <a:gd name="T31" fmla="*/ 5 h 126"/>
                <a:gd name="T32" fmla="*/ 7 w 43"/>
                <a:gd name="T33" fmla="*/ 5 h 126"/>
                <a:gd name="T34" fmla="*/ 7 w 43"/>
                <a:gd name="T35" fmla="*/ 5 h 126"/>
                <a:gd name="T36" fmla="*/ 2 w 43"/>
                <a:gd name="T37" fmla="*/ 5 h 126"/>
                <a:gd name="T38" fmla="*/ 1 w 43"/>
                <a:gd name="T39" fmla="*/ 8 h 126"/>
                <a:gd name="T40" fmla="*/ 2 w 43"/>
                <a:gd name="T41" fmla="*/ 8 h 126"/>
                <a:gd name="T42" fmla="*/ 5 w 43"/>
                <a:gd name="T43" fmla="*/ 9 h 126"/>
                <a:gd name="T44" fmla="*/ 7 w 43"/>
                <a:gd name="T45" fmla="*/ 10 h 126"/>
                <a:gd name="T46" fmla="*/ 7 w 43"/>
                <a:gd name="T47" fmla="*/ 13 h 126"/>
                <a:gd name="T48" fmla="*/ 7 w 43"/>
                <a:gd name="T49" fmla="*/ 15 h 126"/>
                <a:gd name="T50" fmla="*/ 3 w 43"/>
                <a:gd name="T51" fmla="*/ 18 h 126"/>
                <a:gd name="T52" fmla="*/ 7 w 43"/>
                <a:gd name="T53" fmla="*/ 18 h 126"/>
                <a:gd name="T54" fmla="*/ 7 w 43"/>
                <a:gd name="T55" fmla="*/ 17 h 126"/>
                <a:gd name="T56" fmla="*/ 7 w 43"/>
                <a:gd name="T57" fmla="*/ 14 h 126"/>
                <a:gd name="T58" fmla="*/ 7 w 43"/>
                <a:gd name="T59" fmla="*/ 13 h 126"/>
                <a:gd name="T60" fmla="*/ 7 w 43"/>
                <a:gd name="T61" fmla="*/ 12 h 126"/>
                <a:gd name="T62" fmla="*/ 7 w 43"/>
                <a:gd name="T63" fmla="*/ 14 h 126"/>
                <a:gd name="T64" fmla="*/ 7 w 43"/>
                <a:gd name="T65" fmla="*/ 16 h 126"/>
                <a:gd name="T66" fmla="*/ 7 w 43"/>
                <a:gd name="T67" fmla="*/ 17 h 126"/>
                <a:gd name="T68" fmla="*/ 9 w 43"/>
                <a:gd name="T69" fmla="*/ 17 h 126"/>
                <a:gd name="T70" fmla="*/ 7 w 43"/>
                <a:gd name="T71" fmla="*/ 8 h 126"/>
                <a:gd name="T72" fmla="*/ 7 w 43"/>
                <a:gd name="T73" fmla="*/ 5 h 126"/>
                <a:gd name="T74" fmla="*/ 7 w 43"/>
                <a:gd name="T75" fmla="*/ 7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26">
                  <a:moveTo>
                    <a:pt x="41" y="115"/>
                  </a:moveTo>
                  <a:cubicBezTo>
                    <a:pt x="40" y="115"/>
                    <a:pt x="35" y="113"/>
                    <a:pt x="35" y="112"/>
                  </a:cubicBezTo>
                  <a:cubicBezTo>
                    <a:pt x="35" y="111"/>
                    <a:pt x="34" y="92"/>
                    <a:pt x="33" y="89"/>
                  </a:cubicBezTo>
                  <a:cubicBezTo>
                    <a:pt x="33" y="88"/>
                    <a:pt x="33" y="86"/>
                    <a:pt x="33" y="86"/>
                  </a:cubicBezTo>
                  <a:cubicBezTo>
                    <a:pt x="33" y="86"/>
                    <a:pt x="35" y="71"/>
                    <a:pt x="35" y="71"/>
                  </a:cubicBezTo>
                  <a:cubicBezTo>
                    <a:pt x="35" y="70"/>
                    <a:pt x="33" y="63"/>
                    <a:pt x="35" y="61"/>
                  </a:cubicBezTo>
                  <a:cubicBezTo>
                    <a:pt x="36" y="59"/>
                    <a:pt x="35" y="58"/>
                    <a:pt x="35" y="58"/>
                  </a:cubicBezTo>
                  <a:cubicBezTo>
                    <a:pt x="35" y="58"/>
                    <a:pt x="36" y="57"/>
                    <a:pt x="37" y="56"/>
                  </a:cubicBezTo>
                  <a:cubicBezTo>
                    <a:pt x="37" y="56"/>
                    <a:pt x="37" y="56"/>
                    <a:pt x="38" y="55"/>
                  </a:cubicBezTo>
                  <a:cubicBezTo>
                    <a:pt x="38" y="55"/>
                    <a:pt x="37" y="54"/>
                    <a:pt x="37" y="54"/>
                  </a:cubicBezTo>
                  <a:cubicBezTo>
                    <a:pt x="37" y="54"/>
                    <a:pt x="37" y="52"/>
                    <a:pt x="36" y="52"/>
                  </a:cubicBezTo>
                  <a:cubicBezTo>
                    <a:pt x="36" y="52"/>
                    <a:pt x="37" y="47"/>
                    <a:pt x="37" y="45"/>
                  </a:cubicBezTo>
                  <a:cubicBezTo>
                    <a:pt x="37" y="43"/>
                    <a:pt x="38" y="45"/>
                    <a:pt x="37" y="41"/>
                  </a:cubicBezTo>
                  <a:cubicBezTo>
                    <a:pt x="36" y="37"/>
                    <a:pt x="35" y="28"/>
                    <a:pt x="33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31" y="24"/>
                    <a:pt x="30" y="24"/>
                    <a:pt x="30" y="24"/>
                  </a:cubicBezTo>
                  <a:cubicBezTo>
                    <a:pt x="30" y="24"/>
                    <a:pt x="28" y="22"/>
                    <a:pt x="28" y="23"/>
                  </a:cubicBezTo>
                  <a:cubicBezTo>
                    <a:pt x="27" y="23"/>
                    <a:pt x="26" y="20"/>
                    <a:pt x="25" y="20"/>
                  </a:cubicBezTo>
                  <a:cubicBezTo>
                    <a:pt x="25" y="20"/>
                    <a:pt x="25" y="19"/>
                    <a:pt x="24" y="19"/>
                  </a:cubicBezTo>
                  <a:cubicBezTo>
                    <a:pt x="24" y="19"/>
                    <a:pt x="24" y="15"/>
                    <a:pt x="25" y="15"/>
                  </a:cubicBezTo>
                  <a:cubicBezTo>
                    <a:pt x="26" y="14"/>
                    <a:pt x="27" y="11"/>
                    <a:pt x="27" y="11"/>
                  </a:cubicBezTo>
                  <a:cubicBezTo>
                    <a:pt x="26" y="11"/>
                    <a:pt x="27" y="9"/>
                    <a:pt x="27" y="9"/>
                  </a:cubicBezTo>
                  <a:cubicBezTo>
                    <a:pt x="27" y="9"/>
                    <a:pt x="28" y="8"/>
                    <a:pt x="28" y="7"/>
                  </a:cubicBezTo>
                  <a:cubicBezTo>
                    <a:pt x="28" y="6"/>
                    <a:pt x="28" y="6"/>
                    <a:pt x="27" y="5"/>
                  </a:cubicBezTo>
                  <a:cubicBezTo>
                    <a:pt x="27" y="5"/>
                    <a:pt x="27" y="3"/>
                    <a:pt x="26" y="3"/>
                  </a:cubicBezTo>
                  <a:cubicBezTo>
                    <a:pt x="26" y="3"/>
                    <a:pt x="26" y="2"/>
                    <a:pt x="25" y="2"/>
                  </a:cubicBezTo>
                  <a:cubicBezTo>
                    <a:pt x="24" y="3"/>
                    <a:pt x="24" y="0"/>
                    <a:pt x="22" y="1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20" y="1"/>
                    <a:pt x="18" y="2"/>
                    <a:pt x="18" y="2"/>
                  </a:cubicBezTo>
                  <a:cubicBezTo>
                    <a:pt x="18" y="2"/>
                    <a:pt x="16" y="3"/>
                    <a:pt x="16" y="3"/>
                  </a:cubicBezTo>
                  <a:cubicBezTo>
                    <a:pt x="16" y="4"/>
                    <a:pt x="15" y="5"/>
                    <a:pt x="16" y="7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5" y="10"/>
                    <a:pt x="15" y="12"/>
                    <a:pt x="16" y="13"/>
                  </a:cubicBezTo>
                  <a:cubicBezTo>
                    <a:pt x="16" y="13"/>
                    <a:pt x="16" y="14"/>
                    <a:pt x="16" y="14"/>
                  </a:cubicBezTo>
                  <a:cubicBezTo>
                    <a:pt x="17" y="15"/>
                    <a:pt x="16" y="17"/>
                    <a:pt x="16" y="18"/>
                  </a:cubicBezTo>
                  <a:cubicBezTo>
                    <a:pt x="16" y="19"/>
                    <a:pt x="15" y="17"/>
                    <a:pt x="14" y="21"/>
                  </a:cubicBezTo>
                  <a:cubicBezTo>
                    <a:pt x="14" y="21"/>
                    <a:pt x="11" y="23"/>
                    <a:pt x="9" y="24"/>
                  </a:cubicBezTo>
                  <a:cubicBezTo>
                    <a:pt x="6" y="25"/>
                    <a:pt x="3" y="29"/>
                    <a:pt x="2" y="35"/>
                  </a:cubicBezTo>
                  <a:cubicBezTo>
                    <a:pt x="2" y="36"/>
                    <a:pt x="1" y="36"/>
                    <a:pt x="1" y="43"/>
                  </a:cubicBezTo>
                  <a:cubicBezTo>
                    <a:pt x="0" y="50"/>
                    <a:pt x="1" y="51"/>
                    <a:pt x="1" y="51"/>
                  </a:cubicBezTo>
                  <a:cubicBezTo>
                    <a:pt x="1" y="51"/>
                    <a:pt x="2" y="53"/>
                    <a:pt x="1" y="54"/>
                  </a:cubicBezTo>
                  <a:cubicBezTo>
                    <a:pt x="1" y="54"/>
                    <a:pt x="2" y="55"/>
                    <a:pt x="2" y="55"/>
                  </a:cubicBezTo>
                  <a:cubicBezTo>
                    <a:pt x="2" y="55"/>
                    <a:pt x="2" y="57"/>
                    <a:pt x="2" y="58"/>
                  </a:cubicBezTo>
                  <a:cubicBezTo>
                    <a:pt x="2" y="58"/>
                    <a:pt x="5" y="60"/>
                    <a:pt x="5" y="60"/>
                  </a:cubicBezTo>
                  <a:cubicBezTo>
                    <a:pt x="6" y="59"/>
                    <a:pt x="5" y="62"/>
                    <a:pt x="7" y="62"/>
                  </a:cubicBezTo>
                  <a:cubicBezTo>
                    <a:pt x="7" y="62"/>
                    <a:pt x="8" y="64"/>
                    <a:pt x="8" y="64"/>
                  </a:cubicBezTo>
                  <a:cubicBezTo>
                    <a:pt x="8" y="64"/>
                    <a:pt x="6" y="69"/>
                    <a:pt x="7" y="71"/>
                  </a:cubicBezTo>
                  <a:cubicBezTo>
                    <a:pt x="8" y="72"/>
                    <a:pt x="5" y="74"/>
                    <a:pt x="7" y="87"/>
                  </a:cubicBezTo>
                  <a:cubicBezTo>
                    <a:pt x="7" y="88"/>
                    <a:pt x="7" y="91"/>
                    <a:pt x="6" y="93"/>
                  </a:cubicBezTo>
                  <a:cubicBezTo>
                    <a:pt x="6" y="93"/>
                    <a:pt x="6" y="96"/>
                    <a:pt x="7" y="98"/>
                  </a:cubicBezTo>
                  <a:cubicBezTo>
                    <a:pt x="7" y="99"/>
                    <a:pt x="6" y="95"/>
                    <a:pt x="5" y="117"/>
                  </a:cubicBezTo>
                  <a:cubicBezTo>
                    <a:pt x="5" y="117"/>
                    <a:pt x="5" y="119"/>
                    <a:pt x="3" y="122"/>
                  </a:cubicBezTo>
                  <a:cubicBezTo>
                    <a:pt x="1" y="126"/>
                    <a:pt x="8" y="126"/>
                    <a:pt x="10" y="124"/>
                  </a:cubicBezTo>
                  <a:cubicBezTo>
                    <a:pt x="10" y="123"/>
                    <a:pt x="11" y="121"/>
                    <a:pt x="11" y="120"/>
                  </a:cubicBezTo>
                  <a:cubicBezTo>
                    <a:pt x="11" y="119"/>
                    <a:pt x="11" y="119"/>
                    <a:pt x="12" y="119"/>
                  </a:cubicBezTo>
                  <a:cubicBezTo>
                    <a:pt x="13" y="119"/>
                    <a:pt x="12" y="117"/>
                    <a:pt x="12" y="117"/>
                  </a:cubicBezTo>
                  <a:cubicBezTo>
                    <a:pt x="13" y="115"/>
                    <a:pt x="15" y="111"/>
                    <a:pt x="15" y="101"/>
                  </a:cubicBezTo>
                  <a:cubicBezTo>
                    <a:pt x="15" y="97"/>
                    <a:pt x="15" y="98"/>
                    <a:pt x="15" y="93"/>
                  </a:cubicBezTo>
                  <a:cubicBezTo>
                    <a:pt x="15" y="92"/>
                    <a:pt x="16" y="92"/>
                    <a:pt x="16" y="91"/>
                  </a:cubicBezTo>
                  <a:cubicBezTo>
                    <a:pt x="16" y="89"/>
                    <a:pt x="17" y="88"/>
                    <a:pt x="17" y="86"/>
                  </a:cubicBezTo>
                  <a:cubicBezTo>
                    <a:pt x="17" y="85"/>
                    <a:pt x="18" y="81"/>
                    <a:pt x="19" y="78"/>
                  </a:cubicBezTo>
                  <a:cubicBezTo>
                    <a:pt x="20" y="76"/>
                    <a:pt x="21" y="73"/>
                    <a:pt x="21" y="73"/>
                  </a:cubicBezTo>
                  <a:cubicBezTo>
                    <a:pt x="21" y="73"/>
                    <a:pt x="22" y="76"/>
                    <a:pt x="23" y="80"/>
                  </a:cubicBezTo>
                  <a:cubicBezTo>
                    <a:pt x="23" y="83"/>
                    <a:pt x="23" y="88"/>
                    <a:pt x="24" y="88"/>
                  </a:cubicBezTo>
                  <a:cubicBezTo>
                    <a:pt x="25" y="88"/>
                    <a:pt x="22" y="90"/>
                    <a:pt x="26" y="106"/>
                  </a:cubicBezTo>
                  <a:cubicBezTo>
                    <a:pt x="27" y="108"/>
                    <a:pt x="25" y="113"/>
                    <a:pt x="25" y="114"/>
                  </a:cubicBezTo>
                  <a:cubicBezTo>
                    <a:pt x="25" y="115"/>
                    <a:pt x="30" y="115"/>
                    <a:pt x="30" y="115"/>
                  </a:cubicBezTo>
                  <a:cubicBezTo>
                    <a:pt x="30" y="115"/>
                    <a:pt x="33" y="116"/>
                    <a:pt x="33" y="117"/>
                  </a:cubicBezTo>
                  <a:cubicBezTo>
                    <a:pt x="34" y="118"/>
                    <a:pt x="41" y="118"/>
                    <a:pt x="42" y="116"/>
                  </a:cubicBezTo>
                  <a:cubicBezTo>
                    <a:pt x="43" y="115"/>
                    <a:pt x="42" y="115"/>
                    <a:pt x="41" y="115"/>
                  </a:cubicBezTo>
                  <a:close/>
                  <a:moveTo>
                    <a:pt x="10" y="49"/>
                  </a:moveTo>
                  <a:cubicBezTo>
                    <a:pt x="8" y="51"/>
                    <a:pt x="9" y="54"/>
                    <a:pt x="9" y="54"/>
                  </a:cubicBezTo>
                  <a:cubicBezTo>
                    <a:pt x="9" y="54"/>
                    <a:pt x="9" y="56"/>
                    <a:pt x="8" y="52"/>
                  </a:cubicBezTo>
                  <a:cubicBezTo>
                    <a:pt x="7" y="49"/>
                    <a:pt x="8" y="41"/>
                    <a:pt x="8" y="41"/>
                  </a:cubicBezTo>
                  <a:cubicBezTo>
                    <a:pt x="8" y="42"/>
                    <a:pt x="9" y="46"/>
                    <a:pt x="9" y="46"/>
                  </a:cubicBezTo>
                  <a:cubicBezTo>
                    <a:pt x="9" y="46"/>
                    <a:pt x="10" y="49"/>
                    <a:pt x="10" y="4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9" name="Freeform 293"/>
            <p:cNvSpPr>
              <a:spLocks/>
            </p:cNvSpPr>
            <p:nvPr/>
          </p:nvSpPr>
          <p:spPr bwMode="auto">
            <a:xfrm>
              <a:off x="2983" y="1746"/>
              <a:ext cx="51" cy="111"/>
            </a:xfrm>
            <a:custGeom>
              <a:avLst/>
              <a:gdLst>
                <a:gd name="T0" fmla="*/ 5 w 56"/>
                <a:gd name="T1" fmla="*/ 6 h 121"/>
                <a:gd name="T2" fmla="*/ 5 w 56"/>
                <a:gd name="T3" fmla="*/ 6 h 121"/>
                <a:gd name="T4" fmla="*/ 5 w 56"/>
                <a:gd name="T5" fmla="*/ 6 h 121"/>
                <a:gd name="T6" fmla="*/ 5 w 56"/>
                <a:gd name="T7" fmla="*/ 5 h 121"/>
                <a:gd name="T8" fmla="*/ 5 w 56"/>
                <a:gd name="T9" fmla="*/ 1 h 121"/>
                <a:gd name="T10" fmla="*/ 5 w 56"/>
                <a:gd name="T11" fmla="*/ 6 h 121"/>
                <a:gd name="T12" fmla="*/ 5 w 56"/>
                <a:gd name="T13" fmla="*/ 6 h 121"/>
                <a:gd name="T14" fmla="*/ 6 w 56"/>
                <a:gd name="T15" fmla="*/ 6 h 121"/>
                <a:gd name="T16" fmla="*/ 7 w 56"/>
                <a:gd name="T17" fmla="*/ 8 h 121"/>
                <a:gd name="T18" fmla="*/ 6 w 56"/>
                <a:gd name="T19" fmla="*/ 10 h 121"/>
                <a:gd name="T20" fmla="*/ 5 w 56"/>
                <a:gd name="T21" fmla="*/ 12 h 121"/>
                <a:gd name="T22" fmla="*/ 5 w 56"/>
                <a:gd name="T23" fmla="*/ 14 h 121"/>
                <a:gd name="T24" fmla="*/ 5 w 56"/>
                <a:gd name="T25" fmla="*/ 14 h 121"/>
                <a:gd name="T26" fmla="*/ 6 w 56"/>
                <a:gd name="T27" fmla="*/ 16 h 121"/>
                <a:gd name="T28" fmla="*/ 8 w 56"/>
                <a:gd name="T29" fmla="*/ 18 h 121"/>
                <a:gd name="T30" fmla="*/ 7 w 56"/>
                <a:gd name="T31" fmla="*/ 20 h 121"/>
                <a:gd name="T32" fmla="*/ 5 w 56"/>
                <a:gd name="T33" fmla="*/ 20 h 121"/>
                <a:gd name="T34" fmla="*/ 6 w 56"/>
                <a:gd name="T35" fmla="*/ 18 h 121"/>
                <a:gd name="T36" fmla="*/ 5 w 56"/>
                <a:gd name="T37" fmla="*/ 17 h 121"/>
                <a:gd name="T38" fmla="*/ 5 w 56"/>
                <a:gd name="T39" fmla="*/ 15 h 121"/>
                <a:gd name="T40" fmla="*/ 5 w 56"/>
                <a:gd name="T41" fmla="*/ 17 h 121"/>
                <a:gd name="T42" fmla="*/ 5 w 56"/>
                <a:gd name="T43" fmla="*/ 19 h 121"/>
                <a:gd name="T44" fmla="*/ 5 w 56"/>
                <a:gd name="T45" fmla="*/ 20 h 121"/>
                <a:gd name="T46" fmla="*/ 5 w 56"/>
                <a:gd name="T47" fmla="*/ 18 h 121"/>
                <a:gd name="T48" fmla="*/ 5 w 56"/>
                <a:gd name="T49" fmla="*/ 18 h 121"/>
                <a:gd name="T50" fmla="*/ 5 w 56"/>
                <a:gd name="T51" fmla="*/ 15 h 121"/>
                <a:gd name="T52" fmla="*/ 5 w 56"/>
                <a:gd name="T53" fmla="*/ 12 h 121"/>
                <a:gd name="T54" fmla="*/ 5 w 56"/>
                <a:gd name="T55" fmla="*/ 11 h 121"/>
                <a:gd name="T56" fmla="*/ 5 w 56"/>
                <a:gd name="T57" fmla="*/ 11 h 121"/>
                <a:gd name="T58" fmla="*/ 5 w 56"/>
                <a:gd name="T59" fmla="*/ 10 h 121"/>
                <a:gd name="T60" fmla="*/ 5 w 56"/>
                <a:gd name="T61" fmla="*/ 8 h 121"/>
                <a:gd name="T62" fmla="*/ 5 w 56"/>
                <a:gd name="T63" fmla="*/ 6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" h="121">
                  <a:moveTo>
                    <a:pt x="23" y="24"/>
                  </a:moveTo>
                  <a:cubicBezTo>
                    <a:pt x="24" y="23"/>
                    <a:pt x="25" y="21"/>
                    <a:pt x="26" y="20"/>
                  </a:cubicBezTo>
                  <a:cubicBezTo>
                    <a:pt x="26" y="20"/>
                    <a:pt x="23" y="16"/>
                    <a:pt x="23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3" y="13"/>
                    <a:pt x="23" y="11"/>
                    <a:pt x="23" y="11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4" y="9"/>
                    <a:pt x="23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4" y="4"/>
                    <a:pt x="27" y="1"/>
                    <a:pt x="29" y="1"/>
                  </a:cubicBezTo>
                  <a:cubicBezTo>
                    <a:pt x="31" y="2"/>
                    <a:pt x="32" y="0"/>
                    <a:pt x="34" y="1"/>
                  </a:cubicBezTo>
                  <a:cubicBezTo>
                    <a:pt x="36" y="2"/>
                    <a:pt x="38" y="7"/>
                    <a:pt x="38" y="8"/>
                  </a:cubicBezTo>
                  <a:cubicBezTo>
                    <a:pt x="38" y="8"/>
                    <a:pt x="38" y="11"/>
                    <a:pt x="38" y="12"/>
                  </a:cubicBezTo>
                  <a:cubicBezTo>
                    <a:pt x="37" y="12"/>
                    <a:pt x="38" y="13"/>
                    <a:pt x="36" y="16"/>
                  </a:cubicBezTo>
                  <a:cubicBezTo>
                    <a:pt x="34" y="19"/>
                    <a:pt x="36" y="19"/>
                    <a:pt x="37" y="19"/>
                  </a:cubicBezTo>
                  <a:cubicBezTo>
                    <a:pt x="37" y="19"/>
                    <a:pt x="38" y="21"/>
                    <a:pt x="38" y="21"/>
                  </a:cubicBezTo>
                  <a:cubicBezTo>
                    <a:pt x="38" y="22"/>
                    <a:pt x="44" y="23"/>
                    <a:pt x="47" y="34"/>
                  </a:cubicBezTo>
                  <a:cubicBezTo>
                    <a:pt x="48" y="37"/>
                    <a:pt x="48" y="42"/>
                    <a:pt x="48" y="43"/>
                  </a:cubicBezTo>
                  <a:cubicBezTo>
                    <a:pt x="49" y="44"/>
                    <a:pt x="50" y="47"/>
                    <a:pt x="49" y="49"/>
                  </a:cubicBezTo>
                  <a:cubicBezTo>
                    <a:pt x="48" y="50"/>
                    <a:pt x="50" y="51"/>
                    <a:pt x="50" y="52"/>
                  </a:cubicBezTo>
                  <a:cubicBezTo>
                    <a:pt x="49" y="52"/>
                    <a:pt x="45" y="54"/>
                    <a:pt x="45" y="55"/>
                  </a:cubicBezTo>
                  <a:cubicBezTo>
                    <a:pt x="44" y="56"/>
                    <a:pt x="45" y="62"/>
                    <a:pt x="43" y="64"/>
                  </a:cubicBezTo>
                  <a:cubicBezTo>
                    <a:pt x="43" y="65"/>
                    <a:pt x="41" y="65"/>
                    <a:pt x="41" y="65"/>
                  </a:cubicBezTo>
                  <a:cubicBezTo>
                    <a:pt x="41" y="65"/>
                    <a:pt x="38" y="73"/>
                    <a:pt x="37" y="73"/>
                  </a:cubicBezTo>
                  <a:cubicBezTo>
                    <a:pt x="36" y="74"/>
                    <a:pt x="39" y="77"/>
                    <a:pt x="40" y="77"/>
                  </a:cubicBezTo>
                  <a:cubicBezTo>
                    <a:pt x="40" y="78"/>
                    <a:pt x="40" y="80"/>
                    <a:pt x="40" y="80"/>
                  </a:cubicBezTo>
                  <a:cubicBezTo>
                    <a:pt x="40" y="80"/>
                    <a:pt x="41" y="81"/>
                    <a:pt x="41" y="81"/>
                  </a:cubicBezTo>
                  <a:cubicBezTo>
                    <a:pt x="41" y="82"/>
                    <a:pt x="46" y="93"/>
                    <a:pt x="46" y="94"/>
                  </a:cubicBezTo>
                  <a:cubicBezTo>
                    <a:pt x="46" y="94"/>
                    <a:pt x="47" y="94"/>
                    <a:pt x="48" y="96"/>
                  </a:cubicBezTo>
                  <a:cubicBezTo>
                    <a:pt x="50" y="103"/>
                    <a:pt x="56" y="111"/>
                    <a:pt x="56" y="112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3"/>
                    <a:pt x="56" y="115"/>
                    <a:pt x="56" y="116"/>
                  </a:cubicBezTo>
                  <a:cubicBezTo>
                    <a:pt x="56" y="117"/>
                    <a:pt x="53" y="118"/>
                    <a:pt x="52" y="117"/>
                  </a:cubicBezTo>
                  <a:cubicBezTo>
                    <a:pt x="51" y="117"/>
                    <a:pt x="47" y="120"/>
                    <a:pt x="46" y="120"/>
                  </a:cubicBezTo>
                  <a:cubicBezTo>
                    <a:pt x="45" y="120"/>
                    <a:pt x="39" y="121"/>
                    <a:pt x="38" y="120"/>
                  </a:cubicBezTo>
                  <a:cubicBezTo>
                    <a:pt x="37" y="118"/>
                    <a:pt x="38" y="117"/>
                    <a:pt x="40" y="117"/>
                  </a:cubicBezTo>
                  <a:cubicBezTo>
                    <a:pt x="42" y="117"/>
                    <a:pt x="43" y="115"/>
                    <a:pt x="45" y="114"/>
                  </a:cubicBezTo>
                  <a:cubicBezTo>
                    <a:pt x="47" y="113"/>
                    <a:pt x="43" y="110"/>
                    <a:pt x="42" y="107"/>
                  </a:cubicBezTo>
                  <a:cubicBezTo>
                    <a:pt x="42" y="104"/>
                    <a:pt x="42" y="110"/>
                    <a:pt x="38" y="99"/>
                  </a:cubicBezTo>
                  <a:cubicBezTo>
                    <a:pt x="38" y="96"/>
                    <a:pt x="34" y="93"/>
                    <a:pt x="33" y="93"/>
                  </a:cubicBezTo>
                  <a:cubicBezTo>
                    <a:pt x="32" y="92"/>
                    <a:pt x="31" y="89"/>
                    <a:pt x="31" y="89"/>
                  </a:cubicBezTo>
                  <a:cubicBezTo>
                    <a:pt x="31" y="88"/>
                    <a:pt x="26" y="98"/>
                    <a:pt x="26" y="99"/>
                  </a:cubicBezTo>
                  <a:cubicBezTo>
                    <a:pt x="26" y="100"/>
                    <a:pt x="26" y="101"/>
                    <a:pt x="25" y="103"/>
                  </a:cubicBezTo>
                  <a:cubicBezTo>
                    <a:pt x="23" y="106"/>
                    <a:pt x="20" y="112"/>
                    <a:pt x="20" y="113"/>
                  </a:cubicBezTo>
                  <a:cubicBezTo>
                    <a:pt x="20" y="115"/>
                    <a:pt x="19" y="117"/>
                    <a:pt x="18" y="116"/>
                  </a:cubicBezTo>
                  <a:cubicBezTo>
                    <a:pt x="17" y="116"/>
                    <a:pt x="16" y="121"/>
                    <a:pt x="16" y="121"/>
                  </a:cubicBezTo>
                  <a:cubicBezTo>
                    <a:pt x="15" y="121"/>
                    <a:pt x="11" y="120"/>
                    <a:pt x="12" y="119"/>
                  </a:cubicBezTo>
                  <a:cubicBezTo>
                    <a:pt x="12" y="119"/>
                    <a:pt x="0" y="117"/>
                    <a:pt x="1" y="114"/>
                  </a:cubicBezTo>
                  <a:cubicBezTo>
                    <a:pt x="1" y="113"/>
                    <a:pt x="4" y="114"/>
                    <a:pt x="6" y="114"/>
                  </a:cubicBezTo>
                  <a:cubicBezTo>
                    <a:pt x="8" y="113"/>
                    <a:pt x="10" y="113"/>
                    <a:pt x="10" y="113"/>
                  </a:cubicBezTo>
                  <a:cubicBezTo>
                    <a:pt x="11" y="113"/>
                    <a:pt x="9" y="111"/>
                    <a:pt x="9" y="110"/>
                  </a:cubicBezTo>
                  <a:cubicBezTo>
                    <a:pt x="9" y="109"/>
                    <a:pt x="12" y="103"/>
                    <a:pt x="13" y="103"/>
                  </a:cubicBezTo>
                  <a:cubicBezTo>
                    <a:pt x="13" y="102"/>
                    <a:pt x="19" y="86"/>
                    <a:pt x="20" y="84"/>
                  </a:cubicBezTo>
                  <a:cubicBezTo>
                    <a:pt x="21" y="82"/>
                    <a:pt x="21" y="75"/>
                    <a:pt x="21" y="71"/>
                  </a:cubicBezTo>
                  <a:cubicBezTo>
                    <a:pt x="21" y="69"/>
                    <a:pt x="18" y="70"/>
                    <a:pt x="19" y="64"/>
                  </a:cubicBezTo>
                  <a:cubicBezTo>
                    <a:pt x="19" y="63"/>
                    <a:pt x="17" y="62"/>
                    <a:pt x="17" y="61"/>
                  </a:cubicBezTo>
                  <a:cubicBezTo>
                    <a:pt x="17" y="60"/>
                    <a:pt x="14" y="63"/>
                    <a:pt x="13" y="63"/>
                  </a:cubicBezTo>
                  <a:cubicBezTo>
                    <a:pt x="12" y="63"/>
                    <a:pt x="12" y="64"/>
                    <a:pt x="12" y="65"/>
                  </a:cubicBezTo>
                  <a:cubicBezTo>
                    <a:pt x="11" y="67"/>
                    <a:pt x="8" y="63"/>
                    <a:pt x="8" y="62"/>
                  </a:cubicBezTo>
                  <a:cubicBezTo>
                    <a:pt x="8" y="61"/>
                    <a:pt x="10" y="59"/>
                    <a:pt x="10" y="59"/>
                  </a:cubicBezTo>
                  <a:cubicBezTo>
                    <a:pt x="10" y="59"/>
                    <a:pt x="12" y="58"/>
                    <a:pt x="14" y="58"/>
                  </a:cubicBezTo>
                  <a:cubicBezTo>
                    <a:pt x="15" y="58"/>
                    <a:pt x="17" y="54"/>
                    <a:pt x="18" y="54"/>
                  </a:cubicBezTo>
                  <a:cubicBezTo>
                    <a:pt x="19" y="54"/>
                    <a:pt x="20" y="48"/>
                    <a:pt x="21" y="47"/>
                  </a:cubicBezTo>
                  <a:cubicBezTo>
                    <a:pt x="22" y="46"/>
                    <a:pt x="19" y="40"/>
                    <a:pt x="21" y="37"/>
                  </a:cubicBezTo>
                  <a:cubicBezTo>
                    <a:pt x="22" y="34"/>
                    <a:pt x="19" y="29"/>
                    <a:pt x="23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0" name="Freeform 294"/>
            <p:cNvSpPr>
              <a:spLocks/>
            </p:cNvSpPr>
            <p:nvPr/>
          </p:nvSpPr>
          <p:spPr bwMode="auto">
            <a:xfrm>
              <a:off x="3058" y="1751"/>
              <a:ext cx="45" cy="131"/>
            </a:xfrm>
            <a:custGeom>
              <a:avLst/>
              <a:gdLst>
                <a:gd name="T0" fmla="*/ 6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5 h 143"/>
                <a:gd name="T10" fmla="*/ 6 w 49"/>
                <a:gd name="T11" fmla="*/ 5 h 143"/>
                <a:gd name="T12" fmla="*/ 6 w 49"/>
                <a:gd name="T13" fmla="*/ 5 h 143"/>
                <a:gd name="T14" fmla="*/ 3 w 49"/>
                <a:gd name="T15" fmla="*/ 6 h 143"/>
                <a:gd name="T16" fmla="*/ 1 w 49"/>
                <a:gd name="T17" fmla="*/ 8 h 143"/>
                <a:gd name="T18" fmla="*/ 6 w 49"/>
                <a:gd name="T19" fmla="*/ 10 h 143"/>
                <a:gd name="T20" fmla="*/ 5 w 49"/>
                <a:gd name="T21" fmla="*/ 13 h 143"/>
                <a:gd name="T22" fmla="*/ 6 w 49"/>
                <a:gd name="T23" fmla="*/ 13 h 143"/>
                <a:gd name="T24" fmla="*/ 6 w 49"/>
                <a:gd name="T25" fmla="*/ 16 h 143"/>
                <a:gd name="T26" fmla="*/ 6 w 49"/>
                <a:gd name="T27" fmla="*/ 21 h 143"/>
                <a:gd name="T28" fmla="*/ 6 w 49"/>
                <a:gd name="T29" fmla="*/ 21 h 143"/>
                <a:gd name="T30" fmla="*/ 6 w 49"/>
                <a:gd name="T31" fmla="*/ 21 h 143"/>
                <a:gd name="T32" fmla="*/ 4 w 49"/>
                <a:gd name="T33" fmla="*/ 23 h 143"/>
                <a:gd name="T34" fmla="*/ 6 w 49"/>
                <a:gd name="T35" fmla="*/ 23 h 143"/>
                <a:gd name="T36" fmla="*/ 6 w 49"/>
                <a:gd name="T37" fmla="*/ 22 h 143"/>
                <a:gd name="T38" fmla="*/ 6 w 49"/>
                <a:gd name="T39" fmla="*/ 22 h 143"/>
                <a:gd name="T40" fmla="*/ 6 w 49"/>
                <a:gd name="T41" fmla="*/ 22 h 143"/>
                <a:gd name="T42" fmla="*/ 6 w 49"/>
                <a:gd name="T43" fmla="*/ 21 h 143"/>
                <a:gd name="T44" fmla="*/ 6 w 49"/>
                <a:gd name="T45" fmla="*/ 21 h 143"/>
                <a:gd name="T46" fmla="*/ 6 w 49"/>
                <a:gd name="T47" fmla="*/ 21 h 143"/>
                <a:gd name="T48" fmla="*/ 6 w 49"/>
                <a:gd name="T49" fmla="*/ 16 h 143"/>
                <a:gd name="T50" fmla="*/ 6 w 49"/>
                <a:gd name="T51" fmla="*/ 14 h 143"/>
                <a:gd name="T52" fmla="*/ 6 w 49"/>
                <a:gd name="T53" fmla="*/ 16 h 143"/>
                <a:gd name="T54" fmla="*/ 6 w 49"/>
                <a:gd name="T55" fmla="*/ 19 h 143"/>
                <a:gd name="T56" fmla="*/ 6 w 49"/>
                <a:gd name="T57" fmla="*/ 21 h 143"/>
                <a:gd name="T58" fmla="*/ 6 w 49"/>
                <a:gd name="T59" fmla="*/ 21 h 143"/>
                <a:gd name="T60" fmla="*/ 6 w 49"/>
                <a:gd name="T61" fmla="*/ 22 h 143"/>
                <a:gd name="T62" fmla="*/ 6 w 49"/>
                <a:gd name="T63" fmla="*/ 23 h 143"/>
                <a:gd name="T64" fmla="*/ 6 w 49"/>
                <a:gd name="T65" fmla="*/ 23 h 143"/>
                <a:gd name="T66" fmla="*/ 6 w 49"/>
                <a:gd name="T67" fmla="*/ 21 h 143"/>
                <a:gd name="T68" fmla="*/ 6 w 49"/>
                <a:gd name="T69" fmla="*/ 21 h 143"/>
                <a:gd name="T70" fmla="*/ 6 w 49"/>
                <a:gd name="T71" fmla="*/ 19 h 143"/>
                <a:gd name="T72" fmla="*/ 6 w 49"/>
                <a:gd name="T73" fmla="*/ 17 h 143"/>
                <a:gd name="T74" fmla="*/ 6 w 49"/>
                <a:gd name="T75" fmla="*/ 14 h 143"/>
                <a:gd name="T76" fmla="*/ 6 w 49"/>
                <a:gd name="T77" fmla="*/ 14 h 143"/>
                <a:gd name="T78" fmla="*/ 6 w 49"/>
                <a:gd name="T79" fmla="*/ 13 h 143"/>
                <a:gd name="T80" fmla="*/ 6 w 49"/>
                <a:gd name="T81" fmla="*/ 10 h 143"/>
                <a:gd name="T82" fmla="*/ 8 w 49"/>
                <a:gd name="T83" fmla="*/ 9 h 143"/>
                <a:gd name="T84" fmla="*/ 8 w 49"/>
                <a:gd name="T85" fmla="*/ 8 h 143"/>
                <a:gd name="T86" fmla="*/ 8 w 49"/>
                <a:gd name="T87" fmla="*/ 8 h 143"/>
                <a:gd name="T88" fmla="*/ 8 w 49"/>
                <a:gd name="T89" fmla="*/ 7 h 143"/>
                <a:gd name="T90" fmla="*/ 8 w 49"/>
                <a:gd name="T91" fmla="*/ 6 h 143"/>
                <a:gd name="T92" fmla="*/ 7 w 49"/>
                <a:gd name="T93" fmla="*/ 5 h 143"/>
                <a:gd name="T94" fmla="*/ 7 w 49"/>
                <a:gd name="T95" fmla="*/ 5 h 143"/>
                <a:gd name="T96" fmla="*/ 6 w 49"/>
                <a:gd name="T97" fmla="*/ 5 h 143"/>
                <a:gd name="T98" fmla="*/ 6 w 49"/>
                <a:gd name="T99" fmla="*/ 5 h 143"/>
                <a:gd name="T100" fmla="*/ 6 w 49"/>
                <a:gd name="T101" fmla="*/ 5 h 143"/>
                <a:gd name="T102" fmla="*/ 6 w 49"/>
                <a:gd name="T103" fmla="*/ 5 h 143"/>
                <a:gd name="T104" fmla="*/ 6 w 49"/>
                <a:gd name="T105" fmla="*/ 5 h 143"/>
                <a:gd name="T106" fmla="*/ 6 w 49"/>
                <a:gd name="T107" fmla="*/ 5 h 143"/>
                <a:gd name="T108" fmla="*/ 6 w 49"/>
                <a:gd name="T109" fmla="*/ 3 h 143"/>
                <a:gd name="T110" fmla="*/ 6 w 49"/>
                <a:gd name="T111" fmla="*/ 1 h 143"/>
                <a:gd name="T112" fmla="*/ 6 w 49"/>
                <a:gd name="T113" fmla="*/ 0 h 143"/>
                <a:gd name="T114" fmla="*/ 6 w 49"/>
                <a:gd name="T115" fmla="*/ 0 h 143"/>
                <a:gd name="T116" fmla="*/ 6 w 49"/>
                <a:gd name="T117" fmla="*/ 0 h 143"/>
                <a:gd name="T118" fmla="*/ 6 w 49"/>
                <a:gd name="T119" fmla="*/ 1 h 143"/>
                <a:gd name="T120" fmla="*/ 6 w 49"/>
                <a:gd name="T121" fmla="*/ 1 h 143"/>
                <a:gd name="T122" fmla="*/ 6 w 49"/>
                <a:gd name="T123" fmla="*/ 5 h 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9" h="143">
                  <a:moveTo>
                    <a:pt x="19" y="5"/>
                  </a:moveTo>
                  <a:cubicBezTo>
                    <a:pt x="19" y="5"/>
                    <a:pt x="18" y="13"/>
                    <a:pt x="20" y="15"/>
                  </a:cubicBezTo>
                  <a:cubicBezTo>
                    <a:pt x="21" y="17"/>
                    <a:pt x="21" y="19"/>
                    <a:pt x="21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9" y="26"/>
                    <a:pt x="6" y="34"/>
                    <a:pt x="6" y="35"/>
                  </a:cubicBezTo>
                  <a:cubicBezTo>
                    <a:pt x="5" y="36"/>
                    <a:pt x="3" y="41"/>
                    <a:pt x="3" y="42"/>
                  </a:cubicBezTo>
                  <a:cubicBezTo>
                    <a:pt x="3" y="44"/>
                    <a:pt x="0" y="47"/>
                    <a:pt x="1" y="49"/>
                  </a:cubicBezTo>
                  <a:cubicBezTo>
                    <a:pt x="1" y="51"/>
                    <a:pt x="7" y="58"/>
                    <a:pt x="9" y="58"/>
                  </a:cubicBezTo>
                  <a:cubicBezTo>
                    <a:pt x="11" y="58"/>
                    <a:pt x="4" y="78"/>
                    <a:pt x="5" y="78"/>
                  </a:cubicBezTo>
                  <a:cubicBezTo>
                    <a:pt x="6" y="79"/>
                    <a:pt x="8" y="79"/>
                    <a:pt x="8" y="79"/>
                  </a:cubicBezTo>
                  <a:cubicBezTo>
                    <a:pt x="8" y="79"/>
                    <a:pt x="8" y="96"/>
                    <a:pt x="9" y="99"/>
                  </a:cubicBezTo>
                  <a:cubicBezTo>
                    <a:pt x="10" y="101"/>
                    <a:pt x="9" y="128"/>
                    <a:pt x="9" y="129"/>
                  </a:cubicBezTo>
                  <a:cubicBezTo>
                    <a:pt x="10" y="130"/>
                    <a:pt x="11" y="131"/>
                    <a:pt x="11" y="131"/>
                  </a:cubicBezTo>
                  <a:cubicBezTo>
                    <a:pt x="11" y="133"/>
                    <a:pt x="11" y="133"/>
                    <a:pt x="11" y="133"/>
                  </a:cubicBezTo>
                  <a:cubicBezTo>
                    <a:pt x="11" y="133"/>
                    <a:pt x="3" y="138"/>
                    <a:pt x="4" y="139"/>
                  </a:cubicBezTo>
                  <a:cubicBezTo>
                    <a:pt x="5" y="140"/>
                    <a:pt x="7" y="142"/>
                    <a:pt x="9" y="141"/>
                  </a:cubicBezTo>
                  <a:cubicBezTo>
                    <a:pt x="11" y="140"/>
                    <a:pt x="15" y="137"/>
                    <a:pt x="16" y="136"/>
                  </a:cubicBezTo>
                  <a:cubicBezTo>
                    <a:pt x="16" y="136"/>
                    <a:pt x="17" y="136"/>
                    <a:pt x="17" y="136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7"/>
                    <a:pt x="18" y="107"/>
                    <a:pt x="20" y="103"/>
                  </a:cubicBezTo>
                  <a:cubicBezTo>
                    <a:pt x="21" y="101"/>
                    <a:pt x="22" y="85"/>
                    <a:pt x="22" y="85"/>
                  </a:cubicBezTo>
                  <a:cubicBezTo>
                    <a:pt x="23" y="85"/>
                    <a:pt x="24" y="102"/>
                    <a:pt x="24" y="104"/>
                  </a:cubicBezTo>
                  <a:cubicBezTo>
                    <a:pt x="24" y="106"/>
                    <a:pt x="24" y="119"/>
                    <a:pt x="24" y="120"/>
                  </a:cubicBezTo>
                  <a:cubicBezTo>
                    <a:pt x="24" y="122"/>
                    <a:pt x="21" y="126"/>
                    <a:pt x="21" y="127"/>
                  </a:cubicBezTo>
                  <a:cubicBezTo>
                    <a:pt x="21" y="129"/>
                    <a:pt x="22" y="133"/>
                    <a:pt x="22" y="133"/>
                  </a:cubicBezTo>
                  <a:cubicBezTo>
                    <a:pt x="22" y="133"/>
                    <a:pt x="22" y="135"/>
                    <a:pt x="23" y="136"/>
                  </a:cubicBezTo>
                  <a:cubicBezTo>
                    <a:pt x="23" y="137"/>
                    <a:pt x="28" y="142"/>
                    <a:pt x="29" y="142"/>
                  </a:cubicBezTo>
                  <a:cubicBezTo>
                    <a:pt x="30" y="143"/>
                    <a:pt x="34" y="142"/>
                    <a:pt x="34" y="141"/>
                  </a:cubicBezTo>
                  <a:cubicBezTo>
                    <a:pt x="35" y="140"/>
                    <a:pt x="30" y="135"/>
                    <a:pt x="30" y="135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130"/>
                    <a:pt x="33" y="125"/>
                    <a:pt x="32" y="124"/>
                  </a:cubicBezTo>
                  <a:cubicBezTo>
                    <a:pt x="32" y="123"/>
                    <a:pt x="34" y="117"/>
                    <a:pt x="34" y="114"/>
                  </a:cubicBezTo>
                  <a:cubicBezTo>
                    <a:pt x="34" y="112"/>
                    <a:pt x="35" y="91"/>
                    <a:pt x="37" y="88"/>
                  </a:cubicBezTo>
                  <a:cubicBezTo>
                    <a:pt x="38" y="85"/>
                    <a:pt x="37" y="82"/>
                    <a:pt x="37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8" y="51"/>
                    <a:pt x="49" y="50"/>
                    <a:pt x="48" y="49"/>
                  </a:cubicBezTo>
                  <a:cubicBezTo>
                    <a:pt x="47" y="49"/>
                    <a:pt x="48" y="45"/>
                    <a:pt x="48" y="45"/>
                  </a:cubicBezTo>
                  <a:cubicBezTo>
                    <a:pt x="48" y="45"/>
                    <a:pt x="47" y="43"/>
                    <a:pt x="47" y="42"/>
                  </a:cubicBezTo>
                  <a:cubicBezTo>
                    <a:pt x="47" y="40"/>
                    <a:pt x="45" y="40"/>
                    <a:pt x="45" y="36"/>
                  </a:cubicBezTo>
                  <a:cubicBezTo>
                    <a:pt x="45" y="32"/>
                    <a:pt x="44" y="28"/>
                    <a:pt x="44" y="28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2" y="17"/>
                    <a:pt x="32" y="16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4" y="11"/>
                    <a:pt x="34" y="9"/>
                  </a:cubicBezTo>
                  <a:cubicBezTo>
                    <a:pt x="34" y="8"/>
                    <a:pt x="33" y="3"/>
                    <a:pt x="32" y="3"/>
                  </a:cubicBezTo>
                  <a:cubicBezTo>
                    <a:pt x="31" y="2"/>
                    <a:pt x="30" y="1"/>
                    <a:pt x="29" y="1"/>
                  </a:cubicBezTo>
                  <a:cubicBezTo>
                    <a:pt x="28" y="2"/>
                    <a:pt x="28" y="0"/>
                    <a:pt x="27" y="0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1"/>
                    <a:pt x="24" y="1"/>
                  </a:cubicBezTo>
                  <a:cubicBezTo>
                    <a:pt x="22" y="2"/>
                    <a:pt x="20" y="3"/>
                    <a:pt x="1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1" name="Freeform 295"/>
            <p:cNvSpPr>
              <a:spLocks/>
            </p:cNvSpPr>
            <p:nvPr/>
          </p:nvSpPr>
          <p:spPr bwMode="auto">
            <a:xfrm>
              <a:off x="3024" y="1752"/>
              <a:ext cx="43" cy="128"/>
            </a:xfrm>
            <a:custGeom>
              <a:avLst/>
              <a:gdLst>
                <a:gd name="T0" fmla="*/ 5 w 47"/>
                <a:gd name="T1" fmla="*/ 5 h 139"/>
                <a:gd name="T2" fmla="*/ 5 w 47"/>
                <a:gd name="T3" fmla="*/ 6 h 139"/>
                <a:gd name="T4" fmla="*/ 5 w 47"/>
                <a:gd name="T5" fmla="*/ 6 h 139"/>
                <a:gd name="T6" fmla="*/ 5 w 47"/>
                <a:gd name="T7" fmla="*/ 6 h 139"/>
                <a:gd name="T8" fmla="*/ 5 w 47"/>
                <a:gd name="T9" fmla="*/ 6 h 139"/>
                <a:gd name="T10" fmla="*/ 5 w 47"/>
                <a:gd name="T11" fmla="*/ 6 h 139"/>
                <a:gd name="T12" fmla="*/ 5 w 47"/>
                <a:gd name="T13" fmla="*/ 6 h 139"/>
                <a:gd name="T14" fmla="*/ 3 w 47"/>
                <a:gd name="T15" fmla="*/ 6 h 139"/>
                <a:gd name="T16" fmla="*/ 0 w 47"/>
                <a:gd name="T17" fmla="*/ 8 h 139"/>
                <a:gd name="T18" fmla="*/ 5 w 47"/>
                <a:gd name="T19" fmla="*/ 10 h 139"/>
                <a:gd name="T20" fmla="*/ 5 w 47"/>
                <a:gd name="T21" fmla="*/ 14 h 139"/>
                <a:gd name="T22" fmla="*/ 5 w 47"/>
                <a:gd name="T23" fmla="*/ 14 h 139"/>
                <a:gd name="T24" fmla="*/ 5 w 47"/>
                <a:gd name="T25" fmla="*/ 17 h 139"/>
                <a:gd name="T26" fmla="*/ 5 w 47"/>
                <a:gd name="T27" fmla="*/ 22 h 139"/>
                <a:gd name="T28" fmla="*/ 5 w 47"/>
                <a:gd name="T29" fmla="*/ 23 h 139"/>
                <a:gd name="T30" fmla="*/ 5 w 47"/>
                <a:gd name="T31" fmla="*/ 23 h 139"/>
                <a:gd name="T32" fmla="*/ 4 w 47"/>
                <a:gd name="T33" fmla="*/ 24 h 139"/>
                <a:gd name="T34" fmla="*/ 5 w 47"/>
                <a:gd name="T35" fmla="*/ 25 h 139"/>
                <a:gd name="T36" fmla="*/ 5 w 47"/>
                <a:gd name="T37" fmla="*/ 23 h 139"/>
                <a:gd name="T38" fmla="*/ 5 w 47"/>
                <a:gd name="T39" fmla="*/ 23 h 139"/>
                <a:gd name="T40" fmla="*/ 5 w 47"/>
                <a:gd name="T41" fmla="*/ 23 h 139"/>
                <a:gd name="T42" fmla="*/ 5 w 47"/>
                <a:gd name="T43" fmla="*/ 23 h 139"/>
                <a:gd name="T44" fmla="*/ 5 w 47"/>
                <a:gd name="T45" fmla="*/ 22 h 139"/>
                <a:gd name="T46" fmla="*/ 5 w 47"/>
                <a:gd name="T47" fmla="*/ 22 h 139"/>
                <a:gd name="T48" fmla="*/ 5 w 47"/>
                <a:gd name="T49" fmla="*/ 17 h 139"/>
                <a:gd name="T50" fmla="*/ 5 w 47"/>
                <a:gd name="T51" fmla="*/ 15 h 139"/>
                <a:gd name="T52" fmla="*/ 5 w 47"/>
                <a:gd name="T53" fmla="*/ 17 h 139"/>
                <a:gd name="T54" fmla="*/ 5 w 47"/>
                <a:gd name="T55" fmla="*/ 21 h 139"/>
                <a:gd name="T56" fmla="*/ 5 w 47"/>
                <a:gd name="T57" fmla="*/ 22 h 139"/>
                <a:gd name="T58" fmla="*/ 5 w 47"/>
                <a:gd name="T59" fmla="*/ 23 h 139"/>
                <a:gd name="T60" fmla="*/ 5 w 47"/>
                <a:gd name="T61" fmla="*/ 23 h 139"/>
                <a:gd name="T62" fmla="*/ 5 w 47"/>
                <a:gd name="T63" fmla="*/ 25 h 139"/>
                <a:gd name="T64" fmla="*/ 5 w 47"/>
                <a:gd name="T65" fmla="*/ 25 h 139"/>
                <a:gd name="T66" fmla="*/ 5 w 47"/>
                <a:gd name="T67" fmla="*/ 23 h 139"/>
                <a:gd name="T68" fmla="*/ 5 w 47"/>
                <a:gd name="T69" fmla="*/ 23 h 139"/>
                <a:gd name="T70" fmla="*/ 5 w 47"/>
                <a:gd name="T71" fmla="*/ 21 h 139"/>
                <a:gd name="T72" fmla="*/ 5 w 47"/>
                <a:gd name="T73" fmla="*/ 19 h 139"/>
                <a:gd name="T74" fmla="*/ 5 w 47"/>
                <a:gd name="T75" fmla="*/ 15 h 139"/>
                <a:gd name="T76" fmla="*/ 5 w 47"/>
                <a:gd name="T77" fmla="*/ 14 h 139"/>
                <a:gd name="T78" fmla="*/ 5 w 47"/>
                <a:gd name="T79" fmla="*/ 14 h 139"/>
                <a:gd name="T80" fmla="*/ 5 w 47"/>
                <a:gd name="T81" fmla="*/ 10 h 139"/>
                <a:gd name="T82" fmla="*/ 7 w 47"/>
                <a:gd name="T83" fmla="*/ 9 h 139"/>
                <a:gd name="T84" fmla="*/ 7 w 47"/>
                <a:gd name="T85" fmla="*/ 9 h 139"/>
                <a:gd name="T86" fmla="*/ 7 w 47"/>
                <a:gd name="T87" fmla="*/ 8 h 139"/>
                <a:gd name="T88" fmla="*/ 7 w 47"/>
                <a:gd name="T89" fmla="*/ 7 h 139"/>
                <a:gd name="T90" fmla="*/ 7 w 47"/>
                <a:gd name="T91" fmla="*/ 6 h 139"/>
                <a:gd name="T92" fmla="*/ 6 w 47"/>
                <a:gd name="T93" fmla="*/ 6 h 139"/>
                <a:gd name="T94" fmla="*/ 6 w 47"/>
                <a:gd name="T95" fmla="*/ 6 h 139"/>
                <a:gd name="T96" fmla="*/ 5 w 47"/>
                <a:gd name="T97" fmla="*/ 6 h 139"/>
                <a:gd name="T98" fmla="*/ 5 w 47"/>
                <a:gd name="T99" fmla="*/ 6 h 139"/>
                <a:gd name="T100" fmla="*/ 5 w 47"/>
                <a:gd name="T101" fmla="*/ 6 h 139"/>
                <a:gd name="T102" fmla="*/ 5 w 47"/>
                <a:gd name="T103" fmla="*/ 6 h 139"/>
                <a:gd name="T104" fmla="*/ 5 w 47"/>
                <a:gd name="T105" fmla="*/ 6 h 139"/>
                <a:gd name="T106" fmla="*/ 5 w 47"/>
                <a:gd name="T107" fmla="*/ 6 h 139"/>
                <a:gd name="T108" fmla="*/ 5 w 47"/>
                <a:gd name="T109" fmla="*/ 2 h 139"/>
                <a:gd name="T110" fmla="*/ 5 w 47"/>
                <a:gd name="T111" fmla="*/ 1 h 139"/>
                <a:gd name="T112" fmla="*/ 5 w 47"/>
                <a:gd name="T113" fmla="*/ 0 h 139"/>
                <a:gd name="T114" fmla="*/ 5 w 47"/>
                <a:gd name="T115" fmla="*/ 0 h 139"/>
                <a:gd name="T116" fmla="*/ 5 w 47"/>
                <a:gd name="T117" fmla="*/ 0 h 139"/>
                <a:gd name="T118" fmla="*/ 5 w 47"/>
                <a:gd name="T119" fmla="*/ 1 h 139"/>
                <a:gd name="T120" fmla="*/ 5 w 47"/>
                <a:gd name="T121" fmla="*/ 1 h 139"/>
                <a:gd name="T122" fmla="*/ 5 w 47"/>
                <a:gd name="T123" fmla="*/ 5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" h="139">
                  <a:moveTo>
                    <a:pt x="18" y="5"/>
                  </a:moveTo>
                  <a:cubicBezTo>
                    <a:pt x="18" y="5"/>
                    <a:pt x="17" y="13"/>
                    <a:pt x="19" y="15"/>
                  </a:cubicBezTo>
                  <a:cubicBezTo>
                    <a:pt x="21" y="16"/>
                    <a:pt x="20" y="18"/>
                    <a:pt x="20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3"/>
                    <a:pt x="5" y="34"/>
                  </a:cubicBezTo>
                  <a:cubicBezTo>
                    <a:pt x="5" y="35"/>
                    <a:pt x="3" y="40"/>
                    <a:pt x="3" y="41"/>
                  </a:cubicBezTo>
                  <a:cubicBezTo>
                    <a:pt x="3" y="42"/>
                    <a:pt x="0" y="46"/>
                    <a:pt x="0" y="48"/>
                  </a:cubicBezTo>
                  <a:cubicBezTo>
                    <a:pt x="1" y="50"/>
                    <a:pt x="6" y="56"/>
                    <a:pt x="8" y="56"/>
                  </a:cubicBezTo>
                  <a:cubicBezTo>
                    <a:pt x="10" y="56"/>
                    <a:pt x="4" y="75"/>
                    <a:pt x="5" y="76"/>
                  </a:cubicBezTo>
                  <a:cubicBezTo>
                    <a:pt x="6" y="77"/>
                    <a:pt x="8" y="76"/>
                    <a:pt x="8" y="76"/>
                  </a:cubicBezTo>
                  <a:cubicBezTo>
                    <a:pt x="8" y="76"/>
                    <a:pt x="8" y="93"/>
                    <a:pt x="8" y="96"/>
                  </a:cubicBezTo>
                  <a:cubicBezTo>
                    <a:pt x="9" y="98"/>
                    <a:pt x="9" y="124"/>
                    <a:pt x="9" y="125"/>
                  </a:cubicBezTo>
                  <a:cubicBezTo>
                    <a:pt x="9" y="126"/>
                    <a:pt x="10" y="127"/>
                    <a:pt x="10" y="127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3" y="134"/>
                    <a:pt x="4" y="135"/>
                  </a:cubicBezTo>
                  <a:cubicBezTo>
                    <a:pt x="4" y="136"/>
                    <a:pt x="7" y="138"/>
                    <a:pt x="8" y="137"/>
                  </a:cubicBezTo>
                  <a:cubicBezTo>
                    <a:pt x="10" y="136"/>
                    <a:pt x="15" y="133"/>
                    <a:pt x="15" y="132"/>
                  </a:cubicBezTo>
                  <a:cubicBezTo>
                    <a:pt x="16" y="132"/>
                    <a:pt x="17" y="132"/>
                    <a:pt x="17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3"/>
                    <a:pt x="18" y="104"/>
                    <a:pt x="20" y="100"/>
                  </a:cubicBezTo>
                  <a:cubicBezTo>
                    <a:pt x="20" y="98"/>
                    <a:pt x="21" y="82"/>
                    <a:pt x="22" y="82"/>
                  </a:cubicBezTo>
                  <a:cubicBezTo>
                    <a:pt x="22" y="82"/>
                    <a:pt x="23" y="99"/>
                    <a:pt x="23" y="101"/>
                  </a:cubicBezTo>
                  <a:cubicBezTo>
                    <a:pt x="24" y="103"/>
                    <a:pt x="24" y="115"/>
                    <a:pt x="23" y="117"/>
                  </a:cubicBezTo>
                  <a:cubicBezTo>
                    <a:pt x="23" y="119"/>
                    <a:pt x="20" y="122"/>
                    <a:pt x="20" y="124"/>
                  </a:cubicBezTo>
                  <a:cubicBezTo>
                    <a:pt x="20" y="125"/>
                    <a:pt x="21" y="129"/>
                    <a:pt x="21" y="129"/>
                  </a:cubicBezTo>
                  <a:cubicBezTo>
                    <a:pt x="21" y="129"/>
                    <a:pt x="21" y="131"/>
                    <a:pt x="22" y="132"/>
                  </a:cubicBezTo>
                  <a:cubicBezTo>
                    <a:pt x="22" y="133"/>
                    <a:pt x="27" y="138"/>
                    <a:pt x="28" y="138"/>
                  </a:cubicBezTo>
                  <a:cubicBezTo>
                    <a:pt x="29" y="139"/>
                    <a:pt x="33" y="138"/>
                    <a:pt x="33" y="137"/>
                  </a:cubicBezTo>
                  <a:cubicBezTo>
                    <a:pt x="33" y="136"/>
                    <a:pt x="29" y="131"/>
                    <a:pt x="29" y="131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1" y="126"/>
                    <a:pt x="32" y="122"/>
                    <a:pt x="31" y="120"/>
                  </a:cubicBezTo>
                  <a:cubicBezTo>
                    <a:pt x="31" y="119"/>
                    <a:pt x="33" y="114"/>
                    <a:pt x="33" y="111"/>
                  </a:cubicBezTo>
                  <a:cubicBezTo>
                    <a:pt x="33" y="109"/>
                    <a:pt x="34" y="88"/>
                    <a:pt x="35" y="85"/>
                  </a:cubicBezTo>
                  <a:cubicBezTo>
                    <a:pt x="36" y="82"/>
                    <a:pt x="36" y="79"/>
                    <a:pt x="36" y="79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7" y="48"/>
                    <a:pt x="47" y="48"/>
                  </a:cubicBezTo>
                  <a:cubicBezTo>
                    <a:pt x="46" y="47"/>
                    <a:pt x="46" y="44"/>
                    <a:pt x="46" y="44"/>
                  </a:cubicBezTo>
                  <a:cubicBezTo>
                    <a:pt x="46" y="44"/>
                    <a:pt x="45" y="42"/>
                    <a:pt x="45" y="40"/>
                  </a:cubicBezTo>
                  <a:cubicBezTo>
                    <a:pt x="45" y="39"/>
                    <a:pt x="44" y="39"/>
                    <a:pt x="44" y="35"/>
                  </a:cubicBezTo>
                  <a:cubicBezTo>
                    <a:pt x="44" y="31"/>
                    <a:pt x="43" y="28"/>
                    <a:pt x="43" y="28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1" y="16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0"/>
                    <a:pt x="33" y="9"/>
                  </a:cubicBezTo>
                  <a:cubicBezTo>
                    <a:pt x="33" y="7"/>
                    <a:pt x="32" y="3"/>
                    <a:pt x="31" y="2"/>
                  </a:cubicBezTo>
                  <a:cubicBezTo>
                    <a:pt x="30" y="2"/>
                    <a:pt x="29" y="0"/>
                    <a:pt x="28" y="1"/>
                  </a:cubicBezTo>
                  <a:cubicBezTo>
                    <a:pt x="27" y="2"/>
                    <a:pt x="27" y="0"/>
                    <a:pt x="26" y="0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22" y="2"/>
                    <a:pt x="19" y="2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2" name="Freeform 296"/>
            <p:cNvSpPr>
              <a:spLocks noEditPoints="1"/>
            </p:cNvSpPr>
            <p:nvPr/>
          </p:nvSpPr>
          <p:spPr bwMode="auto">
            <a:xfrm>
              <a:off x="2919" y="1749"/>
              <a:ext cx="38" cy="119"/>
            </a:xfrm>
            <a:custGeom>
              <a:avLst/>
              <a:gdLst>
                <a:gd name="T0" fmla="*/ 5 w 42"/>
                <a:gd name="T1" fmla="*/ 10 h 130"/>
                <a:gd name="T2" fmla="*/ 5 w 42"/>
                <a:gd name="T3" fmla="*/ 8 h 130"/>
                <a:gd name="T4" fmla="*/ 5 w 42"/>
                <a:gd name="T5" fmla="*/ 5 h 130"/>
                <a:gd name="T6" fmla="*/ 5 w 42"/>
                <a:gd name="T7" fmla="*/ 5 h 130"/>
                <a:gd name="T8" fmla="*/ 5 w 42"/>
                <a:gd name="T9" fmla="*/ 5 h 130"/>
                <a:gd name="T10" fmla="*/ 5 w 42"/>
                <a:gd name="T11" fmla="*/ 5 h 130"/>
                <a:gd name="T12" fmla="*/ 5 w 42"/>
                <a:gd name="T13" fmla="*/ 5 h 130"/>
                <a:gd name="T14" fmla="*/ 5 w 42"/>
                <a:gd name="T15" fmla="*/ 5 h 130"/>
                <a:gd name="T16" fmla="*/ 5 w 42"/>
                <a:gd name="T17" fmla="*/ 5 h 130"/>
                <a:gd name="T18" fmla="*/ 5 w 42"/>
                <a:gd name="T19" fmla="*/ 5 h 130"/>
                <a:gd name="T20" fmla="*/ 5 w 42"/>
                <a:gd name="T21" fmla="*/ 1 h 130"/>
                <a:gd name="T22" fmla="*/ 5 w 42"/>
                <a:gd name="T23" fmla="*/ 1 h 130"/>
                <a:gd name="T24" fmla="*/ 5 w 42"/>
                <a:gd name="T25" fmla="*/ 5 h 130"/>
                <a:gd name="T26" fmla="*/ 5 w 42"/>
                <a:gd name="T27" fmla="*/ 5 h 130"/>
                <a:gd name="T28" fmla="*/ 2 w 42"/>
                <a:gd name="T29" fmla="*/ 5 h 130"/>
                <a:gd name="T30" fmla="*/ 0 w 42"/>
                <a:gd name="T31" fmla="*/ 8 h 130"/>
                <a:gd name="T32" fmla="*/ 1 w 42"/>
                <a:gd name="T33" fmla="*/ 11 h 130"/>
                <a:gd name="T34" fmla="*/ 2 w 42"/>
                <a:gd name="T35" fmla="*/ 12 h 130"/>
                <a:gd name="T36" fmla="*/ 5 w 42"/>
                <a:gd name="T37" fmla="*/ 13 h 130"/>
                <a:gd name="T38" fmla="*/ 5 w 42"/>
                <a:gd name="T39" fmla="*/ 12 h 130"/>
                <a:gd name="T40" fmla="*/ 5 w 42"/>
                <a:gd name="T41" fmla="*/ 12 h 130"/>
                <a:gd name="T42" fmla="*/ 5 w 42"/>
                <a:gd name="T43" fmla="*/ 9 h 130"/>
                <a:gd name="T44" fmla="*/ 5 w 42"/>
                <a:gd name="T45" fmla="*/ 6 h 130"/>
                <a:gd name="T46" fmla="*/ 5 w 42"/>
                <a:gd name="T47" fmla="*/ 8 h 130"/>
                <a:gd name="T48" fmla="*/ 5 w 42"/>
                <a:gd name="T49" fmla="*/ 13 h 130"/>
                <a:gd name="T50" fmla="*/ 5 w 42"/>
                <a:gd name="T51" fmla="*/ 16 h 130"/>
                <a:gd name="T52" fmla="*/ 5 w 42"/>
                <a:gd name="T53" fmla="*/ 19 h 130"/>
                <a:gd name="T54" fmla="*/ 5 w 42"/>
                <a:gd name="T55" fmla="*/ 21 h 130"/>
                <a:gd name="T56" fmla="*/ 5 w 42"/>
                <a:gd name="T57" fmla="*/ 19 h 130"/>
                <a:gd name="T58" fmla="*/ 5 w 42"/>
                <a:gd name="T59" fmla="*/ 19 h 130"/>
                <a:gd name="T60" fmla="*/ 5 w 42"/>
                <a:gd name="T61" fmla="*/ 16 h 130"/>
                <a:gd name="T62" fmla="*/ 5 w 42"/>
                <a:gd name="T63" fmla="*/ 12 h 130"/>
                <a:gd name="T64" fmla="*/ 5 w 42"/>
                <a:gd name="T65" fmla="*/ 16 h 130"/>
                <a:gd name="T66" fmla="*/ 5 w 42"/>
                <a:gd name="T67" fmla="*/ 18 h 130"/>
                <a:gd name="T68" fmla="*/ 5 w 42"/>
                <a:gd name="T69" fmla="*/ 19 h 130"/>
                <a:gd name="T70" fmla="*/ 5 w 42"/>
                <a:gd name="T71" fmla="*/ 21 h 130"/>
                <a:gd name="T72" fmla="*/ 5 w 42"/>
                <a:gd name="T73" fmla="*/ 17 h 130"/>
                <a:gd name="T74" fmla="*/ 5 w 42"/>
                <a:gd name="T75" fmla="*/ 15 h 130"/>
                <a:gd name="T76" fmla="*/ 5 w 42"/>
                <a:gd name="T77" fmla="*/ 14 h 130"/>
                <a:gd name="T78" fmla="*/ 5 w 42"/>
                <a:gd name="T79" fmla="*/ 11 h 130"/>
                <a:gd name="T80" fmla="*/ 5 w 42"/>
                <a:gd name="T81" fmla="*/ 12 h 130"/>
                <a:gd name="T82" fmla="*/ 5 w 42"/>
                <a:gd name="T83" fmla="*/ 13 h 130"/>
                <a:gd name="T84" fmla="*/ 5 w 42"/>
                <a:gd name="T85" fmla="*/ 12 h 130"/>
                <a:gd name="T86" fmla="*/ 5 w 42"/>
                <a:gd name="T87" fmla="*/ 11 h 130"/>
                <a:gd name="T88" fmla="*/ 5 w 42"/>
                <a:gd name="T89" fmla="*/ 12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30">
                  <a:moveTo>
                    <a:pt x="41" y="65"/>
                  </a:moveTo>
                  <a:cubicBezTo>
                    <a:pt x="41" y="62"/>
                    <a:pt x="40" y="62"/>
                    <a:pt x="40" y="61"/>
                  </a:cubicBezTo>
                  <a:cubicBezTo>
                    <a:pt x="40" y="57"/>
                    <a:pt x="39" y="59"/>
                    <a:pt x="39" y="56"/>
                  </a:cubicBezTo>
                  <a:cubicBezTo>
                    <a:pt x="40" y="52"/>
                    <a:pt x="38" y="51"/>
                    <a:pt x="38" y="50"/>
                  </a:cubicBezTo>
                  <a:cubicBezTo>
                    <a:pt x="39" y="49"/>
                    <a:pt x="38" y="48"/>
                    <a:pt x="38" y="45"/>
                  </a:cubicBezTo>
                  <a:cubicBezTo>
                    <a:pt x="38" y="42"/>
                    <a:pt x="37" y="41"/>
                    <a:pt x="37" y="40"/>
                  </a:cubicBezTo>
                  <a:cubicBezTo>
                    <a:pt x="37" y="39"/>
                    <a:pt x="35" y="31"/>
                    <a:pt x="35" y="30"/>
                  </a:cubicBezTo>
                  <a:cubicBezTo>
                    <a:pt x="34" y="29"/>
                    <a:pt x="33" y="26"/>
                    <a:pt x="32" y="25"/>
                  </a:cubicBezTo>
                  <a:cubicBezTo>
                    <a:pt x="31" y="23"/>
                    <a:pt x="27" y="23"/>
                    <a:pt x="27" y="22"/>
                  </a:cubicBezTo>
                  <a:cubicBezTo>
                    <a:pt x="25" y="21"/>
                    <a:pt x="24" y="20"/>
                    <a:pt x="24" y="19"/>
                  </a:cubicBezTo>
                  <a:cubicBezTo>
                    <a:pt x="24" y="17"/>
                    <a:pt x="25" y="17"/>
                    <a:pt x="26" y="17"/>
                  </a:cubicBezTo>
                  <a:cubicBezTo>
                    <a:pt x="28" y="16"/>
                    <a:pt x="28" y="16"/>
                    <a:pt x="29" y="16"/>
                  </a:cubicBezTo>
                  <a:cubicBezTo>
                    <a:pt x="29" y="15"/>
                    <a:pt x="28" y="14"/>
                    <a:pt x="28" y="14"/>
                  </a:cubicBezTo>
                  <a:cubicBezTo>
                    <a:pt x="28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29" y="12"/>
                    <a:pt x="28" y="11"/>
                    <a:pt x="29" y="11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0" y="10"/>
                    <a:pt x="29" y="8"/>
                    <a:pt x="28" y="8"/>
                  </a:cubicBezTo>
                  <a:cubicBezTo>
                    <a:pt x="28" y="7"/>
                    <a:pt x="28" y="6"/>
                    <a:pt x="28" y="5"/>
                  </a:cubicBezTo>
                  <a:cubicBezTo>
                    <a:pt x="28" y="5"/>
                    <a:pt x="28" y="3"/>
                    <a:pt x="28" y="3"/>
                  </a:cubicBezTo>
                  <a:cubicBezTo>
                    <a:pt x="27" y="2"/>
                    <a:pt x="26" y="1"/>
                    <a:pt x="26" y="1"/>
                  </a:cubicBezTo>
                  <a:cubicBezTo>
                    <a:pt x="25" y="1"/>
                    <a:pt x="24" y="2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8" y="0"/>
                    <a:pt x="16" y="2"/>
                    <a:pt x="15" y="3"/>
                  </a:cubicBezTo>
                  <a:cubicBezTo>
                    <a:pt x="13" y="4"/>
                    <a:pt x="11" y="11"/>
                    <a:pt x="10" y="12"/>
                  </a:cubicBezTo>
                  <a:cubicBezTo>
                    <a:pt x="10" y="12"/>
                    <a:pt x="9" y="17"/>
                    <a:pt x="9" y="18"/>
                  </a:cubicBezTo>
                  <a:cubicBezTo>
                    <a:pt x="8" y="18"/>
                    <a:pt x="7" y="20"/>
                    <a:pt x="6" y="20"/>
                  </a:cubicBezTo>
                  <a:cubicBezTo>
                    <a:pt x="6" y="21"/>
                    <a:pt x="5" y="21"/>
                    <a:pt x="3" y="24"/>
                  </a:cubicBezTo>
                  <a:cubicBezTo>
                    <a:pt x="2" y="26"/>
                    <a:pt x="3" y="26"/>
                    <a:pt x="2" y="30"/>
                  </a:cubicBezTo>
                  <a:cubicBezTo>
                    <a:pt x="1" y="35"/>
                    <a:pt x="2" y="41"/>
                    <a:pt x="1" y="44"/>
                  </a:cubicBezTo>
                  <a:cubicBezTo>
                    <a:pt x="0" y="48"/>
                    <a:pt x="0" y="49"/>
                    <a:pt x="0" y="52"/>
                  </a:cubicBezTo>
                  <a:cubicBezTo>
                    <a:pt x="0" y="57"/>
                    <a:pt x="1" y="58"/>
                    <a:pt x="1" y="60"/>
                  </a:cubicBezTo>
                  <a:cubicBezTo>
                    <a:pt x="1" y="61"/>
                    <a:pt x="0" y="66"/>
                    <a:pt x="1" y="67"/>
                  </a:cubicBezTo>
                  <a:cubicBezTo>
                    <a:pt x="2" y="69"/>
                    <a:pt x="1" y="70"/>
                    <a:pt x="1" y="70"/>
                  </a:cubicBezTo>
                  <a:cubicBezTo>
                    <a:pt x="1" y="71"/>
                    <a:pt x="2" y="72"/>
                    <a:pt x="2" y="72"/>
                  </a:cubicBezTo>
                  <a:cubicBezTo>
                    <a:pt x="2" y="74"/>
                    <a:pt x="4" y="75"/>
                    <a:pt x="4" y="75"/>
                  </a:cubicBezTo>
                  <a:cubicBezTo>
                    <a:pt x="7" y="77"/>
                    <a:pt x="7" y="76"/>
                    <a:pt x="7" y="75"/>
                  </a:cubicBezTo>
                  <a:cubicBezTo>
                    <a:pt x="7" y="74"/>
                    <a:pt x="6" y="70"/>
                    <a:pt x="7" y="72"/>
                  </a:cubicBezTo>
                  <a:cubicBezTo>
                    <a:pt x="8" y="74"/>
                    <a:pt x="8" y="74"/>
                    <a:pt x="8" y="73"/>
                  </a:cubicBezTo>
                  <a:cubicBezTo>
                    <a:pt x="8" y="73"/>
                    <a:pt x="7" y="71"/>
                    <a:pt x="7" y="71"/>
                  </a:cubicBezTo>
                  <a:cubicBezTo>
                    <a:pt x="7" y="71"/>
                    <a:pt x="7" y="69"/>
                    <a:pt x="7" y="69"/>
                  </a:cubicBezTo>
                  <a:cubicBezTo>
                    <a:pt x="7" y="68"/>
                    <a:pt x="6" y="62"/>
                    <a:pt x="6" y="61"/>
                  </a:cubicBezTo>
                  <a:cubicBezTo>
                    <a:pt x="6" y="59"/>
                    <a:pt x="6" y="56"/>
                    <a:pt x="6" y="54"/>
                  </a:cubicBezTo>
                  <a:cubicBezTo>
                    <a:pt x="7" y="53"/>
                    <a:pt x="6" y="49"/>
                    <a:pt x="6" y="48"/>
                  </a:cubicBezTo>
                  <a:cubicBezTo>
                    <a:pt x="6" y="48"/>
                    <a:pt x="8" y="41"/>
                    <a:pt x="8" y="42"/>
                  </a:cubicBezTo>
                  <a:cubicBezTo>
                    <a:pt x="8" y="44"/>
                    <a:pt x="10" y="47"/>
                    <a:pt x="10" y="47"/>
                  </a:cubicBezTo>
                  <a:cubicBezTo>
                    <a:pt x="10" y="48"/>
                    <a:pt x="10" y="49"/>
                    <a:pt x="9" y="51"/>
                  </a:cubicBezTo>
                  <a:cubicBezTo>
                    <a:pt x="9" y="53"/>
                    <a:pt x="9" y="63"/>
                    <a:pt x="8" y="66"/>
                  </a:cubicBezTo>
                  <a:cubicBezTo>
                    <a:pt x="8" y="68"/>
                    <a:pt x="10" y="80"/>
                    <a:pt x="10" y="81"/>
                  </a:cubicBezTo>
                  <a:cubicBezTo>
                    <a:pt x="9" y="82"/>
                    <a:pt x="11" y="93"/>
                    <a:pt x="10" y="95"/>
                  </a:cubicBezTo>
                  <a:cubicBezTo>
                    <a:pt x="9" y="97"/>
                    <a:pt x="9" y="101"/>
                    <a:pt x="9" y="101"/>
                  </a:cubicBezTo>
                  <a:cubicBezTo>
                    <a:pt x="8" y="105"/>
                    <a:pt x="9" y="109"/>
                    <a:pt x="9" y="112"/>
                  </a:cubicBezTo>
                  <a:cubicBezTo>
                    <a:pt x="8" y="115"/>
                    <a:pt x="9" y="122"/>
                    <a:pt x="9" y="122"/>
                  </a:cubicBezTo>
                  <a:cubicBezTo>
                    <a:pt x="10" y="123"/>
                    <a:pt x="9" y="124"/>
                    <a:pt x="9" y="125"/>
                  </a:cubicBezTo>
                  <a:cubicBezTo>
                    <a:pt x="9" y="125"/>
                    <a:pt x="11" y="130"/>
                    <a:pt x="12" y="130"/>
                  </a:cubicBezTo>
                  <a:cubicBezTo>
                    <a:pt x="13" y="130"/>
                    <a:pt x="15" y="125"/>
                    <a:pt x="15" y="125"/>
                  </a:cubicBezTo>
                  <a:cubicBezTo>
                    <a:pt x="16" y="125"/>
                    <a:pt x="15" y="122"/>
                    <a:pt x="15" y="121"/>
                  </a:cubicBezTo>
                  <a:cubicBezTo>
                    <a:pt x="16" y="121"/>
                    <a:pt x="17" y="120"/>
                    <a:pt x="16" y="119"/>
                  </a:cubicBezTo>
                  <a:cubicBezTo>
                    <a:pt x="16" y="119"/>
                    <a:pt x="15" y="118"/>
                    <a:pt x="17" y="117"/>
                  </a:cubicBezTo>
                  <a:cubicBezTo>
                    <a:pt x="18" y="115"/>
                    <a:pt x="17" y="113"/>
                    <a:pt x="17" y="112"/>
                  </a:cubicBezTo>
                  <a:cubicBezTo>
                    <a:pt x="17" y="112"/>
                    <a:pt x="18" y="107"/>
                    <a:pt x="17" y="103"/>
                  </a:cubicBezTo>
                  <a:cubicBezTo>
                    <a:pt x="16" y="98"/>
                    <a:pt x="18" y="89"/>
                    <a:pt x="18" y="89"/>
                  </a:cubicBezTo>
                  <a:cubicBezTo>
                    <a:pt x="21" y="83"/>
                    <a:pt x="23" y="70"/>
                    <a:pt x="23" y="72"/>
                  </a:cubicBezTo>
                  <a:cubicBezTo>
                    <a:pt x="24" y="84"/>
                    <a:pt x="26" y="90"/>
                    <a:pt x="27" y="93"/>
                  </a:cubicBezTo>
                  <a:cubicBezTo>
                    <a:pt x="27" y="94"/>
                    <a:pt x="27" y="103"/>
                    <a:pt x="27" y="103"/>
                  </a:cubicBezTo>
                  <a:cubicBezTo>
                    <a:pt x="27" y="103"/>
                    <a:pt x="27" y="104"/>
                    <a:pt x="27" y="105"/>
                  </a:cubicBezTo>
                  <a:cubicBezTo>
                    <a:pt x="27" y="106"/>
                    <a:pt x="28" y="114"/>
                    <a:pt x="28" y="115"/>
                  </a:cubicBezTo>
                  <a:cubicBezTo>
                    <a:pt x="28" y="116"/>
                    <a:pt x="29" y="116"/>
                    <a:pt x="28" y="117"/>
                  </a:cubicBezTo>
                  <a:cubicBezTo>
                    <a:pt x="28" y="117"/>
                    <a:pt x="29" y="119"/>
                    <a:pt x="29" y="119"/>
                  </a:cubicBezTo>
                  <a:cubicBezTo>
                    <a:pt x="29" y="120"/>
                    <a:pt x="31" y="119"/>
                    <a:pt x="31" y="123"/>
                  </a:cubicBezTo>
                  <a:cubicBezTo>
                    <a:pt x="31" y="127"/>
                    <a:pt x="35" y="130"/>
                    <a:pt x="36" y="129"/>
                  </a:cubicBezTo>
                  <a:cubicBezTo>
                    <a:pt x="39" y="125"/>
                    <a:pt x="35" y="122"/>
                    <a:pt x="35" y="118"/>
                  </a:cubicBezTo>
                  <a:cubicBezTo>
                    <a:pt x="36" y="117"/>
                    <a:pt x="36" y="115"/>
                    <a:pt x="37" y="114"/>
                  </a:cubicBezTo>
                  <a:cubicBezTo>
                    <a:pt x="38" y="113"/>
                    <a:pt x="36" y="105"/>
                    <a:pt x="36" y="104"/>
                  </a:cubicBezTo>
                  <a:cubicBezTo>
                    <a:pt x="36" y="102"/>
                    <a:pt x="35" y="96"/>
                    <a:pt x="35" y="95"/>
                  </a:cubicBezTo>
                  <a:cubicBezTo>
                    <a:pt x="36" y="93"/>
                    <a:pt x="35" y="90"/>
                    <a:pt x="35" y="90"/>
                  </a:cubicBezTo>
                  <a:cubicBezTo>
                    <a:pt x="35" y="90"/>
                    <a:pt x="34" y="87"/>
                    <a:pt x="34" y="86"/>
                  </a:cubicBezTo>
                  <a:cubicBezTo>
                    <a:pt x="36" y="82"/>
                    <a:pt x="34" y="68"/>
                    <a:pt x="34" y="67"/>
                  </a:cubicBezTo>
                  <a:cubicBezTo>
                    <a:pt x="34" y="66"/>
                    <a:pt x="34" y="63"/>
                    <a:pt x="35" y="63"/>
                  </a:cubicBezTo>
                  <a:cubicBezTo>
                    <a:pt x="35" y="63"/>
                    <a:pt x="35" y="66"/>
                    <a:pt x="35" y="67"/>
                  </a:cubicBezTo>
                  <a:cubicBezTo>
                    <a:pt x="36" y="68"/>
                    <a:pt x="35" y="69"/>
                    <a:pt x="35" y="69"/>
                  </a:cubicBezTo>
                  <a:cubicBezTo>
                    <a:pt x="35" y="70"/>
                    <a:pt x="36" y="70"/>
                    <a:pt x="36" y="70"/>
                  </a:cubicBezTo>
                  <a:cubicBezTo>
                    <a:pt x="35" y="74"/>
                    <a:pt x="36" y="75"/>
                    <a:pt x="36" y="75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9" y="74"/>
                    <a:pt x="39" y="76"/>
                    <a:pt x="40" y="74"/>
                  </a:cubicBezTo>
                  <a:cubicBezTo>
                    <a:pt x="42" y="71"/>
                    <a:pt x="41" y="70"/>
                    <a:pt x="41" y="69"/>
                  </a:cubicBezTo>
                  <a:cubicBezTo>
                    <a:pt x="42" y="68"/>
                    <a:pt x="41" y="66"/>
                    <a:pt x="41" y="65"/>
                  </a:cubicBezTo>
                  <a:close/>
                  <a:moveTo>
                    <a:pt x="38" y="75"/>
                  </a:moveTo>
                  <a:cubicBezTo>
                    <a:pt x="37" y="76"/>
                    <a:pt x="38" y="71"/>
                    <a:pt x="38" y="71"/>
                  </a:cubicBezTo>
                  <a:cubicBezTo>
                    <a:pt x="38" y="71"/>
                    <a:pt x="39" y="73"/>
                    <a:pt x="38" y="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3" name="Freeform 297"/>
            <p:cNvSpPr>
              <a:spLocks noEditPoints="1"/>
            </p:cNvSpPr>
            <p:nvPr/>
          </p:nvSpPr>
          <p:spPr bwMode="auto">
            <a:xfrm>
              <a:off x="2954" y="1745"/>
              <a:ext cx="44" cy="126"/>
            </a:xfrm>
            <a:custGeom>
              <a:avLst/>
              <a:gdLst>
                <a:gd name="T0" fmla="*/ 9 w 47"/>
                <a:gd name="T1" fmla="*/ 20 h 138"/>
                <a:gd name="T2" fmla="*/ 7 w 47"/>
                <a:gd name="T3" fmla="*/ 17 h 138"/>
                <a:gd name="T4" fmla="*/ 7 w 47"/>
                <a:gd name="T5" fmla="*/ 15 h 138"/>
                <a:gd name="T6" fmla="*/ 7 w 47"/>
                <a:gd name="T7" fmla="*/ 10 h 138"/>
                <a:gd name="T8" fmla="*/ 10 w 47"/>
                <a:gd name="T9" fmla="*/ 9 h 138"/>
                <a:gd name="T10" fmla="*/ 10 w 47"/>
                <a:gd name="T11" fmla="*/ 9 h 138"/>
                <a:gd name="T12" fmla="*/ 11 w 47"/>
                <a:gd name="T13" fmla="*/ 9 h 138"/>
                <a:gd name="T14" fmla="*/ 12 w 47"/>
                <a:gd name="T15" fmla="*/ 5 h 138"/>
                <a:gd name="T16" fmla="*/ 8 w 47"/>
                <a:gd name="T17" fmla="*/ 5 h 138"/>
                <a:gd name="T18" fmla="*/ 7 w 47"/>
                <a:gd name="T19" fmla="*/ 5 h 138"/>
                <a:gd name="T20" fmla="*/ 7 w 47"/>
                <a:gd name="T21" fmla="*/ 1 h 138"/>
                <a:gd name="T22" fmla="*/ 7 w 47"/>
                <a:gd name="T23" fmla="*/ 5 h 138"/>
                <a:gd name="T24" fmla="*/ 7 w 47"/>
                <a:gd name="T25" fmla="*/ 5 h 138"/>
                <a:gd name="T26" fmla="*/ 1 w 47"/>
                <a:gd name="T27" fmla="*/ 8 h 138"/>
                <a:gd name="T28" fmla="*/ 0 w 47"/>
                <a:gd name="T29" fmla="*/ 10 h 138"/>
                <a:gd name="T30" fmla="*/ 2 w 47"/>
                <a:gd name="T31" fmla="*/ 13 h 138"/>
                <a:gd name="T32" fmla="*/ 5 w 47"/>
                <a:gd name="T33" fmla="*/ 13 h 138"/>
                <a:gd name="T34" fmla="*/ 5 w 47"/>
                <a:gd name="T35" fmla="*/ 12 h 138"/>
                <a:gd name="T36" fmla="*/ 7 w 47"/>
                <a:gd name="T37" fmla="*/ 12 h 138"/>
                <a:gd name="T38" fmla="*/ 7 w 47"/>
                <a:gd name="T39" fmla="*/ 14 h 138"/>
                <a:gd name="T40" fmla="*/ 7 w 47"/>
                <a:gd name="T41" fmla="*/ 16 h 138"/>
                <a:gd name="T42" fmla="*/ 7 w 47"/>
                <a:gd name="T43" fmla="*/ 18 h 138"/>
                <a:gd name="T44" fmla="*/ 7 w 47"/>
                <a:gd name="T45" fmla="*/ 20 h 138"/>
                <a:gd name="T46" fmla="*/ 7 w 47"/>
                <a:gd name="T47" fmla="*/ 20 h 138"/>
                <a:gd name="T48" fmla="*/ 7 w 47"/>
                <a:gd name="T49" fmla="*/ 19 h 138"/>
                <a:gd name="T50" fmla="*/ 7 w 47"/>
                <a:gd name="T51" fmla="*/ 19 h 138"/>
                <a:gd name="T52" fmla="*/ 7 w 47"/>
                <a:gd name="T53" fmla="*/ 17 h 138"/>
                <a:gd name="T54" fmla="*/ 7 w 47"/>
                <a:gd name="T55" fmla="*/ 15 h 138"/>
                <a:gd name="T56" fmla="*/ 7 w 47"/>
                <a:gd name="T57" fmla="*/ 13 h 138"/>
                <a:gd name="T58" fmla="*/ 7 w 47"/>
                <a:gd name="T59" fmla="*/ 15 h 138"/>
                <a:gd name="T60" fmla="*/ 7 w 47"/>
                <a:gd name="T61" fmla="*/ 20 h 138"/>
                <a:gd name="T62" fmla="*/ 7 w 47"/>
                <a:gd name="T63" fmla="*/ 20 h 138"/>
                <a:gd name="T64" fmla="*/ 7 w 47"/>
                <a:gd name="T65" fmla="*/ 20 h 138"/>
                <a:gd name="T66" fmla="*/ 12 w 47"/>
                <a:gd name="T67" fmla="*/ 20 h 138"/>
                <a:gd name="T68" fmla="*/ 7 w 47"/>
                <a:gd name="T69" fmla="*/ 6 h 138"/>
                <a:gd name="T70" fmla="*/ 6 w 47"/>
                <a:gd name="T71" fmla="*/ 9 h 138"/>
                <a:gd name="T72" fmla="*/ 7 w 47"/>
                <a:gd name="T73" fmla="*/ 5 h 138"/>
                <a:gd name="T74" fmla="*/ 7 w 47"/>
                <a:gd name="T75" fmla="*/ 6 h 138"/>
                <a:gd name="T76" fmla="*/ 7 w 47"/>
                <a:gd name="T77" fmla="*/ 5 h 138"/>
                <a:gd name="T78" fmla="*/ 10 w 47"/>
                <a:gd name="T79" fmla="*/ 6 h 138"/>
                <a:gd name="T80" fmla="*/ 10 w 47"/>
                <a:gd name="T81" fmla="*/ 7 h 138"/>
                <a:gd name="T82" fmla="*/ 7 w 47"/>
                <a:gd name="T83" fmla="*/ 8 h 138"/>
                <a:gd name="T84" fmla="*/ 7 w 47"/>
                <a:gd name="T85" fmla="*/ 7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" h="138">
                  <a:moveTo>
                    <a:pt x="42" y="135"/>
                  </a:moveTo>
                  <a:cubicBezTo>
                    <a:pt x="40" y="134"/>
                    <a:pt x="38" y="133"/>
                    <a:pt x="38" y="133"/>
                  </a:cubicBezTo>
                  <a:cubicBezTo>
                    <a:pt x="38" y="133"/>
                    <a:pt x="38" y="133"/>
                    <a:pt x="36" y="131"/>
                  </a:cubicBezTo>
                  <a:cubicBezTo>
                    <a:pt x="36" y="131"/>
                    <a:pt x="35" y="124"/>
                    <a:pt x="34" y="117"/>
                  </a:cubicBezTo>
                  <a:cubicBezTo>
                    <a:pt x="32" y="111"/>
                    <a:pt x="34" y="113"/>
                    <a:pt x="34" y="106"/>
                  </a:cubicBezTo>
                  <a:cubicBezTo>
                    <a:pt x="34" y="104"/>
                    <a:pt x="33" y="104"/>
                    <a:pt x="34" y="99"/>
                  </a:cubicBezTo>
                  <a:cubicBezTo>
                    <a:pt x="35" y="94"/>
                    <a:pt x="35" y="93"/>
                    <a:pt x="35" y="88"/>
                  </a:cubicBezTo>
                  <a:cubicBezTo>
                    <a:pt x="35" y="74"/>
                    <a:pt x="33" y="65"/>
                    <a:pt x="34" y="63"/>
                  </a:cubicBezTo>
                  <a:cubicBezTo>
                    <a:pt x="34" y="62"/>
                    <a:pt x="34" y="62"/>
                    <a:pt x="35" y="60"/>
                  </a:cubicBezTo>
                  <a:cubicBezTo>
                    <a:pt x="36" y="60"/>
                    <a:pt x="36" y="60"/>
                    <a:pt x="39" y="60"/>
                  </a:cubicBezTo>
                  <a:cubicBezTo>
                    <a:pt x="39" y="60"/>
                    <a:pt x="39" y="62"/>
                    <a:pt x="39" y="62"/>
                  </a:cubicBezTo>
                  <a:cubicBezTo>
                    <a:pt x="40" y="63"/>
                    <a:pt x="41" y="62"/>
                    <a:pt x="41" y="59"/>
                  </a:cubicBezTo>
                  <a:cubicBezTo>
                    <a:pt x="41" y="59"/>
                    <a:pt x="42" y="59"/>
                    <a:pt x="42" y="58"/>
                  </a:cubicBezTo>
                  <a:cubicBezTo>
                    <a:pt x="43" y="57"/>
                    <a:pt x="43" y="57"/>
                    <a:pt x="44" y="56"/>
                  </a:cubicBezTo>
                  <a:cubicBezTo>
                    <a:pt x="44" y="54"/>
                    <a:pt x="47" y="50"/>
                    <a:pt x="47" y="47"/>
                  </a:cubicBezTo>
                  <a:cubicBezTo>
                    <a:pt x="47" y="44"/>
                    <a:pt x="45" y="41"/>
                    <a:pt x="45" y="41"/>
                  </a:cubicBezTo>
                  <a:cubicBezTo>
                    <a:pt x="44" y="38"/>
                    <a:pt x="44" y="39"/>
                    <a:pt x="43" y="38"/>
                  </a:cubicBezTo>
                  <a:cubicBezTo>
                    <a:pt x="39" y="31"/>
                    <a:pt x="37" y="27"/>
                    <a:pt x="35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2" y="23"/>
                    <a:pt x="31" y="23"/>
                    <a:pt x="31" y="23"/>
                  </a:cubicBezTo>
                  <a:cubicBezTo>
                    <a:pt x="32" y="22"/>
                    <a:pt x="31" y="20"/>
                    <a:pt x="30" y="14"/>
                  </a:cubicBezTo>
                  <a:cubicBezTo>
                    <a:pt x="29" y="6"/>
                    <a:pt x="26" y="2"/>
                    <a:pt x="25" y="1"/>
                  </a:cubicBezTo>
                  <a:cubicBezTo>
                    <a:pt x="22" y="0"/>
                    <a:pt x="22" y="1"/>
                    <a:pt x="20" y="1"/>
                  </a:cubicBezTo>
                  <a:cubicBezTo>
                    <a:pt x="19" y="1"/>
                    <a:pt x="18" y="1"/>
                    <a:pt x="14" y="8"/>
                  </a:cubicBezTo>
                  <a:cubicBezTo>
                    <a:pt x="10" y="18"/>
                    <a:pt x="13" y="22"/>
                    <a:pt x="13" y="22"/>
                  </a:cubicBezTo>
                  <a:cubicBezTo>
                    <a:pt x="13" y="22"/>
                    <a:pt x="12" y="22"/>
                    <a:pt x="11" y="24"/>
                  </a:cubicBezTo>
                  <a:cubicBezTo>
                    <a:pt x="9" y="26"/>
                    <a:pt x="11" y="23"/>
                    <a:pt x="6" y="27"/>
                  </a:cubicBezTo>
                  <a:cubicBezTo>
                    <a:pt x="5" y="28"/>
                    <a:pt x="1" y="46"/>
                    <a:pt x="1" y="53"/>
                  </a:cubicBezTo>
                  <a:cubicBezTo>
                    <a:pt x="1" y="54"/>
                    <a:pt x="0" y="54"/>
                    <a:pt x="0" y="57"/>
                  </a:cubicBezTo>
                  <a:cubicBezTo>
                    <a:pt x="0" y="59"/>
                    <a:pt x="0" y="60"/>
                    <a:pt x="0" y="61"/>
                  </a:cubicBezTo>
                  <a:cubicBezTo>
                    <a:pt x="1" y="63"/>
                    <a:pt x="0" y="70"/>
                    <a:pt x="0" y="74"/>
                  </a:cubicBezTo>
                  <a:cubicBezTo>
                    <a:pt x="0" y="76"/>
                    <a:pt x="0" y="78"/>
                    <a:pt x="2" y="81"/>
                  </a:cubicBezTo>
                  <a:cubicBezTo>
                    <a:pt x="2" y="81"/>
                    <a:pt x="5" y="83"/>
                    <a:pt x="5" y="82"/>
                  </a:cubicBezTo>
                  <a:cubicBezTo>
                    <a:pt x="6" y="82"/>
                    <a:pt x="5" y="82"/>
                    <a:pt x="5" y="81"/>
                  </a:cubicBezTo>
                  <a:cubicBezTo>
                    <a:pt x="4" y="79"/>
                    <a:pt x="4" y="78"/>
                    <a:pt x="5" y="78"/>
                  </a:cubicBezTo>
                  <a:cubicBezTo>
                    <a:pt x="5" y="77"/>
                    <a:pt x="5" y="78"/>
                    <a:pt x="5" y="79"/>
                  </a:cubicBezTo>
                  <a:cubicBezTo>
                    <a:pt x="5" y="79"/>
                    <a:pt x="5" y="80"/>
                    <a:pt x="5" y="80"/>
                  </a:cubicBezTo>
                  <a:cubicBezTo>
                    <a:pt x="6" y="81"/>
                    <a:pt x="7" y="75"/>
                    <a:pt x="7" y="75"/>
                  </a:cubicBezTo>
                  <a:cubicBezTo>
                    <a:pt x="7" y="75"/>
                    <a:pt x="7" y="80"/>
                    <a:pt x="8" y="83"/>
                  </a:cubicBezTo>
                  <a:cubicBezTo>
                    <a:pt x="9" y="83"/>
                    <a:pt x="7" y="85"/>
                    <a:pt x="8" y="92"/>
                  </a:cubicBezTo>
                  <a:cubicBezTo>
                    <a:pt x="8" y="93"/>
                    <a:pt x="8" y="93"/>
                    <a:pt x="9" y="94"/>
                  </a:cubicBezTo>
                  <a:cubicBezTo>
                    <a:pt x="9" y="94"/>
                    <a:pt x="8" y="97"/>
                    <a:pt x="10" y="105"/>
                  </a:cubicBezTo>
                  <a:cubicBezTo>
                    <a:pt x="10" y="105"/>
                    <a:pt x="8" y="115"/>
                    <a:pt x="10" y="120"/>
                  </a:cubicBezTo>
                  <a:cubicBezTo>
                    <a:pt x="10" y="120"/>
                    <a:pt x="10" y="123"/>
                    <a:pt x="10" y="123"/>
                  </a:cubicBezTo>
                  <a:cubicBezTo>
                    <a:pt x="10" y="125"/>
                    <a:pt x="12" y="127"/>
                    <a:pt x="12" y="128"/>
                  </a:cubicBezTo>
                  <a:cubicBezTo>
                    <a:pt x="13" y="128"/>
                    <a:pt x="12" y="129"/>
                    <a:pt x="11" y="131"/>
                  </a:cubicBezTo>
                  <a:cubicBezTo>
                    <a:pt x="10" y="134"/>
                    <a:pt x="11" y="137"/>
                    <a:pt x="12" y="138"/>
                  </a:cubicBezTo>
                  <a:cubicBezTo>
                    <a:pt x="13" y="138"/>
                    <a:pt x="17" y="135"/>
                    <a:pt x="17" y="134"/>
                  </a:cubicBezTo>
                  <a:cubicBezTo>
                    <a:pt x="17" y="133"/>
                    <a:pt x="17" y="131"/>
                    <a:pt x="17" y="131"/>
                  </a:cubicBezTo>
                  <a:cubicBezTo>
                    <a:pt x="17" y="131"/>
                    <a:pt x="18" y="128"/>
                    <a:pt x="18" y="128"/>
                  </a:cubicBezTo>
                  <a:cubicBezTo>
                    <a:pt x="19" y="128"/>
                    <a:pt x="20" y="128"/>
                    <a:pt x="20" y="128"/>
                  </a:cubicBezTo>
                  <a:cubicBezTo>
                    <a:pt x="20" y="127"/>
                    <a:pt x="20" y="127"/>
                    <a:pt x="20" y="126"/>
                  </a:cubicBezTo>
                  <a:cubicBezTo>
                    <a:pt x="20" y="124"/>
                    <a:pt x="20" y="123"/>
                    <a:pt x="20" y="121"/>
                  </a:cubicBezTo>
                  <a:cubicBezTo>
                    <a:pt x="19" y="119"/>
                    <a:pt x="20" y="118"/>
                    <a:pt x="19" y="116"/>
                  </a:cubicBezTo>
                  <a:cubicBezTo>
                    <a:pt x="19" y="114"/>
                    <a:pt x="19" y="112"/>
                    <a:pt x="19" y="110"/>
                  </a:cubicBezTo>
                  <a:cubicBezTo>
                    <a:pt x="18" y="102"/>
                    <a:pt x="17" y="101"/>
                    <a:pt x="18" y="100"/>
                  </a:cubicBezTo>
                  <a:cubicBezTo>
                    <a:pt x="18" y="100"/>
                    <a:pt x="18" y="95"/>
                    <a:pt x="19" y="90"/>
                  </a:cubicBezTo>
                  <a:cubicBezTo>
                    <a:pt x="19" y="85"/>
                    <a:pt x="20" y="80"/>
                    <a:pt x="20" y="81"/>
                  </a:cubicBezTo>
                  <a:cubicBezTo>
                    <a:pt x="20" y="81"/>
                    <a:pt x="21" y="84"/>
                    <a:pt x="22" y="89"/>
                  </a:cubicBezTo>
                  <a:cubicBezTo>
                    <a:pt x="23" y="91"/>
                    <a:pt x="24" y="95"/>
                    <a:pt x="24" y="96"/>
                  </a:cubicBezTo>
                  <a:cubicBezTo>
                    <a:pt x="24" y="101"/>
                    <a:pt x="25" y="105"/>
                    <a:pt x="25" y="106"/>
                  </a:cubicBezTo>
                  <a:cubicBezTo>
                    <a:pt x="24" y="110"/>
                    <a:pt x="24" y="124"/>
                    <a:pt x="25" y="130"/>
                  </a:cubicBezTo>
                  <a:cubicBezTo>
                    <a:pt x="25" y="130"/>
                    <a:pt x="25" y="131"/>
                    <a:pt x="25" y="132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7" y="133"/>
                    <a:pt x="28" y="133"/>
                  </a:cubicBezTo>
                  <a:cubicBezTo>
                    <a:pt x="30" y="133"/>
                    <a:pt x="31" y="134"/>
                    <a:pt x="32" y="134"/>
                  </a:cubicBezTo>
                  <a:cubicBezTo>
                    <a:pt x="33" y="134"/>
                    <a:pt x="35" y="137"/>
                    <a:pt x="37" y="138"/>
                  </a:cubicBezTo>
                  <a:cubicBezTo>
                    <a:pt x="39" y="138"/>
                    <a:pt x="45" y="138"/>
                    <a:pt x="45" y="136"/>
                  </a:cubicBezTo>
                  <a:cubicBezTo>
                    <a:pt x="44" y="136"/>
                    <a:pt x="43" y="136"/>
                    <a:pt x="42" y="135"/>
                  </a:cubicBezTo>
                  <a:close/>
                  <a:moveTo>
                    <a:pt x="10" y="46"/>
                  </a:moveTo>
                  <a:cubicBezTo>
                    <a:pt x="9" y="48"/>
                    <a:pt x="11" y="50"/>
                    <a:pt x="10" y="51"/>
                  </a:cubicBezTo>
                  <a:cubicBezTo>
                    <a:pt x="9" y="52"/>
                    <a:pt x="6" y="59"/>
                    <a:pt x="6" y="59"/>
                  </a:cubicBezTo>
                  <a:cubicBezTo>
                    <a:pt x="5" y="54"/>
                    <a:pt x="9" y="37"/>
                    <a:pt x="10" y="39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2"/>
                    <a:pt x="10" y="41"/>
                    <a:pt x="10" y="43"/>
                  </a:cubicBezTo>
                  <a:cubicBezTo>
                    <a:pt x="10" y="44"/>
                    <a:pt x="11" y="45"/>
                    <a:pt x="10" y="46"/>
                  </a:cubicBezTo>
                  <a:close/>
                  <a:moveTo>
                    <a:pt x="32" y="48"/>
                  </a:moveTo>
                  <a:cubicBezTo>
                    <a:pt x="33" y="44"/>
                    <a:pt x="34" y="38"/>
                    <a:pt x="34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9"/>
                    <a:pt x="39" y="43"/>
                    <a:pt x="40" y="45"/>
                  </a:cubicBezTo>
                  <a:cubicBezTo>
                    <a:pt x="40" y="45"/>
                    <a:pt x="40" y="46"/>
                    <a:pt x="40" y="47"/>
                  </a:cubicBezTo>
                  <a:cubicBezTo>
                    <a:pt x="40" y="48"/>
                    <a:pt x="41" y="49"/>
                    <a:pt x="40" y="49"/>
                  </a:cubicBezTo>
                  <a:cubicBezTo>
                    <a:pt x="39" y="50"/>
                    <a:pt x="38" y="54"/>
                    <a:pt x="38" y="54"/>
                  </a:cubicBezTo>
                  <a:cubicBezTo>
                    <a:pt x="35" y="54"/>
                    <a:pt x="36" y="55"/>
                    <a:pt x="34" y="55"/>
                  </a:cubicBezTo>
                  <a:cubicBezTo>
                    <a:pt x="34" y="55"/>
                    <a:pt x="33" y="54"/>
                    <a:pt x="33" y="52"/>
                  </a:cubicBezTo>
                  <a:cubicBezTo>
                    <a:pt x="33" y="50"/>
                    <a:pt x="32" y="49"/>
                    <a:pt x="32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4" name="Freeform 298"/>
            <p:cNvSpPr>
              <a:spLocks noEditPoints="1"/>
            </p:cNvSpPr>
            <p:nvPr/>
          </p:nvSpPr>
          <p:spPr bwMode="auto">
            <a:xfrm>
              <a:off x="2880" y="1783"/>
              <a:ext cx="45" cy="114"/>
            </a:xfrm>
            <a:custGeom>
              <a:avLst/>
              <a:gdLst>
                <a:gd name="T0" fmla="*/ 6 w 49"/>
                <a:gd name="T1" fmla="*/ 17 h 125"/>
                <a:gd name="T2" fmla="*/ 8 w 49"/>
                <a:gd name="T3" fmla="*/ 13 h 125"/>
                <a:gd name="T4" fmla="*/ 6 w 49"/>
                <a:gd name="T5" fmla="*/ 6 h 125"/>
                <a:gd name="T6" fmla="*/ 6 w 49"/>
                <a:gd name="T7" fmla="*/ 5 h 125"/>
                <a:gd name="T8" fmla="*/ 6 w 49"/>
                <a:gd name="T9" fmla="*/ 5 h 125"/>
                <a:gd name="T10" fmla="*/ 6 w 49"/>
                <a:gd name="T11" fmla="*/ 5 h 125"/>
                <a:gd name="T12" fmla="*/ 6 w 49"/>
                <a:gd name="T13" fmla="*/ 5 h 125"/>
                <a:gd name="T14" fmla="*/ 6 w 49"/>
                <a:gd name="T15" fmla="*/ 5 h 125"/>
                <a:gd name="T16" fmla="*/ 6 w 49"/>
                <a:gd name="T17" fmla="*/ 5 h 125"/>
                <a:gd name="T18" fmla="*/ 6 w 49"/>
                <a:gd name="T19" fmla="*/ 5 h 125"/>
                <a:gd name="T20" fmla="*/ 6 w 49"/>
                <a:gd name="T21" fmla="*/ 2 h 125"/>
                <a:gd name="T22" fmla="*/ 6 w 49"/>
                <a:gd name="T23" fmla="*/ 1 h 125"/>
                <a:gd name="T24" fmla="*/ 6 w 49"/>
                <a:gd name="T25" fmla="*/ 5 h 125"/>
                <a:gd name="T26" fmla="*/ 6 w 49"/>
                <a:gd name="T27" fmla="*/ 5 h 125"/>
                <a:gd name="T28" fmla="*/ 6 w 49"/>
                <a:gd name="T29" fmla="*/ 5 h 125"/>
                <a:gd name="T30" fmla="*/ 6 w 49"/>
                <a:gd name="T31" fmla="*/ 10 h 125"/>
                <a:gd name="T32" fmla="*/ 6 w 49"/>
                <a:gd name="T33" fmla="*/ 12 h 125"/>
                <a:gd name="T34" fmla="*/ 0 w 49"/>
                <a:gd name="T35" fmla="*/ 13 h 125"/>
                <a:gd name="T36" fmla="*/ 6 w 49"/>
                <a:gd name="T37" fmla="*/ 13 h 125"/>
                <a:gd name="T38" fmla="*/ 6 w 49"/>
                <a:gd name="T39" fmla="*/ 11 h 125"/>
                <a:gd name="T40" fmla="*/ 6 w 49"/>
                <a:gd name="T41" fmla="*/ 12 h 125"/>
                <a:gd name="T42" fmla="*/ 6 w 49"/>
                <a:gd name="T43" fmla="*/ 15 h 125"/>
                <a:gd name="T44" fmla="*/ 6 w 49"/>
                <a:gd name="T45" fmla="*/ 16 h 125"/>
                <a:gd name="T46" fmla="*/ 6 w 49"/>
                <a:gd name="T47" fmla="*/ 16 h 125"/>
                <a:gd name="T48" fmla="*/ 6 w 49"/>
                <a:gd name="T49" fmla="*/ 16 h 125"/>
                <a:gd name="T50" fmla="*/ 6 w 49"/>
                <a:gd name="T51" fmla="*/ 18 h 125"/>
                <a:gd name="T52" fmla="*/ 6 w 49"/>
                <a:gd name="T53" fmla="*/ 17 h 125"/>
                <a:gd name="T54" fmla="*/ 7 w 49"/>
                <a:gd name="T55" fmla="*/ 17 h 125"/>
                <a:gd name="T56" fmla="*/ 6 w 49"/>
                <a:gd name="T57" fmla="*/ 13 h 125"/>
                <a:gd name="T58" fmla="*/ 6 w 49"/>
                <a:gd name="T59" fmla="*/ 11 h 125"/>
                <a:gd name="T60" fmla="*/ 6 w 49"/>
                <a:gd name="T61" fmla="*/ 13 h 125"/>
                <a:gd name="T62" fmla="*/ 6 w 49"/>
                <a:gd name="T63" fmla="*/ 5 h 125"/>
                <a:gd name="T64" fmla="*/ 6 w 49"/>
                <a:gd name="T65" fmla="*/ 5 h 125"/>
                <a:gd name="T66" fmla="*/ 6 w 49"/>
                <a:gd name="T67" fmla="*/ 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125">
                  <a:moveTo>
                    <a:pt x="41" y="121"/>
                  </a:moveTo>
                  <a:cubicBezTo>
                    <a:pt x="40" y="121"/>
                    <a:pt x="38" y="118"/>
                    <a:pt x="38" y="116"/>
                  </a:cubicBezTo>
                  <a:cubicBezTo>
                    <a:pt x="38" y="114"/>
                    <a:pt x="40" y="97"/>
                    <a:pt x="40" y="96"/>
                  </a:cubicBezTo>
                  <a:cubicBezTo>
                    <a:pt x="40" y="95"/>
                    <a:pt x="49" y="87"/>
                    <a:pt x="49" y="84"/>
                  </a:cubicBezTo>
                  <a:cubicBezTo>
                    <a:pt x="49" y="82"/>
                    <a:pt x="44" y="63"/>
                    <a:pt x="41" y="61"/>
                  </a:cubicBezTo>
                  <a:cubicBezTo>
                    <a:pt x="39" y="58"/>
                    <a:pt x="41" y="50"/>
                    <a:pt x="41" y="45"/>
                  </a:cubicBezTo>
                  <a:cubicBezTo>
                    <a:pt x="40" y="41"/>
                    <a:pt x="41" y="38"/>
                    <a:pt x="41" y="36"/>
                  </a:cubicBezTo>
                  <a:cubicBezTo>
                    <a:pt x="41" y="33"/>
                    <a:pt x="38" y="29"/>
                    <a:pt x="36" y="26"/>
                  </a:cubicBezTo>
                  <a:cubicBezTo>
                    <a:pt x="36" y="25"/>
                    <a:pt x="37" y="26"/>
                    <a:pt x="37" y="22"/>
                  </a:cubicBezTo>
                  <a:cubicBezTo>
                    <a:pt x="37" y="21"/>
                    <a:pt x="34" y="18"/>
                    <a:pt x="36" y="17"/>
                  </a:cubicBezTo>
                  <a:cubicBezTo>
                    <a:pt x="36" y="17"/>
                    <a:pt x="39" y="18"/>
                    <a:pt x="40" y="17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4"/>
                    <a:pt x="40" y="14"/>
                  </a:cubicBezTo>
                  <a:cubicBezTo>
                    <a:pt x="40" y="14"/>
                    <a:pt x="41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41" y="13"/>
                    <a:pt x="42" y="13"/>
                    <a:pt x="42" y="13"/>
                  </a:cubicBezTo>
                  <a:cubicBezTo>
                    <a:pt x="42" y="12"/>
                    <a:pt x="40" y="10"/>
                    <a:pt x="40" y="9"/>
                  </a:cubicBezTo>
                  <a:cubicBezTo>
                    <a:pt x="40" y="8"/>
                    <a:pt x="40" y="8"/>
                    <a:pt x="40" y="7"/>
                  </a:cubicBezTo>
                  <a:cubicBezTo>
                    <a:pt x="40" y="6"/>
                    <a:pt x="41" y="6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40" y="4"/>
                    <a:pt x="40" y="2"/>
                    <a:pt x="39" y="2"/>
                  </a:cubicBezTo>
                  <a:cubicBezTo>
                    <a:pt x="38" y="2"/>
                    <a:pt x="36" y="1"/>
                    <a:pt x="36" y="1"/>
                  </a:cubicBezTo>
                  <a:cubicBezTo>
                    <a:pt x="36" y="0"/>
                    <a:pt x="34" y="1"/>
                    <a:pt x="33" y="1"/>
                  </a:cubicBezTo>
                  <a:cubicBezTo>
                    <a:pt x="33" y="1"/>
                    <a:pt x="31" y="0"/>
                    <a:pt x="30" y="1"/>
                  </a:cubicBezTo>
                  <a:cubicBezTo>
                    <a:pt x="29" y="1"/>
                    <a:pt x="24" y="3"/>
                    <a:pt x="24" y="11"/>
                  </a:cubicBezTo>
                  <a:cubicBezTo>
                    <a:pt x="24" y="11"/>
                    <a:pt x="22" y="12"/>
                    <a:pt x="23" y="18"/>
                  </a:cubicBezTo>
                  <a:cubicBezTo>
                    <a:pt x="25" y="25"/>
                    <a:pt x="22" y="23"/>
                    <a:pt x="22" y="23"/>
                  </a:cubicBezTo>
                  <a:cubicBezTo>
                    <a:pt x="22" y="23"/>
                    <a:pt x="20" y="24"/>
                    <a:pt x="22" y="26"/>
                  </a:cubicBezTo>
                  <a:cubicBezTo>
                    <a:pt x="24" y="27"/>
                    <a:pt x="22" y="31"/>
                    <a:pt x="23" y="32"/>
                  </a:cubicBezTo>
                  <a:cubicBezTo>
                    <a:pt x="25" y="38"/>
                    <a:pt x="23" y="47"/>
                    <a:pt x="24" y="50"/>
                  </a:cubicBezTo>
                  <a:cubicBezTo>
                    <a:pt x="25" y="52"/>
                    <a:pt x="26" y="61"/>
                    <a:pt x="25" y="62"/>
                  </a:cubicBezTo>
                  <a:cubicBezTo>
                    <a:pt x="24" y="65"/>
                    <a:pt x="23" y="67"/>
                    <a:pt x="23" y="67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2" y="70"/>
                    <a:pt x="11" y="70"/>
                  </a:cubicBezTo>
                  <a:cubicBezTo>
                    <a:pt x="10" y="70"/>
                    <a:pt x="0" y="77"/>
                    <a:pt x="0" y="80"/>
                  </a:cubicBezTo>
                  <a:cubicBezTo>
                    <a:pt x="0" y="82"/>
                    <a:pt x="16" y="98"/>
                    <a:pt x="19" y="98"/>
                  </a:cubicBezTo>
                  <a:cubicBezTo>
                    <a:pt x="22" y="97"/>
                    <a:pt x="28" y="87"/>
                    <a:pt x="28" y="86"/>
                  </a:cubicBezTo>
                  <a:cubicBezTo>
                    <a:pt x="27" y="84"/>
                    <a:pt x="23" y="82"/>
                    <a:pt x="23" y="82"/>
                  </a:cubicBezTo>
                  <a:cubicBezTo>
                    <a:pt x="23" y="82"/>
                    <a:pt x="26" y="73"/>
                    <a:pt x="27" y="72"/>
                  </a:cubicBezTo>
                  <a:cubicBezTo>
                    <a:pt x="28" y="72"/>
                    <a:pt x="29" y="73"/>
                    <a:pt x="29" y="73"/>
                  </a:cubicBezTo>
                  <a:cubicBezTo>
                    <a:pt x="29" y="76"/>
                    <a:pt x="31" y="77"/>
                    <a:pt x="30" y="78"/>
                  </a:cubicBezTo>
                  <a:cubicBezTo>
                    <a:pt x="30" y="78"/>
                    <a:pt x="29" y="81"/>
                    <a:pt x="29" y="85"/>
                  </a:cubicBezTo>
                  <a:cubicBezTo>
                    <a:pt x="28" y="90"/>
                    <a:pt x="29" y="96"/>
                    <a:pt x="27" y="98"/>
                  </a:cubicBezTo>
                  <a:cubicBezTo>
                    <a:pt x="24" y="102"/>
                    <a:pt x="21" y="99"/>
                    <a:pt x="19" y="104"/>
                  </a:cubicBezTo>
                  <a:cubicBezTo>
                    <a:pt x="18" y="105"/>
                    <a:pt x="20" y="106"/>
                    <a:pt x="20" y="107"/>
                  </a:cubicBezTo>
                  <a:cubicBezTo>
                    <a:pt x="20" y="107"/>
                    <a:pt x="19" y="110"/>
                    <a:pt x="17" y="112"/>
                  </a:cubicBezTo>
                  <a:cubicBezTo>
                    <a:pt x="17" y="112"/>
                    <a:pt x="18" y="113"/>
                    <a:pt x="18" y="113"/>
                  </a:cubicBezTo>
                  <a:cubicBezTo>
                    <a:pt x="22" y="110"/>
                    <a:pt x="22" y="110"/>
                    <a:pt x="22" y="110"/>
                  </a:cubicBezTo>
                  <a:cubicBezTo>
                    <a:pt x="22" y="110"/>
                    <a:pt x="24" y="112"/>
                    <a:pt x="24" y="113"/>
                  </a:cubicBezTo>
                  <a:cubicBezTo>
                    <a:pt x="23" y="114"/>
                    <a:pt x="23" y="118"/>
                    <a:pt x="28" y="120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121"/>
                    <a:pt x="33" y="121"/>
                    <a:pt x="34" y="121"/>
                  </a:cubicBezTo>
                  <a:cubicBezTo>
                    <a:pt x="34" y="121"/>
                    <a:pt x="33" y="125"/>
                    <a:pt x="44" y="122"/>
                  </a:cubicBezTo>
                  <a:cubicBezTo>
                    <a:pt x="45" y="122"/>
                    <a:pt x="42" y="121"/>
                    <a:pt x="41" y="121"/>
                  </a:cubicBezTo>
                  <a:close/>
                  <a:moveTo>
                    <a:pt x="22" y="82"/>
                  </a:move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23" y="69"/>
                    <a:pt x="23" y="69"/>
                  </a:cubicBezTo>
                  <a:cubicBezTo>
                    <a:pt x="23" y="70"/>
                    <a:pt x="25" y="72"/>
                    <a:pt x="25" y="72"/>
                  </a:cubicBezTo>
                  <a:lnTo>
                    <a:pt x="22" y="82"/>
                  </a:lnTo>
                  <a:close/>
                  <a:moveTo>
                    <a:pt x="27" y="20"/>
                  </a:moveTo>
                  <a:cubicBezTo>
                    <a:pt x="27" y="21"/>
                    <a:pt x="26" y="21"/>
                    <a:pt x="26" y="21"/>
                  </a:cubicBezTo>
                  <a:cubicBezTo>
                    <a:pt x="26" y="21"/>
                    <a:pt x="27" y="18"/>
                    <a:pt x="26" y="17"/>
                  </a:cubicBezTo>
                  <a:cubicBezTo>
                    <a:pt x="26" y="17"/>
                    <a:pt x="27" y="17"/>
                    <a:pt x="27" y="17"/>
                  </a:cubicBezTo>
                  <a:cubicBezTo>
                    <a:pt x="27" y="17"/>
                    <a:pt x="27" y="18"/>
                    <a:pt x="28" y="18"/>
                  </a:cubicBezTo>
                  <a:cubicBezTo>
                    <a:pt x="28" y="18"/>
                    <a:pt x="27" y="20"/>
                    <a:pt x="27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5" name="Freeform 299"/>
            <p:cNvSpPr>
              <a:spLocks noEditPoints="1"/>
            </p:cNvSpPr>
            <p:nvPr/>
          </p:nvSpPr>
          <p:spPr bwMode="auto">
            <a:xfrm>
              <a:off x="3079" y="1753"/>
              <a:ext cx="45" cy="141"/>
            </a:xfrm>
            <a:custGeom>
              <a:avLst/>
              <a:gdLst>
                <a:gd name="T0" fmla="*/ 8 w 49"/>
                <a:gd name="T1" fmla="*/ 12 h 154"/>
                <a:gd name="T2" fmla="*/ 7 w 49"/>
                <a:gd name="T3" fmla="*/ 7 h 154"/>
                <a:gd name="T4" fmla="*/ 6 w 49"/>
                <a:gd name="T5" fmla="*/ 5 h 154"/>
                <a:gd name="T6" fmla="*/ 6 w 49"/>
                <a:gd name="T7" fmla="*/ 5 h 154"/>
                <a:gd name="T8" fmla="*/ 6 w 49"/>
                <a:gd name="T9" fmla="*/ 5 h 154"/>
                <a:gd name="T10" fmla="*/ 6 w 49"/>
                <a:gd name="T11" fmla="*/ 5 h 154"/>
                <a:gd name="T12" fmla="*/ 6 w 49"/>
                <a:gd name="T13" fmla="*/ 5 h 154"/>
                <a:gd name="T14" fmla="*/ 6 w 49"/>
                <a:gd name="T15" fmla="*/ 4 h 154"/>
                <a:gd name="T16" fmla="*/ 6 w 49"/>
                <a:gd name="T17" fmla="*/ 5 h 154"/>
                <a:gd name="T18" fmla="*/ 6 w 49"/>
                <a:gd name="T19" fmla="*/ 5 h 154"/>
                <a:gd name="T20" fmla="*/ 6 w 49"/>
                <a:gd name="T21" fmla="*/ 5 h 154"/>
                <a:gd name="T22" fmla="*/ 6 w 49"/>
                <a:gd name="T23" fmla="*/ 5 h 154"/>
                <a:gd name="T24" fmla="*/ 6 w 49"/>
                <a:gd name="T25" fmla="*/ 5 h 154"/>
                <a:gd name="T26" fmla="*/ 6 w 49"/>
                <a:gd name="T27" fmla="*/ 5 h 154"/>
                <a:gd name="T28" fmla="*/ 4 w 49"/>
                <a:gd name="T29" fmla="*/ 8 h 154"/>
                <a:gd name="T30" fmla="*/ 6 w 49"/>
                <a:gd name="T31" fmla="*/ 9 h 154"/>
                <a:gd name="T32" fmla="*/ 5 w 49"/>
                <a:gd name="T33" fmla="*/ 12 h 154"/>
                <a:gd name="T34" fmla="*/ 6 w 49"/>
                <a:gd name="T35" fmla="*/ 12 h 154"/>
                <a:gd name="T36" fmla="*/ 6 w 49"/>
                <a:gd name="T37" fmla="*/ 12 h 154"/>
                <a:gd name="T38" fmla="*/ 6 w 49"/>
                <a:gd name="T39" fmla="*/ 14 h 154"/>
                <a:gd name="T40" fmla="*/ 6 w 49"/>
                <a:gd name="T41" fmla="*/ 16 h 154"/>
                <a:gd name="T42" fmla="*/ 6 w 49"/>
                <a:gd name="T43" fmla="*/ 16 h 154"/>
                <a:gd name="T44" fmla="*/ 6 w 49"/>
                <a:gd name="T45" fmla="*/ 19 h 154"/>
                <a:gd name="T46" fmla="*/ 6 w 49"/>
                <a:gd name="T47" fmla="*/ 21 h 154"/>
                <a:gd name="T48" fmla="*/ 6 w 49"/>
                <a:gd name="T49" fmla="*/ 21 h 154"/>
                <a:gd name="T50" fmla="*/ 6 w 49"/>
                <a:gd name="T51" fmla="*/ 23 h 154"/>
                <a:gd name="T52" fmla="*/ 6 w 49"/>
                <a:gd name="T53" fmla="*/ 22 h 154"/>
                <a:gd name="T54" fmla="*/ 6 w 49"/>
                <a:gd name="T55" fmla="*/ 19 h 154"/>
                <a:gd name="T56" fmla="*/ 6 w 49"/>
                <a:gd name="T57" fmla="*/ 16 h 154"/>
                <a:gd name="T58" fmla="*/ 6 w 49"/>
                <a:gd name="T59" fmla="*/ 19 h 154"/>
                <a:gd name="T60" fmla="*/ 6 w 49"/>
                <a:gd name="T61" fmla="*/ 21 h 154"/>
                <a:gd name="T62" fmla="*/ 6 w 49"/>
                <a:gd name="T63" fmla="*/ 21 h 154"/>
                <a:gd name="T64" fmla="*/ 6 w 49"/>
                <a:gd name="T65" fmla="*/ 23 h 154"/>
                <a:gd name="T66" fmla="*/ 6 w 49"/>
                <a:gd name="T67" fmla="*/ 24 h 154"/>
                <a:gd name="T68" fmla="*/ 6 w 49"/>
                <a:gd name="T69" fmla="*/ 24 h 154"/>
                <a:gd name="T70" fmla="*/ 6 w 49"/>
                <a:gd name="T71" fmla="*/ 23 h 154"/>
                <a:gd name="T72" fmla="*/ 6 w 49"/>
                <a:gd name="T73" fmla="*/ 21 h 154"/>
                <a:gd name="T74" fmla="*/ 6 w 49"/>
                <a:gd name="T75" fmla="*/ 17 h 154"/>
                <a:gd name="T76" fmla="*/ 6 w 49"/>
                <a:gd name="T77" fmla="*/ 16 h 154"/>
                <a:gd name="T78" fmla="*/ 7 w 49"/>
                <a:gd name="T79" fmla="*/ 16 h 154"/>
                <a:gd name="T80" fmla="*/ 6 w 49"/>
                <a:gd name="T81" fmla="*/ 12 h 154"/>
                <a:gd name="T82" fmla="*/ 7 w 49"/>
                <a:gd name="T83" fmla="*/ 13 h 154"/>
                <a:gd name="T84" fmla="*/ 7 w 49"/>
                <a:gd name="T85" fmla="*/ 13 h 154"/>
                <a:gd name="T86" fmla="*/ 7 w 49"/>
                <a:gd name="T87" fmla="*/ 13 h 154"/>
                <a:gd name="T88" fmla="*/ 7 w 49"/>
                <a:gd name="T89" fmla="*/ 13 h 154"/>
                <a:gd name="T90" fmla="*/ 7 w 49"/>
                <a:gd name="T91" fmla="*/ 14 h 154"/>
                <a:gd name="T92" fmla="*/ 7 w 49"/>
                <a:gd name="T93" fmla="*/ 14 h 154"/>
                <a:gd name="T94" fmla="*/ 8 w 49"/>
                <a:gd name="T95" fmla="*/ 12 h 154"/>
                <a:gd name="T96" fmla="*/ 6 w 49"/>
                <a:gd name="T97" fmla="*/ 7 h 154"/>
                <a:gd name="T98" fmla="*/ 6 w 49"/>
                <a:gd name="T99" fmla="*/ 9 h 154"/>
                <a:gd name="T100" fmla="*/ 6 w 49"/>
                <a:gd name="T101" fmla="*/ 10 h 154"/>
                <a:gd name="T102" fmla="*/ 6 w 49"/>
                <a:gd name="T103" fmla="*/ 7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9" h="154">
                  <a:moveTo>
                    <a:pt x="46" y="72"/>
                  </a:moveTo>
                  <a:cubicBezTo>
                    <a:pt x="46" y="60"/>
                    <a:pt x="43" y="47"/>
                    <a:pt x="43" y="47"/>
                  </a:cubicBezTo>
                  <a:cubicBezTo>
                    <a:pt x="44" y="44"/>
                    <a:pt x="43" y="38"/>
                    <a:pt x="40" y="28"/>
                  </a:cubicBezTo>
                  <a:cubicBezTo>
                    <a:pt x="40" y="27"/>
                    <a:pt x="40" y="26"/>
                    <a:pt x="37" y="25"/>
                  </a:cubicBezTo>
                  <a:cubicBezTo>
                    <a:pt x="35" y="25"/>
                    <a:pt x="32" y="23"/>
                    <a:pt x="29" y="22"/>
                  </a:cubicBezTo>
                  <a:cubicBezTo>
                    <a:pt x="29" y="22"/>
                    <a:pt x="29" y="22"/>
                    <a:pt x="29" y="20"/>
                  </a:cubicBezTo>
                  <a:cubicBezTo>
                    <a:pt x="29" y="19"/>
                    <a:pt x="34" y="20"/>
                    <a:pt x="34" y="20"/>
                  </a:cubicBezTo>
                  <a:cubicBezTo>
                    <a:pt x="33" y="20"/>
                    <a:pt x="34" y="10"/>
                    <a:pt x="30" y="4"/>
                  </a:cubicBezTo>
                  <a:cubicBezTo>
                    <a:pt x="28" y="2"/>
                    <a:pt x="21" y="0"/>
                    <a:pt x="19" y="5"/>
                  </a:cubicBezTo>
                  <a:cubicBezTo>
                    <a:pt x="17" y="14"/>
                    <a:pt x="15" y="19"/>
                    <a:pt x="15" y="19"/>
                  </a:cubicBezTo>
                  <a:cubicBezTo>
                    <a:pt x="19" y="21"/>
                    <a:pt x="20" y="20"/>
                    <a:pt x="20" y="20"/>
                  </a:cubicBezTo>
                  <a:cubicBezTo>
                    <a:pt x="20" y="20"/>
                    <a:pt x="20" y="22"/>
                    <a:pt x="19" y="22"/>
                  </a:cubicBezTo>
                  <a:cubicBezTo>
                    <a:pt x="11" y="24"/>
                    <a:pt x="12" y="26"/>
                    <a:pt x="10" y="26"/>
                  </a:cubicBezTo>
                  <a:cubicBezTo>
                    <a:pt x="7" y="26"/>
                    <a:pt x="7" y="27"/>
                    <a:pt x="7" y="29"/>
                  </a:cubicBezTo>
                  <a:cubicBezTo>
                    <a:pt x="7" y="34"/>
                    <a:pt x="5" y="46"/>
                    <a:pt x="4" y="50"/>
                  </a:cubicBezTo>
                  <a:cubicBezTo>
                    <a:pt x="4" y="51"/>
                    <a:pt x="6" y="54"/>
                    <a:pt x="6" y="54"/>
                  </a:cubicBezTo>
                  <a:cubicBezTo>
                    <a:pt x="6" y="55"/>
                    <a:pt x="0" y="64"/>
                    <a:pt x="5" y="69"/>
                  </a:cubicBezTo>
                  <a:cubicBezTo>
                    <a:pt x="6" y="70"/>
                    <a:pt x="7" y="69"/>
                    <a:pt x="8" y="70"/>
                  </a:cubicBezTo>
                  <a:cubicBezTo>
                    <a:pt x="11" y="72"/>
                    <a:pt x="11" y="68"/>
                    <a:pt x="11" y="71"/>
                  </a:cubicBezTo>
                  <a:cubicBezTo>
                    <a:pt x="10" y="78"/>
                    <a:pt x="14" y="84"/>
                    <a:pt x="13" y="89"/>
                  </a:cubicBezTo>
                  <a:cubicBezTo>
                    <a:pt x="12" y="94"/>
                    <a:pt x="13" y="106"/>
                    <a:pt x="13" y="106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4" y="112"/>
                    <a:pt x="15" y="116"/>
                    <a:pt x="15" y="122"/>
                  </a:cubicBezTo>
                  <a:cubicBezTo>
                    <a:pt x="15" y="125"/>
                    <a:pt x="15" y="127"/>
                    <a:pt x="15" y="129"/>
                  </a:cubicBezTo>
                  <a:cubicBezTo>
                    <a:pt x="15" y="131"/>
                    <a:pt x="12" y="134"/>
                    <a:pt x="13" y="137"/>
                  </a:cubicBezTo>
                  <a:cubicBezTo>
                    <a:pt x="13" y="138"/>
                    <a:pt x="14" y="144"/>
                    <a:pt x="16" y="144"/>
                  </a:cubicBezTo>
                  <a:cubicBezTo>
                    <a:pt x="16" y="145"/>
                    <a:pt x="19" y="139"/>
                    <a:pt x="19" y="138"/>
                  </a:cubicBezTo>
                  <a:cubicBezTo>
                    <a:pt x="19" y="136"/>
                    <a:pt x="19" y="123"/>
                    <a:pt x="20" y="121"/>
                  </a:cubicBezTo>
                  <a:cubicBezTo>
                    <a:pt x="25" y="114"/>
                    <a:pt x="24" y="104"/>
                    <a:pt x="24" y="105"/>
                  </a:cubicBezTo>
                  <a:cubicBezTo>
                    <a:pt x="25" y="106"/>
                    <a:pt x="26" y="111"/>
                    <a:pt x="25" y="118"/>
                  </a:cubicBezTo>
                  <a:cubicBezTo>
                    <a:pt x="24" y="121"/>
                    <a:pt x="27" y="129"/>
                    <a:pt x="26" y="133"/>
                  </a:cubicBezTo>
                  <a:cubicBezTo>
                    <a:pt x="25" y="135"/>
                    <a:pt x="26" y="136"/>
                    <a:pt x="25" y="137"/>
                  </a:cubicBezTo>
                  <a:cubicBezTo>
                    <a:pt x="25" y="138"/>
                    <a:pt x="25" y="143"/>
                    <a:pt x="24" y="146"/>
                  </a:cubicBezTo>
                  <a:cubicBezTo>
                    <a:pt x="24" y="149"/>
                    <a:pt x="23" y="150"/>
                    <a:pt x="24" y="151"/>
                  </a:cubicBezTo>
                  <a:cubicBezTo>
                    <a:pt x="27" y="154"/>
                    <a:pt x="29" y="152"/>
                    <a:pt x="30" y="151"/>
                  </a:cubicBezTo>
                  <a:cubicBezTo>
                    <a:pt x="32" y="150"/>
                    <a:pt x="30" y="144"/>
                    <a:pt x="30" y="144"/>
                  </a:cubicBezTo>
                  <a:cubicBezTo>
                    <a:pt x="30" y="143"/>
                    <a:pt x="29" y="139"/>
                    <a:pt x="30" y="134"/>
                  </a:cubicBezTo>
                  <a:cubicBezTo>
                    <a:pt x="36" y="112"/>
                    <a:pt x="34" y="110"/>
                    <a:pt x="33" y="109"/>
                  </a:cubicBezTo>
                  <a:cubicBezTo>
                    <a:pt x="33" y="108"/>
                    <a:pt x="33" y="105"/>
                    <a:pt x="33" y="104"/>
                  </a:cubicBezTo>
                  <a:cubicBezTo>
                    <a:pt x="37" y="102"/>
                    <a:pt x="44" y="104"/>
                    <a:pt x="42" y="102"/>
                  </a:cubicBezTo>
                  <a:cubicBezTo>
                    <a:pt x="40" y="100"/>
                    <a:pt x="41" y="74"/>
                    <a:pt x="41" y="74"/>
                  </a:cubicBezTo>
                  <a:cubicBezTo>
                    <a:pt x="41" y="74"/>
                    <a:pt x="42" y="74"/>
                    <a:pt x="42" y="76"/>
                  </a:cubicBezTo>
                  <a:cubicBezTo>
                    <a:pt x="42" y="79"/>
                    <a:pt x="42" y="80"/>
                    <a:pt x="43" y="81"/>
                  </a:cubicBezTo>
                  <a:cubicBezTo>
                    <a:pt x="43" y="83"/>
                    <a:pt x="44" y="82"/>
                    <a:pt x="44" y="81"/>
                  </a:cubicBezTo>
                  <a:cubicBezTo>
                    <a:pt x="44" y="81"/>
                    <a:pt x="43" y="77"/>
                    <a:pt x="44" y="78"/>
                  </a:cubicBezTo>
                  <a:cubicBezTo>
                    <a:pt x="45" y="79"/>
                    <a:pt x="46" y="80"/>
                    <a:pt x="44" y="82"/>
                  </a:cubicBezTo>
                  <a:cubicBezTo>
                    <a:pt x="42" y="85"/>
                    <a:pt x="43" y="85"/>
                    <a:pt x="43" y="85"/>
                  </a:cubicBezTo>
                  <a:cubicBezTo>
                    <a:pt x="45" y="83"/>
                    <a:pt x="49" y="81"/>
                    <a:pt x="46" y="72"/>
                  </a:cubicBezTo>
                  <a:close/>
                  <a:moveTo>
                    <a:pt x="36" y="46"/>
                  </a:moveTo>
                  <a:cubicBezTo>
                    <a:pt x="37" y="50"/>
                    <a:pt x="36" y="50"/>
                    <a:pt x="37" y="53"/>
                  </a:cubicBezTo>
                  <a:cubicBezTo>
                    <a:pt x="37" y="54"/>
                    <a:pt x="37" y="56"/>
                    <a:pt x="38" y="59"/>
                  </a:cubicBezTo>
                  <a:cubicBezTo>
                    <a:pt x="38" y="60"/>
                    <a:pt x="33" y="53"/>
                    <a:pt x="36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6" name="Freeform 300"/>
            <p:cNvSpPr>
              <a:spLocks noEditPoints="1"/>
            </p:cNvSpPr>
            <p:nvPr/>
          </p:nvSpPr>
          <p:spPr bwMode="auto">
            <a:xfrm>
              <a:off x="3282" y="2003"/>
              <a:ext cx="42" cy="119"/>
            </a:xfrm>
            <a:custGeom>
              <a:avLst/>
              <a:gdLst>
                <a:gd name="T0" fmla="*/ 8 w 45"/>
                <a:gd name="T1" fmla="*/ 18 h 130"/>
                <a:gd name="T2" fmla="*/ 7 w 45"/>
                <a:gd name="T3" fmla="*/ 14 h 130"/>
                <a:gd name="T4" fmla="*/ 8 w 45"/>
                <a:gd name="T5" fmla="*/ 11 h 130"/>
                <a:gd name="T6" fmla="*/ 8 w 45"/>
                <a:gd name="T7" fmla="*/ 10 h 130"/>
                <a:gd name="T8" fmla="*/ 9 w 45"/>
                <a:gd name="T9" fmla="*/ 9 h 130"/>
                <a:gd name="T10" fmla="*/ 9 w 45"/>
                <a:gd name="T11" fmla="*/ 7 h 130"/>
                <a:gd name="T12" fmla="*/ 7 w 45"/>
                <a:gd name="T13" fmla="*/ 5 h 130"/>
                <a:gd name="T14" fmla="*/ 7 w 45"/>
                <a:gd name="T15" fmla="*/ 5 h 130"/>
                <a:gd name="T16" fmla="*/ 7 w 45"/>
                <a:gd name="T17" fmla="*/ 5 h 130"/>
                <a:gd name="T18" fmla="*/ 7 w 45"/>
                <a:gd name="T19" fmla="*/ 5 h 130"/>
                <a:gd name="T20" fmla="*/ 7 w 45"/>
                <a:gd name="T21" fmla="*/ 5 h 130"/>
                <a:gd name="T22" fmla="*/ 7 w 45"/>
                <a:gd name="T23" fmla="*/ 5 h 130"/>
                <a:gd name="T24" fmla="*/ 7 w 45"/>
                <a:gd name="T25" fmla="*/ 2 h 130"/>
                <a:gd name="T26" fmla="*/ 7 w 45"/>
                <a:gd name="T27" fmla="*/ 1 h 130"/>
                <a:gd name="T28" fmla="*/ 7 w 45"/>
                <a:gd name="T29" fmla="*/ 3 h 130"/>
                <a:gd name="T30" fmla="*/ 7 w 45"/>
                <a:gd name="T31" fmla="*/ 5 h 130"/>
                <a:gd name="T32" fmla="*/ 7 w 45"/>
                <a:gd name="T33" fmla="*/ 5 h 130"/>
                <a:gd name="T34" fmla="*/ 7 w 45"/>
                <a:gd name="T35" fmla="*/ 5 h 130"/>
                <a:gd name="T36" fmla="*/ 3 w 45"/>
                <a:gd name="T37" fmla="*/ 5 h 130"/>
                <a:gd name="T38" fmla="*/ 2 w 45"/>
                <a:gd name="T39" fmla="*/ 9 h 130"/>
                <a:gd name="T40" fmla="*/ 3 w 45"/>
                <a:gd name="T41" fmla="*/ 9 h 130"/>
                <a:gd name="T42" fmla="*/ 6 w 45"/>
                <a:gd name="T43" fmla="*/ 10 h 130"/>
                <a:gd name="T44" fmla="*/ 7 w 45"/>
                <a:gd name="T45" fmla="*/ 11 h 130"/>
                <a:gd name="T46" fmla="*/ 7 w 45"/>
                <a:gd name="T47" fmla="*/ 15 h 130"/>
                <a:gd name="T48" fmla="*/ 7 w 45"/>
                <a:gd name="T49" fmla="*/ 16 h 130"/>
                <a:gd name="T50" fmla="*/ 4 w 45"/>
                <a:gd name="T51" fmla="*/ 20 h 130"/>
                <a:gd name="T52" fmla="*/ 7 w 45"/>
                <a:gd name="T53" fmla="*/ 19 h 130"/>
                <a:gd name="T54" fmla="*/ 7 w 45"/>
                <a:gd name="T55" fmla="*/ 19 h 130"/>
                <a:gd name="T56" fmla="*/ 7 w 45"/>
                <a:gd name="T57" fmla="*/ 15 h 130"/>
                <a:gd name="T58" fmla="*/ 7 w 45"/>
                <a:gd name="T59" fmla="*/ 14 h 130"/>
                <a:gd name="T60" fmla="*/ 7 w 45"/>
                <a:gd name="T61" fmla="*/ 13 h 130"/>
                <a:gd name="T62" fmla="*/ 7 w 45"/>
                <a:gd name="T63" fmla="*/ 15 h 130"/>
                <a:gd name="T64" fmla="*/ 7 w 45"/>
                <a:gd name="T65" fmla="*/ 19 h 130"/>
                <a:gd name="T66" fmla="*/ 7 w 45"/>
                <a:gd name="T67" fmla="*/ 19 h 130"/>
                <a:gd name="T68" fmla="*/ 10 w 45"/>
                <a:gd name="T69" fmla="*/ 19 h 130"/>
                <a:gd name="T70" fmla="*/ 7 w 45"/>
                <a:gd name="T71" fmla="*/ 9 h 130"/>
                <a:gd name="T72" fmla="*/ 7 w 45"/>
                <a:gd name="T73" fmla="*/ 6 h 130"/>
                <a:gd name="T74" fmla="*/ 7 w 45"/>
                <a:gd name="T75" fmla="*/ 8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130">
                  <a:moveTo>
                    <a:pt x="43" y="119"/>
                  </a:moveTo>
                  <a:cubicBezTo>
                    <a:pt x="42" y="118"/>
                    <a:pt x="37" y="117"/>
                    <a:pt x="37" y="116"/>
                  </a:cubicBezTo>
                  <a:cubicBezTo>
                    <a:pt x="36" y="115"/>
                    <a:pt x="36" y="95"/>
                    <a:pt x="35" y="92"/>
                  </a:cubicBezTo>
                  <a:cubicBezTo>
                    <a:pt x="34" y="91"/>
                    <a:pt x="35" y="89"/>
                    <a:pt x="34" y="88"/>
                  </a:cubicBezTo>
                  <a:cubicBezTo>
                    <a:pt x="34" y="88"/>
                    <a:pt x="36" y="74"/>
                    <a:pt x="36" y="73"/>
                  </a:cubicBezTo>
                  <a:cubicBezTo>
                    <a:pt x="37" y="72"/>
                    <a:pt x="35" y="65"/>
                    <a:pt x="36" y="63"/>
                  </a:cubicBezTo>
                  <a:cubicBezTo>
                    <a:pt x="37" y="61"/>
                    <a:pt x="37" y="59"/>
                    <a:pt x="37" y="59"/>
                  </a:cubicBezTo>
                  <a:cubicBezTo>
                    <a:pt x="37" y="59"/>
                    <a:pt x="38" y="59"/>
                    <a:pt x="38" y="58"/>
                  </a:cubicBezTo>
                  <a:cubicBezTo>
                    <a:pt x="38" y="58"/>
                    <a:pt x="39" y="58"/>
                    <a:pt x="39" y="57"/>
                  </a:cubicBezTo>
                  <a:cubicBezTo>
                    <a:pt x="40" y="56"/>
                    <a:pt x="39" y="55"/>
                    <a:pt x="39" y="55"/>
                  </a:cubicBezTo>
                  <a:cubicBezTo>
                    <a:pt x="39" y="55"/>
                    <a:pt x="38" y="54"/>
                    <a:pt x="38" y="54"/>
                  </a:cubicBezTo>
                  <a:cubicBezTo>
                    <a:pt x="38" y="54"/>
                    <a:pt x="39" y="49"/>
                    <a:pt x="39" y="47"/>
                  </a:cubicBezTo>
                  <a:cubicBezTo>
                    <a:pt x="38" y="45"/>
                    <a:pt x="40" y="47"/>
                    <a:pt x="39" y="42"/>
                  </a:cubicBezTo>
                  <a:cubicBezTo>
                    <a:pt x="38" y="38"/>
                    <a:pt x="37" y="29"/>
                    <a:pt x="35" y="27"/>
                  </a:cubicBezTo>
                  <a:cubicBezTo>
                    <a:pt x="34" y="27"/>
                    <a:pt x="34" y="26"/>
                    <a:pt x="33" y="26"/>
                  </a:cubicBezTo>
                  <a:cubicBezTo>
                    <a:pt x="32" y="25"/>
                    <a:pt x="31" y="25"/>
                    <a:pt x="31" y="25"/>
                  </a:cubicBezTo>
                  <a:cubicBezTo>
                    <a:pt x="31" y="25"/>
                    <a:pt x="30" y="23"/>
                    <a:pt x="29" y="23"/>
                  </a:cubicBezTo>
                  <a:cubicBezTo>
                    <a:pt x="28" y="24"/>
                    <a:pt x="27" y="21"/>
                    <a:pt x="27" y="21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25" y="20"/>
                    <a:pt x="26" y="16"/>
                    <a:pt x="26" y="15"/>
                  </a:cubicBezTo>
                  <a:cubicBezTo>
                    <a:pt x="27" y="15"/>
                    <a:pt x="28" y="12"/>
                    <a:pt x="28" y="12"/>
                  </a:cubicBezTo>
                  <a:cubicBezTo>
                    <a:pt x="27" y="11"/>
                    <a:pt x="29" y="10"/>
                    <a:pt x="29" y="10"/>
                  </a:cubicBezTo>
                  <a:cubicBezTo>
                    <a:pt x="29" y="10"/>
                    <a:pt x="30" y="9"/>
                    <a:pt x="29" y="7"/>
                  </a:cubicBezTo>
                  <a:cubicBezTo>
                    <a:pt x="29" y="6"/>
                    <a:pt x="29" y="6"/>
                    <a:pt x="29" y="5"/>
                  </a:cubicBezTo>
                  <a:cubicBezTo>
                    <a:pt x="28" y="5"/>
                    <a:pt x="28" y="4"/>
                    <a:pt x="27" y="3"/>
                  </a:cubicBezTo>
                  <a:cubicBezTo>
                    <a:pt x="27" y="3"/>
                    <a:pt x="27" y="2"/>
                    <a:pt x="26" y="2"/>
                  </a:cubicBezTo>
                  <a:cubicBezTo>
                    <a:pt x="25" y="3"/>
                    <a:pt x="26" y="0"/>
                    <a:pt x="23" y="2"/>
                  </a:cubicBezTo>
                  <a:cubicBezTo>
                    <a:pt x="23" y="2"/>
                    <a:pt x="22" y="1"/>
                    <a:pt x="21" y="1"/>
                  </a:cubicBezTo>
                  <a:cubicBezTo>
                    <a:pt x="21" y="2"/>
                    <a:pt x="19" y="2"/>
                    <a:pt x="19" y="2"/>
                  </a:cubicBezTo>
                  <a:cubicBezTo>
                    <a:pt x="19" y="2"/>
                    <a:pt x="17" y="3"/>
                    <a:pt x="17" y="3"/>
                  </a:cubicBezTo>
                  <a:cubicBezTo>
                    <a:pt x="17" y="4"/>
                    <a:pt x="16" y="6"/>
                    <a:pt x="17" y="8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3"/>
                    <a:pt x="17" y="14"/>
                  </a:cubicBezTo>
                  <a:cubicBezTo>
                    <a:pt x="17" y="14"/>
                    <a:pt x="17" y="14"/>
                    <a:pt x="17" y="15"/>
                  </a:cubicBezTo>
                  <a:cubicBezTo>
                    <a:pt x="18" y="16"/>
                    <a:pt x="17" y="18"/>
                    <a:pt x="17" y="19"/>
                  </a:cubicBezTo>
                  <a:cubicBezTo>
                    <a:pt x="17" y="19"/>
                    <a:pt x="16" y="18"/>
                    <a:pt x="15" y="21"/>
                  </a:cubicBezTo>
                  <a:cubicBezTo>
                    <a:pt x="15" y="21"/>
                    <a:pt x="12" y="24"/>
                    <a:pt x="9" y="25"/>
                  </a:cubicBezTo>
                  <a:cubicBezTo>
                    <a:pt x="6" y="26"/>
                    <a:pt x="4" y="30"/>
                    <a:pt x="3" y="36"/>
                  </a:cubicBezTo>
                  <a:cubicBezTo>
                    <a:pt x="3" y="37"/>
                    <a:pt x="2" y="37"/>
                    <a:pt x="1" y="44"/>
                  </a:cubicBezTo>
                  <a:cubicBezTo>
                    <a:pt x="0" y="51"/>
                    <a:pt x="2" y="53"/>
                    <a:pt x="2" y="53"/>
                  </a:cubicBezTo>
                  <a:cubicBezTo>
                    <a:pt x="2" y="53"/>
                    <a:pt x="3" y="54"/>
                    <a:pt x="2" y="56"/>
                  </a:cubicBezTo>
                  <a:cubicBezTo>
                    <a:pt x="2" y="56"/>
                    <a:pt x="2" y="57"/>
                    <a:pt x="3" y="57"/>
                  </a:cubicBezTo>
                  <a:cubicBezTo>
                    <a:pt x="3" y="57"/>
                    <a:pt x="3" y="59"/>
                    <a:pt x="3" y="59"/>
                  </a:cubicBezTo>
                  <a:cubicBezTo>
                    <a:pt x="3" y="60"/>
                    <a:pt x="5" y="62"/>
                    <a:pt x="6" y="62"/>
                  </a:cubicBezTo>
                  <a:cubicBezTo>
                    <a:pt x="6" y="61"/>
                    <a:pt x="6" y="64"/>
                    <a:pt x="7" y="64"/>
                  </a:cubicBezTo>
                  <a:cubicBezTo>
                    <a:pt x="7" y="64"/>
                    <a:pt x="8" y="66"/>
                    <a:pt x="8" y="66"/>
                  </a:cubicBezTo>
                  <a:cubicBezTo>
                    <a:pt x="8" y="67"/>
                    <a:pt x="7" y="71"/>
                    <a:pt x="8" y="73"/>
                  </a:cubicBezTo>
                  <a:cubicBezTo>
                    <a:pt x="8" y="75"/>
                    <a:pt x="5" y="76"/>
                    <a:pt x="8" y="90"/>
                  </a:cubicBezTo>
                  <a:cubicBezTo>
                    <a:pt x="8" y="91"/>
                    <a:pt x="8" y="94"/>
                    <a:pt x="7" y="96"/>
                  </a:cubicBezTo>
                  <a:cubicBezTo>
                    <a:pt x="7" y="97"/>
                    <a:pt x="7" y="99"/>
                    <a:pt x="7" y="101"/>
                  </a:cubicBezTo>
                  <a:cubicBezTo>
                    <a:pt x="8" y="103"/>
                    <a:pt x="6" y="98"/>
                    <a:pt x="6" y="121"/>
                  </a:cubicBezTo>
                  <a:cubicBezTo>
                    <a:pt x="6" y="121"/>
                    <a:pt x="6" y="123"/>
                    <a:pt x="4" y="126"/>
                  </a:cubicBezTo>
                  <a:cubicBezTo>
                    <a:pt x="2" y="130"/>
                    <a:pt x="8" y="130"/>
                    <a:pt x="11" y="128"/>
                  </a:cubicBezTo>
                  <a:cubicBezTo>
                    <a:pt x="11" y="127"/>
                    <a:pt x="11" y="125"/>
                    <a:pt x="12" y="124"/>
                  </a:cubicBezTo>
                  <a:cubicBezTo>
                    <a:pt x="12" y="123"/>
                    <a:pt x="11" y="123"/>
                    <a:pt x="12" y="123"/>
                  </a:cubicBezTo>
                  <a:cubicBezTo>
                    <a:pt x="14" y="123"/>
                    <a:pt x="13" y="121"/>
                    <a:pt x="13" y="121"/>
                  </a:cubicBezTo>
                  <a:cubicBezTo>
                    <a:pt x="14" y="119"/>
                    <a:pt x="16" y="115"/>
                    <a:pt x="16" y="105"/>
                  </a:cubicBezTo>
                  <a:cubicBezTo>
                    <a:pt x="16" y="100"/>
                    <a:pt x="16" y="101"/>
                    <a:pt x="16" y="96"/>
                  </a:cubicBezTo>
                  <a:cubicBezTo>
                    <a:pt x="16" y="95"/>
                    <a:pt x="17" y="95"/>
                    <a:pt x="17" y="94"/>
                  </a:cubicBezTo>
                  <a:cubicBezTo>
                    <a:pt x="17" y="92"/>
                    <a:pt x="18" y="91"/>
                    <a:pt x="18" y="89"/>
                  </a:cubicBezTo>
                  <a:cubicBezTo>
                    <a:pt x="18" y="88"/>
                    <a:pt x="19" y="84"/>
                    <a:pt x="20" y="81"/>
                  </a:cubicBezTo>
                  <a:cubicBezTo>
                    <a:pt x="21" y="78"/>
                    <a:pt x="22" y="76"/>
                    <a:pt x="22" y="76"/>
                  </a:cubicBezTo>
                  <a:cubicBezTo>
                    <a:pt x="22" y="76"/>
                    <a:pt x="23" y="78"/>
                    <a:pt x="24" y="83"/>
                  </a:cubicBezTo>
                  <a:cubicBezTo>
                    <a:pt x="24" y="85"/>
                    <a:pt x="25" y="90"/>
                    <a:pt x="26" y="91"/>
                  </a:cubicBezTo>
                  <a:cubicBezTo>
                    <a:pt x="26" y="91"/>
                    <a:pt x="24" y="93"/>
                    <a:pt x="27" y="110"/>
                  </a:cubicBezTo>
                  <a:cubicBezTo>
                    <a:pt x="28" y="112"/>
                    <a:pt x="27" y="117"/>
                    <a:pt x="27" y="118"/>
                  </a:cubicBezTo>
                  <a:cubicBezTo>
                    <a:pt x="27" y="119"/>
                    <a:pt x="31" y="119"/>
                    <a:pt x="31" y="119"/>
                  </a:cubicBezTo>
                  <a:cubicBezTo>
                    <a:pt x="32" y="118"/>
                    <a:pt x="34" y="120"/>
                    <a:pt x="35" y="121"/>
                  </a:cubicBezTo>
                  <a:cubicBezTo>
                    <a:pt x="36" y="121"/>
                    <a:pt x="43" y="122"/>
                    <a:pt x="44" y="120"/>
                  </a:cubicBezTo>
                  <a:cubicBezTo>
                    <a:pt x="45" y="119"/>
                    <a:pt x="44" y="119"/>
                    <a:pt x="43" y="119"/>
                  </a:cubicBezTo>
                  <a:close/>
                  <a:moveTo>
                    <a:pt x="10" y="51"/>
                  </a:moveTo>
                  <a:cubicBezTo>
                    <a:pt x="9" y="53"/>
                    <a:pt x="10" y="55"/>
                    <a:pt x="10" y="55"/>
                  </a:cubicBezTo>
                  <a:cubicBezTo>
                    <a:pt x="10" y="55"/>
                    <a:pt x="10" y="57"/>
                    <a:pt x="9" y="54"/>
                  </a:cubicBezTo>
                  <a:cubicBezTo>
                    <a:pt x="7" y="51"/>
                    <a:pt x="9" y="43"/>
                    <a:pt x="9" y="43"/>
                  </a:cubicBezTo>
                  <a:cubicBezTo>
                    <a:pt x="9" y="43"/>
                    <a:pt x="10" y="47"/>
                    <a:pt x="10" y="47"/>
                  </a:cubicBezTo>
                  <a:cubicBezTo>
                    <a:pt x="10" y="47"/>
                    <a:pt x="11" y="50"/>
                    <a:pt x="10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7" name="Freeform 301"/>
            <p:cNvSpPr>
              <a:spLocks noEditPoints="1"/>
            </p:cNvSpPr>
            <p:nvPr/>
          </p:nvSpPr>
          <p:spPr bwMode="auto">
            <a:xfrm>
              <a:off x="3157" y="1840"/>
              <a:ext cx="55" cy="116"/>
            </a:xfrm>
            <a:custGeom>
              <a:avLst/>
              <a:gdLst>
                <a:gd name="T0" fmla="*/ 9 w 60"/>
                <a:gd name="T1" fmla="*/ 21 h 126"/>
                <a:gd name="T2" fmla="*/ 9 w 60"/>
                <a:gd name="T3" fmla="*/ 19 h 126"/>
                <a:gd name="T4" fmla="*/ 8 w 60"/>
                <a:gd name="T5" fmla="*/ 16 h 126"/>
                <a:gd name="T6" fmla="*/ 8 w 60"/>
                <a:gd name="T7" fmla="*/ 13 h 126"/>
                <a:gd name="T8" fmla="*/ 8 w 60"/>
                <a:gd name="T9" fmla="*/ 11 h 126"/>
                <a:gd name="T10" fmla="*/ 9 w 60"/>
                <a:gd name="T11" fmla="*/ 11 h 126"/>
                <a:gd name="T12" fmla="*/ 11 w 60"/>
                <a:gd name="T13" fmla="*/ 6 h 126"/>
                <a:gd name="T14" fmla="*/ 11 w 60"/>
                <a:gd name="T15" fmla="*/ 6 h 126"/>
                <a:gd name="T16" fmla="*/ 7 w 60"/>
                <a:gd name="T17" fmla="*/ 6 h 126"/>
                <a:gd name="T18" fmla="*/ 6 w 60"/>
                <a:gd name="T19" fmla="*/ 6 h 126"/>
                <a:gd name="T20" fmla="*/ 6 w 60"/>
                <a:gd name="T21" fmla="*/ 6 h 126"/>
                <a:gd name="T22" fmla="*/ 6 w 60"/>
                <a:gd name="T23" fmla="*/ 6 h 126"/>
                <a:gd name="T24" fmla="*/ 6 w 60"/>
                <a:gd name="T25" fmla="*/ 6 h 126"/>
                <a:gd name="T26" fmla="*/ 6 w 60"/>
                <a:gd name="T27" fmla="*/ 1 h 126"/>
                <a:gd name="T28" fmla="*/ 6 w 60"/>
                <a:gd name="T29" fmla="*/ 6 h 126"/>
                <a:gd name="T30" fmla="*/ 6 w 60"/>
                <a:gd name="T31" fmla="*/ 6 h 126"/>
                <a:gd name="T32" fmla="*/ 6 w 60"/>
                <a:gd name="T33" fmla="*/ 6 h 126"/>
                <a:gd name="T34" fmla="*/ 6 w 60"/>
                <a:gd name="T35" fmla="*/ 6 h 126"/>
                <a:gd name="T36" fmla="*/ 5 w 60"/>
                <a:gd name="T37" fmla="*/ 6 h 126"/>
                <a:gd name="T38" fmla="*/ 4 w 60"/>
                <a:gd name="T39" fmla="*/ 9 h 126"/>
                <a:gd name="T40" fmla="*/ 6 w 60"/>
                <a:gd name="T41" fmla="*/ 10 h 126"/>
                <a:gd name="T42" fmla="*/ 6 w 60"/>
                <a:gd name="T43" fmla="*/ 13 h 126"/>
                <a:gd name="T44" fmla="*/ 6 w 60"/>
                <a:gd name="T45" fmla="*/ 14 h 126"/>
                <a:gd name="T46" fmla="*/ 6 w 60"/>
                <a:gd name="T47" fmla="*/ 17 h 126"/>
                <a:gd name="T48" fmla="*/ 6 w 60"/>
                <a:gd name="T49" fmla="*/ 21 h 126"/>
                <a:gd name="T50" fmla="*/ 6 w 60"/>
                <a:gd name="T51" fmla="*/ 23 h 126"/>
                <a:gd name="T52" fmla="*/ 6 w 60"/>
                <a:gd name="T53" fmla="*/ 21 h 126"/>
                <a:gd name="T54" fmla="*/ 6 w 60"/>
                <a:gd name="T55" fmla="*/ 21 h 126"/>
                <a:gd name="T56" fmla="*/ 6 w 60"/>
                <a:gd name="T57" fmla="*/ 17 h 126"/>
                <a:gd name="T58" fmla="*/ 6 w 60"/>
                <a:gd name="T59" fmla="*/ 14 h 126"/>
                <a:gd name="T60" fmla="*/ 6 w 60"/>
                <a:gd name="T61" fmla="*/ 15 h 126"/>
                <a:gd name="T62" fmla="*/ 6 w 60"/>
                <a:gd name="T63" fmla="*/ 20 h 126"/>
                <a:gd name="T64" fmla="*/ 8 w 60"/>
                <a:gd name="T65" fmla="*/ 21 h 126"/>
                <a:gd name="T66" fmla="*/ 10 w 60"/>
                <a:gd name="T67" fmla="*/ 22 h 126"/>
                <a:gd name="T68" fmla="*/ 6 w 60"/>
                <a:gd name="T69" fmla="*/ 8 h 126"/>
                <a:gd name="T70" fmla="*/ 6 w 60"/>
                <a:gd name="T71" fmla="*/ 10 h 126"/>
                <a:gd name="T72" fmla="*/ 6 w 60"/>
                <a:gd name="T73" fmla="*/ 8 h 126"/>
                <a:gd name="T74" fmla="*/ 6 w 60"/>
                <a:gd name="T75" fmla="*/ 7 h 126"/>
                <a:gd name="T76" fmla="*/ 6 w 60"/>
                <a:gd name="T77" fmla="*/ 7 h 126"/>
                <a:gd name="T78" fmla="*/ 7 w 60"/>
                <a:gd name="T79" fmla="*/ 10 h 126"/>
                <a:gd name="T80" fmla="*/ 8 w 60"/>
                <a:gd name="T81" fmla="*/ 6 h 126"/>
                <a:gd name="T82" fmla="*/ 8 w 60"/>
                <a:gd name="T83" fmla="*/ 10 h 126"/>
                <a:gd name="T84" fmla="*/ 7 w 60"/>
                <a:gd name="T85" fmla="*/ 10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0" h="126">
                  <a:moveTo>
                    <a:pt x="56" y="120"/>
                  </a:moveTo>
                  <a:cubicBezTo>
                    <a:pt x="56" y="120"/>
                    <a:pt x="53" y="116"/>
                    <a:pt x="52" y="116"/>
                  </a:cubicBezTo>
                  <a:cubicBezTo>
                    <a:pt x="51" y="116"/>
                    <a:pt x="51" y="115"/>
                    <a:pt x="51" y="114"/>
                  </a:cubicBezTo>
                  <a:cubicBezTo>
                    <a:pt x="52" y="114"/>
                    <a:pt x="51" y="112"/>
                    <a:pt x="51" y="111"/>
                  </a:cubicBezTo>
                  <a:cubicBezTo>
                    <a:pt x="50" y="111"/>
                    <a:pt x="50" y="101"/>
                    <a:pt x="50" y="100"/>
                  </a:cubicBezTo>
                  <a:cubicBezTo>
                    <a:pt x="50" y="99"/>
                    <a:pt x="49" y="95"/>
                    <a:pt x="48" y="94"/>
                  </a:cubicBezTo>
                  <a:cubicBezTo>
                    <a:pt x="48" y="92"/>
                    <a:pt x="46" y="74"/>
                    <a:pt x="46" y="73"/>
                  </a:cubicBezTo>
                  <a:cubicBezTo>
                    <a:pt x="45" y="72"/>
                    <a:pt x="46" y="72"/>
                    <a:pt x="46" y="71"/>
                  </a:cubicBezTo>
                  <a:cubicBezTo>
                    <a:pt x="47" y="71"/>
                    <a:pt x="44" y="65"/>
                    <a:pt x="44" y="64"/>
                  </a:cubicBezTo>
                  <a:cubicBezTo>
                    <a:pt x="45" y="63"/>
                    <a:pt x="47" y="64"/>
                    <a:pt x="47" y="63"/>
                  </a:cubicBezTo>
                  <a:cubicBezTo>
                    <a:pt x="48" y="62"/>
                    <a:pt x="49" y="62"/>
                    <a:pt x="50" y="61"/>
                  </a:cubicBezTo>
                  <a:cubicBezTo>
                    <a:pt x="51" y="60"/>
                    <a:pt x="51" y="61"/>
                    <a:pt x="52" y="61"/>
                  </a:cubicBezTo>
                  <a:cubicBezTo>
                    <a:pt x="52" y="61"/>
                    <a:pt x="52" y="58"/>
                    <a:pt x="53" y="57"/>
                  </a:cubicBezTo>
                  <a:cubicBezTo>
                    <a:pt x="53" y="57"/>
                    <a:pt x="60" y="44"/>
                    <a:pt x="59" y="41"/>
                  </a:cubicBezTo>
                  <a:cubicBezTo>
                    <a:pt x="59" y="39"/>
                    <a:pt x="59" y="39"/>
                    <a:pt x="59" y="39"/>
                  </a:cubicBezTo>
                  <a:cubicBezTo>
                    <a:pt x="59" y="39"/>
                    <a:pt x="59" y="38"/>
                    <a:pt x="59" y="38"/>
                  </a:cubicBezTo>
                  <a:cubicBezTo>
                    <a:pt x="58" y="38"/>
                    <a:pt x="54" y="32"/>
                    <a:pt x="53" y="31"/>
                  </a:cubicBezTo>
                  <a:cubicBezTo>
                    <a:pt x="52" y="29"/>
                    <a:pt x="48" y="22"/>
                    <a:pt x="45" y="21"/>
                  </a:cubicBezTo>
                  <a:cubicBezTo>
                    <a:pt x="41" y="20"/>
                    <a:pt x="37" y="19"/>
                    <a:pt x="37" y="19"/>
                  </a:cubicBezTo>
                  <a:cubicBezTo>
                    <a:pt x="37" y="19"/>
                    <a:pt x="37" y="17"/>
                    <a:pt x="36" y="17"/>
                  </a:cubicBezTo>
                  <a:cubicBezTo>
                    <a:pt x="35" y="17"/>
                    <a:pt x="34" y="17"/>
                    <a:pt x="34" y="17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3" y="11"/>
                    <a:pt x="33" y="10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0" y="2"/>
                    <a:pt x="29" y="1"/>
                  </a:cubicBezTo>
                  <a:cubicBezTo>
                    <a:pt x="28" y="1"/>
                    <a:pt x="26" y="0"/>
                    <a:pt x="24" y="1"/>
                  </a:cubicBezTo>
                  <a:cubicBezTo>
                    <a:pt x="23" y="1"/>
                    <a:pt x="19" y="2"/>
                    <a:pt x="19" y="6"/>
                  </a:cubicBezTo>
                  <a:cubicBezTo>
                    <a:pt x="20" y="10"/>
                    <a:pt x="21" y="10"/>
                    <a:pt x="21" y="10"/>
                  </a:cubicBezTo>
                  <a:cubicBezTo>
                    <a:pt x="21" y="10"/>
                    <a:pt x="20" y="11"/>
                    <a:pt x="21" y="13"/>
                  </a:cubicBezTo>
                  <a:cubicBezTo>
                    <a:pt x="22" y="14"/>
                    <a:pt x="23" y="14"/>
                    <a:pt x="23" y="14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3" y="17"/>
                    <a:pt x="23" y="18"/>
                  </a:cubicBezTo>
                  <a:cubicBezTo>
                    <a:pt x="23" y="19"/>
                    <a:pt x="22" y="20"/>
                    <a:pt x="22" y="20"/>
                  </a:cubicBezTo>
                  <a:cubicBezTo>
                    <a:pt x="21" y="20"/>
                    <a:pt x="17" y="22"/>
                    <a:pt x="16" y="23"/>
                  </a:cubicBezTo>
                  <a:cubicBezTo>
                    <a:pt x="15" y="23"/>
                    <a:pt x="9" y="27"/>
                    <a:pt x="8" y="29"/>
                  </a:cubicBezTo>
                  <a:cubicBezTo>
                    <a:pt x="7" y="30"/>
                    <a:pt x="6" y="32"/>
                    <a:pt x="5" y="34"/>
                  </a:cubicBezTo>
                  <a:cubicBezTo>
                    <a:pt x="3" y="35"/>
                    <a:pt x="0" y="38"/>
                    <a:pt x="1" y="41"/>
                  </a:cubicBezTo>
                  <a:cubicBezTo>
                    <a:pt x="1" y="41"/>
                    <a:pt x="3" y="51"/>
                    <a:pt x="4" y="52"/>
                  </a:cubicBezTo>
                  <a:cubicBezTo>
                    <a:pt x="6" y="52"/>
                    <a:pt x="9" y="58"/>
                    <a:pt x="10" y="58"/>
                  </a:cubicBezTo>
                  <a:cubicBezTo>
                    <a:pt x="11" y="59"/>
                    <a:pt x="12" y="58"/>
                    <a:pt x="12" y="58"/>
                  </a:cubicBezTo>
                  <a:cubicBezTo>
                    <a:pt x="13" y="58"/>
                    <a:pt x="15" y="60"/>
                    <a:pt x="17" y="62"/>
                  </a:cubicBezTo>
                  <a:cubicBezTo>
                    <a:pt x="17" y="62"/>
                    <a:pt x="15" y="74"/>
                    <a:pt x="15" y="74"/>
                  </a:cubicBezTo>
                  <a:cubicBezTo>
                    <a:pt x="15" y="74"/>
                    <a:pt x="16" y="74"/>
                    <a:pt x="16" y="75"/>
                  </a:cubicBezTo>
                  <a:cubicBezTo>
                    <a:pt x="16" y="75"/>
                    <a:pt x="16" y="78"/>
                    <a:pt x="16" y="79"/>
                  </a:cubicBezTo>
                  <a:cubicBezTo>
                    <a:pt x="15" y="80"/>
                    <a:pt x="15" y="87"/>
                    <a:pt x="16" y="88"/>
                  </a:cubicBezTo>
                  <a:cubicBezTo>
                    <a:pt x="16" y="89"/>
                    <a:pt x="12" y="97"/>
                    <a:pt x="14" y="103"/>
                  </a:cubicBezTo>
                  <a:cubicBezTo>
                    <a:pt x="14" y="103"/>
                    <a:pt x="14" y="115"/>
                    <a:pt x="14" y="116"/>
                  </a:cubicBezTo>
                  <a:cubicBezTo>
                    <a:pt x="15" y="117"/>
                    <a:pt x="12" y="118"/>
                    <a:pt x="13" y="119"/>
                  </a:cubicBezTo>
                  <a:cubicBezTo>
                    <a:pt x="14" y="120"/>
                    <a:pt x="10" y="124"/>
                    <a:pt x="10" y="124"/>
                  </a:cubicBezTo>
                  <a:cubicBezTo>
                    <a:pt x="10" y="124"/>
                    <a:pt x="11" y="126"/>
                    <a:pt x="14" y="126"/>
                  </a:cubicBezTo>
                  <a:cubicBezTo>
                    <a:pt x="18" y="126"/>
                    <a:pt x="19" y="123"/>
                    <a:pt x="20" y="121"/>
                  </a:cubicBezTo>
                  <a:cubicBezTo>
                    <a:pt x="21" y="119"/>
                    <a:pt x="22" y="121"/>
                    <a:pt x="22" y="121"/>
                  </a:cubicBezTo>
                  <a:cubicBezTo>
                    <a:pt x="22" y="121"/>
                    <a:pt x="23" y="121"/>
                    <a:pt x="24" y="120"/>
                  </a:cubicBezTo>
                  <a:cubicBezTo>
                    <a:pt x="24" y="120"/>
                    <a:pt x="24" y="118"/>
                    <a:pt x="24" y="118"/>
                  </a:cubicBezTo>
                  <a:cubicBezTo>
                    <a:pt x="24" y="118"/>
                    <a:pt x="25" y="114"/>
                    <a:pt x="24" y="111"/>
                  </a:cubicBezTo>
                  <a:cubicBezTo>
                    <a:pt x="23" y="109"/>
                    <a:pt x="23" y="99"/>
                    <a:pt x="23" y="99"/>
                  </a:cubicBezTo>
                  <a:cubicBezTo>
                    <a:pt x="23" y="99"/>
                    <a:pt x="24" y="96"/>
                    <a:pt x="25" y="89"/>
                  </a:cubicBezTo>
                  <a:cubicBezTo>
                    <a:pt x="26" y="81"/>
                    <a:pt x="28" y="78"/>
                    <a:pt x="29" y="76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5" y="84"/>
                    <a:pt x="35" y="84"/>
                    <a:pt x="35" y="84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38" y="94"/>
                    <a:pt x="41" y="112"/>
                    <a:pt x="41" y="113"/>
                  </a:cubicBezTo>
                  <a:cubicBezTo>
                    <a:pt x="41" y="115"/>
                    <a:pt x="40" y="118"/>
                    <a:pt x="45" y="120"/>
                  </a:cubicBezTo>
                  <a:cubicBezTo>
                    <a:pt x="46" y="120"/>
                    <a:pt x="47" y="120"/>
                    <a:pt x="47" y="120"/>
                  </a:cubicBezTo>
                  <a:cubicBezTo>
                    <a:pt x="48" y="121"/>
                    <a:pt x="49" y="122"/>
                    <a:pt x="50" y="123"/>
                  </a:cubicBezTo>
                  <a:cubicBezTo>
                    <a:pt x="52" y="123"/>
                    <a:pt x="55" y="124"/>
                    <a:pt x="56" y="123"/>
                  </a:cubicBezTo>
                  <a:cubicBezTo>
                    <a:pt x="57" y="122"/>
                    <a:pt x="57" y="121"/>
                    <a:pt x="56" y="120"/>
                  </a:cubicBezTo>
                  <a:close/>
                  <a:moveTo>
                    <a:pt x="17" y="47"/>
                  </a:moveTo>
                  <a:cubicBezTo>
                    <a:pt x="17" y="48"/>
                    <a:pt x="16" y="52"/>
                    <a:pt x="17" y="54"/>
                  </a:cubicBezTo>
                  <a:cubicBezTo>
                    <a:pt x="17" y="55"/>
                    <a:pt x="15" y="54"/>
                    <a:pt x="13" y="54"/>
                  </a:cubicBezTo>
                  <a:cubicBezTo>
                    <a:pt x="13" y="54"/>
                    <a:pt x="14" y="52"/>
                    <a:pt x="14" y="51"/>
                  </a:cubicBezTo>
                  <a:cubicBezTo>
                    <a:pt x="13" y="51"/>
                    <a:pt x="11" y="49"/>
                    <a:pt x="11" y="48"/>
                  </a:cubicBezTo>
                  <a:cubicBezTo>
                    <a:pt x="12" y="48"/>
                    <a:pt x="11" y="46"/>
                    <a:pt x="10" y="45"/>
                  </a:cubicBezTo>
                  <a:cubicBezTo>
                    <a:pt x="9" y="44"/>
                    <a:pt x="8" y="42"/>
                    <a:pt x="8" y="42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35"/>
                    <a:pt x="17" y="42"/>
                    <a:pt x="17" y="43"/>
                  </a:cubicBezTo>
                  <a:cubicBezTo>
                    <a:pt x="18" y="44"/>
                    <a:pt x="18" y="46"/>
                    <a:pt x="17" y="47"/>
                  </a:cubicBezTo>
                  <a:close/>
                  <a:moveTo>
                    <a:pt x="44" y="56"/>
                  </a:moveTo>
                  <a:cubicBezTo>
                    <a:pt x="44" y="56"/>
                    <a:pt x="42" y="39"/>
                    <a:pt x="45" y="34"/>
                  </a:cubicBezTo>
                  <a:cubicBezTo>
                    <a:pt x="45" y="34"/>
                    <a:pt x="47" y="36"/>
                    <a:pt x="48" y="39"/>
                  </a:cubicBezTo>
                  <a:cubicBezTo>
                    <a:pt x="49" y="39"/>
                    <a:pt x="51" y="42"/>
                    <a:pt x="51" y="44"/>
                  </a:cubicBezTo>
                  <a:cubicBezTo>
                    <a:pt x="51" y="45"/>
                    <a:pt x="47" y="53"/>
                    <a:pt x="46" y="55"/>
                  </a:cubicBezTo>
                  <a:cubicBezTo>
                    <a:pt x="45" y="56"/>
                    <a:pt x="47" y="56"/>
                    <a:pt x="47" y="56"/>
                  </a:cubicBezTo>
                  <a:cubicBezTo>
                    <a:pt x="47" y="56"/>
                    <a:pt x="44" y="57"/>
                    <a:pt x="44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8" name="Freeform 302"/>
            <p:cNvSpPr>
              <a:spLocks noEditPoints="1"/>
            </p:cNvSpPr>
            <p:nvPr/>
          </p:nvSpPr>
          <p:spPr bwMode="auto">
            <a:xfrm>
              <a:off x="3179" y="2024"/>
              <a:ext cx="47" cy="118"/>
            </a:xfrm>
            <a:custGeom>
              <a:avLst/>
              <a:gdLst>
                <a:gd name="T0" fmla="*/ 7 w 51"/>
                <a:gd name="T1" fmla="*/ 19 h 129"/>
                <a:gd name="T2" fmla="*/ 10 w 51"/>
                <a:gd name="T3" fmla="*/ 14 h 129"/>
                <a:gd name="T4" fmla="*/ 7 w 51"/>
                <a:gd name="T5" fmla="*/ 7 h 129"/>
                <a:gd name="T6" fmla="*/ 6 w 51"/>
                <a:gd name="T7" fmla="*/ 5 h 129"/>
                <a:gd name="T8" fmla="*/ 6 w 51"/>
                <a:gd name="T9" fmla="*/ 5 h 129"/>
                <a:gd name="T10" fmla="*/ 7 w 51"/>
                <a:gd name="T11" fmla="*/ 5 h 129"/>
                <a:gd name="T12" fmla="*/ 7 w 51"/>
                <a:gd name="T13" fmla="*/ 5 h 129"/>
                <a:gd name="T14" fmla="*/ 7 w 51"/>
                <a:gd name="T15" fmla="*/ 5 h 129"/>
                <a:gd name="T16" fmla="*/ 7 w 51"/>
                <a:gd name="T17" fmla="*/ 5 h 129"/>
                <a:gd name="T18" fmla="*/ 8 w 51"/>
                <a:gd name="T19" fmla="*/ 5 h 129"/>
                <a:gd name="T20" fmla="*/ 7 w 51"/>
                <a:gd name="T21" fmla="*/ 2 h 129"/>
                <a:gd name="T22" fmla="*/ 6 w 51"/>
                <a:gd name="T23" fmla="*/ 1 h 129"/>
                <a:gd name="T24" fmla="*/ 6 w 51"/>
                <a:gd name="T25" fmla="*/ 5 h 129"/>
                <a:gd name="T26" fmla="*/ 6 w 51"/>
                <a:gd name="T27" fmla="*/ 5 h 129"/>
                <a:gd name="T28" fmla="*/ 6 w 51"/>
                <a:gd name="T29" fmla="*/ 5 h 129"/>
                <a:gd name="T30" fmla="*/ 6 w 51"/>
                <a:gd name="T31" fmla="*/ 11 h 129"/>
                <a:gd name="T32" fmla="*/ 6 w 51"/>
                <a:gd name="T33" fmla="*/ 13 h 129"/>
                <a:gd name="T34" fmla="*/ 0 w 51"/>
                <a:gd name="T35" fmla="*/ 13 h 129"/>
                <a:gd name="T36" fmla="*/ 6 w 51"/>
                <a:gd name="T37" fmla="*/ 14 h 129"/>
                <a:gd name="T38" fmla="*/ 6 w 51"/>
                <a:gd name="T39" fmla="*/ 12 h 129"/>
                <a:gd name="T40" fmla="*/ 6 w 51"/>
                <a:gd name="T41" fmla="*/ 13 h 129"/>
                <a:gd name="T42" fmla="*/ 6 w 51"/>
                <a:gd name="T43" fmla="*/ 16 h 129"/>
                <a:gd name="T44" fmla="*/ 6 w 51"/>
                <a:gd name="T45" fmla="*/ 17 h 129"/>
                <a:gd name="T46" fmla="*/ 6 w 51"/>
                <a:gd name="T47" fmla="*/ 18 h 129"/>
                <a:gd name="T48" fmla="*/ 6 w 51"/>
                <a:gd name="T49" fmla="*/ 18 h 129"/>
                <a:gd name="T50" fmla="*/ 6 w 51"/>
                <a:gd name="T51" fmla="*/ 20 h 129"/>
                <a:gd name="T52" fmla="*/ 6 w 51"/>
                <a:gd name="T53" fmla="*/ 19 h 129"/>
                <a:gd name="T54" fmla="*/ 8 w 51"/>
                <a:gd name="T55" fmla="*/ 19 h 129"/>
                <a:gd name="T56" fmla="*/ 6 w 51"/>
                <a:gd name="T57" fmla="*/ 14 h 129"/>
                <a:gd name="T58" fmla="*/ 6 w 51"/>
                <a:gd name="T59" fmla="*/ 12 h 129"/>
                <a:gd name="T60" fmla="*/ 6 w 51"/>
                <a:gd name="T61" fmla="*/ 14 h 129"/>
                <a:gd name="T62" fmla="*/ 6 w 51"/>
                <a:gd name="T63" fmla="*/ 5 h 129"/>
                <a:gd name="T64" fmla="*/ 6 w 51"/>
                <a:gd name="T65" fmla="*/ 5 h 129"/>
                <a:gd name="T66" fmla="*/ 6 w 51"/>
                <a:gd name="T67" fmla="*/ 5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129">
                  <a:moveTo>
                    <a:pt x="43" y="125"/>
                  </a:moveTo>
                  <a:cubicBezTo>
                    <a:pt x="41" y="125"/>
                    <a:pt x="40" y="122"/>
                    <a:pt x="40" y="120"/>
                  </a:cubicBezTo>
                  <a:cubicBezTo>
                    <a:pt x="40" y="118"/>
                    <a:pt x="41" y="100"/>
                    <a:pt x="41" y="99"/>
                  </a:cubicBezTo>
                  <a:cubicBezTo>
                    <a:pt x="41" y="98"/>
                    <a:pt x="51" y="89"/>
                    <a:pt x="51" y="87"/>
                  </a:cubicBezTo>
                  <a:cubicBezTo>
                    <a:pt x="51" y="85"/>
                    <a:pt x="46" y="65"/>
                    <a:pt x="43" y="62"/>
                  </a:cubicBezTo>
                  <a:cubicBezTo>
                    <a:pt x="41" y="60"/>
                    <a:pt x="43" y="51"/>
                    <a:pt x="42" y="46"/>
                  </a:cubicBezTo>
                  <a:cubicBezTo>
                    <a:pt x="42" y="42"/>
                    <a:pt x="43" y="39"/>
                    <a:pt x="43" y="37"/>
                  </a:cubicBezTo>
                  <a:cubicBezTo>
                    <a:pt x="43" y="34"/>
                    <a:pt x="40" y="29"/>
                    <a:pt x="38" y="27"/>
                  </a:cubicBezTo>
                  <a:cubicBezTo>
                    <a:pt x="37" y="26"/>
                    <a:pt x="39" y="27"/>
                    <a:pt x="39" y="22"/>
                  </a:cubicBezTo>
                  <a:cubicBezTo>
                    <a:pt x="39" y="21"/>
                    <a:pt x="36" y="18"/>
                    <a:pt x="37" y="17"/>
                  </a:cubicBezTo>
                  <a:cubicBezTo>
                    <a:pt x="38" y="17"/>
                    <a:pt x="41" y="18"/>
                    <a:pt x="41" y="17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2" y="14"/>
                    <a:pt x="42" y="13"/>
                    <a:pt x="42" y="13"/>
                  </a:cubicBezTo>
                  <a:cubicBezTo>
                    <a:pt x="42" y="13"/>
                    <a:pt x="44" y="13"/>
                    <a:pt x="44" y="13"/>
                  </a:cubicBezTo>
                  <a:cubicBezTo>
                    <a:pt x="44" y="12"/>
                    <a:pt x="42" y="10"/>
                    <a:pt x="41" y="9"/>
                  </a:cubicBezTo>
                  <a:cubicBezTo>
                    <a:pt x="41" y="8"/>
                    <a:pt x="42" y="8"/>
                    <a:pt x="42" y="7"/>
                  </a:cubicBezTo>
                  <a:cubicBezTo>
                    <a:pt x="42" y="6"/>
                    <a:pt x="43" y="6"/>
                    <a:pt x="43" y="5"/>
                  </a:cubicBezTo>
                  <a:cubicBezTo>
                    <a:pt x="42" y="5"/>
                    <a:pt x="42" y="4"/>
                    <a:pt x="42" y="4"/>
                  </a:cubicBezTo>
                  <a:cubicBezTo>
                    <a:pt x="42" y="3"/>
                    <a:pt x="42" y="2"/>
                    <a:pt x="41" y="2"/>
                  </a:cubicBezTo>
                  <a:cubicBezTo>
                    <a:pt x="40" y="1"/>
                    <a:pt x="38" y="1"/>
                    <a:pt x="38" y="0"/>
                  </a:cubicBezTo>
                  <a:cubicBezTo>
                    <a:pt x="37" y="0"/>
                    <a:pt x="36" y="0"/>
                    <a:pt x="35" y="1"/>
                  </a:cubicBezTo>
                  <a:cubicBezTo>
                    <a:pt x="34" y="1"/>
                    <a:pt x="32" y="0"/>
                    <a:pt x="32" y="0"/>
                  </a:cubicBezTo>
                  <a:cubicBezTo>
                    <a:pt x="31" y="1"/>
                    <a:pt x="25" y="2"/>
                    <a:pt x="25" y="11"/>
                  </a:cubicBezTo>
                  <a:cubicBezTo>
                    <a:pt x="25" y="11"/>
                    <a:pt x="23" y="12"/>
                    <a:pt x="24" y="18"/>
                  </a:cubicBezTo>
                  <a:cubicBezTo>
                    <a:pt x="26" y="25"/>
                    <a:pt x="23" y="23"/>
                    <a:pt x="23" y="23"/>
                  </a:cubicBezTo>
                  <a:cubicBezTo>
                    <a:pt x="23" y="23"/>
                    <a:pt x="21" y="25"/>
                    <a:pt x="23" y="26"/>
                  </a:cubicBezTo>
                  <a:cubicBezTo>
                    <a:pt x="25" y="28"/>
                    <a:pt x="23" y="32"/>
                    <a:pt x="24" y="33"/>
                  </a:cubicBezTo>
                  <a:cubicBezTo>
                    <a:pt x="27" y="39"/>
                    <a:pt x="24" y="49"/>
                    <a:pt x="25" y="51"/>
                  </a:cubicBezTo>
                  <a:cubicBezTo>
                    <a:pt x="26" y="53"/>
                    <a:pt x="27" y="63"/>
                    <a:pt x="27" y="64"/>
                  </a:cubicBezTo>
                  <a:cubicBezTo>
                    <a:pt x="25" y="67"/>
                    <a:pt x="24" y="69"/>
                    <a:pt x="24" y="69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6"/>
                    <a:pt x="13" y="73"/>
                    <a:pt x="12" y="73"/>
                  </a:cubicBezTo>
                  <a:cubicBezTo>
                    <a:pt x="11" y="73"/>
                    <a:pt x="0" y="80"/>
                    <a:pt x="0" y="82"/>
                  </a:cubicBezTo>
                  <a:cubicBezTo>
                    <a:pt x="0" y="85"/>
                    <a:pt x="17" y="101"/>
                    <a:pt x="20" y="101"/>
                  </a:cubicBezTo>
                  <a:cubicBezTo>
                    <a:pt x="23" y="100"/>
                    <a:pt x="29" y="90"/>
                    <a:pt x="29" y="88"/>
                  </a:cubicBezTo>
                  <a:cubicBezTo>
                    <a:pt x="29" y="87"/>
                    <a:pt x="24" y="85"/>
                    <a:pt x="24" y="85"/>
                  </a:cubicBezTo>
                  <a:cubicBezTo>
                    <a:pt x="24" y="85"/>
                    <a:pt x="27" y="75"/>
                    <a:pt x="28" y="75"/>
                  </a:cubicBezTo>
                  <a:cubicBezTo>
                    <a:pt x="29" y="74"/>
                    <a:pt x="30" y="75"/>
                    <a:pt x="30" y="76"/>
                  </a:cubicBezTo>
                  <a:cubicBezTo>
                    <a:pt x="30" y="78"/>
                    <a:pt x="32" y="80"/>
                    <a:pt x="32" y="80"/>
                  </a:cubicBezTo>
                  <a:cubicBezTo>
                    <a:pt x="31" y="81"/>
                    <a:pt x="30" y="84"/>
                    <a:pt x="30" y="88"/>
                  </a:cubicBezTo>
                  <a:cubicBezTo>
                    <a:pt x="30" y="93"/>
                    <a:pt x="30" y="99"/>
                    <a:pt x="28" y="101"/>
                  </a:cubicBezTo>
                  <a:cubicBezTo>
                    <a:pt x="25" y="105"/>
                    <a:pt x="22" y="102"/>
                    <a:pt x="19" y="107"/>
                  </a:cubicBezTo>
                  <a:cubicBezTo>
                    <a:pt x="19" y="108"/>
                    <a:pt x="21" y="109"/>
                    <a:pt x="21" y="110"/>
                  </a:cubicBezTo>
                  <a:cubicBezTo>
                    <a:pt x="21" y="111"/>
                    <a:pt x="20" y="114"/>
                    <a:pt x="18" y="116"/>
                  </a:cubicBezTo>
                  <a:cubicBezTo>
                    <a:pt x="18" y="116"/>
                    <a:pt x="19" y="117"/>
                    <a:pt x="19" y="117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5" y="116"/>
                    <a:pt x="25" y="117"/>
                  </a:cubicBezTo>
                  <a:cubicBezTo>
                    <a:pt x="24" y="118"/>
                    <a:pt x="24" y="122"/>
                    <a:pt x="29" y="124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5" y="126"/>
                    <a:pt x="35" y="126"/>
                  </a:cubicBezTo>
                  <a:cubicBezTo>
                    <a:pt x="36" y="126"/>
                    <a:pt x="34" y="129"/>
                    <a:pt x="45" y="126"/>
                  </a:cubicBezTo>
                  <a:cubicBezTo>
                    <a:pt x="47" y="126"/>
                    <a:pt x="44" y="125"/>
                    <a:pt x="43" y="125"/>
                  </a:cubicBezTo>
                  <a:close/>
                  <a:moveTo>
                    <a:pt x="23" y="84"/>
                  </a:moveTo>
                  <a:cubicBezTo>
                    <a:pt x="16" y="77"/>
                    <a:pt x="16" y="77"/>
                    <a:pt x="16" y="77"/>
                  </a:cubicBezTo>
                  <a:cubicBezTo>
                    <a:pt x="16" y="77"/>
                    <a:pt x="24" y="71"/>
                    <a:pt x="24" y="72"/>
                  </a:cubicBezTo>
                  <a:cubicBezTo>
                    <a:pt x="24" y="72"/>
                    <a:pt x="26" y="74"/>
                    <a:pt x="26" y="74"/>
                  </a:cubicBezTo>
                  <a:lnTo>
                    <a:pt x="23" y="84"/>
                  </a:lnTo>
                  <a:close/>
                  <a:moveTo>
                    <a:pt x="28" y="21"/>
                  </a:moveTo>
                  <a:cubicBezTo>
                    <a:pt x="28" y="21"/>
                    <a:pt x="27" y="21"/>
                    <a:pt x="27" y="21"/>
                  </a:cubicBezTo>
                  <a:cubicBezTo>
                    <a:pt x="27" y="21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9" y="18"/>
                    <a:pt x="29" y="18"/>
                  </a:cubicBezTo>
                  <a:cubicBezTo>
                    <a:pt x="29" y="19"/>
                    <a:pt x="28" y="20"/>
                    <a:pt x="2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9" name="Freeform 303"/>
            <p:cNvSpPr>
              <a:spLocks/>
            </p:cNvSpPr>
            <p:nvPr/>
          </p:nvSpPr>
          <p:spPr bwMode="auto">
            <a:xfrm>
              <a:off x="3177" y="1826"/>
              <a:ext cx="58" cy="116"/>
            </a:xfrm>
            <a:custGeom>
              <a:avLst/>
              <a:gdLst>
                <a:gd name="T0" fmla="*/ 6 w 63"/>
                <a:gd name="T1" fmla="*/ 5 h 127"/>
                <a:gd name="T2" fmla="*/ 6 w 63"/>
                <a:gd name="T3" fmla="*/ 5 h 127"/>
                <a:gd name="T4" fmla="*/ 6 w 63"/>
                <a:gd name="T5" fmla="*/ 5 h 127"/>
                <a:gd name="T6" fmla="*/ 6 w 63"/>
                <a:gd name="T7" fmla="*/ 6 h 127"/>
                <a:gd name="T8" fmla="*/ 6 w 63"/>
                <a:gd name="T9" fmla="*/ 10 h 127"/>
                <a:gd name="T10" fmla="*/ 6 w 63"/>
                <a:gd name="T11" fmla="*/ 12 h 127"/>
                <a:gd name="T12" fmla="*/ 6 w 63"/>
                <a:gd name="T13" fmla="*/ 13 h 127"/>
                <a:gd name="T14" fmla="*/ 6 w 63"/>
                <a:gd name="T15" fmla="*/ 15 h 127"/>
                <a:gd name="T16" fmla="*/ 0 w 63"/>
                <a:gd name="T17" fmla="*/ 18 h 127"/>
                <a:gd name="T18" fmla="*/ 2 w 63"/>
                <a:gd name="T19" fmla="*/ 18 h 127"/>
                <a:gd name="T20" fmla="*/ 2 w 63"/>
                <a:gd name="T21" fmla="*/ 18 h 127"/>
                <a:gd name="T22" fmla="*/ 4 w 63"/>
                <a:gd name="T23" fmla="*/ 18 h 127"/>
                <a:gd name="T24" fmla="*/ 4 w 63"/>
                <a:gd name="T25" fmla="*/ 18 h 127"/>
                <a:gd name="T26" fmla="*/ 6 w 63"/>
                <a:gd name="T27" fmla="*/ 18 h 127"/>
                <a:gd name="T28" fmla="*/ 6 w 63"/>
                <a:gd name="T29" fmla="*/ 18 h 127"/>
                <a:gd name="T30" fmla="*/ 6 w 63"/>
                <a:gd name="T31" fmla="*/ 18 h 127"/>
                <a:gd name="T32" fmla="*/ 6 w 63"/>
                <a:gd name="T33" fmla="*/ 18 h 127"/>
                <a:gd name="T34" fmla="*/ 6 w 63"/>
                <a:gd name="T35" fmla="*/ 14 h 127"/>
                <a:gd name="T36" fmla="*/ 6 w 63"/>
                <a:gd name="T37" fmla="*/ 12 h 127"/>
                <a:gd name="T38" fmla="*/ 6 w 63"/>
                <a:gd name="T39" fmla="*/ 14 h 127"/>
                <a:gd name="T40" fmla="*/ 6 w 63"/>
                <a:gd name="T41" fmla="*/ 15 h 127"/>
                <a:gd name="T42" fmla="*/ 6 w 63"/>
                <a:gd name="T43" fmla="*/ 18 h 127"/>
                <a:gd name="T44" fmla="*/ 7 w 63"/>
                <a:gd name="T45" fmla="*/ 18 h 127"/>
                <a:gd name="T46" fmla="*/ 7 w 63"/>
                <a:gd name="T47" fmla="*/ 19 h 127"/>
                <a:gd name="T48" fmla="*/ 8 w 63"/>
                <a:gd name="T49" fmla="*/ 19 h 127"/>
                <a:gd name="T50" fmla="*/ 8 w 63"/>
                <a:gd name="T51" fmla="*/ 18 h 127"/>
                <a:gd name="T52" fmla="*/ 8 w 63"/>
                <a:gd name="T53" fmla="*/ 18 h 127"/>
                <a:gd name="T54" fmla="*/ 10 w 63"/>
                <a:gd name="T55" fmla="*/ 19 h 127"/>
                <a:gd name="T56" fmla="*/ 11 w 63"/>
                <a:gd name="T57" fmla="*/ 18 h 127"/>
                <a:gd name="T58" fmla="*/ 11 w 63"/>
                <a:gd name="T59" fmla="*/ 18 h 127"/>
                <a:gd name="T60" fmla="*/ 10 w 63"/>
                <a:gd name="T61" fmla="*/ 18 h 127"/>
                <a:gd name="T62" fmla="*/ 10 w 63"/>
                <a:gd name="T63" fmla="*/ 18 h 127"/>
                <a:gd name="T64" fmla="*/ 9 w 63"/>
                <a:gd name="T65" fmla="*/ 15 h 127"/>
                <a:gd name="T66" fmla="*/ 8 w 63"/>
                <a:gd name="T67" fmla="*/ 13 h 127"/>
                <a:gd name="T68" fmla="*/ 6 w 63"/>
                <a:gd name="T69" fmla="*/ 10 h 127"/>
                <a:gd name="T70" fmla="*/ 6 w 63"/>
                <a:gd name="T71" fmla="*/ 9 h 127"/>
                <a:gd name="T72" fmla="*/ 7 w 63"/>
                <a:gd name="T73" fmla="*/ 8 h 127"/>
                <a:gd name="T74" fmla="*/ 7 w 63"/>
                <a:gd name="T75" fmla="*/ 8 h 127"/>
                <a:gd name="T76" fmla="*/ 8 w 63"/>
                <a:gd name="T77" fmla="*/ 8 h 127"/>
                <a:gd name="T78" fmla="*/ 8 w 63"/>
                <a:gd name="T79" fmla="*/ 5 h 127"/>
                <a:gd name="T80" fmla="*/ 6 w 63"/>
                <a:gd name="T81" fmla="*/ 5 h 127"/>
                <a:gd name="T82" fmla="*/ 6 w 63"/>
                <a:gd name="T83" fmla="*/ 5 h 127"/>
                <a:gd name="T84" fmla="*/ 6 w 63"/>
                <a:gd name="T85" fmla="*/ 5 h 127"/>
                <a:gd name="T86" fmla="*/ 6 w 63"/>
                <a:gd name="T87" fmla="*/ 5 h 127"/>
                <a:gd name="T88" fmla="*/ 6 w 63"/>
                <a:gd name="T89" fmla="*/ 5 h 127"/>
                <a:gd name="T90" fmla="*/ 6 w 63"/>
                <a:gd name="T91" fmla="*/ 5 h 127"/>
                <a:gd name="T92" fmla="*/ 6 w 63"/>
                <a:gd name="T93" fmla="*/ 5 h 127"/>
                <a:gd name="T94" fmla="*/ 6 w 63"/>
                <a:gd name="T95" fmla="*/ 5 h 127"/>
                <a:gd name="T96" fmla="*/ 6 w 63"/>
                <a:gd name="T97" fmla="*/ 5 h 127"/>
                <a:gd name="T98" fmla="*/ 6 w 63"/>
                <a:gd name="T99" fmla="*/ 5 h 127"/>
                <a:gd name="T100" fmla="*/ 6 w 63"/>
                <a:gd name="T101" fmla="*/ 5 h 127"/>
                <a:gd name="T102" fmla="*/ 6 w 63"/>
                <a:gd name="T103" fmla="*/ 5 h 127"/>
                <a:gd name="T104" fmla="*/ 6 w 63"/>
                <a:gd name="T105" fmla="*/ 2 h 127"/>
                <a:gd name="T106" fmla="*/ 6 w 63"/>
                <a:gd name="T107" fmla="*/ 3 h 127"/>
                <a:gd name="T108" fmla="*/ 6 w 63"/>
                <a:gd name="T109" fmla="*/ 5 h 127"/>
                <a:gd name="T110" fmla="*/ 6 w 63"/>
                <a:gd name="T111" fmla="*/ 5 h 127"/>
                <a:gd name="T112" fmla="*/ 6 w 63"/>
                <a:gd name="T113" fmla="*/ 5 h 1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" h="127">
                  <a:moveTo>
                    <a:pt x="29" y="14"/>
                  </a:moveTo>
                  <a:cubicBezTo>
                    <a:pt x="29" y="14"/>
                    <a:pt x="31" y="18"/>
                    <a:pt x="27" y="20"/>
                  </a:cubicBezTo>
                  <a:cubicBezTo>
                    <a:pt x="25" y="22"/>
                    <a:pt x="25" y="21"/>
                    <a:pt x="23" y="23"/>
                  </a:cubicBezTo>
                  <a:cubicBezTo>
                    <a:pt x="21" y="26"/>
                    <a:pt x="17" y="44"/>
                    <a:pt x="20" y="44"/>
                  </a:cubicBezTo>
                  <a:cubicBezTo>
                    <a:pt x="24" y="44"/>
                    <a:pt x="19" y="60"/>
                    <a:pt x="20" y="65"/>
                  </a:cubicBezTo>
                  <a:cubicBezTo>
                    <a:pt x="20" y="69"/>
                    <a:pt x="20" y="72"/>
                    <a:pt x="18" y="78"/>
                  </a:cubicBezTo>
                  <a:cubicBezTo>
                    <a:pt x="18" y="81"/>
                    <a:pt x="19" y="85"/>
                    <a:pt x="18" y="86"/>
                  </a:cubicBezTo>
                  <a:cubicBezTo>
                    <a:pt x="15" y="90"/>
                    <a:pt x="11" y="96"/>
                    <a:pt x="8" y="103"/>
                  </a:cubicBezTo>
                  <a:cubicBezTo>
                    <a:pt x="7" y="107"/>
                    <a:pt x="0" y="118"/>
                    <a:pt x="0" y="118"/>
                  </a:cubicBezTo>
                  <a:cubicBezTo>
                    <a:pt x="0" y="118"/>
                    <a:pt x="1" y="120"/>
                    <a:pt x="2" y="120"/>
                  </a:cubicBezTo>
                  <a:cubicBezTo>
                    <a:pt x="3" y="121"/>
                    <a:pt x="2" y="125"/>
                    <a:pt x="2" y="124"/>
                  </a:cubicBezTo>
                  <a:cubicBezTo>
                    <a:pt x="4" y="124"/>
                    <a:pt x="4" y="124"/>
                    <a:pt x="4" y="124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1"/>
                    <a:pt x="7" y="121"/>
                    <a:pt x="10" y="124"/>
                  </a:cubicBezTo>
                  <a:cubicBezTo>
                    <a:pt x="12" y="126"/>
                    <a:pt x="20" y="124"/>
                    <a:pt x="20" y="124"/>
                  </a:cubicBezTo>
                  <a:cubicBezTo>
                    <a:pt x="20" y="123"/>
                    <a:pt x="19" y="122"/>
                    <a:pt x="16" y="122"/>
                  </a:cubicBezTo>
                  <a:cubicBezTo>
                    <a:pt x="15" y="121"/>
                    <a:pt x="13" y="120"/>
                    <a:pt x="13" y="119"/>
                  </a:cubicBezTo>
                  <a:cubicBezTo>
                    <a:pt x="12" y="117"/>
                    <a:pt x="20" y="104"/>
                    <a:pt x="26" y="89"/>
                  </a:cubicBezTo>
                  <a:cubicBezTo>
                    <a:pt x="28" y="86"/>
                    <a:pt x="30" y="82"/>
                    <a:pt x="31" y="79"/>
                  </a:cubicBezTo>
                  <a:cubicBezTo>
                    <a:pt x="31" y="78"/>
                    <a:pt x="37" y="89"/>
                    <a:pt x="38" y="91"/>
                  </a:cubicBezTo>
                  <a:cubicBezTo>
                    <a:pt x="38" y="91"/>
                    <a:pt x="38" y="96"/>
                    <a:pt x="39" y="102"/>
                  </a:cubicBezTo>
                  <a:cubicBezTo>
                    <a:pt x="40" y="112"/>
                    <a:pt x="41" y="123"/>
                    <a:pt x="41" y="123"/>
                  </a:cubicBezTo>
                  <a:cubicBezTo>
                    <a:pt x="42" y="123"/>
                    <a:pt x="44" y="123"/>
                    <a:pt x="44" y="123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6" y="123"/>
                    <a:pt x="49" y="123"/>
                    <a:pt x="49" y="123"/>
                  </a:cubicBezTo>
                  <a:cubicBezTo>
                    <a:pt x="49" y="123"/>
                    <a:pt x="52" y="126"/>
                    <a:pt x="54" y="126"/>
                  </a:cubicBezTo>
                  <a:cubicBezTo>
                    <a:pt x="57" y="126"/>
                    <a:pt x="63" y="127"/>
                    <a:pt x="63" y="125"/>
                  </a:cubicBezTo>
                  <a:cubicBezTo>
                    <a:pt x="63" y="124"/>
                    <a:pt x="62" y="125"/>
                    <a:pt x="60" y="124"/>
                  </a:cubicBezTo>
                  <a:cubicBezTo>
                    <a:pt x="58" y="123"/>
                    <a:pt x="56" y="122"/>
                    <a:pt x="55" y="121"/>
                  </a:cubicBezTo>
                  <a:cubicBezTo>
                    <a:pt x="54" y="120"/>
                    <a:pt x="55" y="120"/>
                    <a:pt x="55" y="120"/>
                  </a:cubicBezTo>
                  <a:cubicBezTo>
                    <a:pt x="52" y="107"/>
                    <a:pt x="51" y="108"/>
                    <a:pt x="50" y="103"/>
                  </a:cubicBezTo>
                  <a:cubicBezTo>
                    <a:pt x="48" y="94"/>
                    <a:pt x="48" y="88"/>
                    <a:pt x="48" y="87"/>
                  </a:cubicBezTo>
                  <a:cubicBezTo>
                    <a:pt x="47" y="86"/>
                    <a:pt x="41" y="68"/>
                    <a:pt x="41" y="66"/>
                  </a:cubicBezTo>
                  <a:cubicBezTo>
                    <a:pt x="40" y="64"/>
                    <a:pt x="41" y="56"/>
                    <a:pt x="41" y="56"/>
                  </a:cubicBezTo>
                  <a:cubicBezTo>
                    <a:pt x="41" y="56"/>
                    <a:pt x="42" y="57"/>
                    <a:pt x="43" y="55"/>
                  </a:cubicBezTo>
                  <a:cubicBezTo>
                    <a:pt x="44" y="55"/>
                    <a:pt x="44" y="56"/>
                    <a:pt x="45" y="55"/>
                  </a:cubicBezTo>
                  <a:cubicBezTo>
                    <a:pt x="46" y="54"/>
                    <a:pt x="48" y="56"/>
                    <a:pt x="49" y="54"/>
                  </a:cubicBezTo>
                  <a:cubicBezTo>
                    <a:pt x="50" y="53"/>
                    <a:pt x="50" y="40"/>
                    <a:pt x="49" y="40"/>
                  </a:cubicBezTo>
                  <a:cubicBezTo>
                    <a:pt x="49" y="39"/>
                    <a:pt x="42" y="38"/>
                    <a:pt x="41" y="38"/>
                  </a:cubicBezTo>
                  <a:cubicBezTo>
                    <a:pt x="41" y="38"/>
                    <a:pt x="41" y="35"/>
                    <a:pt x="39" y="33"/>
                  </a:cubicBezTo>
                  <a:cubicBezTo>
                    <a:pt x="37" y="30"/>
                    <a:pt x="38" y="25"/>
                    <a:pt x="36" y="22"/>
                  </a:cubicBezTo>
                  <a:cubicBezTo>
                    <a:pt x="34" y="20"/>
                    <a:pt x="35" y="18"/>
                    <a:pt x="35" y="18"/>
                  </a:cubicBezTo>
                  <a:cubicBezTo>
                    <a:pt x="35" y="18"/>
                    <a:pt x="38" y="18"/>
                    <a:pt x="39" y="18"/>
                  </a:cubicBezTo>
                  <a:cubicBezTo>
                    <a:pt x="39" y="18"/>
                    <a:pt x="39" y="17"/>
                    <a:pt x="39" y="16"/>
                  </a:cubicBezTo>
                  <a:cubicBezTo>
                    <a:pt x="39" y="16"/>
                    <a:pt x="40" y="15"/>
                    <a:pt x="40" y="15"/>
                  </a:cubicBezTo>
                  <a:cubicBezTo>
                    <a:pt x="40" y="15"/>
                    <a:pt x="40" y="15"/>
                    <a:pt x="40" y="14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39" y="13"/>
                    <a:pt x="39" y="13"/>
                  </a:cubicBezTo>
                  <a:cubicBezTo>
                    <a:pt x="39" y="13"/>
                    <a:pt x="40" y="13"/>
                    <a:pt x="41" y="13"/>
                  </a:cubicBezTo>
                  <a:cubicBezTo>
                    <a:pt x="42" y="12"/>
                    <a:pt x="40" y="11"/>
                    <a:pt x="39" y="10"/>
                  </a:cubicBezTo>
                  <a:cubicBezTo>
                    <a:pt x="39" y="9"/>
                    <a:pt x="40" y="4"/>
                    <a:pt x="37" y="2"/>
                  </a:cubicBezTo>
                  <a:cubicBezTo>
                    <a:pt x="35" y="1"/>
                    <a:pt x="31" y="0"/>
                    <a:pt x="28" y="3"/>
                  </a:cubicBezTo>
                  <a:cubicBezTo>
                    <a:pt x="24" y="6"/>
                    <a:pt x="26" y="7"/>
                    <a:pt x="26" y="7"/>
                  </a:cubicBezTo>
                  <a:cubicBezTo>
                    <a:pt x="26" y="7"/>
                    <a:pt x="23" y="9"/>
                    <a:pt x="23" y="10"/>
                  </a:cubicBezTo>
                  <a:cubicBezTo>
                    <a:pt x="24" y="12"/>
                    <a:pt x="23" y="14"/>
                    <a:pt x="29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Freeform 304"/>
            <p:cNvSpPr>
              <a:spLocks noEditPoints="1"/>
            </p:cNvSpPr>
            <p:nvPr/>
          </p:nvSpPr>
          <p:spPr bwMode="auto">
            <a:xfrm>
              <a:off x="3035" y="2118"/>
              <a:ext cx="75" cy="119"/>
            </a:xfrm>
            <a:custGeom>
              <a:avLst/>
              <a:gdLst>
                <a:gd name="T0" fmla="*/ 11 w 82"/>
                <a:gd name="T1" fmla="*/ 11 h 130"/>
                <a:gd name="T2" fmla="*/ 10 w 82"/>
                <a:gd name="T3" fmla="*/ 10 h 130"/>
                <a:gd name="T4" fmla="*/ 8 w 82"/>
                <a:gd name="T5" fmla="*/ 9 h 130"/>
                <a:gd name="T6" fmla="*/ 5 w 82"/>
                <a:gd name="T7" fmla="*/ 5 h 130"/>
                <a:gd name="T8" fmla="*/ 5 w 82"/>
                <a:gd name="T9" fmla="*/ 5 h 130"/>
                <a:gd name="T10" fmla="*/ 5 w 82"/>
                <a:gd name="T11" fmla="*/ 5 h 130"/>
                <a:gd name="T12" fmla="*/ 5 w 82"/>
                <a:gd name="T13" fmla="*/ 5 h 130"/>
                <a:gd name="T14" fmla="*/ 5 w 82"/>
                <a:gd name="T15" fmla="*/ 5 h 130"/>
                <a:gd name="T16" fmla="*/ 5 w 82"/>
                <a:gd name="T17" fmla="*/ 1 h 130"/>
                <a:gd name="T18" fmla="*/ 5 w 82"/>
                <a:gd name="T19" fmla="*/ 5 h 130"/>
                <a:gd name="T20" fmla="*/ 5 w 82"/>
                <a:gd name="T21" fmla="*/ 5 h 130"/>
                <a:gd name="T22" fmla="*/ 5 w 82"/>
                <a:gd name="T23" fmla="*/ 8 h 130"/>
                <a:gd name="T24" fmla="*/ 5 w 82"/>
                <a:gd name="T25" fmla="*/ 13 h 130"/>
                <a:gd name="T26" fmla="*/ 5 w 82"/>
                <a:gd name="T27" fmla="*/ 15 h 130"/>
                <a:gd name="T28" fmla="*/ 5 w 82"/>
                <a:gd name="T29" fmla="*/ 18 h 130"/>
                <a:gd name="T30" fmla="*/ 3 w 82"/>
                <a:gd name="T31" fmla="*/ 21 h 130"/>
                <a:gd name="T32" fmla="*/ 5 w 82"/>
                <a:gd name="T33" fmla="*/ 20 h 130"/>
                <a:gd name="T34" fmla="*/ 5 w 82"/>
                <a:gd name="T35" fmla="*/ 21 h 130"/>
                <a:gd name="T36" fmla="*/ 5 w 82"/>
                <a:gd name="T37" fmla="*/ 19 h 130"/>
                <a:gd name="T38" fmla="*/ 5 w 82"/>
                <a:gd name="T39" fmla="*/ 17 h 130"/>
                <a:gd name="T40" fmla="*/ 5 w 82"/>
                <a:gd name="T41" fmla="*/ 14 h 130"/>
                <a:gd name="T42" fmla="*/ 5 w 82"/>
                <a:gd name="T43" fmla="*/ 15 h 130"/>
                <a:gd name="T44" fmla="*/ 7 w 82"/>
                <a:gd name="T45" fmla="*/ 19 h 130"/>
                <a:gd name="T46" fmla="*/ 7 w 82"/>
                <a:gd name="T47" fmla="*/ 21 h 130"/>
                <a:gd name="T48" fmla="*/ 7 w 82"/>
                <a:gd name="T49" fmla="*/ 19 h 130"/>
                <a:gd name="T50" fmla="*/ 9 w 82"/>
                <a:gd name="T51" fmla="*/ 21 h 130"/>
                <a:gd name="T52" fmla="*/ 9 w 82"/>
                <a:gd name="T53" fmla="*/ 19 h 130"/>
                <a:gd name="T54" fmla="*/ 6 w 82"/>
                <a:gd name="T55" fmla="*/ 15 h 130"/>
                <a:gd name="T56" fmla="*/ 5 w 82"/>
                <a:gd name="T57" fmla="*/ 11 h 130"/>
                <a:gd name="T58" fmla="*/ 5 w 82"/>
                <a:gd name="T59" fmla="*/ 11 h 130"/>
                <a:gd name="T60" fmla="*/ 8 w 82"/>
                <a:gd name="T61" fmla="*/ 10 h 130"/>
                <a:gd name="T62" fmla="*/ 9 w 82"/>
                <a:gd name="T63" fmla="*/ 11 h 130"/>
                <a:gd name="T64" fmla="*/ 9 w 82"/>
                <a:gd name="T65" fmla="*/ 12 h 130"/>
                <a:gd name="T66" fmla="*/ 13 w 82"/>
                <a:gd name="T67" fmla="*/ 13 h 130"/>
                <a:gd name="T68" fmla="*/ 5 w 82"/>
                <a:gd name="T69" fmla="*/ 5 h 130"/>
                <a:gd name="T70" fmla="*/ 5 w 82"/>
                <a:gd name="T71" fmla="*/ 5 h 130"/>
                <a:gd name="T72" fmla="*/ 9 w 82"/>
                <a:gd name="T73" fmla="*/ 12 h 130"/>
                <a:gd name="T74" fmla="*/ 10 w 82"/>
                <a:gd name="T75" fmla="*/ 11 h 130"/>
                <a:gd name="T76" fmla="*/ 9 w 82"/>
                <a:gd name="T77" fmla="*/ 12 h 1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2" h="130">
                  <a:moveTo>
                    <a:pt x="71" y="61"/>
                  </a:moveTo>
                  <a:cubicBezTo>
                    <a:pt x="70" y="60"/>
                    <a:pt x="68" y="63"/>
                    <a:pt x="68" y="63"/>
                  </a:cubicBezTo>
                  <a:cubicBezTo>
                    <a:pt x="67" y="63"/>
                    <a:pt x="65" y="63"/>
                    <a:pt x="64" y="63"/>
                  </a:cubicBezTo>
                  <a:cubicBezTo>
                    <a:pt x="64" y="63"/>
                    <a:pt x="63" y="62"/>
                    <a:pt x="63" y="62"/>
                  </a:cubicBezTo>
                  <a:cubicBezTo>
                    <a:pt x="62" y="62"/>
                    <a:pt x="56" y="59"/>
                    <a:pt x="56" y="59"/>
                  </a:cubicBezTo>
                  <a:cubicBezTo>
                    <a:pt x="56" y="59"/>
                    <a:pt x="56" y="57"/>
                    <a:pt x="53" y="56"/>
                  </a:cubicBezTo>
                  <a:cubicBezTo>
                    <a:pt x="50" y="54"/>
                    <a:pt x="42" y="44"/>
                    <a:pt x="42" y="43"/>
                  </a:cubicBezTo>
                  <a:cubicBezTo>
                    <a:pt x="39" y="37"/>
                    <a:pt x="38" y="35"/>
                    <a:pt x="37" y="33"/>
                  </a:cubicBezTo>
                  <a:cubicBezTo>
                    <a:pt x="36" y="31"/>
                    <a:pt x="36" y="30"/>
                    <a:pt x="33" y="23"/>
                  </a:cubicBezTo>
                  <a:cubicBezTo>
                    <a:pt x="30" y="17"/>
                    <a:pt x="33" y="17"/>
                    <a:pt x="33" y="17"/>
                  </a:cubicBezTo>
                  <a:cubicBezTo>
                    <a:pt x="33" y="17"/>
                    <a:pt x="35" y="18"/>
                    <a:pt x="36" y="17"/>
                  </a:cubicBezTo>
                  <a:cubicBezTo>
                    <a:pt x="36" y="17"/>
                    <a:pt x="36" y="16"/>
                    <a:pt x="36" y="15"/>
                  </a:cubicBezTo>
                  <a:cubicBezTo>
                    <a:pt x="37" y="15"/>
                    <a:pt x="36" y="15"/>
                    <a:pt x="37" y="15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7" y="13"/>
                    <a:pt x="39" y="13"/>
                    <a:pt x="38" y="12"/>
                  </a:cubicBezTo>
                  <a:cubicBezTo>
                    <a:pt x="37" y="11"/>
                    <a:pt x="37" y="11"/>
                    <a:pt x="36" y="10"/>
                  </a:cubicBezTo>
                  <a:cubicBezTo>
                    <a:pt x="36" y="10"/>
                    <a:pt x="36" y="6"/>
                    <a:pt x="36" y="5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25" y="2"/>
                    <a:pt x="25" y="2"/>
                    <a:pt x="24" y="3"/>
                  </a:cubicBezTo>
                  <a:cubicBezTo>
                    <a:pt x="23" y="4"/>
                    <a:pt x="20" y="6"/>
                    <a:pt x="22" y="13"/>
                  </a:cubicBezTo>
                  <a:cubicBezTo>
                    <a:pt x="22" y="13"/>
                    <a:pt x="20" y="15"/>
                    <a:pt x="21" y="17"/>
                  </a:cubicBezTo>
                  <a:cubicBezTo>
                    <a:pt x="21" y="19"/>
                    <a:pt x="19" y="16"/>
                    <a:pt x="18" y="26"/>
                  </a:cubicBezTo>
                  <a:cubicBezTo>
                    <a:pt x="18" y="27"/>
                    <a:pt x="11" y="35"/>
                    <a:pt x="11" y="40"/>
                  </a:cubicBezTo>
                  <a:cubicBezTo>
                    <a:pt x="11" y="45"/>
                    <a:pt x="14" y="49"/>
                    <a:pt x="14" y="49"/>
                  </a:cubicBezTo>
                  <a:cubicBezTo>
                    <a:pt x="14" y="49"/>
                    <a:pt x="15" y="55"/>
                    <a:pt x="13" y="60"/>
                  </a:cubicBezTo>
                  <a:cubicBezTo>
                    <a:pt x="12" y="62"/>
                    <a:pt x="13" y="72"/>
                    <a:pt x="15" y="78"/>
                  </a:cubicBezTo>
                  <a:cubicBezTo>
                    <a:pt x="15" y="79"/>
                    <a:pt x="13" y="82"/>
                    <a:pt x="13" y="84"/>
                  </a:cubicBezTo>
                  <a:cubicBezTo>
                    <a:pt x="14" y="91"/>
                    <a:pt x="11" y="92"/>
                    <a:pt x="8" y="96"/>
                  </a:cubicBezTo>
                  <a:cubicBezTo>
                    <a:pt x="6" y="100"/>
                    <a:pt x="6" y="106"/>
                    <a:pt x="6" y="109"/>
                  </a:cubicBezTo>
                  <a:cubicBezTo>
                    <a:pt x="6" y="111"/>
                    <a:pt x="5" y="115"/>
                    <a:pt x="5" y="116"/>
                  </a:cubicBezTo>
                  <a:cubicBezTo>
                    <a:pt x="5" y="117"/>
                    <a:pt x="0" y="122"/>
                    <a:pt x="4" y="126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3" y="129"/>
                    <a:pt x="5" y="129"/>
                    <a:pt x="5" y="129"/>
                  </a:cubicBezTo>
                  <a:cubicBezTo>
                    <a:pt x="5" y="128"/>
                    <a:pt x="5" y="126"/>
                    <a:pt x="5" y="126"/>
                  </a:cubicBezTo>
                  <a:cubicBezTo>
                    <a:pt x="5" y="126"/>
                    <a:pt x="7" y="126"/>
                    <a:pt x="8" y="127"/>
                  </a:cubicBezTo>
                  <a:cubicBezTo>
                    <a:pt x="9" y="127"/>
                    <a:pt x="9" y="128"/>
                    <a:pt x="11" y="129"/>
                  </a:cubicBezTo>
                  <a:cubicBezTo>
                    <a:pt x="12" y="130"/>
                    <a:pt x="22" y="127"/>
                    <a:pt x="20" y="126"/>
                  </a:cubicBezTo>
                  <a:cubicBezTo>
                    <a:pt x="18" y="126"/>
                    <a:pt x="17" y="127"/>
                    <a:pt x="14" y="125"/>
                  </a:cubicBezTo>
                  <a:cubicBezTo>
                    <a:pt x="13" y="125"/>
                    <a:pt x="11" y="123"/>
                    <a:pt x="10" y="122"/>
                  </a:cubicBezTo>
                  <a:cubicBezTo>
                    <a:pt x="10" y="121"/>
                    <a:pt x="9" y="114"/>
                    <a:pt x="11" y="110"/>
                  </a:cubicBezTo>
                  <a:cubicBezTo>
                    <a:pt x="14" y="104"/>
                    <a:pt x="15" y="99"/>
                    <a:pt x="16" y="97"/>
                  </a:cubicBezTo>
                  <a:cubicBezTo>
                    <a:pt x="16" y="95"/>
                    <a:pt x="19" y="93"/>
                    <a:pt x="21" y="88"/>
                  </a:cubicBezTo>
                  <a:cubicBezTo>
                    <a:pt x="21" y="87"/>
                    <a:pt x="33" y="88"/>
                    <a:pt x="33" y="87"/>
                  </a:cubicBezTo>
                  <a:cubicBezTo>
                    <a:pt x="33" y="87"/>
                    <a:pt x="38" y="93"/>
                    <a:pt x="38" y="95"/>
                  </a:cubicBezTo>
                  <a:cubicBezTo>
                    <a:pt x="39" y="97"/>
                    <a:pt x="39" y="104"/>
                    <a:pt x="41" y="107"/>
                  </a:cubicBezTo>
                  <a:cubicBezTo>
                    <a:pt x="44" y="111"/>
                    <a:pt x="46" y="117"/>
                    <a:pt x="46" y="118"/>
                  </a:cubicBezTo>
                  <a:cubicBezTo>
                    <a:pt x="46" y="119"/>
                    <a:pt x="42" y="121"/>
                    <a:pt x="46" y="125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7" y="129"/>
                    <a:pt x="47" y="129"/>
                    <a:pt x="47" y="129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50" y="126"/>
                    <a:pt x="51" y="127"/>
                  </a:cubicBezTo>
                  <a:cubicBezTo>
                    <a:pt x="52" y="128"/>
                    <a:pt x="53" y="129"/>
                    <a:pt x="54" y="129"/>
                  </a:cubicBezTo>
                  <a:cubicBezTo>
                    <a:pt x="56" y="129"/>
                    <a:pt x="63" y="127"/>
                    <a:pt x="63" y="126"/>
                  </a:cubicBezTo>
                  <a:cubicBezTo>
                    <a:pt x="63" y="125"/>
                    <a:pt x="58" y="126"/>
                    <a:pt x="56" y="125"/>
                  </a:cubicBezTo>
                  <a:cubicBezTo>
                    <a:pt x="55" y="123"/>
                    <a:pt x="52" y="120"/>
                    <a:pt x="51" y="119"/>
                  </a:cubicBezTo>
                  <a:cubicBezTo>
                    <a:pt x="50" y="114"/>
                    <a:pt x="46" y="100"/>
                    <a:pt x="44" y="96"/>
                  </a:cubicBezTo>
                  <a:cubicBezTo>
                    <a:pt x="44" y="95"/>
                    <a:pt x="45" y="91"/>
                    <a:pt x="43" y="88"/>
                  </a:cubicBezTo>
                  <a:cubicBezTo>
                    <a:pt x="42" y="87"/>
                    <a:pt x="33" y="68"/>
                    <a:pt x="32" y="67"/>
                  </a:cubicBezTo>
                  <a:cubicBezTo>
                    <a:pt x="32" y="67"/>
                    <a:pt x="31" y="66"/>
                    <a:pt x="32" y="66"/>
                  </a:cubicBezTo>
                  <a:cubicBezTo>
                    <a:pt x="33" y="65"/>
                    <a:pt x="34" y="66"/>
                    <a:pt x="35" y="63"/>
                  </a:cubicBezTo>
                  <a:cubicBezTo>
                    <a:pt x="35" y="60"/>
                    <a:pt x="36" y="47"/>
                    <a:pt x="36" y="47"/>
                  </a:cubicBezTo>
                  <a:cubicBezTo>
                    <a:pt x="36" y="47"/>
                    <a:pt x="48" y="57"/>
                    <a:pt x="50" y="61"/>
                  </a:cubicBezTo>
                  <a:cubicBezTo>
                    <a:pt x="51" y="61"/>
                    <a:pt x="52" y="60"/>
                    <a:pt x="52" y="60"/>
                  </a:cubicBezTo>
                  <a:cubicBezTo>
                    <a:pt x="52" y="60"/>
                    <a:pt x="57" y="64"/>
                    <a:pt x="57" y="66"/>
                  </a:cubicBezTo>
                  <a:cubicBezTo>
                    <a:pt x="58" y="68"/>
                    <a:pt x="56" y="69"/>
                    <a:pt x="57" y="71"/>
                  </a:cubicBezTo>
                  <a:cubicBezTo>
                    <a:pt x="57" y="71"/>
                    <a:pt x="54" y="74"/>
                    <a:pt x="54" y="74"/>
                  </a:cubicBezTo>
                  <a:cubicBezTo>
                    <a:pt x="54" y="74"/>
                    <a:pt x="65" y="88"/>
                    <a:pt x="66" y="88"/>
                  </a:cubicBezTo>
                  <a:cubicBezTo>
                    <a:pt x="66" y="88"/>
                    <a:pt x="81" y="76"/>
                    <a:pt x="81" y="75"/>
                  </a:cubicBezTo>
                  <a:cubicBezTo>
                    <a:pt x="82" y="73"/>
                    <a:pt x="72" y="61"/>
                    <a:pt x="71" y="61"/>
                  </a:cubicBezTo>
                  <a:close/>
                  <a:moveTo>
                    <a:pt x="25" y="19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4"/>
                    <a:pt x="26" y="14"/>
                  </a:cubicBezTo>
                  <a:cubicBezTo>
                    <a:pt x="26" y="14"/>
                    <a:pt x="27" y="16"/>
                    <a:pt x="25" y="19"/>
                  </a:cubicBezTo>
                  <a:close/>
                  <a:moveTo>
                    <a:pt x="58" y="71"/>
                  </a:moveTo>
                  <a:cubicBezTo>
                    <a:pt x="58" y="71"/>
                    <a:pt x="57" y="69"/>
                    <a:pt x="59" y="68"/>
                  </a:cubicBezTo>
                  <a:cubicBezTo>
                    <a:pt x="60" y="67"/>
                    <a:pt x="62" y="66"/>
                    <a:pt x="63" y="65"/>
                  </a:cubicBezTo>
                  <a:cubicBezTo>
                    <a:pt x="64" y="64"/>
                    <a:pt x="67" y="64"/>
                    <a:pt x="67" y="64"/>
                  </a:cubicBezTo>
                  <a:cubicBezTo>
                    <a:pt x="66" y="64"/>
                    <a:pt x="58" y="71"/>
                    <a:pt x="58" y="7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1" name="Freeform 305"/>
            <p:cNvSpPr>
              <a:spLocks noEditPoints="1"/>
            </p:cNvSpPr>
            <p:nvPr/>
          </p:nvSpPr>
          <p:spPr bwMode="auto">
            <a:xfrm>
              <a:off x="3185" y="1967"/>
              <a:ext cx="46" cy="141"/>
            </a:xfrm>
            <a:custGeom>
              <a:avLst/>
              <a:gdLst>
                <a:gd name="T0" fmla="*/ 8 w 50"/>
                <a:gd name="T1" fmla="*/ 6 h 153"/>
                <a:gd name="T2" fmla="*/ 7 w 50"/>
                <a:gd name="T3" fmla="*/ 6 h 153"/>
                <a:gd name="T4" fmla="*/ 6 w 50"/>
                <a:gd name="T5" fmla="*/ 6 h 153"/>
                <a:gd name="T6" fmla="*/ 6 w 50"/>
                <a:gd name="T7" fmla="*/ 0 h 153"/>
                <a:gd name="T8" fmla="*/ 6 w 50"/>
                <a:gd name="T9" fmla="*/ 1 h 153"/>
                <a:gd name="T10" fmla="*/ 6 w 50"/>
                <a:gd name="T11" fmla="*/ 6 h 153"/>
                <a:gd name="T12" fmla="*/ 6 w 50"/>
                <a:gd name="T13" fmla="*/ 6 h 153"/>
                <a:gd name="T14" fmla="*/ 6 w 50"/>
                <a:gd name="T15" fmla="*/ 6 h 153"/>
                <a:gd name="T16" fmla="*/ 6 w 50"/>
                <a:gd name="T17" fmla="*/ 6 h 153"/>
                <a:gd name="T18" fmla="*/ 6 w 50"/>
                <a:gd name="T19" fmla="*/ 6 h 153"/>
                <a:gd name="T20" fmla="*/ 6 w 50"/>
                <a:gd name="T21" fmla="*/ 6 h 153"/>
                <a:gd name="T22" fmla="*/ 6 w 50"/>
                <a:gd name="T23" fmla="*/ 6 h 153"/>
                <a:gd name="T24" fmla="*/ 6 w 50"/>
                <a:gd name="T25" fmla="*/ 9 h 153"/>
                <a:gd name="T26" fmla="*/ 4 w 50"/>
                <a:gd name="T27" fmla="*/ 11 h 153"/>
                <a:gd name="T28" fmla="*/ 2 w 50"/>
                <a:gd name="T29" fmla="*/ 14 h 153"/>
                <a:gd name="T30" fmla="*/ 1 w 50"/>
                <a:gd name="T31" fmla="*/ 16 h 153"/>
                <a:gd name="T32" fmla="*/ 6 w 50"/>
                <a:gd name="T33" fmla="*/ 17 h 153"/>
                <a:gd name="T34" fmla="*/ 6 w 50"/>
                <a:gd name="T35" fmla="*/ 16 h 153"/>
                <a:gd name="T36" fmla="*/ 6 w 50"/>
                <a:gd name="T37" fmla="*/ 15 h 153"/>
                <a:gd name="T38" fmla="*/ 6 w 50"/>
                <a:gd name="T39" fmla="*/ 15 h 153"/>
                <a:gd name="T40" fmla="*/ 6 w 50"/>
                <a:gd name="T41" fmla="*/ 19 h 153"/>
                <a:gd name="T42" fmla="*/ 6 w 50"/>
                <a:gd name="T43" fmla="*/ 22 h 153"/>
                <a:gd name="T44" fmla="*/ 6 w 50"/>
                <a:gd name="T45" fmla="*/ 25 h 153"/>
                <a:gd name="T46" fmla="*/ 6 w 50"/>
                <a:gd name="T47" fmla="*/ 27 h 153"/>
                <a:gd name="T48" fmla="*/ 6 w 50"/>
                <a:gd name="T49" fmla="*/ 25 h 153"/>
                <a:gd name="T50" fmla="*/ 6 w 50"/>
                <a:gd name="T51" fmla="*/ 23 h 153"/>
                <a:gd name="T52" fmla="*/ 6 w 50"/>
                <a:gd name="T53" fmla="*/ 19 h 153"/>
                <a:gd name="T54" fmla="*/ 6 w 50"/>
                <a:gd name="T55" fmla="*/ 19 h 153"/>
                <a:gd name="T56" fmla="*/ 6 w 50"/>
                <a:gd name="T57" fmla="*/ 24 h 153"/>
                <a:gd name="T58" fmla="*/ 6 w 50"/>
                <a:gd name="T59" fmla="*/ 25 h 153"/>
                <a:gd name="T60" fmla="*/ 6 w 50"/>
                <a:gd name="T61" fmla="*/ 27 h 153"/>
                <a:gd name="T62" fmla="*/ 6 w 50"/>
                <a:gd name="T63" fmla="*/ 27 h 153"/>
                <a:gd name="T64" fmla="*/ 6 w 50"/>
                <a:gd name="T65" fmla="*/ 24 h 153"/>
                <a:gd name="T66" fmla="*/ 6 w 50"/>
                <a:gd name="T67" fmla="*/ 20 h 153"/>
                <a:gd name="T68" fmla="*/ 6 w 50"/>
                <a:gd name="T69" fmla="*/ 15 h 153"/>
                <a:gd name="T70" fmla="*/ 6 w 50"/>
                <a:gd name="T71" fmla="*/ 11 h 153"/>
                <a:gd name="T72" fmla="*/ 7 w 50"/>
                <a:gd name="T73" fmla="*/ 11 h 153"/>
                <a:gd name="T74" fmla="*/ 7 w 50"/>
                <a:gd name="T75" fmla="*/ 14 h 153"/>
                <a:gd name="T76" fmla="*/ 6 w 50"/>
                <a:gd name="T77" fmla="*/ 16 h 153"/>
                <a:gd name="T78" fmla="*/ 7 w 50"/>
                <a:gd name="T79" fmla="*/ 16 h 153"/>
                <a:gd name="T80" fmla="*/ 7 w 50"/>
                <a:gd name="T81" fmla="*/ 17 h 153"/>
                <a:gd name="T82" fmla="*/ 8 w 50"/>
                <a:gd name="T83" fmla="*/ 16 h 153"/>
                <a:gd name="T84" fmla="*/ 8 w 50"/>
                <a:gd name="T85" fmla="*/ 14 h 153"/>
                <a:gd name="T86" fmla="*/ 8 w 50"/>
                <a:gd name="T87" fmla="*/ 10 h 153"/>
                <a:gd name="T88" fmla="*/ 5 w 50"/>
                <a:gd name="T89" fmla="*/ 16 h 1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0" h="153">
                  <a:moveTo>
                    <a:pt x="49" y="52"/>
                  </a:moveTo>
                  <a:cubicBezTo>
                    <a:pt x="48" y="48"/>
                    <a:pt x="49" y="41"/>
                    <a:pt x="48" y="35"/>
                  </a:cubicBezTo>
                  <a:cubicBezTo>
                    <a:pt x="46" y="30"/>
                    <a:pt x="47" y="31"/>
                    <a:pt x="46" y="27"/>
                  </a:cubicBezTo>
                  <a:cubicBezTo>
                    <a:pt x="44" y="24"/>
                    <a:pt x="43" y="24"/>
                    <a:pt x="42" y="24"/>
                  </a:cubicBezTo>
                  <a:cubicBezTo>
                    <a:pt x="42" y="23"/>
                    <a:pt x="40" y="21"/>
                    <a:pt x="39" y="20"/>
                  </a:cubicBezTo>
                  <a:cubicBezTo>
                    <a:pt x="39" y="20"/>
                    <a:pt x="38" y="14"/>
                    <a:pt x="38" y="13"/>
                  </a:cubicBezTo>
                  <a:cubicBezTo>
                    <a:pt x="37" y="12"/>
                    <a:pt x="34" y="4"/>
                    <a:pt x="32" y="2"/>
                  </a:cubicBezTo>
                  <a:cubicBezTo>
                    <a:pt x="30" y="1"/>
                    <a:pt x="29" y="0"/>
                    <a:pt x="27" y="0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22" y="1"/>
                    <a:pt x="20" y="1"/>
                    <a:pt x="19" y="1"/>
                  </a:cubicBezTo>
                  <a:cubicBezTo>
                    <a:pt x="19" y="1"/>
                    <a:pt x="17" y="1"/>
                    <a:pt x="17" y="2"/>
                  </a:cubicBezTo>
                  <a:cubicBezTo>
                    <a:pt x="17" y="2"/>
                    <a:pt x="16" y="5"/>
                    <a:pt x="17" y="6"/>
                  </a:cubicBezTo>
                  <a:cubicBezTo>
                    <a:pt x="17" y="6"/>
                    <a:pt x="17" y="8"/>
                    <a:pt x="16" y="9"/>
                  </a:cubicBezTo>
                  <a:cubicBezTo>
                    <a:pt x="16" y="9"/>
                    <a:pt x="14" y="12"/>
                    <a:pt x="14" y="12"/>
                  </a:cubicBezTo>
                  <a:cubicBezTo>
                    <a:pt x="14" y="12"/>
                    <a:pt x="15" y="13"/>
                    <a:pt x="16" y="13"/>
                  </a:cubicBezTo>
                  <a:cubicBezTo>
                    <a:pt x="16" y="13"/>
                    <a:pt x="15" y="14"/>
                    <a:pt x="15" y="14"/>
                  </a:cubicBezTo>
                  <a:cubicBezTo>
                    <a:pt x="15" y="14"/>
                    <a:pt x="15" y="14"/>
                    <a:pt x="16" y="15"/>
                  </a:cubicBezTo>
                  <a:cubicBezTo>
                    <a:pt x="16" y="15"/>
                    <a:pt x="15" y="15"/>
                    <a:pt x="16" y="15"/>
                  </a:cubicBezTo>
                  <a:cubicBezTo>
                    <a:pt x="16" y="15"/>
                    <a:pt x="16" y="15"/>
                    <a:pt x="16" y="16"/>
                  </a:cubicBezTo>
                  <a:cubicBezTo>
                    <a:pt x="16" y="17"/>
                    <a:pt x="16" y="17"/>
                    <a:pt x="16" y="18"/>
                  </a:cubicBezTo>
                  <a:cubicBezTo>
                    <a:pt x="16" y="19"/>
                    <a:pt x="17" y="19"/>
                    <a:pt x="19" y="19"/>
                  </a:cubicBezTo>
                  <a:cubicBezTo>
                    <a:pt x="21" y="19"/>
                    <a:pt x="22" y="20"/>
                    <a:pt x="21" y="22"/>
                  </a:cubicBezTo>
                  <a:cubicBezTo>
                    <a:pt x="21" y="23"/>
                    <a:pt x="20" y="24"/>
                    <a:pt x="18" y="26"/>
                  </a:cubicBezTo>
                  <a:cubicBezTo>
                    <a:pt x="18" y="26"/>
                    <a:pt x="12" y="27"/>
                    <a:pt x="12" y="29"/>
                  </a:cubicBezTo>
                  <a:cubicBezTo>
                    <a:pt x="11" y="30"/>
                    <a:pt x="9" y="34"/>
                    <a:pt x="9" y="35"/>
                  </a:cubicBezTo>
                  <a:cubicBezTo>
                    <a:pt x="8" y="37"/>
                    <a:pt x="6" y="46"/>
                    <a:pt x="6" y="47"/>
                  </a:cubicBezTo>
                  <a:cubicBezTo>
                    <a:pt x="6" y="48"/>
                    <a:pt x="5" y="50"/>
                    <a:pt x="5" y="53"/>
                  </a:cubicBezTo>
                  <a:cubicBezTo>
                    <a:pt x="5" y="56"/>
                    <a:pt x="4" y="57"/>
                    <a:pt x="4" y="59"/>
                  </a:cubicBezTo>
                  <a:cubicBezTo>
                    <a:pt x="4" y="60"/>
                    <a:pt x="3" y="61"/>
                    <a:pt x="3" y="66"/>
                  </a:cubicBezTo>
                  <a:cubicBezTo>
                    <a:pt x="3" y="69"/>
                    <a:pt x="2" y="67"/>
                    <a:pt x="2" y="72"/>
                  </a:cubicBezTo>
                  <a:cubicBezTo>
                    <a:pt x="2" y="73"/>
                    <a:pt x="1" y="73"/>
                    <a:pt x="1" y="77"/>
                  </a:cubicBezTo>
                  <a:cubicBezTo>
                    <a:pt x="1" y="78"/>
                    <a:pt x="0" y="80"/>
                    <a:pt x="1" y="82"/>
                  </a:cubicBezTo>
                  <a:cubicBezTo>
                    <a:pt x="1" y="82"/>
                    <a:pt x="0" y="83"/>
                    <a:pt x="3" y="88"/>
                  </a:cubicBezTo>
                  <a:cubicBezTo>
                    <a:pt x="4" y="89"/>
                    <a:pt x="3" y="87"/>
                    <a:pt x="7" y="90"/>
                  </a:cubicBezTo>
                  <a:cubicBezTo>
                    <a:pt x="7" y="90"/>
                    <a:pt x="7" y="90"/>
                    <a:pt x="7" y="89"/>
                  </a:cubicBezTo>
                  <a:cubicBezTo>
                    <a:pt x="7" y="88"/>
                    <a:pt x="8" y="87"/>
                    <a:pt x="7" y="83"/>
                  </a:cubicBezTo>
                  <a:cubicBezTo>
                    <a:pt x="7" y="83"/>
                    <a:pt x="8" y="82"/>
                    <a:pt x="8" y="82"/>
                  </a:cubicBezTo>
                  <a:cubicBezTo>
                    <a:pt x="8" y="81"/>
                    <a:pt x="7" y="80"/>
                    <a:pt x="8" y="79"/>
                  </a:cubicBezTo>
                  <a:cubicBezTo>
                    <a:pt x="8" y="78"/>
                    <a:pt x="8" y="74"/>
                    <a:pt x="8" y="74"/>
                  </a:cubicBezTo>
                  <a:cubicBezTo>
                    <a:pt x="10" y="74"/>
                    <a:pt x="9" y="77"/>
                    <a:pt x="9" y="79"/>
                  </a:cubicBezTo>
                  <a:cubicBezTo>
                    <a:pt x="9" y="80"/>
                    <a:pt x="8" y="97"/>
                    <a:pt x="9" y="102"/>
                  </a:cubicBezTo>
                  <a:cubicBezTo>
                    <a:pt x="10" y="103"/>
                    <a:pt x="9" y="106"/>
                    <a:pt x="9" y="106"/>
                  </a:cubicBezTo>
                  <a:cubicBezTo>
                    <a:pt x="9" y="106"/>
                    <a:pt x="7" y="109"/>
                    <a:pt x="8" y="112"/>
                  </a:cubicBezTo>
                  <a:cubicBezTo>
                    <a:pt x="8" y="113"/>
                    <a:pt x="7" y="121"/>
                    <a:pt x="7" y="123"/>
                  </a:cubicBezTo>
                  <a:cubicBezTo>
                    <a:pt x="7" y="124"/>
                    <a:pt x="5" y="133"/>
                    <a:pt x="6" y="135"/>
                  </a:cubicBezTo>
                  <a:cubicBezTo>
                    <a:pt x="7" y="136"/>
                    <a:pt x="8" y="138"/>
                    <a:pt x="8" y="140"/>
                  </a:cubicBezTo>
                  <a:cubicBezTo>
                    <a:pt x="8" y="144"/>
                    <a:pt x="4" y="148"/>
                    <a:pt x="7" y="152"/>
                  </a:cubicBezTo>
                  <a:cubicBezTo>
                    <a:pt x="8" y="153"/>
                    <a:pt x="13" y="150"/>
                    <a:pt x="13" y="146"/>
                  </a:cubicBezTo>
                  <a:cubicBezTo>
                    <a:pt x="13" y="141"/>
                    <a:pt x="15" y="141"/>
                    <a:pt x="15" y="141"/>
                  </a:cubicBezTo>
                  <a:cubicBezTo>
                    <a:pt x="16" y="140"/>
                    <a:pt x="16" y="138"/>
                    <a:pt x="16" y="138"/>
                  </a:cubicBezTo>
                  <a:cubicBezTo>
                    <a:pt x="16" y="138"/>
                    <a:pt x="16" y="137"/>
                    <a:pt x="16" y="136"/>
                  </a:cubicBezTo>
                  <a:cubicBezTo>
                    <a:pt x="17" y="134"/>
                    <a:pt x="18" y="125"/>
                    <a:pt x="18" y="124"/>
                  </a:cubicBezTo>
                  <a:cubicBezTo>
                    <a:pt x="18" y="123"/>
                    <a:pt x="17" y="121"/>
                    <a:pt x="17" y="121"/>
                  </a:cubicBezTo>
                  <a:cubicBezTo>
                    <a:pt x="17" y="121"/>
                    <a:pt x="18" y="111"/>
                    <a:pt x="18" y="110"/>
                  </a:cubicBezTo>
                  <a:cubicBezTo>
                    <a:pt x="19" y="106"/>
                    <a:pt x="21" y="99"/>
                    <a:pt x="23" y="85"/>
                  </a:cubicBezTo>
                  <a:cubicBezTo>
                    <a:pt x="23" y="82"/>
                    <a:pt x="25" y="98"/>
                    <a:pt x="28" y="105"/>
                  </a:cubicBezTo>
                  <a:cubicBezTo>
                    <a:pt x="28" y="105"/>
                    <a:pt x="31" y="116"/>
                    <a:pt x="29" y="121"/>
                  </a:cubicBezTo>
                  <a:cubicBezTo>
                    <a:pt x="28" y="126"/>
                    <a:pt x="29" y="132"/>
                    <a:pt x="29" y="133"/>
                  </a:cubicBezTo>
                  <a:cubicBezTo>
                    <a:pt x="29" y="133"/>
                    <a:pt x="28" y="136"/>
                    <a:pt x="30" y="138"/>
                  </a:cubicBezTo>
                  <a:cubicBezTo>
                    <a:pt x="31" y="139"/>
                    <a:pt x="30" y="140"/>
                    <a:pt x="30" y="141"/>
                  </a:cubicBezTo>
                  <a:cubicBezTo>
                    <a:pt x="30" y="141"/>
                    <a:pt x="31" y="142"/>
                    <a:pt x="32" y="143"/>
                  </a:cubicBezTo>
                  <a:cubicBezTo>
                    <a:pt x="32" y="144"/>
                    <a:pt x="31" y="147"/>
                    <a:pt x="31" y="148"/>
                  </a:cubicBezTo>
                  <a:cubicBezTo>
                    <a:pt x="32" y="148"/>
                    <a:pt x="34" y="153"/>
                    <a:pt x="36" y="153"/>
                  </a:cubicBezTo>
                  <a:cubicBezTo>
                    <a:pt x="37" y="153"/>
                    <a:pt x="40" y="148"/>
                    <a:pt x="40" y="147"/>
                  </a:cubicBezTo>
                  <a:cubicBezTo>
                    <a:pt x="40" y="147"/>
                    <a:pt x="38" y="145"/>
                    <a:pt x="39" y="144"/>
                  </a:cubicBezTo>
                  <a:cubicBezTo>
                    <a:pt x="39" y="144"/>
                    <a:pt x="40" y="136"/>
                    <a:pt x="39" y="133"/>
                  </a:cubicBezTo>
                  <a:cubicBezTo>
                    <a:pt x="39" y="128"/>
                    <a:pt x="40" y="124"/>
                    <a:pt x="39" y="120"/>
                  </a:cubicBezTo>
                  <a:cubicBezTo>
                    <a:pt x="39" y="119"/>
                    <a:pt x="39" y="115"/>
                    <a:pt x="38" y="112"/>
                  </a:cubicBezTo>
                  <a:cubicBezTo>
                    <a:pt x="37" y="109"/>
                    <a:pt x="39" y="97"/>
                    <a:pt x="38" y="95"/>
                  </a:cubicBezTo>
                  <a:cubicBezTo>
                    <a:pt x="38" y="94"/>
                    <a:pt x="40" y="80"/>
                    <a:pt x="40" y="77"/>
                  </a:cubicBezTo>
                  <a:cubicBezTo>
                    <a:pt x="39" y="75"/>
                    <a:pt x="39" y="62"/>
                    <a:pt x="39" y="60"/>
                  </a:cubicBezTo>
                  <a:cubicBezTo>
                    <a:pt x="38" y="57"/>
                    <a:pt x="38" y="56"/>
                    <a:pt x="38" y="55"/>
                  </a:cubicBezTo>
                  <a:cubicBezTo>
                    <a:pt x="38" y="55"/>
                    <a:pt x="40" y="52"/>
                    <a:pt x="40" y="49"/>
                  </a:cubicBezTo>
                  <a:cubicBezTo>
                    <a:pt x="41" y="48"/>
                    <a:pt x="43" y="56"/>
                    <a:pt x="43" y="57"/>
                  </a:cubicBezTo>
                  <a:cubicBezTo>
                    <a:pt x="42" y="57"/>
                    <a:pt x="42" y="62"/>
                    <a:pt x="43" y="64"/>
                  </a:cubicBezTo>
                  <a:cubicBezTo>
                    <a:pt x="43" y="66"/>
                    <a:pt x="43" y="70"/>
                    <a:pt x="43" y="71"/>
                  </a:cubicBezTo>
                  <a:cubicBezTo>
                    <a:pt x="43" y="73"/>
                    <a:pt x="41" y="80"/>
                    <a:pt x="41" y="81"/>
                  </a:cubicBezTo>
                  <a:cubicBezTo>
                    <a:pt x="41" y="82"/>
                    <a:pt x="41" y="84"/>
                    <a:pt x="41" y="84"/>
                  </a:cubicBezTo>
                  <a:cubicBezTo>
                    <a:pt x="41" y="84"/>
                    <a:pt x="40" y="86"/>
                    <a:pt x="40" y="86"/>
                  </a:cubicBezTo>
                  <a:cubicBezTo>
                    <a:pt x="40" y="87"/>
                    <a:pt x="41" y="88"/>
                    <a:pt x="42" y="85"/>
                  </a:cubicBezTo>
                  <a:cubicBezTo>
                    <a:pt x="43" y="82"/>
                    <a:pt x="41" y="88"/>
                    <a:pt x="41" y="88"/>
                  </a:cubicBezTo>
                  <a:cubicBezTo>
                    <a:pt x="41" y="89"/>
                    <a:pt x="42" y="91"/>
                    <a:pt x="45" y="89"/>
                  </a:cubicBezTo>
                  <a:cubicBezTo>
                    <a:pt x="45" y="88"/>
                    <a:pt x="48" y="88"/>
                    <a:pt x="48" y="85"/>
                  </a:cubicBezTo>
                  <a:cubicBezTo>
                    <a:pt x="48" y="85"/>
                    <a:pt x="48" y="83"/>
                    <a:pt x="48" y="83"/>
                  </a:cubicBezTo>
                  <a:cubicBezTo>
                    <a:pt x="49" y="82"/>
                    <a:pt x="48" y="81"/>
                    <a:pt x="49" y="79"/>
                  </a:cubicBezTo>
                  <a:cubicBezTo>
                    <a:pt x="50" y="77"/>
                    <a:pt x="49" y="71"/>
                    <a:pt x="49" y="71"/>
                  </a:cubicBezTo>
                  <a:cubicBezTo>
                    <a:pt x="49" y="68"/>
                    <a:pt x="50" y="67"/>
                    <a:pt x="50" y="62"/>
                  </a:cubicBezTo>
                  <a:cubicBezTo>
                    <a:pt x="50" y="58"/>
                    <a:pt x="50" y="56"/>
                    <a:pt x="49" y="52"/>
                  </a:cubicBezTo>
                  <a:close/>
                  <a:moveTo>
                    <a:pt x="5" y="88"/>
                  </a:moveTo>
                  <a:cubicBezTo>
                    <a:pt x="4" y="86"/>
                    <a:pt x="5" y="84"/>
                    <a:pt x="5" y="84"/>
                  </a:cubicBezTo>
                  <a:cubicBezTo>
                    <a:pt x="5" y="84"/>
                    <a:pt x="6" y="90"/>
                    <a:pt x="5" y="8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Freeform 306"/>
            <p:cNvSpPr>
              <a:spLocks noEditPoints="1"/>
            </p:cNvSpPr>
            <p:nvPr/>
          </p:nvSpPr>
          <p:spPr bwMode="auto">
            <a:xfrm>
              <a:off x="2890" y="1851"/>
              <a:ext cx="43" cy="123"/>
            </a:xfrm>
            <a:custGeom>
              <a:avLst/>
              <a:gdLst>
                <a:gd name="T0" fmla="*/ 9 w 46"/>
                <a:gd name="T1" fmla="*/ 20 h 134"/>
                <a:gd name="T2" fmla="*/ 8 w 46"/>
                <a:gd name="T3" fmla="*/ 16 h 134"/>
                <a:gd name="T4" fmla="*/ 9 w 46"/>
                <a:gd name="T5" fmla="*/ 12 h 134"/>
                <a:gd name="T6" fmla="*/ 9 w 46"/>
                <a:gd name="T7" fmla="*/ 11 h 134"/>
                <a:gd name="T8" fmla="*/ 10 w 46"/>
                <a:gd name="T9" fmla="*/ 10 h 134"/>
                <a:gd name="T10" fmla="*/ 9 w 46"/>
                <a:gd name="T11" fmla="*/ 8 h 134"/>
                <a:gd name="T12" fmla="*/ 8 w 46"/>
                <a:gd name="T13" fmla="*/ 6 h 134"/>
                <a:gd name="T14" fmla="*/ 7 w 46"/>
                <a:gd name="T15" fmla="*/ 6 h 134"/>
                <a:gd name="T16" fmla="*/ 7 w 46"/>
                <a:gd name="T17" fmla="*/ 6 h 134"/>
                <a:gd name="T18" fmla="*/ 7 w 46"/>
                <a:gd name="T19" fmla="*/ 6 h 134"/>
                <a:gd name="T20" fmla="*/ 7 w 46"/>
                <a:gd name="T21" fmla="*/ 6 h 134"/>
                <a:gd name="T22" fmla="*/ 7 w 46"/>
                <a:gd name="T23" fmla="*/ 5 h 134"/>
                <a:gd name="T24" fmla="*/ 7 w 46"/>
                <a:gd name="T25" fmla="*/ 2 h 134"/>
                <a:gd name="T26" fmla="*/ 7 w 46"/>
                <a:gd name="T27" fmla="*/ 1 h 134"/>
                <a:gd name="T28" fmla="*/ 7 w 46"/>
                <a:gd name="T29" fmla="*/ 3 h 134"/>
                <a:gd name="T30" fmla="*/ 7 w 46"/>
                <a:gd name="T31" fmla="*/ 6 h 134"/>
                <a:gd name="T32" fmla="*/ 7 w 46"/>
                <a:gd name="T33" fmla="*/ 6 h 134"/>
                <a:gd name="T34" fmla="*/ 7 w 46"/>
                <a:gd name="T35" fmla="*/ 6 h 134"/>
                <a:gd name="T36" fmla="*/ 2 w 46"/>
                <a:gd name="T37" fmla="*/ 6 h 134"/>
                <a:gd name="T38" fmla="*/ 1 w 46"/>
                <a:gd name="T39" fmla="*/ 10 h 134"/>
                <a:gd name="T40" fmla="*/ 2 w 46"/>
                <a:gd name="T41" fmla="*/ 10 h 134"/>
                <a:gd name="T42" fmla="*/ 5 w 46"/>
                <a:gd name="T43" fmla="*/ 11 h 134"/>
                <a:gd name="T44" fmla="*/ 7 w 46"/>
                <a:gd name="T45" fmla="*/ 12 h 134"/>
                <a:gd name="T46" fmla="*/ 7 w 46"/>
                <a:gd name="T47" fmla="*/ 16 h 134"/>
                <a:gd name="T48" fmla="*/ 7 w 46"/>
                <a:gd name="T49" fmla="*/ 17 h 134"/>
                <a:gd name="T50" fmla="*/ 4 w 46"/>
                <a:gd name="T51" fmla="*/ 22 h 134"/>
                <a:gd name="T52" fmla="*/ 7 w 46"/>
                <a:gd name="T53" fmla="*/ 22 h 134"/>
                <a:gd name="T54" fmla="*/ 7 w 46"/>
                <a:gd name="T55" fmla="*/ 20 h 134"/>
                <a:gd name="T56" fmla="*/ 7 w 46"/>
                <a:gd name="T57" fmla="*/ 17 h 134"/>
                <a:gd name="T58" fmla="*/ 7 w 46"/>
                <a:gd name="T59" fmla="*/ 16 h 134"/>
                <a:gd name="T60" fmla="*/ 7 w 46"/>
                <a:gd name="T61" fmla="*/ 14 h 134"/>
                <a:gd name="T62" fmla="*/ 7 w 46"/>
                <a:gd name="T63" fmla="*/ 16 h 134"/>
                <a:gd name="T64" fmla="*/ 7 w 46"/>
                <a:gd name="T65" fmla="*/ 20 h 134"/>
                <a:gd name="T66" fmla="*/ 8 w 46"/>
                <a:gd name="T67" fmla="*/ 20 h 134"/>
                <a:gd name="T68" fmla="*/ 11 w 46"/>
                <a:gd name="T69" fmla="*/ 20 h 134"/>
                <a:gd name="T70" fmla="*/ 7 w 46"/>
                <a:gd name="T71" fmla="*/ 10 h 134"/>
                <a:gd name="T72" fmla="*/ 7 w 46"/>
                <a:gd name="T73" fmla="*/ 7 h 134"/>
                <a:gd name="T74" fmla="*/ 7 w 46"/>
                <a:gd name="T75" fmla="*/ 9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4">
                  <a:moveTo>
                    <a:pt x="44" y="122"/>
                  </a:moveTo>
                  <a:cubicBezTo>
                    <a:pt x="42" y="122"/>
                    <a:pt x="38" y="120"/>
                    <a:pt x="37" y="119"/>
                  </a:cubicBezTo>
                  <a:cubicBezTo>
                    <a:pt x="37" y="118"/>
                    <a:pt x="36" y="98"/>
                    <a:pt x="35" y="95"/>
                  </a:cubicBezTo>
                  <a:cubicBezTo>
                    <a:pt x="35" y="93"/>
                    <a:pt x="35" y="92"/>
                    <a:pt x="35" y="91"/>
                  </a:cubicBezTo>
                  <a:cubicBezTo>
                    <a:pt x="35" y="91"/>
                    <a:pt x="37" y="76"/>
                    <a:pt x="37" y="75"/>
                  </a:cubicBezTo>
                  <a:cubicBezTo>
                    <a:pt x="37" y="74"/>
                    <a:pt x="35" y="66"/>
                    <a:pt x="37" y="64"/>
                  </a:cubicBezTo>
                  <a:cubicBezTo>
                    <a:pt x="38" y="62"/>
                    <a:pt x="38" y="61"/>
                    <a:pt x="38" y="61"/>
                  </a:cubicBezTo>
                  <a:cubicBezTo>
                    <a:pt x="38" y="61"/>
                    <a:pt x="39" y="60"/>
                    <a:pt x="39" y="59"/>
                  </a:cubicBezTo>
                  <a:cubicBezTo>
                    <a:pt x="39" y="59"/>
                    <a:pt x="40" y="59"/>
                    <a:pt x="40" y="58"/>
                  </a:cubicBezTo>
                  <a:cubicBezTo>
                    <a:pt x="41" y="58"/>
                    <a:pt x="40" y="57"/>
                    <a:pt x="40" y="57"/>
                  </a:cubicBezTo>
                  <a:cubicBezTo>
                    <a:pt x="40" y="57"/>
                    <a:pt x="39" y="55"/>
                    <a:pt x="39" y="55"/>
                  </a:cubicBezTo>
                  <a:cubicBezTo>
                    <a:pt x="39" y="55"/>
                    <a:pt x="40" y="50"/>
                    <a:pt x="39" y="48"/>
                  </a:cubicBezTo>
                  <a:cubicBezTo>
                    <a:pt x="39" y="46"/>
                    <a:pt x="40" y="48"/>
                    <a:pt x="39" y="43"/>
                  </a:cubicBezTo>
                  <a:cubicBezTo>
                    <a:pt x="39" y="39"/>
                    <a:pt x="38" y="29"/>
                    <a:pt x="35" y="27"/>
                  </a:cubicBezTo>
                  <a:cubicBezTo>
                    <a:pt x="35" y="27"/>
                    <a:pt x="35" y="26"/>
                    <a:pt x="34" y="26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32" y="25"/>
                    <a:pt x="30" y="24"/>
                    <a:pt x="29" y="24"/>
                  </a:cubicBezTo>
                  <a:cubicBezTo>
                    <a:pt x="29" y="24"/>
                    <a:pt x="27" y="21"/>
                    <a:pt x="27" y="21"/>
                  </a:cubicBezTo>
                  <a:cubicBezTo>
                    <a:pt x="27" y="20"/>
                    <a:pt x="27" y="20"/>
                    <a:pt x="26" y="20"/>
                  </a:cubicBezTo>
                  <a:cubicBezTo>
                    <a:pt x="26" y="20"/>
                    <a:pt x="26" y="16"/>
                    <a:pt x="27" y="15"/>
                  </a:cubicBezTo>
                  <a:cubicBezTo>
                    <a:pt x="27" y="15"/>
                    <a:pt x="29" y="12"/>
                    <a:pt x="28" y="12"/>
                  </a:cubicBezTo>
                  <a:cubicBezTo>
                    <a:pt x="28" y="11"/>
                    <a:pt x="29" y="10"/>
                    <a:pt x="29" y="10"/>
                  </a:cubicBezTo>
                  <a:cubicBezTo>
                    <a:pt x="29" y="10"/>
                    <a:pt x="30" y="9"/>
                    <a:pt x="30" y="7"/>
                  </a:cubicBezTo>
                  <a:cubicBezTo>
                    <a:pt x="29" y="6"/>
                    <a:pt x="30" y="6"/>
                    <a:pt x="29" y="5"/>
                  </a:cubicBezTo>
                  <a:cubicBezTo>
                    <a:pt x="29" y="5"/>
                    <a:pt x="29" y="3"/>
                    <a:pt x="28" y="3"/>
                  </a:cubicBezTo>
                  <a:cubicBezTo>
                    <a:pt x="27" y="3"/>
                    <a:pt x="28" y="2"/>
                    <a:pt x="26" y="2"/>
                  </a:cubicBezTo>
                  <a:cubicBezTo>
                    <a:pt x="25" y="2"/>
                    <a:pt x="26" y="0"/>
                    <a:pt x="24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1" y="1"/>
                    <a:pt x="19" y="2"/>
                    <a:pt x="19" y="2"/>
                  </a:cubicBezTo>
                  <a:cubicBezTo>
                    <a:pt x="19" y="2"/>
                    <a:pt x="17" y="2"/>
                    <a:pt x="17" y="3"/>
                  </a:cubicBezTo>
                  <a:cubicBezTo>
                    <a:pt x="17" y="3"/>
                    <a:pt x="16" y="5"/>
                    <a:pt x="17" y="7"/>
                  </a:cubicBezTo>
                  <a:cubicBezTo>
                    <a:pt x="17" y="9"/>
                    <a:pt x="17" y="10"/>
                    <a:pt x="17" y="10"/>
                  </a:cubicBezTo>
                  <a:cubicBezTo>
                    <a:pt x="16" y="10"/>
                    <a:pt x="16" y="13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6"/>
                    <a:pt x="17" y="18"/>
                    <a:pt x="17" y="19"/>
                  </a:cubicBezTo>
                  <a:cubicBezTo>
                    <a:pt x="17" y="20"/>
                    <a:pt x="16" y="18"/>
                    <a:pt x="15" y="22"/>
                  </a:cubicBezTo>
                  <a:cubicBezTo>
                    <a:pt x="15" y="22"/>
                    <a:pt x="12" y="24"/>
                    <a:pt x="9" y="25"/>
                  </a:cubicBezTo>
                  <a:cubicBezTo>
                    <a:pt x="6" y="26"/>
                    <a:pt x="3" y="30"/>
                    <a:pt x="2" y="37"/>
                  </a:cubicBezTo>
                  <a:cubicBezTo>
                    <a:pt x="2" y="38"/>
                    <a:pt x="1" y="38"/>
                    <a:pt x="1" y="45"/>
                  </a:cubicBezTo>
                  <a:cubicBezTo>
                    <a:pt x="0" y="53"/>
                    <a:pt x="1" y="54"/>
                    <a:pt x="1" y="54"/>
                  </a:cubicBezTo>
                  <a:cubicBezTo>
                    <a:pt x="1" y="54"/>
                    <a:pt x="2" y="56"/>
                    <a:pt x="1" y="57"/>
                  </a:cubicBezTo>
                  <a:cubicBezTo>
                    <a:pt x="1" y="57"/>
                    <a:pt x="2" y="58"/>
                    <a:pt x="2" y="58"/>
                  </a:cubicBezTo>
                  <a:cubicBezTo>
                    <a:pt x="3" y="58"/>
                    <a:pt x="2" y="60"/>
                    <a:pt x="2" y="61"/>
                  </a:cubicBezTo>
                  <a:cubicBezTo>
                    <a:pt x="3" y="62"/>
                    <a:pt x="5" y="63"/>
                    <a:pt x="5" y="63"/>
                  </a:cubicBezTo>
                  <a:cubicBezTo>
                    <a:pt x="6" y="63"/>
                    <a:pt x="5" y="66"/>
                    <a:pt x="7" y="65"/>
                  </a:cubicBezTo>
                  <a:cubicBezTo>
                    <a:pt x="7" y="65"/>
                    <a:pt x="8" y="67"/>
                    <a:pt x="8" y="68"/>
                  </a:cubicBezTo>
                  <a:cubicBezTo>
                    <a:pt x="8" y="68"/>
                    <a:pt x="7" y="73"/>
                    <a:pt x="8" y="75"/>
                  </a:cubicBezTo>
                  <a:cubicBezTo>
                    <a:pt x="8" y="77"/>
                    <a:pt x="5" y="78"/>
                    <a:pt x="8" y="92"/>
                  </a:cubicBezTo>
                  <a:cubicBezTo>
                    <a:pt x="8" y="93"/>
                    <a:pt x="7" y="96"/>
                    <a:pt x="7" y="98"/>
                  </a:cubicBezTo>
                  <a:cubicBezTo>
                    <a:pt x="7" y="99"/>
                    <a:pt x="7" y="102"/>
                    <a:pt x="7" y="104"/>
                  </a:cubicBezTo>
                  <a:cubicBezTo>
                    <a:pt x="8" y="106"/>
                    <a:pt x="6" y="101"/>
                    <a:pt x="5" y="124"/>
                  </a:cubicBezTo>
                  <a:cubicBezTo>
                    <a:pt x="5" y="124"/>
                    <a:pt x="6" y="127"/>
                    <a:pt x="4" y="130"/>
                  </a:cubicBezTo>
                  <a:cubicBezTo>
                    <a:pt x="1" y="134"/>
                    <a:pt x="8" y="134"/>
                    <a:pt x="10" y="132"/>
                  </a:cubicBezTo>
                  <a:cubicBezTo>
                    <a:pt x="11" y="131"/>
                    <a:pt x="11" y="129"/>
                    <a:pt x="11" y="127"/>
                  </a:cubicBezTo>
                  <a:cubicBezTo>
                    <a:pt x="11" y="127"/>
                    <a:pt x="11" y="127"/>
                    <a:pt x="12" y="127"/>
                  </a:cubicBezTo>
                  <a:cubicBezTo>
                    <a:pt x="14" y="127"/>
                    <a:pt x="13" y="124"/>
                    <a:pt x="13" y="124"/>
                  </a:cubicBezTo>
                  <a:cubicBezTo>
                    <a:pt x="14" y="122"/>
                    <a:pt x="16" y="118"/>
                    <a:pt x="16" y="108"/>
                  </a:cubicBezTo>
                  <a:cubicBezTo>
                    <a:pt x="16" y="103"/>
                    <a:pt x="16" y="104"/>
                    <a:pt x="16" y="98"/>
                  </a:cubicBezTo>
                  <a:cubicBezTo>
                    <a:pt x="16" y="98"/>
                    <a:pt x="17" y="97"/>
                    <a:pt x="17" y="97"/>
                  </a:cubicBezTo>
                  <a:cubicBezTo>
                    <a:pt x="17" y="95"/>
                    <a:pt x="18" y="94"/>
                    <a:pt x="18" y="92"/>
                  </a:cubicBezTo>
                  <a:cubicBezTo>
                    <a:pt x="18" y="90"/>
                    <a:pt x="19" y="86"/>
                    <a:pt x="20" y="83"/>
                  </a:cubicBezTo>
                  <a:cubicBezTo>
                    <a:pt x="21" y="80"/>
                    <a:pt x="22" y="78"/>
                    <a:pt x="22" y="78"/>
                  </a:cubicBezTo>
                  <a:cubicBezTo>
                    <a:pt x="22" y="78"/>
                    <a:pt x="24" y="80"/>
                    <a:pt x="24" y="85"/>
                  </a:cubicBezTo>
                  <a:cubicBezTo>
                    <a:pt x="24" y="88"/>
                    <a:pt x="25" y="93"/>
                    <a:pt x="26" y="93"/>
                  </a:cubicBezTo>
                  <a:cubicBezTo>
                    <a:pt x="27" y="94"/>
                    <a:pt x="24" y="95"/>
                    <a:pt x="28" y="113"/>
                  </a:cubicBezTo>
                  <a:cubicBezTo>
                    <a:pt x="28" y="115"/>
                    <a:pt x="27" y="120"/>
                    <a:pt x="27" y="121"/>
                  </a:cubicBezTo>
                  <a:cubicBezTo>
                    <a:pt x="27" y="122"/>
                    <a:pt x="32" y="123"/>
                    <a:pt x="32" y="122"/>
                  </a:cubicBezTo>
                  <a:cubicBezTo>
                    <a:pt x="32" y="122"/>
                    <a:pt x="35" y="123"/>
                    <a:pt x="36" y="124"/>
                  </a:cubicBezTo>
                  <a:cubicBezTo>
                    <a:pt x="36" y="125"/>
                    <a:pt x="44" y="125"/>
                    <a:pt x="45" y="124"/>
                  </a:cubicBezTo>
                  <a:cubicBezTo>
                    <a:pt x="46" y="122"/>
                    <a:pt x="45" y="123"/>
                    <a:pt x="44" y="122"/>
                  </a:cubicBezTo>
                  <a:close/>
                  <a:moveTo>
                    <a:pt x="10" y="52"/>
                  </a:moveTo>
                  <a:cubicBezTo>
                    <a:pt x="9" y="54"/>
                    <a:pt x="9" y="57"/>
                    <a:pt x="9" y="57"/>
                  </a:cubicBezTo>
                  <a:cubicBezTo>
                    <a:pt x="9" y="57"/>
                    <a:pt x="10" y="59"/>
                    <a:pt x="8" y="56"/>
                  </a:cubicBezTo>
                  <a:cubicBezTo>
                    <a:pt x="7" y="52"/>
                    <a:pt x="8" y="43"/>
                    <a:pt x="8" y="43"/>
                  </a:cubicBezTo>
                  <a:cubicBezTo>
                    <a:pt x="9" y="44"/>
                    <a:pt x="10" y="49"/>
                    <a:pt x="10" y="49"/>
                  </a:cubicBezTo>
                  <a:cubicBezTo>
                    <a:pt x="10" y="49"/>
                    <a:pt x="11" y="51"/>
                    <a:pt x="10" y="5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3" name="Freeform 307"/>
            <p:cNvSpPr>
              <a:spLocks noEditPoints="1"/>
            </p:cNvSpPr>
            <p:nvPr/>
          </p:nvSpPr>
          <p:spPr bwMode="auto">
            <a:xfrm>
              <a:off x="3222" y="1847"/>
              <a:ext cx="44" cy="127"/>
            </a:xfrm>
            <a:custGeom>
              <a:avLst/>
              <a:gdLst>
                <a:gd name="T0" fmla="*/ 7 w 48"/>
                <a:gd name="T1" fmla="*/ 5 h 139"/>
                <a:gd name="T2" fmla="*/ 6 w 48"/>
                <a:gd name="T3" fmla="*/ 5 h 139"/>
                <a:gd name="T4" fmla="*/ 6 w 48"/>
                <a:gd name="T5" fmla="*/ 5 h 139"/>
                <a:gd name="T6" fmla="*/ 6 w 48"/>
                <a:gd name="T7" fmla="*/ 5 h 139"/>
                <a:gd name="T8" fmla="*/ 6 w 48"/>
                <a:gd name="T9" fmla="*/ 3 h 139"/>
                <a:gd name="T10" fmla="*/ 6 w 48"/>
                <a:gd name="T11" fmla="*/ 1 h 139"/>
                <a:gd name="T12" fmla="*/ 6 w 48"/>
                <a:gd name="T13" fmla="*/ 2 h 139"/>
                <a:gd name="T14" fmla="*/ 6 w 48"/>
                <a:gd name="T15" fmla="*/ 5 h 139"/>
                <a:gd name="T16" fmla="*/ 6 w 48"/>
                <a:gd name="T17" fmla="*/ 5 h 139"/>
                <a:gd name="T18" fmla="*/ 6 w 48"/>
                <a:gd name="T19" fmla="*/ 5 h 139"/>
                <a:gd name="T20" fmla="*/ 6 w 48"/>
                <a:gd name="T21" fmla="*/ 5 h 139"/>
                <a:gd name="T22" fmla="*/ 6 w 48"/>
                <a:gd name="T23" fmla="*/ 5 h 139"/>
                <a:gd name="T24" fmla="*/ 6 w 48"/>
                <a:gd name="T25" fmla="*/ 5 h 139"/>
                <a:gd name="T26" fmla="*/ 6 w 48"/>
                <a:gd name="T27" fmla="*/ 7 h 139"/>
                <a:gd name="T28" fmla="*/ 6 w 48"/>
                <a:gd name="T29" fmla="*/ 9 h 139"/>
                <a:gd name="T30" fmla="*/ 6 w 48"/>
                <a:gd name="T31" fmla="*/ 10 h 139"/>
                <a:gd name="T32" fmla="*/ 6 w 48"/>
                <a:gd name="T33" fmla="*/ 10 h 139"/>
                <a:gd name="T34" fmla="*/ 6 w 48"/>
                <a:gd name="T35" fmla="*/ 14 h 139"/>
                <a:gd name="T36" fmla="*/ 6 w 48"/>
                <a:gd name="T37" fmla="*/ 18 h 139"/>
                <a:gd name="T38" fmla="*/ 1 w 48"/>
                <a:gd name="T39" fmla="*/ 20 h 139"/>
                <a:gd name="T40" fmla="*/ 6 w 48"/>
                <a:gd name="T41" fmla="*/ 19 h 139"/>
                <a:gd name="T42" fmla="*/ 6 w 48"/>
                <a:gd name="T43" fmla="*/ 18 h 139"/>
                <a:gd name="T44" fmla="*/ 6 w 48"/>
                <a:gd name="T45" fmla="*/ 14 h 139"/>
                <a:gd name="T46" fmla="*/ 6 w 48"/>
                <a:gd name="T47" fmla="*/ 13 h 139"/>
                <a:gd name="T48" fmla="*/ 6 w 48"/>
                <a:gd name="T49" fmla="*/ 15 h 139"/>
                <a:gd name="T50" fmla="*/ 6 w 48"/>
                <a:gd name="T51" fmla="*/ 16 h 139"/>
                <a:gd name="T52" fmla="*/ 6 w 48"/>
                <a:gd name="T53" fmla="*/ 20 h 139"/>
                <a:gd name="T54" fmla="*/ 6 w 48"/>
                <a:gd name="T55" fmla="*/ 20 h 139"/>
                <a:gd name="T56" fmla="*/ 7 w 48"/>
                <a:gd name="T57" fmla="*/ 20 h 139"/>
                <a:gd name="T58" fmla="*/ 6 w 48"/>
                <a:gd name="T59" fmla="*/ 15 h 139"/>
                <a:gd name="T60" fmla="*/ 6 w 48"/>
                <a:gd name="T61" fmla="*/ 12 h 139"/>
                <a:gd name="T62" fmla="*/ 6 w 48"/>
                <a:gd name="T63" fmla="*/ 11 h 139"/>
                <a:gd name="T64" fmla="*/ 7 w 48"/>
                <a:gd name="T65" fmla="*/ 10 h 139"/>
                <a:gd name="T66" fmla="*/ 8 w 48"/>
                <a:gd name="T67" fmla="*/ 9 h 139"/>
                <a:gd name="T68" fmla="*/ 8 w 48"/>
                <a:gd name="T69" fmla="*/ 7 h 139"/>
                <a:gd name="T70" fmla="*/ 6 w 48"/>
                <a:gd name="T71" fmla="*/ 9 h 139"/>
                <a:gd name="T72" fmla="*/ 6 w 48"/>
                <a:gd name="T73" fmla="*/ 7 h 139"/>
                <a:gd name="T74" fmla="*/ 6 w 48"/>
                <a:gd name="T75" fmla="*/ 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" h="139">
                  <a:moveTo>
                    <a:pt x="47" y="47"/>
                  </a:moveTo>
                  <a:cubicBezTo>
                    <a:pt x="46" y="39"/>
                    <a:pt x="45" y="39"/>
                    <a:pt x="45" y="38"/>
                  </a:cubicBezTo>
                  <a:cubicBezTo>
                    <a:pt x="44" y="31"/>
                    <a:pt x="41" y="27"/>
                    <a:pt x="38" y="26"/>
                  </a:cubicBezTo>
                  <a:cubicBezTo>
                    <a:pt x="35" y="25"/>
                    <a:pt x="32" y="22"/>
                    <a:pt x="32" y="22"/>
                  </a:cubicBezTo>
                  <a:cubicBezTo>
                    <a:pt x="31" y="18"/>
                    <a:pt x="30" y="20"/>
                    <a:pt x="30" y="19"/>
                  </a:cubicBezTo>
                  <a:cubicBezTo>
                    <a:pt x="30" y="19"/>
                    <a:pt x="29" y="16"/>
                    <a:pt x="29" y="15"/>
                  </a:cubicBezTo>
                  <a:cubicBezTo>
                    <a:pt x="29" y="15"/>
                    <a:pt x="30" y="14"/>
                    <a:pt x="30" y="14"/>
                  </a:cubicBezTo>
                  <a:cubicBezTo>
                    <a:pt x="31" y="13"/>
                    <a:pt x="31" y="10"/>
                    <a:pt x="30" y="10"/>
                  </a:cubicBezTo>
                  <a:cubicBezTo>
                    <a:pt x="30" y="11"/>
                    <a:pt x="30" y="10"/>
                    <a:pt x="30" y="8"/>
                  </a:cubicBezTo>
                  <a:cubicBezTo>
                    <a:pt x="31" y="6"/>
                    <a:pt x="29" y="3"/>
                    <a:pt x="29" y="3"/>
                  </a:cubicBezTo>
                  <a:cubicBezTo>
                    <a:pt x="29" y="3"/>
                    <a:pt x="28" y="2"/>
                    <a:pt x="28" y="2"/>
                  </a:cubicBezTo>
                  <a:cubicBezTo>
                    <a:pt x="28" y="2"/>
                    <a:pt x="26" y="1"/>
                    <a:pt x="25" y="1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0" y="0"/>
                    <a:pt x="21" y="2"/>
                    <a:pt x="20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7" y="3"/>
                    <a:pt x="18" y="5"/>
                    <a:pt x="17" y="5"/>
                  </a:cubicBezTo>
                  <a:cubicBezTo>
                    <a:pt x="16" y="6"/>
                    <a:pt x="17" y="6"/>
                    <a:pt x="17" y="7"/>
                  </a:cubicBezTo>
                  <a:cubicBezTo>
                    <a:pt x="16" y="9"/>
                    <a:pt x="17" y="10"/>
                    <a:pt x="17" y="10"/>
                  </a:cubicBezTo>
                  <a:cubicBezTo>
                    <a:pt x="17" y="10"/>
                    <a:pt x="19" y="12"/>
                    <a:pt x="18" y="12"/>
                  </a:cubicBezTo>
                  <a:cubicBezTo>
                    <a:pt x="17" y="12"/>
                    <a:pt x="19" y="15"/>
                    <a:pt x="20" y="16"/>
                  </a:cubicBezTo>
                  <a:cubicBezTo>
                    <a:pt x="21" y="16"/>
                    <a:pt x="21" y="21"/>
                    <a:pt x="21" y="21"/>
                  </a:cubicBezTo>
                  <a:cubicBezTo>
                    <a:pt x="20" y="21"/>
                    <a:pt x="20" y="21"/>
                    <a:pt x="19" y="22"/>
                  </a:cubicBezTo>
                  <a:cubicBezTo>
                    <a:pt x="19" y="22"/>
                    <a:pt x="18" y="25"/>
                    <a:pt x="17" y="25"/>
                  </a:cubicBezTo>
                  <a:cubicBezTo>
                    <a:pt x="16" y="24"/>
                    <a:pt x="15" y="26"/>
                    <a:pt x="15" y="26"/>
                  </a:cubicBezTo>
                  <a:cubicBezTo>
                    <a:pt x="15" y="26"/>
                    <a:pt x="13" y="26"/>
                    <a:pt x="12" y="27"/>
                  </a:cubicBezTo>
                  <a:cubicBezTo>
                    <a:pt x="12" y="27"/>
                    <a:pt x="11" y="28"/>
                    <a:pt x="11" y="28"/>
                  </a:cubicBezTo>
                  <a:cubicBezTo>
                    <a:pt x="8" y="30"/>
                    <a:pt x="7" y="40"/>
                    <a:pt x="7" y="45"/>
                  </a:cubicBezTo>
                  <a:cubicBezTo>
                    <a:pt x="6" y="49"/>
                    <a:pt x="7" y="47"/>
                    <a:pt x="7" y="49"/>
                  </a:cubicBezTo>
                  <a:cubicBezTo>
                    <a:pt x="6" y="51"/>
                    <a:pt x="7" y="57"/>
                    <a:pt x="7" y="57"/>
                  </a:cubicBezTo>
                  <a:cubicBezTo>
                    <a:pt x="7" y="57"/>
                    <a:pt x="6" y="59"/>
                    <a:pt x="6" y="59"/>
                  </a:cubicBezTo>
                  <a:cubicBezTo>
                    <a:pt x="6" y="59"/>
                    <a:pt x="5" y="60"/>
                    <a:pt x="6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7" y="62"/>
                    <a:pt x="8" y="63"/>
                    <a:pt x="8" y="63"/>
                  </a:cubicBezTo>
                  <a:cubicBezTo>
                    <a:pt x="8" y="63"/>
                    <a:pt x="8" y="65"/>
                    <a:pt x="9" y="66"/>
                  </a:cubicBezTo>
                  <a:cubicBezTo>
                    <a:pt x="11" y="69"/>
                    <a:pt x="9" y="77"/>
                    <a:pt x="9" y="77"/>
                  </a:cubicBezTo>
                  <a:cubicBezTo>
                    <a:pt x="9" y="78"/>
                    <a:pt x="11" y="94"/>
                    <a:pt x="11" y="94"/>
                  </a:cubicBezTo>
                  <a:cubicBezTo>
                    <a:pt x="11" y="95"/>
                    <a:pt x="11" y="96"/>
                    <a:pt x="11" y="98"/>
                  </a:cubicBezTo>
                  <a:cubicBezTo>
                    <a:pt x="10" y="101"/>
                    <a:pt x="9" y="122"/>
                    <a:pt x="9" y="123"/>
                  </a:cubicBezTo>
                  <a:cubicBezTo>
                    <a:pt x="8" y="124"/>
                    <a:pt x="3" y="126"/>
                    <a:pt x="2" y="126"/>
                  </a:cubicBezTo>
                  <a:cubicBezTo>
                    <a:pt x="1" y="127"/>
                    <a:pt x="0" y="126"/>
                    <a:pt x="1" y="128"/>
                  </a:cubicBezTo>
                  <a:cubicBezTo>
                    <a:pt x="2" y="130"/>
                    <a:pt x="10" y="129"/>
                    <a:pt x="11" y="128"/>
                  </a:cubicBezTo>
                  <a:cubicBezTo>
                    <a:pt x="11" y="128"/>
                    <a:pt x="14" y="126"/>
                    <a:pt x="14" y="126"/>
                  </a:cubicBezTo>
                  <a:cubicBezTo>
                    <a:pt x="15" y="127"/>
                    <a:pt x="19" y="126"/>
                    <a:pt x="19" y="125"/>
                  </a:cubicBezTo>
                  <a:cubicBezTo>
                    <a:pt x="19" y="124"/>
                    <a:pt x="18" y="119"/>
                    <a:pt x="19" y="117"/>
                  </a:cubicBezTo>
                  <a:cubicBezTo>
                    <a:pt x="23" y="98"/>
                    <a:pt x="20" y="97"/>
                    <a:pt x="20" y="97"/>
                  </a:cubicBezTo>
                  <a:cubicBezTo>
                    <a:pt x="21" y="96"/>
                    <a:pt x="22" y="91"/>
                    <a:pt x="22" y="88"/>
                  </a:cubicBezTo>
                  <a:cubicBezTo>
                    <a:pt x="23" y="83"/>
                    <a:pt x="24" y="81"/>
                    <a:pt x="24" y="81"/>
                  </a:cubicBezTo>
                  <a:cubicBezTo>
                    <a:pt x="24" y="81"/>
                    <a:pt x="26" y="83"/>
                    <a:pt x="26" y="86"/>
                  </a:cubicBezTo>
                  <a:cubicBezTo>
                    <a:pt x="27" y="89"/>
                    <a:pt x="28" y="93"/>
                    <a:pt x="28" y="95"/>
                  </a:cubicBezTo>
                  <a:cubicBezTo>
                    <a:pt x="28" y="97"/>
                    <a:pt x="30" y="98"/>
                    <a:pt x="30" y="100"/>
                  </a:cubicBezTo>
                  <a:cubicBezTo>
                    <a:pt x="30" y="101"/>
                    <a:pt x="31" y="101"/>
                    <a:pt x="31" y="102"/>
                  </a:cubicBezTo>
                  <a:cubicBezTo>
                    <a:pt x="31" y="107"/>
                    <a:pt x="31" y="107"/>
                    <a:pt x="31" y="112"/>
                  </a:cubicBezTo>
                  <a:cubicBezTo>
                    <a:pt x="31" y="122"/>
                    <a:pt x="33" y="126"/>
                    <a:pt x="34" y="128"/>
                  </a:cubicBezTo>
                  <a:cubicBezTo>
                    <a:pt x="34" y="129"/>
                    <a:pt x="33" y="131"/>
                    <a:pt x="35" y="131"/>
                  </a:cubicBezTo>
                  <a:cubicBezTo>
                    <a:pt x="36" y="131"/>
                    <a:pt x="36" y="131"/>
                    <a:pt x="36" y="132"/>
                  </a:cubicBezTo>
                  <a:cubicBezTo>
                    <a:pt x="36" y="133"/>
                    <a:pt x="36" y="135"/>
                    <a:pt x="37" y="136"/>
                  </a:cubicBezTo>
                  <a:cubicBezTo>
                    <a:pt x="39" y="138"/>
                    <a:pt x="46" y="139"/>
                    <a:pt x="44" y="135"/>
                  </a:cubicBezTo>
                  <a:cubicBezTo>
                    <a:pt x="42" y="131"/>
                    <a:pt x="42" y="129"/>
                    <a:pt x="42" y="129"/>
                  </a:cubicBezTo>
                  <a:cubicBezTo>
                    <a:pt x="41" y="104"/>
                    <a:pt x="40" y="109"/>
                    <a:pt x="40" y="107"/>
                  </a:cubicBezTo>
                  <a:cubicBezTo>
                    <a:pt x="41" y="105"/>
                    <a:pt x="41" y="103"/>
                    <a:pt x="40" y="102"/>
                  </a:cubicBezTo>
                  <a:cubicBezTo>
                    <a:pt x="40" y="100"/>
                    <a:pt x="39" y="97"/>
                    <a:pt x="39" y="96"/>
                  </a:cubicBezTo>
                  <a:cubicBezTo>
                    <a:pt x="42" y="81"/>
                    <a:pt x="39" y="79"/>
                    <a:pt x="39" y="78"/>
                  </a:cubicBezTo>
                  <a:cubicBezTo>
                    <a:pt x="40" y="76"/>
                    <a:pt x="39" y="71"/>
                    <a:pt x="39" y="70"/>
                  </a:cubicBezTo>
                  <a:cubicBezTo>
                    <a:pt x="39" y="70"/>
                    <a:pt x="40" y="67"/>
                    <a:pt x="40" y="67"/>
                  </a:cubicBezTo>
                  <a:cubicBezTo>
                    <a:pt x="42" y="68"/>
                    <a:pt x="41" y="65"/>
                    <a:pt x="42" y="65"/>
                  </a:cubicBezTo>
                  <a:cubicBezTo>
                    <a:pt x="42" y="65"/>
                    <a:pt x="45" y="64"/>
                    <a:pt x="45" y="63"/>
                  </a:cubicBezTo>
                  <a:cubicBezTo>
                    <a:pt x="45" y="62"/>
                    <a:pt x="45" y="60"/>
                    <a:pt x="45" y="60"/>
                  </a:cubicBezTo>
                  <a:cubicBezTo>
                    <a:pt x="45" y="60"/>
                    <a:pt x="46" y="59"/>
                    <a:pt x="46" y="59"/>
                  </a:cubicBezTo>
                  <a:cubicBezTo>
                    <a:pt x="45" y="58"/>
                    <a:pt x="46" y="56"/>
                    <a:pt x="46" y="56"/>
                  </a:cubicBezTo>
                  <a:cubicBezTo>
                    <a:pt x="46" y="56"/>
                    <a:pt x="48" y="54"/>
                    <a:pt x="47" y="47"/>
                  </a:cubicBezTo>
                  <a:close/>
                  <a:moveTo>
                    <a:pt x="39" y="57"/>
                  </a:moveTo>
                  <a:cubicBezTo>
                    <a:pt x="37" y="61"/>
                    <a:pt x="38" y="59"/>
                    <a:pt x="38" y="59"/>
                  </a:cubicBezTo>
                  <a:cubicBezTo>
                    <a:pt x="38" y="59"/>
                    <a:pt x="38" y="56"/>
                    <a:pt x="37" y="54"/>
                  </a:cubicBezTo>
                  <a:cubicBezTo>
                    <a:pt x="36" y="53"/>
                    <a:pt x="37" y="50"/>
                    <a:pt x="37" y="50"/>
                  </a:cubicBezTo>
                  <a:cubicBezTo>
                    <a:pt x="37" y="50"/>
                    <a:pt x="38" y="45"/>
                    <a:pt x="39" y="45"/>
                  </a:cubicBezTo>
                  <a:cubicBezTo>
                    <a:pt x="39" y="45"/>
                    <a:pt x="40" y="54"/>
                    <a:pt x="39" y="5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" name="Freeform 308"/>
            <p:cNvSpPr>
              <a:spLocks/>
            </p:cNvSpPr>
            <p:nvPr/>
          </p:nvSpPr>
          <p:spPr bwMode="auto">
            <a:xfrm>
              <a:off x="2861" y="1942"/>
              <a:ext cx="55" cy="117"/>
            </a:xfrm>
            <a:custGeom>
              <a:avLst/>
              <a:gdLst>
                <a:gd name="T0" fmla="*/ 6 w 60"/>
                <a:gd name="T1" fmla="*/ 5 h 128"/>
                <a:gd name="T2" fmla="*/ 6 w 60"/>
                <a:gd name="T3" fmla="*/ 5 h 128"/>
                <a:gd name="T4" fmla="*/ 6 w 60"/>
                <a:gd name="T5" fmla="*/ 5 h 128"/>
                <a:gd name="T6" fmla="*/ 6 w 60"/>
                <a:gd name="T7" fmla="*/ 5 h 128"/>
                <a:gd name="T8" fmla="*/ 6 w 60"/>
                <a:gd name="T9" fmla="*/ 1 h 128"/>
                <a:gd name="T10" fmla="*/ 6 w 60"/>
                <a:gd name="T11" fmla="*/ 5 h 128"/>
                <a:gd name="T12" fmla="*/ 6 w 60"/>
                <a:gd name="T13" fmla="*/ 5 h 128"/>
                <a:gd name="T14" fmla="*/ 9 w 60"/>
                <a:gd name="T15" fmla="*/ 5 h 128"/>
                <a:gd name="T16" fmla="*/ 9 w 60"/>
                <a:gd name="T17" fmla="*/ 8 h 128"/>
                <a:gd name="T18" fmla="*/ 8 w 60"/>
                <a:gd name="T19" fmla="*/ 9 h 128"/>
                <a:gd name="T20" fmla="*/ 7 w 60"/>
                <a:gd name="T21" fmla="*/ 11 h 128"/>
                <a:gd name="T22" fmla="*/ 7 w 60"/>
                <a:gd name="T23" fmla="*/ 13 h 128"/>
                <a:gd name="T24" fmla="*/ 7 w 60"/>
                <a:gd name="T25" fmla="*/ 14 h 128"/>
                <a:gd name="T26" fmla="*/ 9 w 60"/>
                <a:gd name="T27" fmla="*/ 15 h 128"/>
                <a:gd name="T28" fmla="*/ 11 w 60"/>
                <a:gd name="T29" fmla="*/ 18 h 128"/>
                <a:gd name="T30" fmla="*/ 10 w 60"/>
                <a:gd name="T31" fmla="*/ 19 h 128"/>
                <a:gd name="T32" fmla="*/ 6 w 60"/>
                <a:gd name="T33" fmla="*/ 19 h 128"/>
                <a:gd name="T34" fmla="*/ 8 w 60"/>
                <a:gd name="T35" fmla="*/ 18 h 128"/>
                <a:gd name="T36" fmla="*/ 6 w 60"/>
                <a:gd name="T37" fmla="*/ 16 h 128"/>
                <a:gd name="T38" fmla="*/ 6 w 60"/>
                <a:gd name="T39" fmla="*/ 15 h 128"/>
                <a:gd name="T40" fmla="*/ 6 w 60"/>
                <a:gd name="T41" fmla="*/ 16 h 128"/>
                <a:gd name="T42" fmla="*/ 6 w 60"/>
                <a:gd name="T43" fmla="*/ 18 h 128"/>
                <a:gd name="T44" fmla="*/ 6 w 60"/>
                <a:gd name="T45" fmla="*/ 19 h 128"/>
                <a:gd name="T46" fmla="*/ 6 w 60"/>
                <a:gd name="T47" fmla="*/ 18 h 128"/>
                <a:gd name="T48" fmla="*/ 6 w 60"/>
                <a:gd name="T49" fmla="*/ 18 h 128"/>
                <a:gd name="T50" fmla="*/ 6 w 60"/>
                <a:gd name="T51" fmla="*/ 14 h 128"/>
                <a:gd name="T52" fmla="*/ 6 w 60"/>
                <a:gd name="T53" fmla="*/ 11 h 128"/>
                <a:gd name="T54" fmla="*/ 6 w 60"/>
                <a:gd name="T55" fmla="*/ 11 h 128"/>
                <a:gd name="T56" fmla="*/ 6 w 60"/>
                <a:gd name="T57" fmla="*/ 10 h 128"/>
                <a:gd name="T58" fmla="*/ 6 w 60"/>
                <a:gd name="T59" fmla="*/ 10 h 128"/>
                <a:gd name="T60" fmla="*/ 6 w 60"/>
                <a:gd name="T61" fmla="*/ 7 h 128"/>
                <a:gd name="T62" fmla="*/ 6 w 60"/>
                <a:gd name="T63" fmla="*/ 5 h 12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0" h="128">
                  <a:moveTo>
                    <a:pt x="26" y="26"/>
                  </a:moveTo>
                  <a:cubicBezTo>
                    <a:pt x="27" y="25"/>
                    <a:pt x="27" y="22"/>
                    <a:pt x="28" y="21"/>
                  </a:cubicBezTo>
                  <a:cubicBezTo>
                    <a:pt x="28" y="21"/>
                    <a:pt x="25" y="17"/>
                    <a:pt x="25" y="16"/>
                  </a:cubicBezTo>
                  <a:cubicBezTo>
                    <a:pt x="25" y="15"/>
                    <a:pt x="25" y="15"/>
                    <a:pt x="25" y="14"/>
                  </a:cubicBezTo>
                  <a:cubicBezTo>
                    <a:pt x="25" y="13"/>
                    <a:pt x="25" y="12"/>
                    <a:pt x="25" y="12"/>
                  </a:cubicBezTo>
                  <a:cubicBezTo>
                    <a:pt x="25" y="12"/>
                    <a:pt x="25" y="10"/>
                    <a:pt x="25" y="9"/>
                  </a:cubicBezTo>
                  <a:cubicBezTo>
                    <a:pt x="26" y="9"/>
                    <a:pt x="26" y="7"/>
                    <a:pt x="26" y="6"/>
                  </a:cubicBezTo>
                  <a:cubicBezTo>
                    <a:pt x="26" y="6"/>
                    <a:pt x="25" y="5"/>
                    <a:pt x="25" y="5"/>
                  </a:cubicBezTo>
                  <a:cubicBezTo>
                    <a:pt x="26" y="4"/>
                    <a:pt x="30" y="1"/>
                    <a:pt x="32" y="1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41" y="7"/>
                    <a:pt x="41" y="8"/>
                  </a:cubicBezTo>
                  <a:cubicBezTo>
                    <a:pt x="41" y="9"/>
                    <a:pt x="41" y="11"/>
                    <a:pt x="41" y="12"/>
                  </a:cubicBezTo>
                  <a:cubicBezTo>
                    <a:pt x="40" y="13"/>
                    <a:pt x="41" y="14"/>
                    <a:pt x="39" y="17"/>
                  </a:cubicBezTo>
                  <a:cubicBezTo>
                    <a:pt x="37" y="19"/>
                    <a:pt x="39" y="19"/>
                    <a:pt x="40" y="20"/>
                  </a:cubicBezTo>
                  <a:cubicBezTo>
                    <a:pt x="40" y="20"/>
                    <a:pt x="41" y="21"/>
                    <a:pt x="41" y="22"/>
                  </a:cubicBezTo>
                  <a:cubicBezTo>
                    <a:pt x="41" y="22"/>
                    <a:pt x="47" y="24"/>
                    <a:pt x="50" y="35"/>
                  </a:cubicBezTo>
                  <a:cubicBezTo>
                    <a:pt x="51" y="39"/>
                    <a:pt x="51" y="44"/>
                    <a:pt x="52" y="45"/>
                  </a:cubicBezTo>
                  <a:cubicBezTo>
                    <a:pt x="53" y="46"/>
                    <a:pt x="54" y="50"/>
                    <a:pt x="53" y="51"/>
                  </a:cubicBezTo>
                  <a:cubicBezTo>
                    <a:pt x="52" y="53"/>
                    <a:pt x="54" y="53"/>
                    <a:pt x="53" y="54"/>
                  </a:cubicBezTo>
                  <a:cubicBezTo>
                    <a:pt x="53" y="55"/>
                    <a:pt x="49" y="56"/>
                    <a:pt x="48" y="57"/>
                  </a:cubicBezTo>
                  <a:cubicBezTo>
                    <a:pt x="48" y="59"/>
                    <a:pt x="49" y="65"/>
                    <a:pt x="47" y="68"/>
                  </a:cubicBezTo>
                  <a:cubicBezTo>
                    <a:pt x="46" y="68"/>
                    <a:pt x="44" y="68"/>
                    <a:pt x="44" y="68"/>
                  </a:cubicBezTo>
                  <a:cubicBezTo>
                    <a:pt x="44" y="68"/>
                    <a:pt x="41" y="77"/>
                    <a:pt x="40" y="77"/>
                  </a:cubicBezTo>
                  <a:cubicBezTo>
                    <a:pt x="39" y="78"/>
                    <a:pt x="42" y="81"/>
                    <a:pt x="43" y="82"/>
                  </a:cubicBezTo>
                  <a:cubicBezTo>
                    <a:pt x="43" y="82"/>
                    <a:pt x="43" y="84"/>
                    <a:pt x="43" y="84"/>
                  </a:cubicBezTo>
                  <a:cubicBezTo>
                    <a:pt x="43" y="84"/>
                    <a:pt x="44" y="85"/>
                    <a:pt x="44" y="86"/>
                  </a:cubicBezTo>
                  <a:cubicBezTo>
                    <a:pt x="45" y="86"/>
                    <a:pt x="50" y="98"/>
                    <a:pt x="50" y="99"/>
                  </a:cubicBezTo>
                  <a:cubicBezTo>
                    <a:pt x="50" y="100"/>
                    <a:pt x="51" y="100"/>
                    <a:pt x="51" y="101"/>
                  </a:cubicBezTo>
                  <a:cubicBezTo>
                    <a:pt x="54" y="109"/>
                    <a:pt x="60" y="118"/>
                    <a:pt x="60" y="118"/>
                  </a:cubicBezTo>
                  <a:cubicBezTo>
                    <a:pt x="60" y="119"/>
                    <a:pt x="59" y="119"/>
                    <a:pt x="59" y="119"/>
                  </a:cubicBezTo>
                  <a:cubicBezTo>
                    <a:pt x="59" y="119"/>
                    <a:pt x="60" y="122"/>
                    <a:pt x="60" y="122"/>
                  </a:cubicBezTo>
                  <a:cubicBezTo>
                    <a:pt x="60" y="123"/>
                    <a:pt x="57" y="125"/>
                    <a:pt x="55" y="124"/>
                  </a:cubicBezTo>
                  <a:cubicBezTo>
                    <a:pt x="55" y="123"/>
                    <a:pt x="51" y="126"/>
                    <a:pt x="50" y="126"/>
                  </a:cubicBezTo>
                  <a:cubicBezTo>
                    <a:pt x="49" y="126"/>
                    <a:pt x="42" y="128"/>
                    <a:pt x="41" y="126"/>
                  </a:cubicBezTo>
                  <a:cubicBezTo>
                    <a:pt x="40" y="125"/>
                    <a:pt x="41" y="124"/>
                    <a:pt x="43" y="123"/>
                  </a:cubicBezTo>
                  <a:cubicBezTo>
                    <a:pt x="45" y="123"/>
                    <a:pt x="46" y="121"/>
                    <a:pt x="48" y="120"/>
                  </a:cubicBezTo>
                  <a:cubicBezTo>
                    <a:pt x="50" y="119"/>
                    <a:pt x="46" y="116"/>
                    <a:pt x="46" y="113"/>
                  </a:cubicBezTo>
                  <a:cubicBezTo>
                    <a:pt x="45" y="110"/>
                    <a:pt x="45" y="116"/>
                    <a:pt x="41" y="104"/>
                  </a:cubicBezTo>
                  <a:cubicBezTo>
                    <a:pt x="41" y="102"/>
                    <a:pt x="36" y="98"/>
                    <a:pt x="36" y="98"/>
                  </a:cubicBezTo>
                  <a:cubicBezTo>
                    <a:pt x="35" y="97"/>
                    <a:pt x="33" y="94"/>
                    <a:pt x="33" y="94"/>
                  </a:cubicBezTo>
                  <a:cubicBezTo>
                    <a:pt x="34" y="93"/>
                    <a:pt x="28" y="103"/>
                    <a:pt x="28" y="104"/>
                  </a:cubicBezTo>
                  <a:cubicBezTo>
                    <a:pt x="28" y="105"/>
                    <a:pt x="29" y="106"/>
                    <a:pt x="27" y="108"/>
                  </a:cubicBezTo>
                  <a:cubicBezTo>
                    <a:pt x="25" y="112"/>
                    <a:pt x="22" y="118"/>
                    <a:pt x="22" y="119"/>
                  </a:cubicBezTo>
                  <a:cubicBezTo>
                    <a:pt x="22" y="121"/>
                    <a:pt x="21" y="124"/>
                    <a:pt x="20" y="123"/>
                  </a:cubicBezTo>
                  <a:cubicBezTo>
                    <a:pt x="19" y="122"/>
                    <a:pt x="18" y="128"/>
                    <a:pt x="17" y="128"/>
                  </a:cubicBezTo>
                  <a:cubicBezTo>
                    <a:pt x="17" y="128"/>
                    <a:pt x="13" y="127"/>
                    <a:pt x="13" y="126"/>
                  </a:cubicBezTo>
                  <a:cubicBezTo>
                    <a:pt x="14" y="125"/>
                    <a:pt x="0" y="123"/>
                    <a:pt x="2" y="120"/>
                  </a:cubicBezTo>
                  <a:cubicBezTo>
                    <a:pt x="2" y="119"/>
                    <a:pt x="5" y="120"/>
                    <a:pt x="7" y="120"/>
                  </a:cubicBezTo>
                  <a:cubicBezTo>
                    <a:pt x="10" y="120"/>
                    <a:pt x="11" y="120"/>
                    <a:pt x="11" y="119"/>
                  </a:cubicBezTo>
                  <a:cubicBezTo>
                    <a:pt x="12" y="119"/>
                    <a:pt x="11" y="117"/>
                    <a:pt x="11" y="116"/>
                  </a:cubicBezTo>
                  <a:cubicBezTo>
                    <a:pt x="11" y="115"/>
                    <a:pt x="14" y="108"/>
                    <a:pt x="14" y="108"/>
                  </a:cubicBezTo>
                  <a:cubicBezTo>
                    <a:pt x="15" y="108"/>
                    <a:pt x="21" y="90"/>
                    <a:pt x="22" y="89"/>
                  </a:cubicBezTo>
                  <a:cubicBezTo>
                    <a:pt x="23" y="87"/>
                    <a:pt x="23" y="79"/>
                    <a:pt x="23" y="74"/>
                  </a:cubicBezTo>
                  <a:cubicBezTo>
                    <a:pt x="23" y="73"/>
                    <a:pt x="20" y="74"/>
                    <a:pt x="21" y="68"/>
                  </a:cubicBezTo>
                  <a:cubicBezTo>
                    <a:pt x="21" y="66"/>
                    <a:pt x="19" y="65"/>
                    <a:pt x="19" y="64"/>
                  </a:cubicBezTo>
                  <a:cubicBezTo>
                    <a:pt x="19" y="63"/>
                    <a:pt x="16" y="66"/>
                    <a:pt x="15" y="66"/>
                  </a:cubicBezTo>
                  <a:cubicBezTo>
                    <a:pt x="14" y="67"/>
                    <a:pt x="14" y="67"/>
                    <a:pt x="13" y="69"/>
                  </a:cubicBezTo>
                  <a:cubicBezTo>
                    <a:pt x="12" y="70"/>
                    <a:pt x="9" y="66"/>
                    <a:pt x="9" y="65"/>
                  </a:cubicBezTo>
                  <a:cubicBezTo>
                    <a:pt x="10" y="65"/>
                    <a:pt x="11" y="63"/>
                    <a:pt x="11" y="63"/>
                  </a:cubicBezTo>
                  <a:cubicBezTo>
                    <a:pt x="11" y="63"/>
                    <a:pt x="14" y="61"/>
                    <a:pt x="15" y="61"/>
                  </a:cubicBezTo>
                  <a:cubicBezTo>
                    <a:pt x="17" y="61"/>
                    <a:pt x="18" y="57"/>
                    <a:pt x="20" y="57"/>
                  </a:cubicBezTo>
                  <a:cubicBezTo>
                    <a:pt x="21" y="56"/>
                    <a:pt x="22" y="50"/>
                    <a:pt x="23" y="49"/>
                  </a:cubicBezTo>
                  <a:cubicBezTo>
                    <a:pt x="24" y="48"/>
                    <a:pt x="21" y="42"/>
                    <a:pt x="23" y="39"/>
                  </a:cubicBezTo>
                  <a:cubicBezTo>
                    <a:pt x="24" y="35"/>
                    <a:pt x="21" y="30"/>
                    <a:pt x="26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5" name="Freeform 309"/>
            <p:cNvSpPr>
              <a:spLocks noEditPoints="1"/>
            </p:cNvSpPr>
            <p:nvPr/>
          </p:nvSpPr>
          <p:spPr bwMode="auto">
            <a:xfrm>
              <a:off x="2931" y="1816"/>
              <a:ext cx="42" cy="135"/>
            </a:xfrm>
            <a:custGeom>
              <a:avLst/>
              <a:gdLst>
                <a:gd name="T0" fmla="*/ 6 w 46"/>
                <a:gd name="T1" fmla="*/ 12 h 147"/>
                <a:gd name="T2" fmla="*/ 5 w 46"/>
                <a:gd name="T3" fmla="*/ 7 h 147"/>
                <a:gd name="T4" fmla="*/ 5 w 46"/>
                <a:gd name="T5" fmla="*/ 6 h 147"/>
                <a:gd name="T6" fmla="*/ 5 w 46"/>
                <a:gd name="T7" fmla="*/ 6 h 147"/>
                <a:gd name="T8" fmla="*/ 5 w 46"/>
                <a:gd name="T9" fmla="*/ 6 h 147"/>
                <a:gd name="T10" fmla="*/ 5 w 46"/>
                <a:gd name="T11" fmla="*/ 6 h 147"/>
                <a:gd name="T12" fmla="*/ 5 w 46"/>
                <a:gd name="T13" fmla="*/ 6 h 147"/>
                <a:gd name="T14" fmla="*/ 5 w 46"/>
                <a:gd name="T15" fmla="*/ 3 h 147"/>
                <a:gd name="T16" fmla="*/ 5 w 46"/>
                <a:gd name="T17" fmla="*/ 4 h 147"/>
                <a:gd name="T18" fmla="*/ 5 w 46"/>
                <a:gd name="T19" fmla="*/ 6 h 147"/>
                <a:gd name="T20" fmla="*/ 5 w 46"/>
                <a:gd name="T21" fmla="*/ 6 h 147"/>
                <a:gd name="T22" fmla="*/ 5 w 46"/>
                <a:gd name="T23" fmla="*/ 6 h 147"/>
                <a:gd name="T24" fmla="*/ 5 w 46"/>
                <a:gd name="T25" fmla="*/ 6 h 147"/>
                <a:gd name="T26" fmla="*/ 5 w 46"/>
                <a:gd name="T27" fmla="*/ 6 h 147"/>
                <a:gd name="T28" fmla="*/ 4 w 46"/>
                <a:gd name="T29" fmla="*/ 8 h 147"/>
                <a:gd name="T30" fmla="*/ 5 w 46"/>
                <a:gd name="T31" fmla="*/ 9 h 147"/>
                <a:gd name="T32" fmla="*/ 4 w 46"/>
                <a:gd name="T33" fmla="*/ 12 h 147"/>
                <a:gd name="T34" fmla="*/ 5 w 46"/>
                <a:gd name="T35" fmla="*/ 12 h 147"/>
                <a:gd name="T36" fmla="*/ 5 w 46"/>
                <a:gd name="T37" fmla="*/ 12 h 147"/>
                <a:gd name="T38" fmla="*/ 5 w 46"/>
                <a:gd name="T39" fmla="*/ 15 h 147"/>
                <a:gd name="T40" fmla="*/ 5 w 46"/>
                <a:gd name="T41" fmla="*/ 17 h 147"/>
                <a:gd name="T42" fmla="*/ 5 w 46"/>
                <a:gd name="T43" fmla="*/ 17 h 147"/>
                <a:gd name="T44" fmla="*/ 5 w 46"/>
                <a:gd name="T45" fmla="*/ 20 h 147"/>
                <a:gd name="T46" fmla="*/ 5 w 46"/>
                <a:gd name="T47" fmla="*/ 20 h 147"/>
                <a:gd name="T48" fmla="*/ 5 w 46"/>
                <a:gd name="T49" fmla="*/ 22 h 147"/>
                <a:gd name="T50" fmla="*/ 5 w 46"/>
                <a:gd name="T51" fmla="*/ 24 h 147"/>
                <a:gd name="T52" fmla="*/ 5 w 46"/>
                <a:gd name="T53" fmla="*/ 22 h 147"/>
                <a:gd name="T54" fmla="*/ 5 w 46"/>
                <a:gd name="T55" fmla="*/ 19 h 147"/>
                <a:gd name="T56" fmla="*/ 5 w 46"/>
                <a:gd name="T57" fmla="*/ 17 h 147"/>
                <a:gd name="T58" fmla="*/ 5 w 46"/>
                <a:gd name="T59" fmla="*/ 18 h 147"/>
                <a:gd name="T60" fmla="*/ 5 w 46"/>
                <a:gd name="T61" fmla="*/ 22 h 147"/>
                <a:gd name="T62" fmla="*/ 5 w 46"/>
                <a:gd name="T63" fmla="*/ 22 h 147"/>
                <a:gd name="T64" fmla="*/ 5 w 46"/>
                <a:gd name="T65" fmla="*/ 24 h 147"/>
                <a:gd name="T66" fmla="*/ 5 w 46"/>
                <a:gd name="T67" fmla="*/ 24 h 147"/>
                <a:gd name="T68" fmla="*/ 5 w 46"/>
                <a:gd name="T69" fmla="*/ 24 h 147"/>
                <a:gd name="T70" fmla="*/ 5 w 46"/>
                <a:gd name="T71" fmla="*/ 24 h 147"/>
                <a:gd name="T72" fmla="*/ 5 w 46"/>
                <a:gd name="T73" fmla="*/ 22 h 147"/>
                <a:gd name="T74" fmla="*/ 5 w 46"/>
                <a:gd name="T75" fmla="*/ 17 h 147"/>
                <a:gd name="T76" fmla="*/ 5 w 46"/>
                <a:gd name="T77" fmla="*/ 17 h 147"/>
                <a:gd name="T78" fmla="*/ 5 w 46"/>
                <a:gd name="T79" fmla="*/ 16 h 147"/>
                <a:gd name="T80" fmla="*/ 5 w 46"/>
                <a:gd name="T81" fmla="*/ 13 h 147"/>
                <a:gd name="T82" fmla="*/ 5 w 46"/>
                <a:gd name="T83" fmla="*/ 13 h 147"/>
                <a:gd name="T84" fmla="*/ 5 w 46"/>
                <a:gd name="T85" fmla="*/ 14 h 147"/>
                <a:gd name="T86" fmla="*/ 5 w 46"/>
                <a:gd name="T87" fmla="*/ 14 h 147"/>
                <a:gd name="T88" fmla="*/ 5 w 46"/>
                <a:gd name="T89" fmla="*/ 13 h 147"/>
                <a:gd name="T90" fmla="*/ 5 w 46"/>
                <a:gd name="T91" fmla="*/ 14 h 147"/>
                <a:gd name="T92" fmla="*/ 5 w 46"/>
                <a:gd name="T93" fmla="*/ 14 h 147"/>
                <a:gd name="T94" fmla="*/ 6 w 46"/>
                <a:gd name="T95" fmla="*/ 12 h 147"/>
                <a:gd name="T96" fmla="*/ 5 w 46"/>
                <a:gd name="T97" fmla="*/ 7 h 147"/>
                <a:gd name="T98" fmla="*/ 5 w 46"/>
                <a:gd name="T99" fmla="*/ 9 h 147"/>
                <a:gd name="T100" fmla="*/ 5 w 46"/>
                <a:gd name="T101" fmla="*/ 10 h 147"/>
                <a:gd name="T102" fmla="*/ 5 w 46"/>
                <a:gd name="T103" fmla="*/ 7 h 1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147">
                  <a:moveTo>
                    <a:pt x="44" y="68"/>
                  </a:moveTo>
                  <a:cubicBezTo>
                    <a:pt x="44" y="56"/>
                    <a:pt x="41" y="44"/>
                    <a:pt x="41" y="44"/>
                  </a:cubicBezTo>
                  <a:cubicBezTo>
                    <a:pt x="42" y="41"/>
                    <a:pt x="41" y="36"/>
                    <a:pt x="39" y="26"/>
                  </a:cubicBezTo>
                  <a:cubicBezTo>
                    <a:pt x="38" y="25"/>
                    <a:pt x="39" y="24"/>
                    <a:pt x="36" y="23"/>
                  </a:cubicBezTo>
                  <a:cubicBezTo>
                    <a:pt x="34" y="23"/>
                    <a:pt x="31" y="21"/>
                    <a:pt x="28" y="20"/>
                  </a:cubicBezTo>
                  <a:cubicBezTo>
                    <a:pt x="28" y="20"/>
                    <a:pt x="27" y="20"/>
                    <a:pt x="28" y="19"/>
                  </a:cubicBezTo>
                  <a:cubicBezTo>
                    <a:pt x="28" y="17"/>
                    <a:pt x="32" y="19"/>
                    <a:pt x="32" y="19"/>
                  </a:cubicBezTo>
                  <a:cubicBezTo>
                    <a:pt x="32" y="18"/>
                    <a:pt x="32" y="9"/>
                    <a:pt x="29" y="3"/>
                  </a:cubicBezTo>
                  <a:cubicBezTo>
                    <a:pt x="27" y="1"/>
                    <a:pt x="20" y="0"/>
                    <a:pt x="19" y="4"/>
                  </a:cubicBezTo>
                  <a:cubicBezTo>
                    <a:pt x="16" y="12"/>
                    <a:pt x="15" y="17"/>
                    <a:pt x="15" y="17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19" y="18"/>
                    <a:pt x="19" y="20"/>
                    <a:pt x="18" y="20"/>
                  </a:cubicBezTo>
                  <a:cubicBezTo>
                    <a:pt x="11" y="23"/>
                    <a:pt x="11" y="24"/>
                    <a:pt x="9" y="24"/>
                  </a:cubicBezTo>
                  <a:cubicBezTo>
                    <a:pt x="7" y="24"/>
                    <a:pt x="6" y="25"/>
                    <a:pt x="6" y="27"/>
                  </a:cubicBezTo>
                  <a:cubicBezTo>
                    <a:pt x="7" y="31"/>
                    <a:pt x="5" y="43"/>
                    <a:pt x="4" y="47"/>
                  </a:cubicBezTo>
                  <a:cubicBezTo>
                    <a:pt x="3" y="48"/>
                    <a:pt x="6" y="51"/>
                    <a:pt x="6" y="51"/>
                  </a:cubicBezTo>
                  <a:cubicBezTo>
                    <a:pt x="5" y="52"/>
                    <a:pt x="0" y="60"/>
                    <a:pt x="4" y="65"/>
                  </a:cubicBezTo>
                  <a:cubicBezTo>
                    <a:pt x="6" y="66"/>
                    <a:pt x="6" y="65"/>
                    <a:pt x="8" y="66"/>
                  </a:cubicBezTo>
                  <a:cubicBezTo>
                    <a:pt x="10" y="68"/>
                    <a:pt x="11" y="64"/>
                    <a:pt x="11" y="67"/>
                  </a:cubicBezTo>
                  <a:cubicBezTo>
                    <a:pt x="10" y="73"/>
                    <a:pt x="14" y="79"/>
                    <a:pt x="13" y="84"/>
                  </a:cubicBezTo>
                  <a:cubicBezTo>
                    <a:pt x="12" y="89"/>
                    <a:pt x="12" y="100"/>
                    <a:pt x="12" y="100"/>
                  </a:cubicBezTo>
                  <a:cubicBezTo>
                    <a:pt x="15" y="100"/>
                    <a:pt x="15" y="100"/>
                    <a:pt x="15" y="100"/>
                  </a:cubicBezTo>
                  <a:cubicBezTo>
                    <a:pt x="13" y="106"/>
                    <a:pt x="15" y="110"/>
                    <a:pt x="15" y="116"/>
                  </a:cubicBezTo>
                  <a:cubicBezTo>
                    <a:pt x="14" y="118"/>
                    <a:pt x="14" y="120"/>
                    <a:pt x="14" y="122"/>
                  </a:cubicBezTo>
                  <a:cubicBezTo>
                    <a:pt x="14" y="125"/>
                    <a:pt x="12" y="127"/>
                    <a:pt x="12" y="130"/>
                  </a:cubicBezTo>
                  <a:cubicBezTo>
                    <a:pt x="12" y="131"/>
                    <a:pt x="13" y="137"/>
                    <a:pt x="15" y="137"/>
                  </a:cubicBezTo>
                  <a:cubicBezTo>
                    <a:pt x="16" y="137"/>
                    <a:pt x="18" y="132"/>
                    <a:pt x="18" y="131"/>
                  </a:cubicBezTo>
                  <a:cubicBezTo>
                    <a:pt x="18" y="129"/>
                    <a:pt x="18" y="116"/>
                    <a:pt x="19" y="115"/>
                  </a:cubicBezTo>
                  <a:cubicBezTo>
                    <a:pt x="24" y="108"/>
                    <a:pt x="23" y="99"/>
                    <a:pt x="23" y="100"/>
                  </a:cubicBezTo>
                  <a:cubicBezTo>
                    <a:pt x="23" y="101"/>
                    <a:pt x="25" y="105"/>
                    <a:pt x="24" y="112"/>
                  </a:cubicBezTo>
                  <a:cubicBezTo>
                    <a:pt x="23" y="115"/>
                    <a:pt x="26" y="122"/>
                    <a:pt x="25" y="127"/>
                  </a:cubicBezTo>
                  <a:cubicBezTo>
                    <a:pt x="24" y="128"/>
                    <a:pt x="25" y="129"/>
                    <a:pt x="24" y="131"/>
                  </a:cubicBezTo>
                  <a:cubicBezTo>
                    <a:pt x="24" y="131"/>
                    <a:pt x="24" y="136"/>
                    <a:pt x="23" y="138"/>
                  </a:cubicBezTo>
                  <a:cubicBezTo>
                    <a:pt x="23" y="141"/>
                    <a:pt x="22" y="142"/>
                    <a:pt x="23" y="144"/>
                  </a:cubicBezTo>
                  <a:cubicBezTo>
                    <a:pt x="26" y="147"/>
                    <a:pt x="27" y="145"/>
                    <a:pt x="29" y="144"/>
                  </a:cubicBezTo>
                  <a:cubicBezTo>
                    <a:pt x="30" y="143"/>
                    <a:pt x="28" y="137"/>
                    <a:pt x="28" y="137"/>
                  </a:cubicBezTo>
                  <a:cubicBezTo>
                    <a:pt x="28" y="135"/>
                    <a:pt x="27" y="132"/>
                    <a:pt x="29" y="127"/>
                  </a:cubicBezTo>
                  <a:cubicBezTo>
                    <a:pt x="35" y="106"/>
                    <a:pt x="32" y="104"/>
                    <a:pt x="32" y="103"/>
                  </a:cubicBezTo>
                  <a:cubicBezTo>
                    <a:pt x="31" y="103"/>
                    <a:pt x="31" y="99"/>
                    <a:pt x="32" y="99"/>
                  </a:cubicBezTo>
                  <a:cubicBezTo>
                    <a:pt x="35" y="96"/>
                    <a:pt x="42" y="98"/>
                    <a:pt x="40" y="97"/>
                  </a:cubicBezTo>
                  <a:cubicBezTo>
                    <a:pt x="38" y="95"/>
                    <a:pt x="39" y="70"/>
                    <a:pt x="39" y="70"/>
                  </a:cubicBezTo>
                  <a:cubicBezTo>
                    <a:pt x="39" y="70"/>
                    <a:pt x="40" y="70"/>
                    <a:pt x="40" y="72"/>
                  </a:cubicBezTo>
                  <a:cubicBezTo>
                    <a:pt x="40" y="74"/>
                    <a:pt x="40" y="75"/>
                    <a:pt x="41" y="77"/>
                  </a:cubicBezTo>
                  <a:cubicBezTo>
                    <a:pt x="41" y="79"/>
                    <a:pt x="42" y="77"/>
                    <a:pt x="42" y="77"/>
                  </a:cubicBezTo>
                  <a:cubicBezTo>
                    <a:pt x="42" y="76"/>
                    <a:pt x="41" y="72"/>
                    <a:pt x="42" y="73"/>
                  </a:cubicBezTo>
                  <a:cubicBezTo>
                    <a:pt x="43" y="74"/>
                    <a:pt x="44" y="76"/>
                    <a:pt x="42" y="78"/>
                  </a:cubicBezTo>
                  <a:cubicBezTo>
                    <a:pt x="40" y="81"/>
                    <a:pt x="41" y="80"/>
                    <a:pt x="41" y="80"/>
                  </a:cubicBezTo>
                  <a:cubicBezTo>
                    <a:pt x="43" y="79"/>
                    <a:pt x="46" y="76"/>
                    <a:pt x="44" y="68"/>
                  </a:cubicBezTo>
                  <a:close/>
                  <a:moveTo>
                    <a:pt x="34" y="43"/>
                  </a:moveTo>
                  <a:cubicBezTo>
                    <a:pt x="35" y="47"/>
                    <a:pt x="35" y="47"/>
                    <a:pt x="35" y="50"/>
                  </a:cubicBezTo>
                  <a:cubicBezTo>
                    <a:pt x="36" y="51"/>
                    <a:pt x="36" y="53"/>
                    <a:pt x="36" y="56"/>
                  </a:cubicBezTo>
                  <a:cubicBezTo>
                    <a:pt x="37" y="57"/>
                    <a:pt x="31" y="50"/>
                    <a:pt x="34" y="4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6" name="Freeform 310"/>
            <p:cNvSpPr>
              <a:spLocks/>
            </p:cNvSpPr>
            <p:nvPr/>
          </p:nvSpPr>
          <p:spPr bwMode="auto">
            <a:xfrm>
              <a:off x="2961" y="2117"/>
              <a:ext cx="44" cy="126"/>
            </a:xfrm>
            <a:custGeom>
              <a:avLst/>
              <a:gdLst>
                <a:gd name="T0" fmla="*/ 6 w 48"/>
                <a:gd name="T1" fmla="*/ 5 h 138"/>
                <a:gd name="T2" fmla="*/ 6 w 48"/>
                <a:gd name="T3" fmla="*/ 5 h 138"/>
                <a:gd name="T4" fmla="*/ 6 w 48"/>
                <a:gd name="T5" fmla="*/ 5 h 138"/>
                <a:gd name="T6" fmla="*/ 6 w 48"/>
                <a:gd name="T7" fmla="*/ 5 h 138"/>
                <a:gd name="T8" fmla="*/ 6 w 48"/>
                <a:gd name="T9" fmla="*/ 5 h 138"/>
                <a:gd name="T10" fmla="*/ 6 w 48"/>
                <a:gd name="T11" fmla="*/ 5 h 138"/>
                <a:gd name="T12" fmla="*/ 7 w 48"/>
                <a:gd name="T13" fmla="*/ 5 h 138"/>
                <a:gd name="T14" fmla="*/ 7 w 48"/>
                <a:gd name="T15" fmla="*/ 5 h 138"/>
                <a:gd name="T16" fmla="*/ 8 w 48"/>
                <a:gd name="T17" fmla="*/ 7 h 138"/>
                <a:gd name="T18" fmla="*/ 6 w 48"/>
                <a:gd name="T19" fmla="*/ 9 h 138"/>
                <a:gd name="T20" fmla="*/ 7 w 48"/>
                <a:gd name="T21" fmla="*/ 12 h 138"/>
                <a:gd name="T22" fmla="*/ 6 w 48"/>
                <a:gd name="T23" fmla="*/ 12 h 138"/>
                <a:gd name="T24" fmla="*/ 6 w 48"/>
                <a:gd name="T25" fmla="*/ 14 h 138"/>
                <a:gd name="T26" fmla="*/ 6 w 48"/>
                <a:gd name="T27" fmla="*/ 18 h 138"/>
                <a:gd name="T28" fmla="*/ 6 w 48"/>
                <a:gd name="T29" fmla="*/ 19 h 138"/>
                <a:gd name="T30" fmla="*/ 6 w 48"/>
                <a:gd name="T31" fmla="*/ 19 h 138"/>
                <a:gd name="T32" fmla="*/ 7 w 48"/>
                <a:gd name="T33" fmla="*/ 20 h 138"/>
                <a:gd name="T34" fmla="*/ 6 w 48"/>
                <a:gd name="T35" fmla="*/ 20 h 138"/>
                <a:gd name="T36" fmla="*/ 6 w 48"/>
                <a:gd name="T37" fmla="*/ 20 h 138"/>
                <a:gd name="T38" fmla="*/ 6 w 48"/>
                <a:gd name="T39" fmla="*/ 20 h 138"/>
                <a:gd name="T40" fmla="*/ 6 w 48"/>
                <a:gd name="T41" fmla="*/ 20 h 138"/>
                <a:gd name="T42" fmla="*/ 6 w 48"/>
                <a:gd name="T43" fmla="*/ 19 h 138"/>
                <a:gd name="T44" fmla="*/ 6 w 48"/>
                <a:gd name="T45" fmla="*/ 18 h 138"/>
                <a:gd name="T46" fmla="*/ 6 w 48"/>
                <a:gd name="T47" fmla="*/ 18 h 138"/>
                <a:gd name="T48" fmla="*/ 6 w 48"/>
                <a:gd name="T49" fmla="*/ 15 h 138"/>
                <a:gd name="T50" fmla="*/ 6 w 48"/>
                <a:gd name="T51" fmla="*/ 13 h 138"/>
                <a:gd name="T52" fmla="*/ 6 w 48"/>
                <a:gd name="T53" fmla="*/ 15 h 138"/>
                <a:gd name="T54" fmla="*/ 6 w 48"/>
                <a:gd name="T55" fmla="*/ 17 h 138"/>
                <a:gd name="T56" fmla="*/ 6 w 48"/>
                <a:gd name="T57" fmla="*/ 18 h 138"/>
                <a:gd name="T58" fmla="*/ 6 w 48"/>
                <a:gd name="T59" fmla="*/ 19 h 138"/>
                <a:gd name="T60" fmla="*/ 6 w 48"/>
                <a:gd name="T61" fmla="*/ 20 h 138"/>
                <a:gd name="T62" fmla="*/ 6 w 48"/>
                <a:gd name="T63" fmla="*/ 21 h 138"/>
                <a:gd name="T64" fmla="*/ 6 w 48"/>
                <a:gd name="T65" fmla="*/ 20 h 138"/>
                <a:gd name="T66" fmla="*/ 6 w 48"/>
                <a:gd name="T67" fmla="*/ 20 h 138"/>
                <a:gd name="T68" fmla="*/ 6 w 48"/>
                <a:gd name="T69" fmla="*/ 19 h 138"/>
                <a:gd name="T70" fmla="*/ 6 w 48"/>
                <a:gd name="T71" fmla="*/ 18 h 138"/>
                <a:gd name="T72" fmla="*/ 6 w 48"/>
                <a:gd name="T73" fmla="*/ 16 h 138"/>
                <a:gd name="T74" fmla="*/ 6 w 48"/>
                <a:gd name="T75" fmla="*/ 13 h 138"/>
                <a:gd name="T76" fmla="*/ 6 w 48"/>
                <a:gd name="T77" fmla="*/ 12 h 138"/>
                <a:gd name="T78" fmla="*/ 6 w 48"/>
                <a:gd name="T79" fmla="*/ 12 h 138"/>
                <a:gd name="T80" fmla="*/ 6 w 48"/>
                <a:gd name="T81" fmla="*/ 9 h 138"/>
                <a:gd name="T82" fmla="*/ 3 w 48"/>
                <a:gd name="T83" fmla="*/ 8 h 138"/>
                <a:gd name="T84" fmla="*/ 2 w 48"/>
                <a:gd name="T85" fmla="*/ 7 h 138"/>
                <a:gd name="T86" fmla="*/ 1 w 48"/>
                <a:gd name="T87" fmla="*/ 7 h 138"/>
                <a:gd name="T88" fmla="*/ 2 w 48"/>
                <a:gd name="T89" fmla="*/ 6 h 138"/>
                <a:gd name="T90" fmla="*/ 3 w 48"/>
                <a:gd name="T91" fmla="*/ 5 h 138"/>
                <a:gd name="T92" fmla="*/ 4 w 48"/>
                <a:gd name="T93" fmla="*/ 5 h 138"/>
                <a:gd name="T94" fmla="*/ 5 w 48"/>
                <a:gd name="T95" fmla="*/ 5 h 138"/>
                <a:gd name="T96" fmla="*/ 6 w 48"/>
                <a:gd name="T97" fmla="*/ 5 h 138"/>
                <a:gd name="T98" fmla="*/ 6 w 48"/>
                <a:gd name="T99" fmla="*/ 5 h 138"/>
                <a:gd name="T100" fmla="*/ 6 w 48"/>
                <a:gd name="T101" fmla="*/ 5 h 138"/>
                <a:gd name="T102" fmla="*/ 6 w 48"/>
                <a:gd name="T103" fmla="*/ 5 h 138"/>
                <a:gd name="T104" fmla="*/ 6 w 48"/>
                <a:gd name="T105" fmla="*/ 5 h 138"/>
                <a:gd name="T106" fmla="*/ 6 w 48"/>
                <a:gd name="T107" fmla="*/ 5 h 138"/>
                <a:gd name="T108" fmla="*/ 6 w 48"/>
                <a:gd name="T109" fmla="*/ 2 h 138"/>
                <a:gd name="T110" fmla="*/ 6 w 48"/>
                <a:gd name="T111" fmla="*/ 1 h 138"/>
                <a:gd name="T112" fmla="*/ 6 w 48"/>
                <a:gd name="T113" fmla="*/ 0 h 138"/>
                <a:gd name="T114" fmla="*/ 6 w 48"/>
                <a:gd name="T115" fmla="*/ 0 h 138"/>
                <a:gd name="T116" fmla="*/ 6 w 48"/>
                <a:gd name="T117" fmla="*/ 0 h 138"/>
                <a:gd name="T118" fmla="*/ 6 w 48"/>
                <a:gd name="T119" fmla="*/ 0 h 138"/>
                <a:gd name="T120" fmla="*/ 6 w 48"/>
                <a:gd name="T121" fmla="*/ 1 h 138"/>
                <a:gd name="T122" fmla="*/ 6 w 48"/>
                <a:gd name="T123" fmla="*/ 5 h 13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8" h="138">
                  <a:moveTo>
                    <a:pt x="30" y="5"/>
                  </a:moveTo>
                  <a:cubicBezTo>
                    <a:pt x="30" y="5"/>
                    <a:pt x="31" y="13"/>
                    <a:pt x="29" y="14"/>
                  </a:cubicBezTo>
                  <a:cubicBezTo>
                    <a:pt x="28" y="16"/>
                    <a:pt x="28" y="18"/>
                    <a:pt x="28" y="18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40" y="25"/>
                    <a:pt x="40" y="25"/>
                    <a:pt x="40" y="25"/>
                  </a:cubicBezTo>
                  <a:cubicBezTo>
                    <a:pt x="40" y="25"/>
                    <a:pt x="42" y="33"/>
                    <a:pt x="43" y="34"/>
                  </a:cubicBezTo>
                  <a:cubicBezTo>
                    <a:pt x="43" y="35"/>
                    <a:pt x="45" y="40"/>
                    <a:pt x="45" y="41"/>
                  </a:cubicBezTo>
                  <a:cubicBezTo>
                    <a:pt x="45" y="42"/>
                    <a:pt x="48" y="46"/>
                    <a:pt x="47" y="48"/>
                  </a:cubicBezTo>
                  <a:cubicBezTo>
                    <a:pt x="47" y="50"/>
                    <a:pt x="41" y="56"/>
                    <a:pt x="39" y="56"/>
                  </a:cubicBezTo>
                  <a:cubicBezTo>
                    <a:pt x="37" y="56"/>
                    <a:pt x="44" y="75"/>
                    <a:pt x="43" y="76"/>
                  </a:cubicBezTo>
                  <a:cubicBezTo>
                    <a:pt x="42" y="77"/>
                    <a:pt x="40" y="76"/>
                    <a:pt x="40" y="76"/>
                  </a:cubicBezTo>
                  <a:cubicBezTo>
                    <a:pt x="40" y="76"/>
                    <a:pt x="40" y="93"/>
                    <a:pt x="39" y="95"/>
                  </a:cubicBezTo>
                  <a:cubicBezTo>
                    <a:pt x="38" y="98"/>
                    <a:pt x="38" y="124"/>
                    <a:pt x="38" y="125"/>
                  </a:cubicBezTo>
                  <a:cubicBezTo>
                    <a:pt x="38" y="126"/>
                    <a:pt x="37" y="127"/>
                    <a:pt x="37" y="127"/>
                  </a:cubicBezTo>
                  <a:cubicBezTo>
                    <a:pt x="37" y="129"/>
                    <a:pt x="37" y="129"/>
                    <a:pt x="37" y="129"/>
                  </a:cubicBezTo>
                  <a:cubicBezTo>
                    <a:pt x="37" y="129"/>
                    <a:pt x="44" y="134"/>
                    <a:pt x="43" y="135"/>
                  </a:cubicBezTo>
                  <a:cubicBezTo>
                    <a:pt x="42" y="136"/>
                    <a:pt x="40" y="138"/>
                    <a:pt x="38" y="137"/>
                  </a:cubicBezTo>
                  <a:cubicBezTo>
                    <a:pt x="37" y="136"/>
                    <a:pt x="32" y="132"/>
                    <a:pt x="31" y="132"/>
                  </a:cubicBezTo>
                  <a:cubicBezTo>
                    <a:pt x="31" y="132"/>
                    <a:pt x="30" y="132"/>
                    <a:pt x="30" y="132"/>
                  </a:cubicBezTo>
                  <a:cubicBezTo>
                    <a:pt x="28" y="131"/>
                    <a:pt x="28" y="131"/>
                    <a:pt x="28" y="131"/>
                  </a:cubicBezTo>
                  <a:cubicBezTo>
                    <a:pt x="28" y="127"/>
                    <a:pt x="28" y="127"/>
                    <a:pt x="28" y="127"/>
                  </a:cubicBezTo>
                  <a:cubicBezTo>
                    <a:pt x="27" y="125"/>
                    <a:pt x="27" y="125"/>
                    <a:pt x="27" y="125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3"/>
                    <a:pt x="29" y="104"/>
                    <a:pt x="27" y="99"/>
                  </a:cubicBezTo>
                  <a:cubicBezTo>
                    <a:pt x="27" y="98"/>
                    <a:pt x="27" y="82"/>
                    <a:pt x="26" y="82"/>
                  </a:cubicBezTo>
                  <a:cubicBezTo>
                    <a:pt x="25" y="82"/>
                    <a:pt x="24" y="98"/>
                    <a:pt x="24" y="100"/>
                  </a:cubicBezTo>
                  <a:cubicBezTo>
                    <a:pt x="24" y="102"/>
                    <a:pt x="23" y="115"/>
                    <a:pt x="24" y="117"/>
                  </a:cubicBezTo>
                  <a:cubicBezTo>
                    <a:pt x="24" y="118"/>
                    <a:pt x="27" y="122"/>
                    <a:pt x="27" y="123"/>
                  </a:cubicBezTo>
                  <a:cubicBezTo>
                    <a:pt x="27" y="125"/>
                    <a:pt x="26" y="128"/>
                    <a:pt x="26" y="128"/>
                  </a:cubicBezTo>
                  <a:cubicBezTo>
                    <a:pt x="26" y="128"/>
                    <a:pt x="25" y="131"/>
                    <a:pt x="25" y="132"/>
                  </a:cubicBezTo>
                  <a:cubicBezTo>
                    <a:pt x="24" y="133"/>
                    <a:pt x="19" y="137"/>
                    <a:pt x="18" y="138"/>
                  </a:cubicBezTo>
                  <a:cubicBezTo>
                    <a:pt x="18" y="138"/>
                    <a:pt x="14" y="138"/>
                    <a:pt x="13" y="136"/>
                  </a:cubicBezTo>
                  <a:cubicBezTo>
                    <a:pt x="13" y="135"/>
                    <a:pt x="18" y="130"/>
                    <a:pt x="18" y="130"/>
                  </a:cubicBezTo>
                  <a:cubicBezTo>
                    <a:pt x="16" y="126"/>
                    <a:pt x="16" y="126"/>
                    <a:pt x="16" y="126"/>
                  </a:cubicBezTo>
                  <a:cubicBezTo>
                    <a:pt x="16" y="126"/>
                    <a:pt x="15" y="121"/>
                    <a:pt x="16" y="120"/>
                  </a:cubicBezTo>
                  <a:cubicBezTo>
                    <a:pt x="16" y="119"/>
                    <a:pt x="14" y="113"/>
                    <a:pt x="14" y="111"/>
                  </a:cubicBezTo>
                  <a:cubicBezTo>
                    <a:pt x="14" y="108"/>
                    <a:pt x="13" y="87"/>
                    <a:pt x="12" y="85"/>
                  </a:cubicBezTo>
                  <a:cubicBezTo>
                    <a:pt x="11" y="82"/>
                    <a:pt x="11" y="79"/>
                    <a:pt x="11" y="79"/>
                  </a:cubicBezTo>
                  <a:cubicBezTo>
                    <a:pt x="8" y="78"/>
                    <a:pt x="8" y="78"/>
                    <a:pt x="8" y="78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3" y="53"/>
                    <a:pt x="3" y="53"/>
                    <a:pt x="3" y="53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0" y="48"/>
                    <a:pt x="1" y="47"/>
                  </a:cubicBezTo>
                  <a:cubicBezTo>
                    <a:pt x="2" y="46"/>
                    <a:pt x="2" y="43"/>
                    <a:pt x="2" y="43"/>
                  </a:cubicBezTo>
                  <a:cubicBezTo>
                    <a:pt x="2" y="43"/>
                    <a:pt x="3" y="41"/>
                    <a:pt x="3" y="40"/>
                  </a:cubicBezTo>
                  <a:cubicBezTo>
                    <a:pt x="3" y="38"/>
                    <a:pt x="4" y="38"/>
                    <a:pt x="4" y="34"/>
                  </a:cubicBezTo>
                  <a:cubicBezTo>
                    <a:pt x="4" y="30"/>
                    <a:pt x="5" y="27"/>
                    <a:pt x="5" y="27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7" y="16"/>
                    <a:pt x="17" y="15"/>
                  </a:cubicBezTo>
                  <a:cubicBezTo>
                    <a:pt x="17" y="14"/>
                    <a:pt x="17" y="13"/>
                    <a:pt x="17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5" y="10"/>
                    <a:pt x="16" y="8"/>
                  </a:cubicBezTo>
                  <a:cubicBezTo>
                    <a:pt x="16" y="7"/>
                    <a:pt x="16" y="3"/>
                    <a:pt x="17" y="2"/>
                  </a:cubicBezTo>
                  <a:cubicBezTo>
                    <a:pt x="19" y="1"/>
                    <a:pt x="20" y="0"/>
                    <a:pt x="21" y="1"/>
                  </a:cubicBezTo>
                  <a:cubicBezTo>
                    <a:pt x="22" y="1"/>
                    <a:pt x="22" y="0"/>
                    <a:pt x="22" y="0"/>
                  </a:cubicBezTo>
                  <a:cubicBezTo>
                    <a:pt x="23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6" y="1"/>
                  </a:cubicBezTo>
                  <a:cubicBezTo>
                    <a:pt x="27" y="2"/>
                    <a:pt x="29" y="2"/>
                    <a:pt x="30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7" name="Freeform 311"/>
            <p:cNvSpPr>
              <a:spLocks/>
            </p:cNvSpPr>
            <p:nvPr/>
          </p:nvSpPr>
          <p:spPr bwMode="auto">
            <a:xfrm>
              <a:off x="2885" y="2022"/>
              <a:ext cx="50" cy="107"/>
            </a:xfrm>
            <a:custGeom>
              <a:avLst/>
              <a:gdLst>
                <a:gd name="T0" fmla="*/ 5 w 55"/>
                <a:gd name="T1" fmla="*/ 5 h 117"/>
                <a:gd name="T2" fmla="*/ 5 w 55"/>
                <a:gd name="T3" fmla="*/ 5 h 117"/>
                <a:gd name="T4" fmla="*/ 5 w 55"/>
                <a:gd name="T5" fmla="*/ 5 h 117"/>
                <a:gd name="T6" fmla="*/ 5 w 55"/>
                <a:gd name="T7" fmla="*/ 4 h 117"/>
                <a:gd name="T8" fmla="*/ 5 w 55"/>
                <a:gd name="T9" fmla="*/ 1 h 117"/>
                <a:gd name="T10" fmla="*/ 5 w 55"/>
                <a:gd name="T11" fmla="*/ 5 h 117"/>
                <a:gd name="T12" fmla="*/ 5 w 55"/>
                <a:gd name="T13" fmla="*/ 5 h 117"/>
                <a:gd name="T14" fmla="*/ 6 w 55"/>
                <a:gd name="T15" fmla="*/ 5 h 117"/>
                <a:gd name="T16" fmla="*/ 6 w 55"/>
                <a:gd name="T17" fmla="*/ 7 h 117"/>
                <a:gd name="T18" fmla="*/ 5 w 55"/>
                <a:gd name="T19" fmla="*/ 8 h 117"/>
                <a:gd name="T20" fmla="*/ 5 w 55"/>
                <a:gd name="T21" fmla="*/ 10 h 117"/>
                <a:gd name="T22" fmla="*/ 5 w 55"/>
                <a:gd name="T23" fmla="*/ 12 h 117"/>
                <a:gd name="T24" fmla="*/ 5 w 55"/>
                <a:gd name="T25" fmla="*/ 12 h 117"/>
                <a:gd name="T26" fmla="*/ 6 w 55"/>
                <a:gd name="T27" fmla="*/ 14 h 117"/>
                <a:gd name="T28" fmla="*/ 7 w 55"/>
                <a:gd name="T29" fmla="*/ 16 h 117"/>
                <a:gd name="T30" fmla="*/ 6 w 55"/>
                <a:gd name="T31" fmla="*/ 17 h 117"/>
                <a:gd name="T32" fmla="*/ 5 w 55"/>
                <a:gd name="T33" fmla="*/ 18 h 117"/>
                <a:gd name="T34" fmla="*/ 5 w 55"/>
                <a:gd name="T35" fmla="*/ 16 h 117"/>
                <a:gd name="T36" fmla="*/ 5 w 55"/>
                <a:gd name="T37" fmla="*/ 15 h 117"/>
                <a:gd name="T38" fmla="*/ 5 w 55"/>
                <a:gd name="T39" fmla="*/ 14 h 117"/>
                <a:gd name="T40" fmla="*/ 5 w 55"/>
                <a:gd name="T41" fmla="*/ 15 h 117"/>
                <a:gd name="T42" fmla="*/ 5 w 55"/>
                <a:gd name="T43" fmla="*/ 16 h 117"/>
                <a:gd name="T44" fmla="*/ 5 w 55"/>
                <a:gd name="T45" fmla="*/ 17 h 117"/>
                <a:gd name="T46" fmla="*/ 5 w 55"/>
                <a:gd name="T47" fmla="*/ 16 h 117"/>
                <a:gd name="T48" fmla="*/ 5 w 55"/>
                <a:gd name="T49" fmla="*/ 16 h 117"/>
                <a:gd name="T50" fmla="*/ 5 w 55"/>
                <a:gd name="T51" fmla="*/ 13 h 117"/>
                <a:gd name="T52" fmla="*/ 5 w 55"/>
                <a:gd name="T53" fmla="*/ 10 h 117"/>
                <a:gd name="T54" fmla="*/ 5 w 55"/>
                <a:gd name="T55" fmla="*/ 10 h 117"/>
                <a:gd name="T56" fmla="*/ 5 w 55"/>
                <a:gd name="T57" fmla="*/ 10 h 117"/>
                <a:gd name="T58" fmla="*/ 5 w 55"/>
                <a:gd name="T59" fmla="*/ 9 h 117"/>
                <a:gd name="T60" fmla="*/ 5 w 55"/>
                <a:gd name="T61" fmla="*/ 6 h 117"/>
                <a:gd name="T62" fmla="*/ 5 w 55"/>
                <a:gd name="T63" fmla="*/ 5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7">
                  <a:moveTo>
                    <a:pt x="23" y="23"/>
                  </a:moveTo>
                  <a:cubicBezTo>
                    <a:pt x="24" y="22"/>
                    <a:pt x="24" y="20"/>
                    <a:pt x="25" y="19"/>
                  </a:cubicBezTo>
                  <a:cubicBezTo>
                    <a:pt x="25" y="19"/>
                    <a:pt x="23" y="15"/>
                    <a:pt x="23" y="14"/>
                  </a:cubicBezTo>
                  <a:cubicBezTo>
                    <a:pt x="23" y="14"/>
                    <a:pt x="22" y="13"/>
                    <a:pt x="23" y="13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9"/>
                    <a:pt x="23" y="9"/>
                  </a:cubicBezTo>
                  <a:cubicBezTo>
                    <a:pt x="24" y="8"/>
                    <a:pt x="23" y="6"/>
                    <a:pt x="23" y="6"/>
                  </a:cubicBezTo>
                  <a:cubicBezTo>
                    <a:pt x="23" y="5"/>
                    <a:pt x="22" y="5"/>
                    <a:pt x="23" y="4"/>
                  </a:cubicBezTo>
                  <a:cubicBezTo>
                    <a:pt x="23" y="4"/>
                    <a:pt x="27" y="1"/>
                    <a:pt x="29" y="1"/>
                  </a:cubicBezTo>
                  <a:cubicBezTo>
                    <a:pt x="30" y="1"/>
                    <a:pt x="32" y="0"/>
                    <a:pt x="33" y="1"/>
                  </a:cubicBezTo>
                  <a:cubicBezTo>
                    <a:pt x="35" y="2"/>
                    <a:pt x="38" y="7"/>
                    <a:pt x="38" y="7"/>
                  </a:cubicBezTo>
                  <a:cubicBezTo>
                    <a:pt x="38" y="8"/>
                    <a:pt x="38" y="10"/>
                    <a:pt x="37" y="11"/>
                  </a:cubicBezTo>
                  <a:cubicBezTo>
                    <a:pt x="36" y="12"/>
                    <a:pt x="37" y="13"/>
                    <a:pt x="35" y="15"/>
                  </a:cubicBezTo>
                  <a:cubicBezTo>
                    <a:pt x="34" y="18"/>
                    <a:pt x="35" y="18"/>
                    <a:pt x="36" y="18"/>
                  </a:cubicBezTo>
                  <a:cubicBezTo>
                    <a:pt x="36" y="18"/>
                    <a:pt x="37" y="20"/>
                    <a:pt x="37" y="20"/>
                  </a:cubicBezTo>
                  <a:cubicBezTo>
                    <a:pt x="37" y="21"/>
                    <a:pt x="43" y="22"/>
                    <a:pt x="46" y="32"/>
                  </a:cubicBezTo>
                  <a:cubicBezTo>
                    <a:pt x="47" y="36"/>
                    <a:pt x="47" y="40"/>
                    <a:pt x="47" y="41"/>
                  </a:cubicBezTo>
                  <a:cubicBezTo>
                    <a:pt x="48" y="42"/>
                    <a:pt x="49" y="46"/>
                    <a:pt x="48" y="47"/>
                  </a:cubicBezTo>
                  <a:cubicBezTo>
                    <a:pt x="47" y="48"/>
                    <a:pt x="49" y="49"/>
                    <a:pt x="48" y="50"/>
                  </a:cubicBezTo>
                  <a:cubicBezTo>
                    <a:pt x="48" y="50"/>
                    <a:pt x="44" y="52"/>
                    <a:pt x="44" y="53"/>
                  </a:cubicBezTo>
                  <a:cubicBezTo>
                    <a:pt x="43" y="54"/>
                    <a:pt x="44" y="60"/>
                    <a:pt x="42" y="62"/>
                  </a:cubicBezTo>
                  <a:cubicBezTo>
                    <a:pt x="42" y="63"/>
                    <a:pt x="40" y="62"/>
                    <a:pt x="40" y="62"/>
                  </a:cubicBezTo>
                  <a:cubicBezTo>
                    <a:pt x="40" y="62"/>
                    <a:pt x="37" y="70"/>
                    <a:pt x="36" y="71"/>
                  </a:cubicBezTo>
                  <a:cubicBezTo>
                    <a:pt x="36" y="71"/>
                    <a:pt x="38" y="75"/>
                    <a:pt x="39" y="75"/>
                  </a:cubicBezTo>
                  <a:cubicBezTo>
                    <a:pt x="39" y="75"/>
                    <a:pt x="39" y="77"/>
                    <a:pt x="39" y="77"/>
                  </a:cubicBezTo>
                  <a:cubicBezTo>
                    <a:pt x="39" y="77"/>
                    <a:pt x="40" y="78"/>
                    <a:pt x="40" y="78"/>
                  </a:cubicBezTo>
                  <a:cubicBezTo>
                    <a:pt x="41" y="79"/>
                    <a:pt x="45" y="90"/>
                    <a:pt x="45" y="90"/>
                  </a:cubicBezTo>
                  <a:cubicBezTo>
                    <a:pt x="45" y="91"/>
                    <a:pt x="46" y="91"/>
                    <a:pt x="47" y="92"/>
                  </a:cubicBezTo>
                  <a:cubicBezTo>
                    <a:pt x="49" y="100"/>
                    <a:pt x="55" y="108"/>
                    <a:pt x="55" y="108"/>
                  </a:cubicBezTo>
                  <a:cubicBezTo>
                    <a:pt x="55" y="109"/>
                    <a:pt x="54" y="109"/>
                    <a:pt x="54" y="109"/>
                  </a:cubicBezTo>
                  <a:cubicBezTo>
                    <a:pt x="54" y="109"/>
                    <a:pt x="55" y="111"/>
                    <a:pt x="55" y="112"/>
                  </a:cubicBezTo>
                  <a:cubicBezTo>
                    <a:pt x="55" y="113"/>
                    <a:pt x="52" y="114"/>
                    <a:pt x="50" y="113"/>
                  </a:cubicBezTo>
                  <a:cubicBezTo>
                    <a:pt x="50" y="113"/>
                    <a:pt x="46" y="115"/>
                    <a:pt x="45" y="116"/>
                  </a:cubicBezTo>
                  <a:cubicBezTo>
                    <a:pt x="44" y="116"/>
                    <a:pt x="38" y="117"/>
                    <a:pt x="37" y="116"/>
                  </a:cubicBezTo>
                  <a:cubicBezTo>
                    <a:pt x="36" y="114"/>
                    <a:pt x="38" y="113"/>
                    <a:pt x="39" y="113"/>
                  </a:cubicBezTo>
                  <a:cubicBezTo>
                    <a:pt x="41" y="113"/>
                    <a:pt x="42" y="111"/>
                    <a:pt x="44" y="110"/>
                  </a:cubicBezTo>
                  <a:cubicBezTo>
                    <a:pt x="46" y="109"/>
                    <a:pt x="42" y="106"/>
                    <a:pt x="41" y="103"/>
                  </a:cubicBezTo>
                  <a:cubicBezTo>
                    <a:pt x="41" y="101"/>
                    <a:pt x="41" y="106"/>
                    <a:pt x="38" y="96"/>
                  </a:cubicBezTo>
                  <a:cubicBezTo>
                    <a:pt x="37" y="93"/>
                    <a:pt x="33" y="90"/>
                    <a:pt x="32" y="89"/>
                  </a:cubicBezTo>
                  <a:cubicBezTo>
                    <a:pt x="32" y="89"/>
                    <a:pt x="30" y="86"/>
                    <a:pt x="30" y="86"/>
                  </a:cubicBezTo>
                  <a:cubicBezTo>
                    <a:pt x="30" y="85"/>
                    <a:pt x="26" y="95"/>
                    <a:pt x="25" y="95"/>
                  </a:cubicBezTo>
                  <a:cubicBezTo>
                    <a:pt x="25" y="96"/>
                    <a:pt x="26" y="97"/>
                    <a:pt x="25" y="99"/>
                  </a:cubicBezTo>
                  <a:cubicBezTo>
                    <a:pt x="22" y="102"/>
                    <a:pt x="20" y="108"/>
                    <a:pt x="20" y="109"/>
                  </a:cubicBezTo>
                  <a:cubicBezTo>
                    <a:pt x="20" y="111"/>
                    <a:pt x="19" y="113"/>
                    <a:pt x="18" y="112"/>
                  </a:cubicBezTo>
                  <a:cubicBezTo>
                    <a:pt x="17" y="112"/>
                    <a:pt x="16" y="117"/>
                    <a:pt x="16" y="117"/>
                  </a:cubicBezTo>
                  <a:cubicBezTo>
                    <a:pt x="15" y="117"/>
                    <a:pt x="11" y="116"/>
                    <a:pt x="12" y="115"/>
                  </a:cubicBezTo>
                  <a:cubicBezTo>
                    <a:pt x="12" y="115"/>
                    <a:pt x="0" y="113"/>
                    <a:pt x="1" y="110"/>
                  </a:cubicBezTo>
                  <a:cubicBezTo>
                    <a:pt x="1" y="109"/>
                    <a:pt x="4" y="110"/>
                    <a:pt x="6" y="110"/>
                  </a:cubicBezTo>
                  <a:cubicBezTo>
                    <a:pt x="8" y="109"/>
                    <a:pt x="10" y="110"/>
                    <a:pt x="10" y="109"/>
                  </a:cubicBezTo>
                  <a:cubicBezTo>
                    <a:pt x="11" y="109"/>
                    <a:pt x="10" y="107"/>
                    <a:pt x="10" y="106"/>
                  </a:cubicBezTo>
                  <a:cubicBezTo>
                    <a:pt x="10" y="105"/>
                    <a:pt x="12" y="99"/>
                    <a:pt x="13" y="99"/>
                  </a:cubicBezTo>
                  <a:cubicBezTo>
                    <a:pt x="13" y="99"/>
                    <a:pt x="19" y="83"/>
                    <a:pt x="20" y="81"/>
                  </a:cubicBezTo>
                  <a:cubicBezTo>
                    <a:pt x="21" y="80"/>
                    <a:pt x="21" y="72"/>
                    <a:pt x="21" y="68"/>
                  </a:cubicBezTo>
                  <a:cubicBezTo>
                    <a:pt x="20" y="67"/>
                    <a:pt x="18" y="67"/>
                    <a:pt x="19" y="62"/>
                  </a:cubicBezTo>
                  <a:cubicBezTo>
                    <a:pt x="19" y="60"/>
                    <a:pt x="17" y="60"/>
                    <a:pt x="17" y="59"/>
                  </a:cubicBezTo>
                  <a:cubicBezTo>
                    <a:pt x="17" y="57"/>
                    <a:pt x="14" y="60"/>
                    <a:pt x="13" y="61"/>
                  </a:cubicBezTo>
                  <a:cubicBezTo>
                    <a:pt x="13" y="61"/>
                    <a:pt x="12" y="61"/>
                    <a:pt x="12" y="63"/>
                  </a:cubicBezTo>
                  <a:cubicBezTo>
                    <a:pt x="11" y="64"/>
                    <a:pt x="8" y="61"/>
                    <a:pt x="8" y="60"/>
                  </a:cubicBezTo>
                  <a:cubicBezTo>
                    <a:pt x="8" y="59"/>
                    <a:pt x="10" y="57"/>
                    <a:pt x="10" y="57"/>
                  </a:cubicBezTo>
                  <a:cubicBezTo>
                    <a:pt x="10" y="57"/>
                    <a:pt x="12" y="56"/>
                    <a:pt x="14" y="56"/>
                  </a:cubicBezTo>
                  <a:cubicBezTo>
                    <a:pt x="15" y="56"/>
                    <a:pt x="17" y="52"/>
                    <a:pt x="18" y="52"/>
                  </a:cubicBezTo>
                  <a:cubicBezTo>
                    <a:pt x="19" y="52"/>
                    <a:pt x="20" y="46"/>
                    <a:pt x="21" y="45"/>
                  </a:cubicBezTo>
                  <a:cubicBezTo>
                    <a:pt x="21" y="44"/>
                    <a:pt x="19" y="39"/>
                    <a:pt x="21" y="35"/>
                  </a:cubicBezTo>
                  <a:cubicBezTo>
                    <a:pt x="22" y="32"/>
                    <a:pt x="19" y="28"/>
                    <a:pt x="23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8" name="Freeform 312"/>
            <p:cNvSpPr>
              <a:spLocks noEditPoints="1"/>
            </p:cNvSpPr>
            <p:nvPr/>
          </p:nvSpPr>
          <p:spPr bwMode="auto">
            <a:xfrm>
              <a:off x="4209" y="1881"/>
              <a:ext cx="37" cy="115"/>
            </a:xfrm>
            <a:custGeom>
              <a:avLst/>
              <a:gdLst>
                <a:gd name="T0" fmla="*/ 5 w 41"/>
                <a:gd name="T1" fmla="*/ 11 h 125"/>
                <a:gd name="T2" fmla="*/ 5 w 41"/>
                <a:gd name="T3" fmla="*/ 8 h 125"/>
                <a:gd name="T4" fmla="*/ 5 w 41"/>
                <a:gd name="T5" fmla="*/ 6 h 125"/>
                <a:gd name="T6" fmla="*/ 5 w 41"/>
                <a:gd name="T7" fmla="*/ 6 h 125"/>
                <a:gd name="T8" fmla="*/ 5 w 41"/>
                <a:gd name="T9" fmla="*/ 6 h 125"/>
                <a:gd name="T10" fmla="*/ 5 w 41"/>
                <a:gd name="T11" fmla="*/ 6 h 125"/>
                <a:gd name="T12" fmla="*/ 5 w 41"/>
                <a:gd name="T13" fmla="*/ 6 h 125"/>
                <a:gd name="T14" fmla="*/ 5 w 41"/>
                <a:gd name="T15" fmla="*/ 6 h 125"/>
                <a:gd name="T16" fmla="*/ 5 w 41"/>
                <a:gd name="T17" fmla="*/ 6 h 125"/>
                <a:gd name="T18" fmla="*/ 5 w 41"/>
                <a:gd name="T19" fmla="*/ 5 h 125"/>
                <a:gd name="T20" fmla="*/ 5 w 41"/>
                <a:gd name="T21" fmla="*/ 1 h 125"/>
                <a:gd name="T22" fmla="*/ 5 w 41"/>
                <a:gd name="T23" fmla="*/ 0 h 125"/>
                <a:gd name="T24" fmla="*/ 5 w 41"/>
                <a:gd name="T25" fmla="*/ 6 h 125"/>
                <a:gd name="T26" fmla="*/ 5 w 41"/>
                <a:gd name="T27" fmla="*/ 6 h 125"/>
                <a:gd name="T28" fmla="*/ 2 w 41"/>
                <a:gd name="T29" fmla="*/ 6 h 125"/>
                <a:gd name="T30" fmla="*/ 0 w 41"/>
                <a:gd name="T31" fmla="*/ 9 h 125"/>
                <a:gd name="T32" fmla="*/ 1 w 41"/>
                <a:gd name="T33" fmla="*/ 12 h 125"/>
                <a:gd name="T34" fmla="*/ 2 w 41"/>
                <a:gd name="T35" fmla="*/ 13 h 125"/>
                <a:gd name="T36" fmla="*/ 5 w 41"/>
                <a:gd name="T37" fmla="*/ 13 h 125"/>
                <a:gd name="T38" fmla="*/ 5 w 41"/>
                <a:gd name="T39" fmla="*/ 13 h 125"/>
                <a:gd name="T40" fmla="*/ 5 w 41"/>
                <a:gd name="T41" fmla="*/ 12 h 125"/>
                <a:gd name="T42" fmla="*/ 5 w 41"/>
                <a:gd name="T43" fmla="*/ 9 h 125"/>
                <a:gd name="T44" fmla="*/ 5 w 41"/>
                <a:gd name="T45" fmla="*/ 6 h 125"/>
                <a:gd name="T46" fmla="*/ 5 w 41"/>
                <a:gd name="T47" fmla="*/ 8 h 125"/>
                <a:gd name="T48" fmla="*/ 5 w 41"/>
                <a:gd name="T49" fmla="*/ 14 h 125"/>
                <a:gd name="T50" fmla="*/ 5 w 41"/>
                <a:gd name="T51" fmla="*/ 17 h 125"/>
                <a:gd name="T52" fmla="*/ 5 w 41"/>
                <a:gd name="T53" fmla="*/ 21 h 125"/>
                <a:gd name="T54" fmla="*/ 5 w 41"/>
                <a:gd name="T55" fmla="*/ 22 h 125"/>
                <a:gd name="T56" fmla="*/ 5 w 41"/>
                <a:gd name="T57" fmla="*/ 21 h 125"/>
                <a:gd name="T58" fmla="*/ 5 w 41"/>
                <a:gd name="T59" fmla="*/ 19 h 125"/>
                <a:gd name="T60" fmla="*/ 5 w 41"/>
                <a:gd name="T61" fmla="*/ 17 h 125"/>
                <a:gd name="T62" fmla="*/ 5 w 41"/>
                <a:gd name="T63" fmla="*/ 12 h 125"/>
                <a:gd name="T64" fmla="*/ 5 w 41"/>
                <a:gd name="T65" fmla="*/ 17 h 125"/>
                <a:gd name="T66" fmla="*/ 5 w 41"/>
                <a:gd name="T67" fmla="*/ 19 h 125"/>
                <a:gd name="T68" fmla="*/ 5 w 41"/>
                <a:gd name="T69" fmla="*/ 20 h 125"/>
                <a:gd name="T70" fmla="*/ 5 w 41"/>
                <a:gd name="T71" fmla="*/ 21 h 125"/>
                <a:gd name="T72" fmla="*/ 5 w 41"/>
                <a:gd name="T73" fmla="*/ 19 h 125"/>
                <a:gd name="T74" fmla="*/ 5 w 41"/>
                <a:gd name="T75" fmla="*/ 16 h 125"/>
                <a:gd name="T76" fmla="*/ 5 w 41"/>
                <a:gd name="T77" fmla="*/ 15 h 125"/>
                <a:gd name="T78" fmla="*/ 5 w 41"/>
                <a:gd name="T79" fmla="*/ 11 h 125"/>
                <a:gd name="T80" fmla="*/ 5 w 41"/>
                <a:gd name="T81" fmla="*/ 12 h 125"/>
                <a:gd name="T82" fmla="*/ 5 w 41"/>
                <a:gd name="T83" fmla="*/ 13 h 125"/>
                <a:gd name="T84" fmla="*/ 5 w 41"/>
                <a:gd name="T85" fmla="*/ 13 h 125"/>
                <a:gd name="T86" fmla="*/ 5 w 41"/>
                <a:gd name="T87" fmla="*/ 11 h 125"/>
                <a:gd name="T88" fmla="*/ 5 w 41"/>
                <a:gd name="T89" fmla="*/ 12 h 12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5">
                  <a:moveTo>
                    <a:pt x="40" y="63"/>
                  </a:moveTo>
                  <a:cubicBezTo>
                    <a:pt x="40" y="60"/>
                    <a:pt x="39" y="60"/>
                    <a:pt x="39" y="59"/>
                  </a:cubicBezTo>
                  <a:cubicBezTo>
                    <a:pt x="39" y="55"/>
                    <a:pt x="38" y="57"/>
                    <a:pt x="38" y="54"/>
                  </a:cubicBezTo>
                  <a:cubicBezTo>
                    <a:pt x="38" y="50"/>
                    <a:pt x="37" y="49"/>
                    <a:pt x="37" y="49"/>
                  </a:cubicBezTo>
                  <a:cubicBezTo>
                    <a:pt x="37" y="47"/>
                    <a:pt x="37" y="46"/>
                    <a:pt x="37" y="43"/>
                  </a:cubicBezTo>
                  <a:cubicBezTo>
                    <a:pt x="37" y="41"/>
                    <a:pt x="36" y="39"/>
                    <a:pt x="36" y="38"/>
                  </a:cubicBezTo>
                  <a:cubicBezTo>
                    <a:pt x="36" y="37"/>
                    <a:pt x="34" y="30"/>
                    <a:pt x="33" y="29"/>
                  </a:cubicBezTo>
                  <a:cubicBezTo>
                    <a:pt x="33" y="28"/>
                    <a:pt x="32" y="25"/>
                    <a:pt x="31" y="23"/>
                  </a:cubicBezTo>
                  <a:cubicBezTo>
                    <a:pt x="30" y="22"/>
                    <a:pt x="26" y="22"/>
                    <a:pt x="26" y="21"/>
                  </a:cubicBezTo>
                  <a:cubicBezTo>
                    <a:pt x="24" y="20"/>
                    <a:pt x="24" y="19"/>
                    <a:pt x="23" y="18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7" y="16"/>
                    <a:pt x="27" y="16"/>
                    <a:pt x="28" y="15"/>
                  </a:cubicBezTo>
                  <a:cubicBezTo>
                    <a:pt x="28" y="14"/>
                    <a:pt x="27" y="14"/>
                    <a:pt x="27" y="13"/>
                  </a:cubicBezTo>
                  <a:cubicBezTo>
                    <a:pt x="27" y="13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8" y="11"/>
                    <a:pt x="27" y="10"/>
                    <a:pt x="28" y="11"/>
                  </a:cubicBezTo>
                  <a:cubicBezTo>
                    <a:pt x="28" y="11"/>
                    <a:pt x="29" y="10"/>
                    <a:pt x="29" y="10"/>
                  </a:cubicBezTo>
                  <a:cubicBezTo>
                    <a:pt x="29" y="10"/>
                    <a:pt x="28" y="8"/>
                    <a:pt x="27" y="7"/>
                  </a:cubicBezTo>
                  <a:cubicBezTo>
                    <a:pt x="27" y="7"/>
                    <a:pt x="27" y="5"/>
                    <a:pt x="27" y="5"/>
                  </a:cubicBezTo>
                  <a:cubicBezTo>
                    <a:pt x="27" y="5"/>
                    <a:pt x="27" y="2"/>
                    <a:pt x="27" y="2"/>
                  </a:cubicBezTo>
                  <a:cubicBezTo>
                    <a:pt x="26" y="1"/>
                    <a:pt x="25" y="1"/>
                    <a:pt x="25" y="1"/>
                  </a:cubicBezTo>
                  <a:cubicBezTo>
                    <a:pt x="24" y="1"/>
                    <a:pt x="23" y="1"/>
                    <a:pt x="22" y="1"/>
                  </a:cubicBezTo>
                  <a:cubicBezTo>
                    <a:pt x="21" y="0"/>
                    <a:pt x="20" y="1"/>
                    <a:pt x="19" y="0"/>
                  </a:cubicBezTo>
                  <a:cubicBezTo>
                    <a:pt x="17" y="0"/>
                    <a:pt x="16" y="1"/>
                    <a:pt x="14" y="2"/>
                  </a:cubicBezTo>
                  <a:cubicBezTo>
                    <a:pt x="13" y="3"/>
                    <a:pt x="11" y="10"/>
                    <a:pt x="10" y="11"/>
                  </a:cubicBezTo>
                  <a:cubicBezTo>
                    <a:pt x="9" y="12"/>
                    <a:pt x="9" y="16"/>
                    <a:pt x="9" y="17"/>
                  </a:cubicBezTo>
                  <a:cubicBezTo>
                    <a:pt x="8" y="17"/>
                    <a:pt x="6" y="19"/>
                    <a:pt x="6" y="19"/>
                  </a:cubicBezTo>
                  <a:cubicBezTo>
                    <a:pt x="6" y="20"/>
                    <a:pt x="4" y="20"/>
                    <a:pt x="3" y="23"/>
                  </a:cubicBezTo>
                  <a:cubicBezTo>
                    <a:pt x="2" y="25"/>
                    <a:pt x="3" y="25"/>
                    <a:pt x="2" y="29"/>
                  </a:cubicBezTo>
                  <a:cubicBezTo>
                    <a:pt x="1" y="33"/>
                    <a:pt x="2" y="39"/>
                    <a:pt x="1" y="43"/>
                  </a:cubicBezTo>
                  <a:cubicBezTo>
                    <a:pt x="0" y="46"/>
                    <a:pt x="0" y="47"/>
                    <a:pt x="0" y="50"/>
                  </a:cubicBezTo>
                  <a:cubicBezTo>
                    <a:pt x="0" y="55"/>
                    <a:pt x="0" y="56"/>
                    <a:pt x="0" y="58"/>
                  </a:cubicBezTo>
                  <a:cubicBezTo>
                    <a:pt x="0" y="58"/>
                    <a:pt x="0" y="63"/>
                    <a:pt x="1" y="65"/>
                  </a:cubicBezTo>
                  <a:cubicBezTo>
                    <a:pt x="1" y="66"/>
                    <a:pt x="1" y="67"/>
                    <a:pt x="1" y="68"/>
                  </a:cubicBezTo>
                  <a:cubicBezTo>
                    <a:pt x="1" y="68"/>
                    <a:pt x="2" y="69"/>
                    <a:pt x="2" y="70"/>
                  </a:cubicBezTo>
                  <a:cubicBezTo>
                    <a:pt x="1" y="72"/>
                    <a:pt x="4" y="72"/>
                    <a:pt x="4" y="72"/>
                  </a:cubicBezTo>
                  <a:cubicBezTo>
                    <a:pt x="6" y="74"/>
                    <a:pt x="7" y="73"/>
                    <a:pt x="7" y="72"/>
                  </a:cubicBezTo>
                  <a:cubicBezTo>
                    <a:pt x="7" y="72"/>
                    <a:pt x="6" y="67"/>
                    <a:pt x="6" y="70"/>
                  </a:cubicBezTo>
                  <a:cubicBezTo>
                    <a:pt x="7" y="72"/>
                    <a:pt x="8" y="71"/>
                    <a:pt x="8" y="71"/>
                  </a:cubicBezTo>
                  <a:cubicBezTo>
                    <a:pt x="8" y="70"/>
                    <a:pt x="7" y="68"/>
                    <a:pt x="7" y="68"/>
                  </a:cubicBezTo>
                  <a:cubicBezTo>
                    <a:pt x="7" y="68"/>
                    <a:pt x="7" y="67"/>
                    <a:pt x="7" y="66"/>
                  </a:cubicBezTo>
                  <a:cubicBezTo>
                    <a:pt x="7" y="65"/>
                    <a:pt x="5" y="60"/>
                    <a:pt x="5" y="58"/>
                  </a:cubicBezTo>
                  <a:cubicBezTo>
                    <a:pt x="5" y="57"/>
                    <a:pt x="5" y="54"/>
                    <a:pt x="6" y="52"/>
                  </a:cubicBezTo>
                  <a:cubicBezTo>
                    <a:pt x="6" y="51"/>
                    <a:pt x="6" y="47"/>
                    <a:pt x="6" y="46"/>
                  </a:cubicBezTo>
                  <a:cubicBezTo>
                    <a:pt x="6" y="46"/>
                    <a:pt x="7" y="39"/>
                    <a:pt x="8" y="40"/>
                  </a:cubicBezTo>
                  <a:cubicBezTo>
                    <a:pt x="8" y="42"/>
                    <a:pt x="10" y="45"/>
                    <a:pt x="10" y="45"/>
                  </a:cubicBezTo>
                  <a:cubicBezTo>
                    <a:pt x="9" y="46"/>
                    <a:pt x="10" y="47"/>
                    <a:pt x="9" y="49"/>
                  </a:cubicBezTo>
                  <a:cubicBezTo>
                    <a:pt x="9" y="51"/>
                    <a:pt x="8" y="61"/>
                    <a:pt x="8" y="63"/>
                  </a:cubicBezTo>
                  <a:cubicBezTo>
                    <a:pt x="8" y="65"/>
                    <a:pt x="9" y="77"/>
                    <a:pt x="9" y="78"/>
                  </a:cubicBezTo>
                  <a:cubicBezTo>
                    <a:pt x="9" y="79"/>
                    <a:pt x="10" y="89"/>
                    <a:pt x="9" y="92"/>
                  </a:cubicBezTo>
                  <a:cubicBezTo>
                    <a:pt x="9" y="94"/>
                    <a:pt x="9" y="97"/>
                    <a:pt x="9" y="98"/>
                  </a:cubicBezTo>
                  <a:cubicBezTo>
                    <a:pt x="8" y="102"/>
                    <a:pt x="9" y="105"/>
                    <a:pt x="8" y="108"/>
                  </a:cubicBezTo>
                  <a:cubicBezTo>
                    <a:pt x="8" y="111"/>
                    <a:pt x="9" y="117"/>
                    <a:pt x="9" y="118"/>
                  </a:cubicBezTo>
                  <a:cubicBezTo>
                    <a:pt x="9" y="118"/>
                    <a:pt x="8" y="120"/>
                    <a:pt x="8" y="120"/>
                  </a:cubicBezTo>
                  <a:cubicBezTo>
                    <a:pt x="8" y="121"/>
                    <a:pt x="10" y="125"/>
                    <a:pt x="11" y="125"/>
                  </a:cubicBezTo>
                  <a:cubicBezTo>
                    <a:pt x="13" y="125"/>
                    <a:pt x="15" y="121"/>
                    <a:pt x="15" y="121"/>
                  </a:cubicBezTo>
                  <a:cubicBezTo>
                    <a:pt x="15" y="120"/>
                    <a:pt x="14" y="117"/>
                    <a:pt x="15" y="117"/>
                  </a:cubicBezTo>
                  <a:cubicBezTo>
                    <a:pt x="15" y="116"/>
                    <a:pt x="16" y="115"/>
                    <a:pt x="16" y="115"/>
                  </a:cubicBezTo>
                  <a:cubicBezTo>
                    <a:pt x="16" y="115"/>
                    <a:pt x="15" y="114"/>
                    <a:pt x="16" y="113"/>
                  </a:cubicBezTo>
                  <a:cubicBezTo>
                    <a:pt x="18" y="111"/>
                    <a:pt x="17" y="109"/>
                    <a:pt x="17" y="108"/>
                  </a:cubicBezTo>
                  <a:cubicBezTo>
                    <a:pt x="17" y="108"/>
                    <a:pt x="17" y="103"/>
                    <a:pt x="17" y="99"/>
                  </a:cubicBezTo>
                  <a:cubicBezTo>
                    <a:pt x="16" y="95"/>
                    <a:pt x="17" y="86"/>
                    <a:pt x="18" y="85"/>
                  </a:cubicBezTo>
                  <a:cubicBezTo>
                    <a:pt x="20" y="80"/>
                    <a:pt x="22" y="67"/>
                    <a:pt x="22" y="69"/>
                  </a:cubicBezTo>
                  <a:cubicBezTo>
                    <a:pt x="23" y="81"/>
                    <a:pt x="25" y="87"/>
                    <a:pt x="26" y="90"/>
                  </a:cubicBezTo>
                  <a:cubicBezTo>
                    <a:pt x="26" y="91"/>
                    <a:pt x="26" y="99"/>
                    <a:pt x="26" y="99"/>
                  </a:cubicBezTo>
                  <a:cubicBezTo>
                    <a:pt x="26" y="99"/>
                    <a:pt x="26" y="100"/>
                    <a:pt x="26" y="101"/>
                  </a:cubicBezTo>
                  <a:cubicBezTo>
                    <a:pt x="26" y="102"/>
                    <a:pt x="27" y="110"/>
                    <a:pt x="27" y="111"/>
                  </a:cubicBezTo>
                  <a:cubicBezTo>
                    <a:pt x="27" y="112"/>
                    <a:pt x="28" y="112"/>
                    <a:pt x="27" y="113"/>
                  </a:cubicBezTo>
                  <a:cubicBezTo>
                    <a:pt x="27" y="113"/>
                    <a:pt x="28" y="115"/>
                    <a:pt x="28" y="115"/>
                  </a:cubicBezTo>
                  <a:cubicBezTo>
                    <a:pt x="28" y="116"/>
                    <a:pt x="30" y="115"/>
                    <a:pt x="30" y="119"/>
                  </a:cubicBezTo>
                  <a:cubicBezTo>
                    <a:pt x="30" y="123"/>
                    <a:pt x="34" y="125"/>
                    <a:pt x="35" y="124"/>
                  </a:cubicBezTo>
                  <a:cubicBezTo>
                    <a:pt x="37" y="121"/>
                    <a:pt x="34" y="118"/>
                    <a:pt x="34" y="114"/>
                  </a:cubicBezTo>
                  <a:cubicBezTo>
                    <a:pt x="34" y="113"/>
                    <a:pt x="35" y="111"/>
                    <a:pt x="36" y="110"/>
                  </a:cubicBezTo>
                  <a:cubicBezTo>
                    <a:pt x="36" y="109"/>
                    <a:pt x="35" y="102"/>
                    <a:pt x="35" y="100"/>
                  </a:cubicBezTo>
                  <a:cubicBezTo>
                    <a:pt x="35" y="99"/>
                    <a:pt x="34" y="93"/>
                    <a:pt x="34" y="92"/>
                  </a:cubicBezTo>
                  <a:cubicBezTo>
                    <a:pt x="34" y="89"/>
                    <a:pt x="33" y="87"/>
                    <a:pt x="33" y="87"/>
                  </a:cubicBezTo>
                  <a:cubicBezTo>
                    <a:pt x="33" y="86"/>
                    <a:pt x="33" y="84"/>
                    <a:pt x="33" y="83"/>
                  </a:cubicBezTo>
                  <a:cubicBezTo>
                    <a:pt x="34" y="79"/>
                    <a:pt x="33" y="66"/>
                    <a:pt x="33" y="64"/>
                  </a:cubicBezTo>
                  <a:cubicBezTo>
                    <a:pt x="33" y="63"/>
                    <a:pt x="33" y="60"/>
                    <a:pt x="34" y="61"/>
                  </a:cubicBezTo>
                  <a:cubicBezTo>
                    <a:pt x="34" y="61"/>
                    <a:pt x="34" y="63"/>
                    <a:pt x="34" y="64"/>
                  </a:cubicBezTo>
                  <a:cubicBezTo>
                    <a:pt x="35" y="66"/>
                    <a:pt x="34" y="66"/>
                    <a:pt x="34" y="67"/>
                  </a:cubicBezTo>
                  <a:cubicBezTo>
                    <a:pt x="34" y="67"/>
                    <a:pt x="35" y="68"/>
                    <a:pt x="35" y="68"/>
                  </a:cubicBezTo>
                  <a:cubicBezTo>
                    <a:pt x="34" y="71"/>
                    <a:pt x="35" y="72"/>
                    <a:pt x="35" y="73"/>
                  </a:cubicBezTo>
                  <a:cubicBezTo>
                    <a:pt x="35" y="74"/>
                    <a:pt x="35" y="74"/>
                    <a:pt x="35" y="74"/>
                  </a:cubicBezTo>
                  <a:cubicBezTo>
                    <a:pt x="38" y="72"/>
                    <a:pt x="37" y="73"/>
                    <a:pt x="38" y="72"/>
                  </a:cubicBezTo>
                  <a:cubicBezTo>
                    <a:pt x="41" y="68"/>
                    <a:pt x="39" y="67"/>
                    <a:pt x="40" y="67"/>
                  </a:cubicBezTo>
                  <a:cubicBezTo>
                    <a:pt x="41" y="66"/>
                    <a:pt x="40" y="64"/>
                    <a:pt x="40" y="63"/>
                  </a:cubicBezTo>
                  <a:close/>
                  <a:moveTo>
                    <a:pt x="36" y="72"/>
                  </a:moveTo>
                  <a:cubicBezTo>
                    <a:pt x="36" y="73"/>
                    <a:pt x="36" y="68"/>
                    <a:pt x="36" y="68"/>
                  </a:cubicBezTo>
                  <a:cubicBezTo>
                    <a:pt x="36" y="68"/>
                    <a:pt x="37" y="70"/>
                    <a:pt x="36" y="7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9" name="Freeform 313"/>
            <p:cNvSpPr>
              <a:spLocks noEditPoints="1"/>
            </p:cNvSpPr>
            <p:nvPr/>
          </p:nvSpPr>
          <p:spPr bwMode="auto">
            <a:xfrm>
              <a:off x="4265" y="1775"/>
              <a:ext cx="41" cy="120"/>
            </a:xfrm>
            <a:custGeom>
              <a:avLst/>
              <a:gdLst>
                <a:gd name="T0" fmla="*/ 9 w 44"/>
                <a:gd name="T1" fmla="*/ 5 h 131"/>
                <a:gd name="T2" fmla="*/ 7 w 44"/>
                <a:gd name="T3" fmla="*/ 5 h 131"/>
                <a:gd name="T4" fmla="*/ 7 w 44"/>
                <a:gd name="T5" fmla="*/ 5 h 131"/>
                <a:gd name="T6" fmla="*/ 7 w 44"/>
                <a:gd name="T7" fmla="*/ 5 h 131"/>
                <a:gd name="T8" fmla="*/ 7 w 44"/>
                <a:gd name="T9" fmla="*/ 5 h 131"/>
                <a:gd name="T10" fmla="*/ 7 w 44"/>
                <a:gd name="T11" fmla="*/ 4 h 131"/>
                <a:gd name="T12" fmla="*/ 7 w 44"/>
                <a:gd name="T13" fmla="*/ 0 h 131"/>
                <a:gd name="T14" fmla="*/ 7 w 44"/>
                <a:gd name="T15" fmla="*/ 5 h 131"/>
                <a:gd name="T16" fmla="*/ 7 w 44"/>
                <a:gd name="T17" fmla="*/ 5 h 131"/>
                <a:gd name="T18" fmla="*/ 7 w 44"/>
                <a:gd name="T19" fmla="*/ 5 h 131"/>
                <a:gd name="T20" fmla="*/ 7 w 44"/>
                <a:gd name="T21" fmla="*/ 5 h 131"/>
                <a:gd name="T22" fmla="*/ 2 w 44"/>
                <a:gd name="T23" fmla="*/ 5 h 131"/>
                <a:gd name="T24" fmla="*/ 3 w 44"/>
                <a:gd name="T25" fmla="*/ 6 h 131"/>
                <a:gd name="T26" fmla="*/ 3 w 44"/>
                <a:gd name="T27" fmla="*/ 9 h 131"/>
                <a:gd name="T28" fmla="*/ 1 w 44"/>
                <a:gd name="T29" fmla="*/ 13 h 131"/>
                <a:gd name="T30" fmla="*/ 7 w 44"/>
                <a:gd name="T31" fmla="*/ 13 h 131"/>
                <a:gd name="T32" fmla="*/ 7 w 44"/>
                <a:gd name="T33" fmla="*/ 16 h 131"/>
                <a:gd name="T34" fmla="*/ 7 w 44"/>
                <a:gd name="T35" fmla="*/ 21 h 131"/>
                <a:gd name="T36" fmla="*/ 7 w 44"/>
                <a:gd name="T37" fmla="*/ 21 h 131"/>
                <a:gd name="T38" fmla="*/ 7 w 44"/>
                <a:gd name="T39" fmla="*/ 21 h 131"/>
                <a:gd name="T40" fmla="*/ 7 w 44"/>
                <a:gd name="T41" fmla="*/ 21 h 131"/>
                <a:gd name="T42" fmla="*/ 7 w 44"/>
                <a:gd name="T43" fmla="*/ 20 h 131"/>
                <a:gd name="T44" fmla="*/ 8 w 44"/>
                <a:gd name="T45" fmla="*/ 20 h 131"/>
                <a:gd name="T46" fmla="*/ 7 w 44"/>
                <a:gd name="T47" fmla="*/ 19 h 131"/>
                <a:gd name="T48" fmla="*/ 7 w 44"/>
                <a:gd name="T49" fmla="*/ 19 h 131"/>
                <a:gd name="T50" fmla="*/ 7 w 44"/>
                <a:gd name="T51" fmla="*/ 18 h 131"/>
                <a:gd name="T52" fmla="*/ 7 w 44"/>
                <a:gd name="T53" fmla="*/ 10 h 131"/>
                <a:gd name="T54" fmla="*/ 7 w 44"/>
                <a:gd name="T55" fmla="*/ 9 h 131"/>
                <a:gd name="T56" fmla="*/ 7 w 44"/>
                <a:gd name="T57" fmla="*/ 5 h 131"/>
                <a:gd name="T58" fmla="*/ 10 w 44"/>
                <a:gd name="T59" fmla="*/ 5 h 131"/>
                <a:gd name="T60" fmla="*/ 7 w 44"/>
                <a:gd name="T61" fmla="*/ 5 h 131"/>
                <a:gd name="T62" fmla="*/ 7 w 44"/>
                <a:gd name="T63" fmla="*/ 5 h 131"/>
                <a:gd name="T64" fmla="*/ 7 w 44"/>
                <a:gd name="T65" fmla="*/ 5 h 131"/>
                <a:gd name="T66" fmla="*/ 7 w 44"/>
                <a:gd name="T67" fmla="*/ 5 h 131"/>
                <a:gd name="T68" fmla="*/ 7 w 44"/>
                <a:gd name="T69" fmla="*/ 5 h 131"/>
                <a:gd name="T70" fmla="*/ 7 w 44"/>
                <a:gd name="T71" fmla="*/ 5 h 131"/>
                <a:gd name="T72" fmla="*/ 7 w 44"/>
                <a:gd name="T73" fmla="*/ 5 h 131"/>
                <a:gd name="T74" fmla="*/ 7 w 44"/>
                <a:gd name="T75" fmla="*/ 5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1">
                  <a:moveTo>
                    <a:pt x="42" y="34"/>
                  </a:moveTo>
                  <a:cubicBezTo>
                    <a:pt x="42" y="33"/>
                    <a:pt x="41" y="32"/>
                    <a:pt x="40" y="31"/>
                  </a:cubicBezTo>
                  <a:cubicBezTo>
                    <a:pt x="39" y="30"/>
                    <a:pt x="37" y="27"/>
                    <a:pt x="37" y="26"/>
                  </a:cubicBezTo>
                  <a:cubicBezTo>
                    <a:pt x="36" y="25"/>
                    <a:pt x="35" y="23"/>
                    <a:pt x="35" y="23"/>
                  </a:cubicBezTo>
                  <a:cubicBezTo>
                    <a:pt x="34" y="22"/>
                    <a:pt x="34" y="18"/>
                    <a:pt x="34" y="18"/>
                  </a:cubicBezTo>
                  <a:cubicBezTo>
                    <a:pt x="34" y="18"/>
                    <a:pt x="32" y="16"/>
                    <a:pt x="32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3"/>
                    <a:pt x="29" y="13"/>
                  </a:cubicBezTo>
                  <a:cubicBezTo>
                    <a:pt x="28" y="12"/>
                    <a:pt x="27" y="13"/>
                    <a:pt x="27" y="12"/>
                  </a:cubicBezTo>
                  <a:cubicBezTo>
                    <a:pt x="26" y="11"/>
                    <a:pt x="27" y="11"/>
                    <a:pt x="28" y="11"/>
                  </a:cubicBezTo>
                  <a:cubicBezTo>
                    <a:pt x="29" y="11"/>
                    <a:pt x="28" y="8"/>
                    <a:pt x="28" y="7"/>
                  </a:cubicBezTo>
                  <a:cubicBezTo>
                    <a:pt x="28" y="6"/>
                    <a:pt x="28" y="5"/>
                    <a:pt x="28" y="4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3" y="0"/>
                    <a:pt x="19" y="0"/>
                    <a:pt x="17" y="0"/>
                  </a:cubicBezTo>
                  <a:cubicBezTo>
                    <a:pt x="15" y="0"/>
                    <a:pt x="14" y="4"/>
                    <a:pt x="13" y="5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11"/>
                    <a:pt x="11" y="12"/>
                  </a:cubicBezTo>
                  <a:cubicBezTo>
                    <a:pt x="11" y="13"/>
                    <a:pt x="11" y="15"/>
                    <a:pt x="11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20"/>
                    <a:pt x="12" y="20"/>
                  </a:cubicBezTo>
                  <a:cubicBezTo>
                    <a:pt x="11" y="20"/>
                    <a:pt x="6" y="24"/>
                    <a:pt x="5" y="25"/>
                  </a:cubicBezTo>
                  <a:cubicBezTo>
                    <a:pt x="4" y="25"/>
                    <a:pt x="3" y="30"/>
                    <a:pt x="2" y="33"/>
                  </a:cubicBezTo>
                  <a:cubicBezTo>
                    <a:pt x="1" y="35"/>
                    <a:pt x="4" y="37"/>
                    <a:pt x="3" y="39"/>
                  </a:cubicBezTo>
                  <a:cubicBezTo>
                    <a:pt x="2" y="40"/>
                    <a:pt x="4" y="43"/>
                    <a:pt x="3" y="44"/>
                  </a:cubicBezTo>
                  <a:cubicBezTo>
                    <a:pt x="3" y="45"/>
                    <a:pt x="4" y="51"/>
                    <a:pt x="3" y="52"/>
                  </a:cubicBezTo>
                  <a:cubicBezTo>
                    <a:pt x="2" y="53"/>
                    <a:pt x="4" y="57"/>
                    <a:pt x="3" y="57"/>
                  </a:cubicBezTo>
                  <a:cubicBezTo>
                    <a:pt x="2" y="57"/>
                    <a:pt x="0" y="58"/>
                    <a:pt x="0" y="58"/>
                  </a:cubicBezTo>
                  <a:cubicBezTo>
                    <a:pt x="0" y="58"/>
                    <a:pt x="1" y="75"/>
                    <a:pt x="1" y="76"/>
                  </a:cubicBezTo>
                  <a:cubicBezTo>
                    <a:pt x="1" y="77"/>
                    <a:pt x="3" y="76"/>
                    <a:pt x="3" y="76"/>
                  </a:cubicBezTo>
                  <a:cubicBezTo>
                    <a:pt x="3" y="76"/>
                    <a:pt x="8" y="75"/>
                    <a:pt x="9" y="76"/>
                  </a:cubicBezTo>
                  <a:cubicBezTo>
                    <a:pt x="9" y="77"/>
                    <a:pt x="9" y="89"/>
                    <a:pt x="9" y="89"/>
                  </a:cubicBezTo>
                  <a:cubicBezTo>
                    <a:pt x="9" y="90"/>
                    <a:pt x="7" y="100"/>
                    <a:pt x="8" y="102"/>
                  </a:cubicBezTo>
                  <a:cubicBezTo>
                    <a:pt x="8" y="103"/>
                    <a:pt x="9" y="109"/>
                    <a:pt x="9" y="111"/>
                  </a:cubicBezTo>
                  <a:cubicBezTo>
                    <a:pt x="9" y="113"/>
                    <a:pt x="7" y="127"/>
                    <a:pt x="7" y="127"/>
                  </a:cubicBezTo>
                  <a:cubicBezTo>
                    <a:pt x="7" y="127"/>
                    <a:pt x="7" y="130"/>
                    <a:pt x="7" y="130"/>
                  </a:cubicBezTo>
                  <a:cubicBezTo>
                    <a:pt x="8" y="130"/>
                    <a:pt x="11" y="130"/>
                    <a:pt x="11" y="130"/>
                  </a:cubicBezTo>
                  <a:cubicBezTo>
                    <a:pt x="11" y="130"/>
                    <a:pt x="11" y="129"/>
                    <a:pt x="12" y="129"/>
                  </a:cubicBezTo>
                  <a:cubicBezTo>
                    <a:pt x="13" y="129"/>
                    <a:pt x="16" y="131"/>
                    <a:pt x="18" y="130"/>
                  </a:cubicBezTo>
                  <a:cubicBezTo>
                    <a:pt x="20" y="130"/>
                    <a:pt x="26" y="131"/>
                    <a:pt x="27" y="130"/>
                  </a:cubicBezTo>
                  <a:cubicBezTo>
                    <a:pt x="28" y="130"/>
                    <a:pt x="27" y="128"/>
                    <a:pt x="26" y="128"/>
                  </a:cubicBezTo>
                  <a:cubicBezTo>
                    <a:pt x="25" y="128"/>
                    <a:pt x="23" y="126"/>
                    <a:pt x="23" y="126"/>
                  </a:cubicBezTo>
                  <a:cubicBezTo>
                    <a:pt x="23" y="125"/>
                    <a:pt x="23" y="125"/>
                    <a:pt x="23" y="125"/>
                  </a:cubicBezTo>
                  <a:cubicBezTo>
                    <a:pt x="23" y="125"/>
                    <a:pt x="30" y="126"/>
                    <a:pt x="31" y="126"/>
                  </a:cubicBezTo>
                  <a:cubicBezTo>
                    <a:pt x="32" y="127"/>
                    <a:pt x="37" y="126"/>
                    <a:pt x="38" y="126"/>
                  </a:cubicBezTo>
                  <a:cubicBezTo>
                    <a:pt x="39" y="125"/>
                    <a:pt x="38" y="124"/>
                    <a:pt x="37" y="123"/>
                  </a:cubicBezTo>
                  <a:cubicBezTo>
                    <a:pt x="37" y="123"/>
                    <a:pt x="34" y="124"/>
                    <a:pt x="33" y="123"/>
                  </a:cubicBezTo>
                  <a:cubicBezTo>
                    <a:pt x="33" y="123"/>
                    <a:pt x="29" y="122"/>
                    <a:pt x="29" y="121"/>
                  </a:cubicBezTo>
                  <a:cubicBezTo>
                    <a:pt x="29" y="120"/>
                    <a:pt x="28" y="118"/>
                    <a:pt x="27" y="117"/>
                  </a:cubicBezTo>
                  <a:cubicBezTo>
                    <a:pt x="27" y="116"/>
                    <a:pt x="26" y="116"/>
                    <a:pt x="26" y="116"/>
                  </a:cubicBezTo>
                  <a:cubicBezTo>
                    <a:pt x="26" y="116"/>
                    <a:pt x="27" y="116"/>
                    <a:pt x="26" y="115"/>
                  </a:cubicBezTo>
                  <a:cubicBezTo>
                    <a:pt x="26" y="114"/>
                    <a:pt x="29" y="73"/>
                    <a:pt x="30" y="71"/>
                  </a:cubicBezTo>
                  <a:cubicBezTo>
                    <a:pt x="31" y="70"/>
                    <a:pt x="29" y="59"/>
                    <a:pt x="29" y="58"/>
                  </a:cubicBezTo>
                  <a:cubicBezTo>
                    <a:pt x="29" y="57"/>
                    <a:pt x="29" y="58"/>
                    <a:pt x="29" y="56"/>
                  </a:cubicBezTo>
                  <a:cubicBezTo>
                    <a:pt x="30" y="54"/>
                    <a:pt x="28" y="56"/>
                    <a:pt x="29" y="55"/>
                  </a:cubicBezTo>
                  <a:cubicBezTo>
                    <a:pt x="31" y="53"/>
                    <a:pt x="31" y="49"/>
                    <a:pt x="31" y="48"/>
                  </a:cubicBezTo>
                  <a:cubicBezTo>
                    <a:pt x="31" y="47"/>
                    <a:pt x="30" y="39"/>
                    <a:pt x="31" y="40"/>
                  </a:cubicBezTo>
                  <a:cubicBezTo>
                    <a:pt x="32" y="41"/>
                    <a:pt x="34" y="44"/>
                    <a:pt x="39" y="45"/>
                  </a:cubicBezTo>
                  <a:cubicBezTo>
                    <a:pt x="44" y="46"/>
                    <a:pt x="43" y="40"/>
                    <a:pt x="43" y="39"/>
                  </a:cubicBezTo>
                  <a:cubicBezTo>
                    <a:pt x="44" y="38"/>
                    <a:pt x="42" y="35"/>
                    <a:pt x="42" y="34"/>
                  </a:cubicBezTo>
                  <a:close/>
                  <a:moveTo>
                    <a:pt x="30" y="18"/>
                  </a:moveTo>
                  <a:cubicBezTo>
                    <a:pt x="30" y="18"/>
                    <a:pt x="31" y="19"/>
                    <a:pt x="30" y="19"/>
                  </a:cubicBezTo>
                  <a:cubicBezTo>
                    <a:pt x="29" y="19"/>
                    <a:pt x="29" y="17"/>
                    <a:pt x="29" y="17"/>
                  </a:cubicBezTo>
                  <a:lnTo>
                    <a:pt x="30" y="18"/>
                  </a:lnTo>
                  <a:close/>
                  <a:moveTo>
                    <a:pt x="28" y="26"/>
                  </a:moveTo>
                  <a:cubicBezTo>
                    <a:pt x="27" y="26"/>
                    <a:pt x="24" y="25"/>
                    <a:pt x="24" y="25"/>
                  </a:cubicBezTo>
                  <a:cubicBezTo>
                    <a:pt x="23" y="24"/>
                    <a:pt x="25" y="24"/>
                    <a:pt x="25" y="24"/>
                  </a:cubicBezTo>
                  <a:cubicBezTo>
                    <a:pt x="25" y="24"/>
                    <a:pt x="23" y="23"/>
                    <a:pt x="22" y="22"/>
                  </a:cubicBezTo>
                  <a:cubicBezTo>
                    <a:pt x="21" y="22"/>
                    <a:pt x="21" y="20"/>
                    <a:pt x="21" y="20"/>
                  </a:cubicBezTo>
                  <a:cubicBezTo>
                    <a:pt x="21" y="20"/>
                    <a:pt x="24" y="19"/>
                    <a:pt x="25" y="15"/>
                  </a:cubicBezTo>
                  <a:cubicBezTo>
                    <a:pt x="25" y="15"/>
                    <a:pt x="27" y="15"/>
                    <a:pt x="27" y="17"/>
                  </a:cubicBezTo>
                  <a:cubicBezTo>
                    <a:pt x="27" y="18"/>
                    <a:pt x="29" y="21"/>
                    <a:pt x="30" y="22"/>
                  </a:cubicBezTo>
                  <a:cubicBezTo>
                    <a:pt x="30" y="23"/>
                    <a:pt x="32" y="25"/>
                    <a:pt x="33" y="26"/>
                  </a:cubicBezTo>
                  <a:cubicBezTo>
                    <a:pt x="33" y="28"/>
                    <a:pt x="33" y="30"/>
                    <a:pt x="33" y="30"/>
                  </a:cubicBezTo>
                  <a:cubicBezTo>
                    <a:pt x="33" y="30"/>
                    <a:pt x="30" y="26"/>
                    <a:pt x="28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0" name="Freeform 314"/>
            <p:cNvSpPr>
              <a:spLocks noEditPoints="1"/>
            </p:cNvSpPr>
            <p:nvPr/>
          </p:nvSpPr>
          <p:spPr bwMode="auto">
            <a:xfrm>
              <a:off x="2931" y="1955"/>
              <a:ext cx="45" cy="134"/>
            </a:xfrm>
            <a:custGeom>
              <a:avLst/>
              <a:gdLst>
                <a:gd name="T0" fmla="*/ 5 w 50"/>
                <a:gd name="T1" fmla="*/ 18 h 147"/>
                <a:gd name="T2" fmla="*/ 5 w 50"/>
                <a:gd name="T3" fmla="*/ 14 h 147"/>
                <a:gd name="T4" fmla="*/ 5 w 50"/>
                <a:gd name="T5" fmla="*/ 10 h 147"/>
                <a:gd name="T6" fmla="*/ 5 w 50"/>
                <a:gd name="T7" fmla="*/ 10 h 147"/>
                <a:gd name="T8" fmla="*/ 5 w 50"/>
                <a:gd name="T9" fmla="*/ 9 h 147"/>
                <a:gd name="T10" fmla="*/ 5 w 50"/>
                <a:gd name="T11" fmla="*/ 7 h 147"/>
                <a:gd name="T12" fmla="*/ 5 w 50"/>
                <a:gd name="T13" fmla="*/ 5 h 147"/>
                <a:gd name="T14" fmla="*/ 5 w 50"/>
                <a:gd name="T15" fmla="*/ 5 h 147"/>
                <a:gd name="T16" fmla="*/ 5 w 50"/>
                <a:gd name="T17" fmla="*/ 5 h 147"/>
                <a:gd name="T18" fmla="*/ 5 w 50"/>
                <a:gd name="T19" fmla="*/ 5 h 147"/>
                <a:gd name="T20" fmla="*/ 5 w 50"/>
                <a:gd name="T21" fmla="*/ 5 h 147"/>
                <a:gd name="T22" fmla="*/ 5 w 50"/>
                <a:gd name="T23" fmla="*/ 5 h 147"/>
                <a:gd name="T24" fmla="*/ 5 w 50"/>
                <a:gd name="T25" fmla="*/ 2 h 147"/>
                <a:gd name="T26" fmla="*/ 5 w 50"/>
                <a:gd name="T27" fmla="*/ 1 h 147"/>
                <a:gd name="T28" fmla="*/ 5 w 50"/>
                <a:gd name="T29" fmla="*/ 3 h 147"/>
                <a:gd name="T30" fmla="*/ 5 w 50"/>
                <a:gd name="T31" fmla="*/ 5 h 147"/>
                <a:gd name="T32" fmla="*/ 5 w 50"/>
                <a:gd name="T33" fmla="*/ 5 h 147"/>
                <a:gd name="T34" fmla="*/ 5 w 50"/>
                <a:gd name="T35" fmla="*/ 5 h 147"/>
                <a:gd name="T36" fmla="*/ 3 w 50"/>
                <a:gd name="T37" fmla="*/ 5 h 147"/>
                <a:gd name="T38" fmla="*/ 1 w 50"/>
                <a:gd name="T39" fmla="*/ 9 h 147"/>
                <a:gd name="T40" fmla="*/ 2 w 50"/>
                <a:gd name="T41" fmla="*/ 9 h 147"/>
                <a:gd name="T42" fmla="*/ 5 w 50"/>
                <a:gd name="T43" fmla="*/ 10 h 147"/>
                <a:gd name="T44" fmla="*/ 5 w 50"/>
                <a:gd name="T45" fmla="*/ 11 h 147"/>
                <a:gd name="T46" fmla="*/ 5 w 50"/>
                <a:gd name="T47" fmla="*/ 14 h 147"/>
                <a:gd name="T48" fmla="*/ 5 w 50"/>
                <a:gd name="T49" fmla="*/ 16 h 147"/>
                <a:gd name="T50" fmla="*/ 4 w 50"/>
                <a:gd name="T51" fmla="*/ 20 h 147"/>
                <a:gd name="T52" fmla="*/ 5 w 50"/>
                <a:gd name="T53" fmla="*/ 20 h 147"/>
                <a:gd name="T54" fmla="*/ 5 w 50"/>
                <a:gd name="T55" fmla="*/ 20 h 147"/>
                <a:gd name="T56" fmla="*/ 5 w 50"/>
                <a:gd name="T57" fmla="*/ 15 h 147"/>
                <a:gd name="T58" fmla="*/ 5 w 50"/>
                <a:gd name="T59" fmla="*/ 14 h 147"/>
                <a:gd name="T60" fmla="*/ 5 w 50"/>
                <a:gd name="T61" fmla="*/ 12 h 147"/>
                <a:gd name="T62" fmla="*/ 5 w 50"/>
                <a:gd name="T63" fmla="*/ 14 h 147"/>
                <a:gd name="T64" fmla="*/ 5 w 50"/>
                <a:gd name="T65" fmla="*/ 19 h 147"/>
                <a:gd name="T66" fmla="*/ 5 w 50"/>
                <a:gd name="T67" fmla="*/ 20 h 147"/>
                <a:gd name="T68" fmla="*/ 5 w 50"/>
                <a:gd name="T69" fmla="*/ 19 h 147"/>
                <a:gd name="T70" fmla="*/ 5 w 50"/>
                <a:gd name="T71" fmla="*/ 9 h 147"/>
                <a:gd name="T72" fmla="*/ 5 w 50"/>
                <a:gd name="T73" fmla="*/ 6 h 147"/>
                <a:gd name="T74" fmla="*/ 5 w 50"/>
                <a:gd name="T75" fmla="*/ 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7">
                  <a:moveTo>
                    <a:pt x="48" y="134"/>
                  </a:moveTo>
                  <a:cubicBezTo>
                    <a:pt x="47" y="133"/>
                    <a:pt x="42" y="132"/>
                    <a:pt x="41" y="131"/>
                  </a:cubicBezTo>
                  <a:cubicBezTo>
                    <a:pt x="40" y="130"/>
                    <a:pt x="40" y="107"/>
                    <a:pt x="39" y="104"/>
                  </a:cubicBezTo>
                  <a:cubicBezTo>
                    <a:pt x="38" y="102"/>
                    <a:pt x="39" y="100"/>
                    <a:pt x="38" y="99"/>
                  </a:cubicBezTo>
                  <a:cubicBezTo>
                    <a:pt x="38" y="99"/>
                    <a:pt x="40" y="83"/>
                    <a:pt x="41" y="82"/>
                  </a:cubicBezTo>
                  <a:cubicBezTo>
                    <a:pt x="41" y="81"/>
                    <a:pt x="39" y="73"/>
                    <a:pt x="40" y="70"/>
                  </a:cubicBezTo>
                  <a:cubicBezTo>
                    <a:pt x="42" y="68"/>
                    <a:pt x="41" y="67"/>
                    <a:pt x="41" y="67"/>
                  </a:cubicBezTo>
                  <a:cubicBezTo>
                    <a:pt x="41" y="67"/>
                    <a:pt x="43" y="66"/>
                    <a:pt x="43" y="65"/>
                  </a:cubicBezTo>
                  <a:cubicBezTo>
                    <a:pt x="43" y="64"/>
                    <a:pt x="43" y="65"/>
                    <a:pt x="44" y="64"/>
                  </a:cubicBezTo>
                  <a:cubicBezTo>
                    <a:pt x="44" y="63"/>
                    <a:pt x="43" y="62"/>
                    <a:pt x="43" y="62"/>
                  </a:cubicBezTo>
                  <a:cubicBezTo>
                    <a:pt x="43" y="62"/>
                    <a:pt x="43" y="60"/>
                    <a:pt x="43" y="60"/>
                  </a:cubicBezTo>
                  <a:cubicBezTo>
                    <a:pt x="42" y="60"/>
                    <a:pt x="44" y="54"/>
                    <a:pt x="43" y="52"/>
                  </a:cubicBezTo>
                  <a:cubicBezTo>
                    <a:pt x="43" y="50"/>
                    <a:pt x="44" y="52"/>
                    <a:pt x="43" y="47"/>
                  </a:cubicBezTo>
                  <a:cubicBezTo>
                    <a:pt x="42" y="43"/>
                    <a:pt x="41" y="31"/>
                    <a:pt x="39" y="30"/>
                  </a:cubicBezTo>
                  <a:cubicBezTo>
                    <a:pt x="38" y="29"/>
                    <a:pt x="38" y="28"/>
                    <a:pt x="37" y="28"/>
                  </a:cubicBezTo>
                  <a:cubicBezTo>
                    <a:pt x="36" y="28"/>
                    <a:pt x="35" y="27"/>
                    <a:pt x="35" y="27"/>
                  </a:cubicBezTo>
                  <a:cubicBezTo>
                    <a:pt x="35" y="27"/>
                    <a:pt x="33" y="26"/>
                    <a:pt x="32" y="26"/>
                  </a:cubicBezTo>
                  <a:cubicBezTo>
                    <a:pt x="32" y="26"/>
                    <a:pt x="30" y="23"/>
                    <a:pt x="30" y="23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8" y="22"/>
                    <a:pt x="28" y="17"/>
                    <a:pt x="29" y="17"/>
                  </a:cubicBezTo>
                  <a:cubicBezTo>
                    <a:pt x="30" y="16"/>
                    <a:pt x="32" y="13"/>
                    <a:pt x="31" y="12"/>
                  </a:cubicBezTo>
                  <a:cubicBezTo>
                    <a:pt x="31" y="12"/>
                    <a:pt x="32" y="10"/>
                    <a:pt x="32" y="10"/>
                  </a:cubicBezTo>
                  <a:cubicBezTo>
                    <a:pt x="32" y="10"/>
                    <a:pt x="33" y="9"/>
                    <a:pt x="33" y="7"/>
                  </a:cubicBezTo>
                  <a:cubicBezTo>
                    <a:pt x="32" y="6"/>
                    <a:pt x="33" y="6"/>
                    <a:pt x="32" y="5"/>
                  </a:cubicBezTo>
                  <a:cubicBezTo>
                    <a:pt x="32" y="5"/>
                    <a:pt x="32" y="3"/>
                    <a:pt x="30" y="3"/>
                  </a:cubicBezTo>
                  <a:cubicBezTo>
                    <a:pt x="30" y="3"/>
                    <a:pt x="30" y="1"/>
                    <a:pt x="29" y="2"/>
                  </a:cubicBezTo>
                  <a:cubicBezTo>
                    <a:pt x="28" y="2"/>
                    <a:pt x="28" y="0"/>
                    <a:pt x="26" y="1"/>
                  </a:cubicBezTo>
                  <a:cubicBezTo>
                    <a:pt x="25" y="1"/>
                    <a:pt x="25" y="0"/>
                    <a:pt x="24" y="1"/>
                  </a:cubicBezTo>
                  <a:cubicBezTo>
                    <a:pt x="23" y="1"/>
                    <a:pt x="21" y="2"/>
                    <a:pt x="21" y="2"/>
                  </a:cubicBezTo>
                  <a:cubicBezTo>
                    <a:pt x="21" y="2"/>
                    <a:pt x="19" y="2"/>
                    <a:pt x="19" y="3"/>
                  </a:cubicBezTo>
                  <a:cubicBezTo>
                    <a:pt x="19" y="3"/>
                    <a:pt x="18" y="6"/>
                    <a:pt x="18" y="8"/>
                  </a:cubicBezTo>
                  <a:cubicBezTo>
                    <a:pt x="19" y="10"/>
                    <a:pt x="18" y="11"/>
                    <a:pt x="18" y="11"/>
                  </a:cubicBezTo>
                  <a:cubicBezTo>
                    <a:pt x="18" y="11"/>
                    <a:pt x="18" y="14"/>
                    <a:pt x="18" y="15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20" y="17"/>
                    <a:pt x="19" y="20"/>
                    <a:pt x="19" y="20"/>
                  </a:cubicBezTo>
                  <a:cubicBezTo>
                    <a:pt x="19" y="21"/>
                    <a:pt x="18" y="19"/>
                    <a:pt x="16" y="23"/>
                  </a:cubicBezTo>
                  <a:cubicBezTo>
                    <a:pt x="16" y="23"/>
                    <a:pt x="13" y="26"/>
                    <a:pt x="10" y="27"/>
                  </a:cubicBezTo>
                  <a:cubicBezTo>
                    <a:pt x="6" y="28"/>
                    <a:pt x="3" y="33"/>
                    <a:pt x="3" y="40"/>
                  </a:cubicBezTo>
                  <a:cubicBezTo>
                    <a:pt x="2" y="41"/>
                    <a:pt x="1" y="42"/>
                    <a:pt x="1" y="49"/>
                  </a:cubicBezTo>
                  <a:cubicBezTo>
                    <a:pt x="0" y="57"/>
                    <a:pt x="1" y="59"/>
                    <a:pt x="1" y="59"/>
                  </a:cubicBezTo>
                  <a:cubicBezTo>
                    <a:pt x="1" y="59"/>
                    <a:pt x="3" y="61"/>
                    <a:pt x="1" y="62"/>
                  </a:cubicBezTo>
                  <a:cubicBezTo>
                    <a:pt x="1" y="62"/>
                    <a:pt x="2" y="64"/>
                    <a:pt x="2" y="64"/>
                  </a:cubicBezTo>
                  <a:cubicBezTo>
                    <a:pt x="3" y="64"/>
                    <a:pt x="2" y="66"/>
                    <a:pt x="3" y="67"/>
                  </a:cubicBezTo>
                  <a:cubicBezTo>
                    <a:pt x="3" y="67"/>
                    <a:pt x="5" y="69"/>
                    <a:pt x="6" y="69"/>
                  </a:cubicBezTo>
                  <a:cubicBezTo>
                    <a:pt x="6" y="69"/>
                    <a:pt x="6" y="72"/>
                    <a:pt x="8" y="71"/>
                  </a:cubicBezTo>
                  <a:cubicBezTo>
                    <a:pt x="8" y="71"/>
                    <a:pt x="9" y="74"/>
                    <a:pt x="9" y="74"/>
                  </a:cubicBezTo>
                  <a:cubicBezTo>
                    <a:pt x="9" y="75"/>
                    <a:pt x="7" y="80"/>
                    <a:pt x="8" y="82"/>
                  </a:cubicBezTo>
                  <a:cubicBezTo>
                    <a:pt x="9" y="84"/>
                    <a:pt x="5" y="86"/>
                    <a:pt x="8" y="101"/>
                  </a:cubicBezTo>
                  <a:cubicBezTo>
                    <a:pt x="9" y="102"/>
                    <a:pt x="8" y="105"/>
                    <a:pt x="7" y="108"/>
                  </a:cubicBezTo>
                  <a:cubicBezTo>
                    <a:pt x="7" y="109"/>
                    <a:pt x="7" y="111"/>
                    <a:pt x="8" y="114"/>
                  </a:cubicBezTo>
                  <a:cubicBezTo>
                    <a:pt x="8" y="116"/>
                    <a:pt x="7" y="110"/>
                    <a:pt x="6" y="136"/>
                  </a:cubicBezTo>
                  <a:cubicBezTo>
                    <a:pt x="6" y="136"/>
                    <a:pt x="6" y="139"/>
                    <a:pt x="4" y="143"/>
                  </a:cubicBezTo>
                  <a:cubicBezTo>
                    <a:pt x="1" y="147"/>
                    <a:pt x="9" y="147"/>
                    <a:pt x="11" y="144"/>
                  </a:cubicBezTo>
                  <a:cubicBezTo>
                    <a:pt x="12" y="143"/>
                    <a:pt x="12" y="141"/>
                    <a:pt x="12" y="139"/>
                  </a:cubicBezTo>
                  <a:cubicBezTo>
                    <a:pt x="12" y="139"/>
                    <a:pt x="12" y="139"/>
                    <a:pt x="13" y="139"/>
                  </a:cubicBezTo>
                  <a:cubicBezTo>
                    <a:pt x="16" y="139"/>
                    <a:pt x="14" y="136"/>
                    <a:pt x="14" y="136"/>
                  </a:cubicBezTo>
                  <a:cubicBezTo>
                    <a:pt x="15" y="134"/>
                    <a:pt x="17" y="129"/>
                    <a:pt x="17" y="118"/>
                  </a:cubicBezTo>
                  <a:cubicBezTo>
                    <a:pt x="17" y="113"/>
                    <a:pt x="18" y="114"/>
                    <a:pt x="17" y="108"/>
                  </a:cubicBezTo>
                  <a:cubicBezTo>
                    <a:pt x="17" y="107"/>
                    <a:pt x="18" y="107"/>
                    <a:pt x="18" y="106"/>
                  </a:cubicBezTo>
                  <a:cubicBezTo>
                    <a:pt x="19" y="104"/>
                    <a:pt x="20" y="103"/>
                    <a:pt x="20" y="100"/>
                  </a:cubicBezTo>
                  <a:cubicBezTo>
                    <a:pt x="20" y="99"/>
                    <a:pt x="21" y="94"/>
                    <a:pt x="22" y="91"/>
                  </a:cubicBezTo>
                  <a:cubicBezTo>
                    <a:pt x="23" y="88"/>
                    <a:pt x="25" y="85"/>
                    <a:pt x="25" y="85"/>
                  </a:cubicBezTo>
                  <a:cubicBezTo>
                    <a:pt x="25" y="85"/>
                    <a:pt x="26" y="88"/>
                    <a:pt x="27" y="93"/>
                  </a:cubicBezTo>
                  <a:cubicBezTo>
                    <a:pt x="27" y="96"/>
                    <a:pt x="27" y="102"/>
                    <a:pt x="29" y="102"/>
                  </a:cubicBezTo>
                  <a:cubicBezTo>
                    <a:pt x="29" y="102"/>
                    <a:pt x="26" y="104"/>
                    <a:pt x="31" y="124"/>
                  </a:cubicBezTo>
                  <a:cubicBezTo>
                    <a:pt x="31" y="126"/>
                    <a:pt x="30" y="132"/>
                    <a:pt x="30" y="133"/>
                  </a:cubicBezTo>
                  <a:cubicBezTo>
                    <a:pt x="30" y="134"/>
                    <a:pt x="35" y="134"/>
                    <a:pt x="35" y="134"/>
                  </a:cubicBezTo>
                  <a:cubicBezTo>
                    <a:pt x="35" y="133"/>
                    <a:pt x="38" y="135"/>
                    <a:pt x="39" y="136"/>
                  </a:cubicBezTo>
                  <a:cubicBezTo>
                    <a:pt x="40" y="137"/>
                    <a:pt x="48" y="137"/>
                    <a:pt x="49" y="136"/>
                  </a:cubicBezTo>
                  <a:cubicBezTo>
                    <a:pt x="50" y="134"/>
                    <a:pt x="49" y="134"/>
                    <a:pt x="48" y="134"/>
                  </a:cubicBezTo>
                  <a:close/>
                  <a:moveTo>
                    <a:pt x="11" y="57"/>
                  </a:moveTo>
                  <a:cubicBezTo>
                    <a:pt x="9" y="59"/>
                    <a:pt x="10" y="62"/>
                    <a:pt x="10" y="62"/>
                  </a:cubicBezTo>
                  <a:cubicBezTo>
                    <a:pt x="10" y="62"/>
                    <a:pt x="11" y="64"/>
                    <a:pt x="9" y="61"/>
                  </a:cubicBezTo>
                  <a:cubicBezTo>
                    <a:pt x="8" y="57"/>
                    <a:pt x="9" y="47"/>
                    <a:pt x="9" y="47"/>
                  </a:cubicBezTo>
                  <a:cubicBezTo>
                    <a:pt x="9" y="48"/>
                    <a:pt x="11" y="53"/>
                    <a:pt x="11" y="53"/>
                  </a:cubicBezTo>
                  <a:cubicBezTo>
                    <a:pt x="11" y="53"/>
                    <a:pt x="12" y="56"/>
                    <a:pt x="11" y="5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1" name="Freeform 315"/>
            <p:cNvSpPr>
              <a:spLocks noEditPoints="1"/>
            </p:cNvSpPr>
            <p:nvPr/>
          </p:nvSpPr>
          <p:spPr bwMode="auto">
            <a:xfrm>
              <a:off x="3473" y="1972"/>
              <a:ext cx="50" cy="127"/>
            </a:xfrm>
            <a:custGeom>
              <a:avLst/>
              <a:gdLst>
                <a:gd name="T0" fmla="*/ 5 w 55"/>
                <a:gd name="T1" fmla="*/ 20 h 139"/>
                <a:gd name="T2" fmla="*/ 7 w 55"/>
                <a:gd name="T3" fmla="*/ 14 h 139"/>
                <a:gd name="T4" fmla="*/ 5 w 55"/>
                <a:gd name="T5" fmla="*/ 7 h 139"/>
                <a:gd name="T6" fmla="*/ 5 w 55"/>
                <a:gd name="T7" fmla="*/ 5 h 139"/>
                <a:gd name="T8" fmla="*/ 5 w 55"/>
                <a:gd name="T9" fmla="*/ 5 h 139"/>
                <a:gd name="T10" fmla="*/ 5 w 55"/>
                <a:gd name="T11" fmla="*/ 5 h 139"/>
                <a:gd name="T12" fmla="*/ 5 w 55"/>
                <a:gd name="T13" fmla="*/ 5 h 139"/>
                <a:gd name="T14" fmla="*/ 6 w 55"/>
                <a:gd name="T15" fmla="*/ 5 h 139"/>
                <a:gd name="T16" fmla="*/ 5 w 55"/>
                <a:gd name="T17" fmla="*/ 5 h 139"/>
                <a:gd name="T18" fmla="*/ 6 w 55"/>
                <a:gd name="T19" fmla="*/ 5 h 139"/>
                <a:gd name="T20" fmla="*/ 5 w 55"/>
                <a:gd name="T21" fmla="*/ 2 h 139"/>
                <a:gd name="T22" fmla="*/ 5 w 55"/>
                <a:gd name="T23" fmla="*/ 1 h 139"/>
                <a:gd name="T24" fmla="*/ 5 w 55"/>
                <a:gd name="T25" fmla="*/ 5 h 139"/>
                <a:gd name="T26" fmla="*/ 5 w 55"/>
                <a:gd name="T27" fmla="*/ 5 h 139"/>
                <a:gd name="T28" fmla="*/ 5 w 55"/>
                <a:gd name="T29" fmla="*/ 5 h 139"/>
                <a:gd name="T30" fmla="*/ 5 w 55"/>
                <a:gd name="T31" fmla="*/ 11 h 139"/>
                <a:gd name="T32" fmla="*/ 5 w 55"/>
                <a:gd name="T33" fmla="*/ 13 h 139"/>
                <a:gd name="T34" fmla="*/ 0 w 55"/>
                <a:gd name="T35" fmla="*/ 14 h 139"/>
                <a:gd name="T36" fmla="*/ 5 w 55"/>
                <a:gd name="T37" fmla="*/ 14 h 139"/>
                <a:gd name="T38" fmla="*/ 5 w 55"/>
                <a:gd name="T39" fmla="*/ 13 h 139"/>
                <a:gd name="T40" fmla="*/ 5 w 55"/>
                <a:gd name="T41" fmla="*/ 13 h 139"/>
                <a:gd name="T42" fmla="*/ 5 w 55"/>
                <a:gd name="T43" fmla="*/ 16 h 139"/>
                <a:gd name="T44" fmla="*/ 5 w 55"/>
                <a:gd name="T45" fmla="*/ 18 h 139"/>
                <a:gd name="T46" fmla="*/ 5 w 55"/>
                <a:gd name="T47" fmla="*/ 18 h 139"/>
                <a:gd name="T48" fmla="*/ 5 w 55"/>
                <a:gd name="T49" fmla="*/ 19 h 139"/>
                <a:gd name="T50" fmla="*/ 5 w 55"/>
                <a:gd name="T51" fmla="*/ 20 h 139"/>
                <a:gd name="T52" fmla="*/ 5 w 55"/>
                <a:gd name="T53" fmla="*/ 20 h 139"/>
                <a:gd name="T54" fmla="*/ 6 w 55"/>
                <a:gd name="T55" fmla="*/ 20 h 139"/>
                <a:gd name="T56" fmla="*/ 5 w 55"/>
                <a:gd name="T57" fmla="*/ 14 h 139"/>
                <a:gd name="T58" fmla="*/ 5 w 55"/>
                <a:gd name="T59" fmla="*/ 12 h 139"/>
                <a:gd name="T60" fmla="*/ 5 w 55"/>
                <a:gd name="T61" fmla="*/ 14 h 139"/>
                <a:gd name="T62" fmla="*/ 5 w 55"/>
                <a:gd name="T63" fmla="*/ 5 h 139"/>
                <a:gd name="T64" fmla="*/ 5 w 55"/>
                <a:gd name="T65" fmla="*/ 5 h 139"/>
                <a:gd name="T66" fmla="*/ 5 w 55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5"/>
                  </a:moveTo>
                  <a:cubicBezTo>
                    <a:pt x="44" y="135"/>
                    <a:pt x="43" y="132"/>
                    <a:pt x="43" y="129"/>
                  </a:cubicBezTo>
                  <a:cubicBezTo>
                    <a:pt x="43" y="127"/>
                    <a:pt x="45" y="108"/>
                    <a:pt x="45" y="106"/>
                  </a:cubicBezTo>
                  <a:cubicBezTo>
                    <a:pt x="45" y="105"/>
                    <a:pt x="55" y="96"/>
                    <a:pt x="55" y="94"/>
                  </a:cubicBezTo>
                  <a:cubicBezTo>
                    <a:pt x="55" y="91"/>
                    <a:pt x="49" y="70"/>
                    <a:pt x="46" y="67"/>
                  </a:cubicBezTo>
                  <a:cubicBezTo>
                    <a:pt x="44" y="65"/>
                    <a:pt x="46" y="56"/>
                    <a:pt x="45" y="49"/>
                  </a:cubicBezTo>
                  <a:cubicBezTo>
                    <a:pt x="45" y="46"/>
                    <a:pt x="46" y="42"/>
                    <a:pt x="46" y="40"/>
                  </a:cubicBezTo>
                  <a:cubicBezTo>
                    <a:pt x="46" y="37"/>
                    <a:pt x="43" y="32"/>
                    <a:pt x="41" y="29"/>
                  </a:cubicBezTo>
                  <a:cubicBezTo>
                    <a:pt x="40" y="28"/>
                    <a:pt x="42" y="29"/>
                    <a:pt x="42" y="24"/>
                  </a:cubicBezTo>
                  <a:cubicBezTo>
                    <a:pt x="42" y="23"/>
                    <a:pt x="39" y="19"/>
                    <a:pt x="40" y="19"/>
                  </a:cubicBezTo>
                  <a:cubicBezTo>
                    <a:pt x="41" y="18"/>
                    <a:pt x="44" y="20"/>
                    <a:pt x="44" y="18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7"/>
                    <a:pt x="45" y="17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6" y="15"/>
                    <a:pt x="46" y="15"/>
                  </a:cubicBezTo>
                  <a:cubicBezTo>
                    <a:pt x="46" y="15"/>
                    <a:pt x="46" y="14"/>
                    <a:pt x="46" y="14"/>
                  </a:cubicBezTo>
                  <a:cubicBezTo>
                    <a:pt x="46" y="14"/>
                    <a:pt x="47" y="14"/>
                    <a:pt x="47" y="14"/>
                  </a:cubicBezTo>
                  <a:cubicBezTo>
                    <a:pt x="47" y="13"/>
                    <a:pt x="45" y="11"/>
                    <a:pt x="45" y="10"/>
                  </a:cubicBezTo>
                  <a:cubicBezTo>
                    <a:pt x="45" y="9"/>
                    <a:pt x="45" y="9"/>
                    <a:pt x="45" y="7"/>
                  </a:cubicBezTo>
                  <a:cubicBezTo>
                    <a:pt x="45" y="7"/>
                    <a:pt x="46" y="6"/>
                    <a:pt x="46" y="6"/>
                  </a:cubicBezTo>
                  <a:cubicBezTo>
                    <a:pt x="46" y="5"/>
                    <a:pt x="45" y="4"/>
                    <a:pt x="45" y="4"/>
                  </a:cubicBezTo>
                  <a:cubicBezTo>
                    <a:pt x="45" y="4"/>
                    <a:pt x="45" y="2"/>
                    <a:pt x="44" y="2"/>
                  </a:cubicBezTo>
                  <a:cubicBezTo>
                    <a:pt x="43" y="2"/>
                    <a:pt x="41" y="1"/>
                    <a:pt x="40" y="0"/>
                  </a:cubicBezTo>
                  <a:cubicBezTo>
                    <a:pt x="40" y="0"/>
                    <a:pt x="39" y="0"/>
                    <a:pt x="37" y="1"/>
                  </a:cubicBezTo>
                  <a:cubicBezTo>
                    <a:pt x="37" y="1"/>
                    <a:pt x="35" y="0"/>
                    <a:pt x="34" y="0"/>
                  </a:cubicBezTo>
                  <a:cubicBezTo>
                    <a:pt x="33" y="1"/>
                    <a:pt x="27" y="3"/>
                    <a:pt x="27" y="12"/>
                  </a:cubicBezTo>
                  <a:cubicBezTo>
                    <a:pt x="27" y="12"/>
                    <a:pt x="24" y="13"/>
                    <a:pt x="26" y="20"/>
                  </a:cubicBezTo>
                  <a:cubicBezTo>
                    <a:pt x="28" y="27"/>
                    <a:pt x="25" y="25"/>
                    <a:pt x="25" y="25"/>
                  </a:cubicBezTo>
                  <a:cubicBezTo>
                    <a:pt x="25" y="25"/>
                    <a:pt x="23" y="27"/>
                    <a:pt x="25" y="28"/>
                  </a:cubicBezTo>
                  <a:cubicBezTo>
                    <a:pt x="27" y="30"/>
                    <a:pt x="25" y="34"/>
                    <a:pt x="25" y="35"/>
                  </a:cubicBezTo>
                  <a:cubicBezTo>
                    <a:pt x="29" y="42"/>
                    <a:pt x="25" y="53"/>
                    <a:pt x="27" y="55"/>
                  </a:cubicBezTo>
                  <a:cubicBezTo>
                    <a:pt x="28" y="57"/>
                    <a:pt x="30" y="68"/>
                    <a:pt x="29" y="69"/>
                  </a:cubicBezTo>
                  <a:cubicBezTo>
                    <a:pt x="26" y="72"/>
                    <a:pt x="26" y="74"/>
                    <a:pt x="26" y="74"/>
                  </a:cubicBezTo>
                  <a:cubicBezTo>
                    <a:pt x="16" y="81"/>
                    <a:pt x="16" y="81"/>
                    <a:pt x="16" y="81"/>
                  </a:cubicBezTo>
                  <a:cubicBezTo>
                    <a:pt x="16" y="81"/>
                    <a:pt x="14" y="78"/>
                    <a:pt x="12" y="78"/>
                  </a:cubicBezTo>
                  <a:cubicBezTo>
                    <a:pt x="11" y="78"/>
                    <a:pt x="0" y="86"/>
                    <a:pt x="0" y="88"/>
                  </a:cubicBezTo>
                  <a:cubicBezTo>
                    <a:pt x="1" y="91"/>
                    <a:pt x="18" y="109"/>
                    <a:pt x="21" y="109"/>
                  </a:cubicBezTo>
                  <a:cubicBezTo>
                    <a:pt x="24" y="108"/>
                    <a:pt x="31" y="97"/>
                    <a:pt x="31" y="95"/>
                  </a:cubicBezTo>
                  <a:cubicBezTo>
                    <a:pt x="31" y="94"/>
                    <a:pt x="26" y="91"/>
                    <a:pt x="26" y="91"/>
                  </a:cubicBezTo>
                  <a:cubicBezTo>
                    <a:pt x="26" y="91"/>
                    <a:pt x="29" y="81"/>
                    <a:pt x="30" y="81"/>
                  </a:cubicBezTo>
                  <a:cubicBezTo>
                    <a:pt x="31" y="80"/>
                    <a:pt x="32" y="81"/>
                    <a:pt x="32" y="82"/>
                  </a:cubicBezTo>
                  <a:cubicBezTo>
                    <a:pt x="33" y="84"/>
                    <a:pt x="34" y="86"/>
                    <a:pt x="34" y="86"/>
                  </a:cubicBezTo>
                  <a:cubicBezTo>
                    <a:pt x="34" y="87"/>
                    <a:pt x="33" y="91"/>
                    <a:pt x="32" y="95"/>
                  </a:cubicBezTo>
                  <a:cubicBezTo>
                    <a:pt x="32" y="101"/>
                    <a:pt x="32" y="106"/>
                    <a:pt x="31" y="109"/>
                  </a:cubicBezTo>
                  <a:cubicBezTo>
                    <a:pt x="27" y="113"/>
                    <a:pt x="24" y="110"/>
                    <a:pt x="21" y="115"/>
                  </a:cubicBezTo>
                  <a:cubicBezTo>
                    <a:pt x="20" y="116"/>
                    <a:pt x="22" y="118"/>
                    <a:pt x="22" y="119"/>
                  </a:cubicBezTo>
                  <a:cubicBezTo>
                    <a:pt x="22" y="119"/>
                    <a:pt x="22" y="123"/>
                    <a:pt x="20" y="124"/>
                  </a:cubicBezTo>
                  <a:cubicBezTo>
                    <a:pt x="19" y="125"/>
                    <a:pt x="21" y="125"/>
                    <a:pt x="21" y="125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7" y="125"/>
                    <a:pt x="27" y="126"/>
                  </a:cubicBezTo>
                  <a:cubicBezTo>
                    <a:pt x="26" y="127"/>
                    <a:pt x="25" y="132"/>
                    <a:pt x="32" y="134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5"/>
                    <a:pt x="38" y="135"/>
                  </a:cubicBezTo>
                  <a:cubicBezTo>
                    <a:pt x="38" y="135"/>
                    <a:pt x="37" y="139"/>
                    <a:pt x="49" y="136"/>
                  </a:cubicBezTo>
                  <a:cubicBezTo>
                    <a:pt x="50" y="136"/>
                    <a:pt x="47" y="134"/>
                    <a:pt x="46" y="135"/>
                  </a:cubicBezTo>
                  <a:close/>
                  <a:moveTo>
                    <a:pt x="25" y="91"/>
                  </a:moveTo>
                  <a:cubicBezTo>
                    <a:pt x="17" y="83"/>
                    <a:pt x="17" y="83"/>
                    <a:pt x="17" y="83"/>
                  </a:cubicBezTo>
                  <a:cubicBezTo>
                    <a:pt x="17" y="83"/>
                    <a:pt x="25" y="77"/>
                    <a:pt x="26" y="77"/>
                  </a:cubicBezTo>
                  <a:cubicBezTo>
                    <a:pt x="26" y="78"/>
                    <a:pt x="28" y="80"/>
                    <a:pt x="28" y="80"/>
                  </a:cubicBezTo>
                  <a:lnTo>
                    <a:pt x="25" y="91"/>
                  </a:lnTo>
                  <a:close/>
                  <a:moveTo>
                    <a:pt x="30" y="22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30" y="20"/>
                    <a:pt x="30" y="19"/>
                  </a:cubicBezTo>
                  <a:cubicBezTo>
                    <a:pt x="30" y="19"/>
                    <a:pt x="30" y="18"/>
                    <a:pt x="30" y="18"/>
                  </a:cubicBezTo>
                  <a:cubicBezTo>
                    <a:pt x="30" y="18"/>
                    <a:pt x="31" y="20"/>
                    <a:pt x="31" y="20"/>
                  </a:cubicBezTo>
                  <a:cubicBezTo>
                    <a:pt x="31" y="20"/>
                    <a:pt x="30" y="22"/>
                    <a:pt x="30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2" name="Freeform 316"/>
            <p:cNvSpPr>
              <a:spLocks noEditPoints="1"/>
            </p:cNvSpPr>
            <p:nvPr/>
          </p:nvSpPr>
          <p:spPr bwMode="auto">
            <a:xfrm>
              <a:off x="3583" y="1927"/>
              <a:ext cx="49" cy="127"/>
            </a:xfrm>
            <a:custGeom>
              <a:avLst/>
              <a:gdLst>
                <a:gd name="T0" fmla="*/ 5 w 54"/>
                <a:gd name="T1" fmla="*/ 20 h 139"/>
                <a:gd name="T2" fmla="*/ 7 w 54"/>
                <a:gd name="T3" fmla="*/ 14 h 139"/>
                <a:gd name="T4" fmla="*/ 5 w 54"/>
                <a:gd name="T5" fmla="*/ 7 h 139"/>
                <a:gd name="T6" fmla="*/ 5 w 54"/>
                <a:gd name="T7" fmla="*/ 5 h 139"/>
                <a:gd name="T8" fmla="*/ 5 w 54"/>
                <a:gd name="T9" fmla="*/ 5 h 139"/>
                <a:gd name="T10" fmla="*/ 5 w 54"/>
                <a:gd name="T11" fmla="*/ 5 h 139"/>
                <a:gd name="T12" fmla="*/ 5 w 54"/>
                <a:gd name="T13" fmla="*/ 5 h 139"/>
                <a:gd name="T14" fmla="*/ 5 w 54"/>
                <a:gd name="T15" fmla="*/ 5 h 139"/>
                <a:gd name="T16" fmla="*/ 5 w 54"/>
                <a:gd name="T17" fmla="*/ 5 h 139"/>
                <a:gd name="T18" fmla="*/ 5 w 54"/>
                <a:gd name="T19" fmla="*/ 5 h 139"/>
                <a:gd name="T20" fmla="*/ 5 w 54"/>
                <a:gd name="T21" fmla="*/ 2 h 139"/>
                <a:gd name="T22" fmla="*/ 5 w 54"/>
                <a:gd name="T23" fmla="*/ 1 h 139"/>
                <a:gd name="T24" fmla="*/ 5 w 54"/>
                <a:gd name="T25" fmla="*/ 5 h 139"/>
                <a:gd name="T26" fmla="*/ 5 w 54"/>
                <a:gd name="T27" fmla="*/ 5 h 139"/>
                <a:gd name="T28" fmla="*/ 5 w 54"/>
                <a:gd name="T29" fmla="*/ 5 h 139"/>
                <a:gd name="T30" fmla="*/ 5 w 54"/>
                <a:gd name="T31" fmla="*/ 11 h 139"/>
                <a:gd name="T32" fmla="*/ 5 w 54"/>
                <a:gd name="T33" fmla="*/ 13 h 139"/>
                <a:gd name="T34" fmla="*/ 0 w 54"/>
                <a:gd name="T35" fmla="*/ 14 h 139"/>
                <a:gd name="T36" fmla="*/ 5 w 54"/>
                <a:gd name="T37" fmla="*/ 14 h 139"/>
                <a:gd name="T38" fmla="*/ 5 w 54"/>
                <a:gd name="T39" fmla="*/ 13 h 139"/>
                <a:gd name="T40" fmla="*/ 5 w 54"/>
                <a:gd name="T41" fmla="*/ 13 h 139"/>
                <a:gd name="T42" fmla="*/ 5 w 54"/>
                <a:gd name="T43" fmla="*/ 16 h 139"/>
                <a:gd name="T44" fmla="*/ 5 w 54"/>
                <a:gd name="T45" fmla="*/ 18 h 139"/>
                <a:gd name="T46" fmla="*/ 5 w 54"/>
                <a:gd name="T47" fmla="*/ 19 h 139"/>
                <a:gd name="T48" fmla="*/ 5 w 54"/>
                <a:gd name="T49" fmla="*/ 19 h 139"/>
                <a:gd name="T50" fmla="*/ 5 w 54"/>
                <a:gd name="T51" fmla="*/ 20 h 139"/>
                <a:gd name="T52" fmla="*/ 5 w 54"/>
                <a:gd name="T53" fmla="*/ 20 h 139"/>
                <a:gd name="T54" fmla="*/ 6 w 54"/>
                <a:gd name="T55" fmla="*/ 20 h 139"/>
                <a:gd name="T56" fmla="*/ 5 w 54"/>
                <a:gd name="T57" fmla="*/ 14 h 139"/>
                <a:gd name="T58" fmla="*/ 5 w 54"/>
                <a:gd name="T59" fmla="*/ 12 h 139"/>
                <a:gd name="T60" fmla="*/ 5 w 54"/>
                <a:gd name="T61" fmla="*/ 14 h 139"/>
                <a:gd name="T62" fmla="*/ 5 w 54"/>
                <a:gd name="T63" fmla="*/ 5 h 139"/>
                <a:gd name="T64" fmla="*/ 5 w 54"/>
                <a:gd name="T65" fmla="*/ 5 h 139"/>
                <a:gd name="T66" fmla="*/ 5 w 54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139">
                  <a:moveTo>
                    <a:pt x="46" y="135"/>
                  </a:moveTo>
                  <a:cubicBezTo>
                    <a:pt x="44" y="135"/>
                    <a:pt x="42" y="132"/>
                    <a:pt x="42" y="129"/>
                  </a:cubicBezTo>
                  <a:cubicBezTo>
                    <a:pt x="42" y="127"/>
                    <a:pt x="44" y="108"/>
                    <a:pt x="44" y="107"/>
                  </a:cubicBezTo>
                  <a:cubicBezTo>
                    <a:pt x="44" y="105"/>
                    <a:pt x="54" y="96"/>
                    <a:pt x="54" y="94"/>
                  </a:cubicBezTo>
                  <a:cubicBezTo>
                    <a:pt x="54" y="91"/>
                    <a:pt x="49" y="70"/>
                    <a:pt x="46" y="67"/>
                  </a:cubicBezTo>
                  <a:cubicBezTo>
                    <a:pt x="43" y="65"/>
                    <a:pt x="46" y="56"/>
                    <a:pt x="45" y="49"/>
                  </a:cubicBezTo>
                  <a:cubicBezTo>
                    <a:pt x="44" y="46"/>
                    <a:pt x="46" y="42"/>
                    <a:pt x="46" y="40"/>
                  </a:cubicBezTo>
                  <a:cubicBezTo>
                    <a:pt x="46" y="37"/>
                    <a:pt x="42" y="32"/>
                    <a:pt x="40" y="29"/>
                  </a:cubicBezTo>
                  <a:cubicBezTo>
                    <a:pt x="40" y="28"/>
                    <a:pt x="41" y="29"/>
                    <a:pt x="41" y="24"/>
                  </a:cubicBezTo>
                  <a:cubicBezTo>
                    <a:pt x="41" y="23"/>
                    <a:pt x="38" y="20"/>
                    <a:pt x="40" y="19"/>
                  </a:cubicBezTo>
                  <a:cubicBezTo>
                    <a:pt x="40" y="18"/>
                    <a:pt x="43" y="20"/>
                    <a:pt x="44" y="19"/>
                  </a:cubicBezTo>
                  <a:cubicBezTo>
                    <a:pt x="44" y="18"/>
                    <a:pt x="44" y="17"/>
                    <a:pt x="44" y="17"/>
                  </a:cubicBezTo>
                  <a:cubicBezTo>
                    <a:pt x="44" y="17"/>
                    <a:pt x="45" y="17"/>
                    <a:pt x="45" y="16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16"/>
                    <a:pt x="45" y="15"/>
                    <a:pt x="45" y="15"/>
                  </a:cubicBezTo>
                  <a:cubicBezTo>
                    <a:pt x="45" y="15"/>
                    <a:pt x="45" y="15"/>
                    <a:pt x="45" y="14"/>
                  </a:cubicBezTo>
                  <a:cubicBezTo>
                    <a:pt x="45" y="14"/>
                    <a:pt x="46" y="14"/>
                    <a:pt x="46" y="14"/>
                  </a:cubicBezTo>
                  <a:cubicBezTo>
                    <a:pt x="47" y="14"/>
                    <a:pt x="44" y="11"/>
                    <a:pt x="44" y="10"/>
                  </a:cubicBezTo>
                  <a:cubicBezTo>
                    <a:pt x="44" y="9"/>
                    <a:pt x="44" y="9"/>
                    <a:pt x="45" y="7"/>
                  </a:cubicBezTo>
                  <a:cubicBezTo>
                    <a:pt x="45" y="7"/>
                    <a:pt x="45" y="6"/>
                    <a:pt x="45" y="6"/>
                  </a:cubicBezTo>
                  <a:cubicBezTo>
                    <a:pt x="45" y="6"/>
                    <a:pt x="44" y="4"/>
                    <a:pt x="45" y="4"/>
                  </a:cubicBezTo>
                  <a:cubicBezTo>
                    <a:pt x="45" y="4"/>
                    <a:pt x="45" y="2"/>
                    <a:pt x="44" y="2"/>
                  </a:cubicBezTo>
                  <a:cubicBezTo>
                    <a:pt x="42" y="2"/>
                    <a:pt x="40" y="1"/>
                    <a:pt x="40" y="1"/>
                  </a:cubicBezTo>
                  <a:cubicBezTo>
                    <a:pt x="40" y="0"/>
                    <a:pt x="38" y="1"/>
                    <a:pt x="37" y="1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1"/>
                    <a:pt x="27" y="3"/>
                    <a:pt x="27" y="12"/>
                  </a:cubicBezTo>
                  <a:cubicBezTo>
                    <a:pt x="27" y="12"/>
                    <a:pt x="24" y="13"/>
                    <a:pt x="26" y="20"/>
                  </a:cubicBezTo>
                  <a:cubicBezTo>
                    <a:pt x="28" y="27"/>
                    <a:pt x="24" y="25"/>
                    <a:pt x="24" y="25"/>
                  </a:cubicBezTo>
                  <a:cubicBezTo>
                    <a:pt x="24" y="25"/>
                    <a:pt x="22" y="27"/>
                    <a:pt x="24" y="28"/>
                  </a:cubicBezTo>
                  <a:cubicBezTo>
                    <a:pt x="27" y="30"/>
                    <a:pt x="25" y="34"/>
                    <a:pt x="25" y="35"/>
                  </a:cubicBezTo>
                  <a:cubicBezTo>
                    <a:pt x="28" y="43"/>
                    <a:pt x="25" y="53"/>
                    <a:pt x="26" y="55"/>
                  </a:cubicBezTo>
                  <a:cubicBezTo>
                    <a:pt x="27" y="57"/>
                    <a:pt x="29" y="68"/>
                    <a:pt x="28" y="69"/>
                  </a:cubicBezTo>
                  <a:cubicBezTo>
                    <a:pt x="26" y="72"/>
                    <a:pt x="26" y="74"/>
                    <a:pt x="26" y="74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3" y="78"/>
                    <a:pt x="12" y="78"/>
                  </a:cubicBezTo>
                  <a:cubicBezTo>
                    <a:pt x="11" y="78"/>
                    <a:pt x="0" y="86"/>
                    <a:pt x="0" y="88"/>
                  </a:cubicBezTo>
                  <a:cubicBezTo>
                    <a:pt x="0" y="91"/>
                    <a:pt x="17" y="109"/>
                    <a:pt x="21" y="109"/>
                  </a:cubicBezTo>
                  <a:cubicBezTo>
                    <a:pt x="24" y="108"/>
                    <a:pt x="31" y="97"/>
                    <a:pt x="31" y="95"/>
                  </a:cubicBezTo>
                  <a:cubicBezTo>
                    <a:pt x="30" y="94"/>
                    <a:pt x="26" y="91"/>
                    <a:pt x="26" y="91"/>
                  </a:cubicBezTo>
                  <a:cubicBezTo>
                    <a:pt x="26" y="91"/>
                    <a:pt x="29" y="81"/>
                    <a:pt x="30" y="81"/>
                  </a:cubicBezTo>
                  <a:cubicBezTo>
                    <a:pt x="31" y="80"/>
                    <a:pt x="32" y="81"/>
                    <a:pt x="32" y="82"/>
                  </a:cubicBezTo>
                  <a:cubicBezTo>
                    <a:pt x="32" y="84"/>
                    <a:pt x="34" y="86"/>
                    <a:pt x="33" y="87"/>
                  </a:cubicBezTo>
                  <a:cubicBezTo>
                    <a:pt x="33" y="87"/>
                    <a:pt x="32" y="91"/>
                    <a:pt x="32" y="95"/>
                  </a:cubicBezTo>
                  <a:cubicBezTo>
                    <a:pt x="31" y="101"/>
                    <a:pt x="32" y="106"/>
                    <a:pt x="30" y="109"/>
                  </a:cubicBezTo>
                  <a:cubicBezTo>
                    <a:pt x="26" y="113"/>
                    <a:pt x="23" y="110"/>
                    <a:pt x="20" y="115"/>
                  </a:cubicBezTo>
                  <a:cubicBezTo>
                    <a:pt x="20" y="116"/>
                    <a:pt x="22" y="118"/>
                    <a:pt x="22" y="119"/>
                  </a:cubicBezTo>
                  <a:cubicBezTo>
                    <a:pt x="22" y="119"/>
                    <a:pt x="21" y="123"/>
                    <a:pt x="19" y="125"/>
                  </a:cubicBezTo>
                  <a:cubicBezTo>
                    <a:pt x="19" y="125"/>
                    <a:pt x="20" y="126"/>
                    <a:pt x="20" y="126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6" y="125"/>
                    <a:pt x="26" y="126"/>
                  </a:cubicBezTo>
                  <a:cubicBezTo>
                    <a:pt x="26" y="127"/>
                    <a:pt x="25" y="132"/>
                    <a:pt x="31" y="134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5"/>
                    <a:pt x="37" y="135"/>
                  </a:cubicBezTo>
                  <a:cubicBezTo>
                    <a:pt x="38" y="135"/>
                    <a:pt x="36" y="139"/>
                    <a:pt x="48" y="136"/>
                  </a:cubicBezTo>
                  <a:cubicBezTo>
                    <a:pt x="50" y="136"/>
                    <a:pt x="46" y="135"/>
                    <a:pt x="46" y="135"/>
                  </a:cubicBezTo>
                  <a:close/>
                  <a:moveTo>
                    <a:pt x="24" y="91"/>
                  </a:move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25" y="77"/>
                    <a:pt x="25" y="77"/>
                  </a:cubicBezTo>
                  <a:cubicBezTo>
                    <a:pt x="26" y="78"/>
                    <a:pt x="28" y="80"/>
                    <a:pt x="28" y="80"/>
                  </a:cubicBezTo>
                  <a:lnTo>
                    <a:pt x="24" y="91"/>
                  </a:lnTo>
                  <a:close/>
                  <a:moveTo>
                    <a:pt x="30" y="22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30" y="20"/>
                    <a:pt x="29" y="19"/>
                  </a:cubicBezTo>
                  <a:cubicBezTo>
                    <a:pt x="29" y="19"/>
                    <a:pt x="29" y="18"/>
                    <a:pt x="30" y="18"/>
                  </a:cubicBezTo>
                  <a:cubicBezTo>
                    <a:pt x="30" y="18"/>
                    <a:pt x="30" y="20"/>
                    <a:pt x="30" y="20"/>
                  </a:cubicBezTo>
                  <a:cubicBezTo>
                    <a:pt x="31" y="20"/>
                    <a:pt x="30" y="22"/>
                    <a:pt x="30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3" name="Freeform 317"/>
            <p:cNvSpPr>
              <a:spLocks/>
            </p:cNvSpPr>
            <p:nvPr/>
          </p:nvSpPr>
          <p:spPr bwMode="auto">
            <a:xfrm>
              <a:off x="3526" y="1835"/>
              <a:ext cx="52" cy="111"/>
            </a:xfrm>
            <a:custGeom>
              <a:avLst/>
              <a:gdLst>
                <a:gd name="T0" fmla="*/ 5 w 57"/>
                <a:gd name="T1" fmla="*/ 5 h 122"/>
                <a:gd name="T2" fmla="*/ 5 w 57"/>
                <a:gd name="T3" fmla="*/ 5 h 122"/>
                <a:gd name="T4" fmla="*/ 5 w 57"/>
                <a:gd name="T5" fmla="*/ 5 h 122"/>
                <a:gd name="T6" fmla="*/ 5 w 57"/>
                <a:gd name="T7" fmla="*/ 5 h 122"/>
                <a:gd name="T8" fmla="*/ 5 w 57"/>
                <a:gd name="T9" fmla="*/ 1 h 122"/>
                <a:gd name="T10" fmla="*/ 5 w 57"/>
                <a:gd name="T11" fmla="*/ 5 h 122"/>
                <a:gd name="T12" fmla="*/ 5 w 57"/>
                <a:gd name="T13" fmla="*/ 5 h 122"/>
                <a:gd name="T14" fmla="*/ 7 w 57"/>
                <a:gd name="T15" fmla="*/ 5 h 122"/>
                <a:gd name="T16" fmla="*/ 7 w 57"/>
                <a:gd name="T17" fmla="*/ 6 h 122"/>
                <a:gd name="T18" fmla="*/ 6 w 57"/>
                <a:gd name="T19" fmla="*/ 7 h 122"/>
                <a:gd name="T20" fmla="*/ 5 w 57"/>
                <a:gd name="T21" fmla="*/ 9 h 122"/>
                <a:gd name="T22" fmla="*/ 5 w 57"/>
                <a:gd name="T23" fmla="*/ 11 h 122"/>
                <a:gd name="T24" fmla="*/ 5 w 57"/>
                <a:gd name="T25" fmla="*/ 12 h 122"/>
                <a:gd name="T26" fmla="*/ 7 w 57"/>
                <a:gd name="T27" fmla="*/ 13 h 122"/>
                <a:gd name="T28" fmla="*/ 8 w 57"/>
                <a:gd name="T29" fmla="*/ 15 h 122"/>
                <a:gd name="T30" fmla="*/ 8 w 57"/>
                <a:gd name="T31" fmla="*/ 15 h 122"/>
                <a:gd name="T32" fmla="*/ 5 w 57"/>
                <a:gd name="T33" fmla="*/ 16 h 122"/>
                <a:gd name="T34" fmla="*/ 6 w 57"/>
                <a:gd name="T35" fmla="*/ 15 h 122"/>
                <a:gd name="T36" fmla="*/ 5 w 57"/>
                <a:gd name="T37" fmla="*/ 14 h 122"/>
                <a:gd name="T38" fmla="*/ 5 w 57"/>
                <a:gd name="T39" fmla="*/ 13 h 122"/>
                <a:gd name="T40" fmla="*/ 5 w 57"/>
                <a:gd name="T41" fmla="*/ 14 h 122"/>
                <a:gd name="T42" fmla="*/ 5 w 57"/>
                <a:gd name="T43" fmla="*/ 15 h 122"/>
                <a:gd name="T44" fmla="*/ 5 w 57"/>
                <a:gd name="T45" fmla="*/ 16 h 122"/>
                <a:gd name="T46" fmla="*/ 5 w 57"/>
                <a:gd name="T47" fmla="*/ 15 h 122"/>
                <a:gd name="T48" fmla="*/ 5 w 57"/>
                <a:gd name="T49" fmla="*/ 15 h 122"/>
                <a:gd name="T50" fmla="*/ 5 w 57"/>
                <a:gd name="T51" fmla="*/ 12 h 122"/>
                <a:gd name="T52" fmla="*/ 5 w 57"/>
                <a:gd name="T53" fmla="*/ 9 h 122"/>
                <a:gd name="T54" fmla="*/ 5 w 57"/>
                <a:gd name="T55" fmla="*/ 9 h 122"/>
                <a:gd name="T56" fmla="*/ 5 w 57"/>
                <a:gd name="T57" fmla="*/ 9 h 122"/>
                <a:gd name="T58" fmla="*/ 5 w 57"/>
                <a:gd name="T59" fmla="*/ 8 h 122"/>
                <a:gd name="T60" fmla="*/ 5 w 57"/>
                <a:gd name="T61" fmla="*/ 6 h 122"/>
                <a:gd name="T62" fmla="*/ 5 w 57"/>
                <a:gd name="T63" fmla="*/ 5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2">
                  <a:moveTo>
                    <a:pt x="24" y="25"/>
                  </a:moveTo>
                  <a:cubicBezTo>
                    <a:pt x="25" y="24"/>
                    <a:pt x="25" y="22"/>
                    <a:pt x="26" y="20"/>
                  </a:cubicBezTo>
                  <a:cubicBezTo>
                    <a:pt x="26" y="20"/>
                    <a:pt x="24" y="16"/>
                    <a:pt x="24" y="16"/>
                  </a:cubicBezTo>
                  <a:cubicBezTo>
                    <a:pt x="24" y="15"/>
                    <a:pt x="23" y="14"/>
                    <a:pt x="24" y="14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3" y="10"/>
                    <a:pt x="24" y="10"/>
                  </a:cubicBezTo>
                  <a:cubicBezTo>
                    <a:pt x="24" y="9"/>
                    <a:pt x="24" y="7"/>
                    <a:pt x="24" y="6"/>
                  </a:cubicBezTo>
                  <a:cubicBezTo>
                    <a:pt x="24" y="6"/>
                    <a:pt x="23" y="6"/>
                    <a:pt x="24" y="5"/>
                  </a:cubicBezTo>
                  <a:cubicBezTo>
                    <a:pt x="24" y="5"/>
                    <a:pt x="28" y="2"/>
                    <a:pt x="30" y="2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6" y="3"/>
                    <a:pt x="39" y="8"/>
                    <a:pt x="39" y="8"/>
                  </a:cubicBezTo>
                  <a:cubicBezTo>
                    <a:pt x="39" y="9"/>
                    <a:pt x="39" y="11"/>
                    <a:pt x="38" y="12"/>
                  </a:cubicBezTo>
                  <a:cubicBezTo>
                    <a:pt x="37" y="13"/>
                    <a:pt x="38" y="14"/>
                    <a:pt x="37" y="16"/>
                  </a:cubicBezTo>
                  <a:cubicBezTo>
                    <a:pt x="35" y="19"/>
                    <a:pt x="37" y="19"/>
                    <a:pt x="37" y="19"/>
                  </a:cubicBezTo>
                  <a:cubicBezTo>
                    <a:pt x="38" y="19"/>
                    <a:pt x="39" y="21"/>
                    <a:pt x="39" y="21"/>
                  </a:cubicBezTo>
                  <a:cubicBezTo>
                    <a:pt x="39" y="22"/>
                    <a:pt x="44" y="23"/>
                    <a:pt x="47" y="34"/>
                  </a:cubicBezTo>
                  <a:cubicBezTo>
                    <a:pt x="48" y="38"/>
                    <a:pt x="48" y="42"/>
                    <a:pt x="49" y="43"/>
                  </a:cubicBezTo>
                  <a:cubicBezTo>
                    <a:pt x="50" y="45"/>
                    <a:pt x="51" y="48"/>
                    <a:pt x="50" y="49"/>
                  </a:cubicBezTo>
                  <a:cubicBezTo>
                    <a:pt x="49" y="51"/>
                    <a:pt x="51" y="51"/>
                    <a:pt x="50" y="52"/>
                  </a:cubicBezTo>
                  <a:cubicBezTo>
                    <a:pt x="50" y="53"/>
                    <a:pt x="46" y="54"/>
                    <a:pt x="45" y="55"/>
                  </a:cubicBezTo>
                  <a:cubicBezTo>
                    <a:pt x="45" y="56"/>
                    <a:pt x="46" y="62"/>
                    <a:pt x="44" y="65"/>
                  </a:cubicBezTo>
                  <a:cubicBezTo>
                    <a:pt x="43" y="65"/>
                    <a:pt x="41" y="65"/>
                    <a:pt x="41" y="65"/>
                  </a:cubicBezTo>
                  <a:cubicBezTo>
                    <a:pt x="41" y="65"/>
                    <a:pt x="38" y="73"/>
                    <a:pt x="38" y="74"/>
                  </a:cubicBezTo>
                  <a:cubicBezTo>
                    <a:pt x="37" y="74"/>
                    <a:pt x="40" y="78"/>
                    <a:pt x="40" y="78"/>
                  </a:cubicBezTo>
                  <a:cubicBezTo>
                    <a:pt x="41" y="78"/>
                    <a:pt x="40" y="81"/>
                    <a:pt x="40" y="81"/>
                  </a:cubicBezTo>
                  <a:cubicBezTo>
                    <a:pt x="40" y="81"/>
                    <a:pt x="41" y="81"/>
                    <a:pt x="42" y="82"/>
                  </a:cubicBezTo>
                  <a:cubicBezTo>
                    <a:pt x="42" y="82"/>
                    <a:pt x="47" y="94"/>
                    <a:pt x="47" y="94"/>
                  </a:cubicBezTo>
                  <a:cubicBezTo>
                    <a:pt x="47" y="95"/>
                    <a:pt x="48" y="95"/>
                    <a:pt x="48" y="96"/>
                  </a:cubicBezTo>
                  <a:cubicBezTo>
                    <a:pt x="51" y="104"/>
                    <a:pt x="57" y="112"/>
                    <a:pt x="57" y="113"/>
                  </a:cubicBezTo>
                  <a:cubicBezTo>
                    <a:pt x="57" y="113"/>
                    <a:pt x="55" y="113"/>
                    <a:pt x="55" y="113"/>
                  </a:cubicBezTo>
                  <a:cubicBezTo>
                    <a:pt x="55" y="113"/>
                    <a:pt x="57" y="116"/>
                    <a:pt x="57" y="116"/>
                  </a:cubicBezTo>
                  <a:cubicBezTo>
                    <a:pt x="57" y="117"/>
                    <a:pt x="54" y="119"/>
                    <a:pt x="52" y="118"/>
                  </a:cubicBezTo>
                  <a:cubicBezTo>
                    <a:pt x="52" y="117"/>
                    <a:pt x="48" y="120"/>
                    <a:pt x="47" y="120"/>
                  </a:cubicBezTo>
                  <a:cubicBezTo>
                    <a:pt x="46" y="120"/>
                    <a:pt x="40" y="121"/>
                    <a:pt x="38" y="120"/>
                  </a:cubicBezTo>
                  <a:cubicBezTo>
                    <a:pt x="37" y="119"/>
                    <a:pt x="39" y="118"/>
                    <a:pt x="41" y="117"/>
                  </a:cubicBezTo>
                  <a:cubicBezTo>
                    <a:pt x="43" y="117"/>
                    <a:pt x="43" y="115"/>
                    <a:pt x="45" y="114"/>
                  </a:cubicBezTo>
                  <a:cubicBezTo>
                    <a:pt x="47" y="114"/>
                    <a:pt x="43" y="110"/>
                    <a:pt x="43" y="107"/>
                  </a:cubicBezTo>
                  <a:cubicBezTo>
                    <a:pt x="43" y="105"/>
                    <a:pt x="42" y="111"/>
                    <a:pt x="39" y="99"/>
                  </a:cubicBezTo>
                  <a:cubicBezTo>
                    <a:pt x="38" y="97"/>
                    <a:pt x="34" y="94"/>
                    <a:pt x="34" y="93"/>
                  </a:cubicBezTo>
                  <a:cubicBezTo>
                    <a:pt x="33" y="93"/>
                    <a:pt x="31" y="90"/>
                    <a:pt x="31" y="89"/>
                  </a:cubicBezTo>
                  <a:cubicBezTo>
                    <a:pt x="31" y="89"/>
                    <a:pt x="27" y="98"/>
                    <a:pt x="26" y="99"/>
                  </a:cubicBezTo>
                  <a:cubicBezTo>
                    <a:pt x="26" y="100"/>
                    <a:pt x="27" y="101"/>
                    <a:pt x="25" y="103"/>
                  </a:cubicBezTo>
                  <a:cubicBezTo>
                    <a:pt x="23" y="106"/>
                    <a:pt x="21" y="112"/>
                    <a:pt x="21" y="114"/>
                  </a:cubicBezTo>
                  <a:cubicBezTo>
                    <a:pt x="21" y="115"/>
                    <a:pt x="20" y="118"/>
                    <a:pt x="19" y="117"/>
                  </a:cubicBezTo>
                  <a:cubicBezTo>
                    <a:pt x="18" y="116"/>
                    <a:pt x="17" y="122"/>
                    <a:pt x="16" y="122"/>
                  </a:cubicBezTo>
                  <a:cubicBezTo>
                    <a:pt x="15" y="122"/>
                    <a:pt x="12" y="121"/>
                    <a:pt x="12" y="120"/>
                  </a:cubicBezTo>
                  <a:cubicBezTo>
                    <a:pt x="13" y="119"/>
                    <a:pt x="0" y="117"/>
                    <a:pt x="1" y="114"/>
                  </a:cubicBezTo>
                  <a:cubicBezTo>
                    <a:pt x="2" y="113"/>
                    <a:pt x="4" y="114"/>
                    <a:pt x="7" y="114"/>
                  </a:cubicBezTo>
                  <a:cubicBezTo>
                    <a:pt x="9" y="114"/>
                    <a:pt x="10" y="114"/>
                    <a:pt x="11" y="114"/>
                  </a:cubicBezTo>
                  <a:cubicBezTo>
                    <a:pt x="12" y="113"/>
                    <a:pt x="10" y="111"/>
                    <a:pt x="10" y="110"/>
                  </a:cubicBezTo>
                  <a:cubicBezTo>
                    <a:pt x="10" y="110"/>
                    <a:pt x="13" y="103"/>
                    <a:pt x="13" y="103"/>
                  </a:cubicBezTo>
                  <a:cubicBezTo>
                    <a:pt x="14" y="103"/>
                    <a:pt x="19" y="86"/>
                    <a:pt x="21" y="84"/>
                  </a:cubicBezTo>
                  <a:cubicBezTo>
                    <a:pt x="22" y="83"/>
                    <a:pt x="22" y="75"/>
                    <a:pt x="21" y="71"/>
                  </a:cubicBezTo>
                  <a:cubicBezTo>
                    <a:pt x="21" y="70"/>
                    <a:pt x="19" y="70"/>
                    <a:pt x="20" y="65"/>
                  </a:cubicBezTo>
                  <a:cubicBezTo>
                    <a:pt x="20" y="63"/>
                    <a:pt x="18" y="62"/>
                    <a:pt x="18" y="61"/>
                  </a:cubicBezTo>
                  <a:cubicBezTo>
                    <a:pt x="18" y="60"/>
                    <a:pt x="15" y="63"/>
                    <a:pt x="14" y="63"/>
                  </a:cubicBezTo>
                  <a:cubicBezTo>
                    <a:pt x="13" y="64"/>
                    <a:pt x="13" y="64"/>
                    <a:pt x="12" y="66"/>
                  </a:cubicBezTo>
                  <a:cubicBezTo>
                    <a:pt x="11" y="67"/>
                    <a:pt x="8" y="63"/>
                    <a:pt x="9" y="62"/>
                  </a:cubicBezTo>
                  <a:cubicBezTo>
                    <a:pt x="9" y="62"/>
                    <a:pt x="10" y="60"/>
                    <a:pt x="10" y="60"/>
                  </a:cubicBezTo>
                  <a:cubicBezTo>
                    <a:pt x="10" y="60"/>
                    <a:pt x="13" y="59"/>
                    <a:pt x="14" y="59"/>
                  </a:cubicBezTo>
                  <a:cubicBezTo>
                    <a:pt x="16" y="59"/>
                    <a:pt x="17" y="55"/>
                    <a:pt x="19" y="54"/>
                  </a:cubicBezTo>
                  <a:cubicBezTo>
                    <a:pt x="20" y="54"/>
                    <a:pt x="21" y="48"/>
                    <a:pt x="21" y="47"/>
                  </a:cubicBezTo>
                  <a:cubicBezTo>
                    <a:pt x="22" y="46"/>
                    <a:pt x="20" y="41"/>
                    <a:pt x="21" y="37"/>
                  </a:cubicBezTo>
                  <a:cubicBezTo>
                    <a:pt x="22" y="34"/>
                    <a:pt x="19" y="29"/>
                    <a:pt x="24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4" name="Freeform 318"/>
            <p:cNvSpPr>
              <a:spLocks/>
            </p:cNvSpPr>
            <p:nvPr/>
          </p:nvSpPr>
          <p:spPr bwMode="auto">
            <a:xfrm>
              <a:off x="3535" y="2001"/>
              <a:ext cx="45" cy="131"/>
            </a:xfrm>
            <a:custGeom>
              <a:avLst/>
              <a:gdLst>
                <a:gd name="T0" fmla="*/ 6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5 h 143"/>
                <a:gd name="T10" fmla="*/ 6 w 49"/>
                <a:gd name="T11" fmla="*/ 5 h 143"/>
                <a:gd name="T12" fmla="*/ 6 w 49"/>
                <a:gd name="T13" fmla="*/ 5 h 143"/>
                <a:gd name="T14" fmla="*/ 3 w 49"/>
                <a:gd name="T15" fmla="*/ 6 h 143"/>
                <a:gd name="T16" fmla="*/ 1 w 49"/>
                <a:gd name="T17" fmla="*/ 8 h 143"/>
                <a:gd name="T18" fmla="*/ 6 w 49"/>
                <a:gd name="T19" fmla="*/ 10 h 143"/>
                <a:gd name="T20" fmla="*/ 5 w 49"/>
                <a:gd name="T21" fmla="*/ 13 h 143"/>
                <a:gd name="T22" fmla="*/ 6 w 49"/>
                <a:gd name="T23" fmla="*/ 13 h 143"/>
                <a:gd name="T24" fmla="*/ 6 w 49"/>
                <a:gd name="T25" fmla="*/ 16 h 143"/>
                <a:gd name="T26" fmla="*/ 6 w 49"/>
                <a:gd name="T27" fmla="*/ 21 h 143"/>
                <a:gd name="T28" fmla="*/ 6 w 49"/>
                <a:gd name="T29" fmla="*/ 21 h 143"/>
                <a:gd name="T30" fmla="*/ 6 w 49"/>
                <a:gd name="T31" fmla="*/ 21 h 143"/>
                <a:gd name="T32" fmla="*/ 4 w 49"/>
                <a:gd name="T33" fmla="*/ 23 h 143"/>
                <a:gd name="T34" fmla="*/ 6 w 49"/>
                <a:gd name="T35" fmla="*/ 23 h 143"/>
                <a:gd name="T36" fmla="*/ 6 w 49"/>
                <a:gd name="T37" fmla="*/ 22 h 143"/>
                <a:gd name="T38" fmla="*/ 6 w 49"/>
                <a:gd name="T39" fmla="*/ 22 h 143"/>
                <a:gd name="T40" fmla="*/ 6 w 49"/>
                <a:gd name="T41" fmla="*/ 22 h 143"/>
                <a:gd name="T42" fmla="*/ 6 w 49"/>
                <a:gd name="T43" fmla="*/ 21 h 143"/>
                <a:gd name="T44" fmla="*/ 6 w 49"/>
                <a:gd name="T45" fmla="*/ 21 h 143"/>
                <a:gd name="T46" fmla="*/ 6 w 49"/>
                <a:gd name="T47" fmla="*/ 21 h 143"/>
                <a:gd name="T48" fmla="*/ 6 w 49"/>
                <a:gd name="T49" fmla="*/ 16 h 143"/>
                <a:gd name="T50" fmla="*/ 6 w 49"/>
                <a:gd name="T51" fmla="*/ 14 h 143"/>
                <a:gd name="T52" fmla="*/ 6 w 49"/>
                <a:gd name="T53" fmla="*/ 16 h 143"/>
                <a:gd name="T54" fmla="*/ 6 w 49"/>
                <a:gd name="T55" fmla="*/ 19 h 143"/>
                <a:gd name="T56" fmla="*/ 6 w 49"/>
                <a:gd name="T57" fmla="*/ 21 h 143"/>
                <a:gd name="T58" fmla="*/ 6 w 49"/>
                <a:gd name="T59" fmla="*/ 21 h 143"/>
                <a:gd name="T60" fmla="*/ 6 w 49"/>
                <a:gd name="T61" fmla="*/ 22 h 143"/>
                <a:gd name="T62" fmla="*/ 6 w 49"/>
                <a:gd name="T63" fmla="*/ 23 h 143"/>
                <a:gd name="T64" fmla="*/ 6 w 49"/>
                <a:gd name="T65" fmla="*/ 23 h 143"/>
                <a:gd name="T66" fmla="*/ 6 w 49"/>
                <a:gd name="T67" fmla="*/ 21 h 143"/>
                <a:gd name="T68" fmla="*/ 6 w 49"/>
                <a:gd name="T69" fmla="*/ 21 h 143"/>
                <a:gd name="T70" fmla="*/ 6 w 49"/>
                <a:gd name="T71" fmla="*/ 19 h 143"/>
                <a:gd name="T72" fmla="*/ 6 w 49"/>
                <a:gd name="T73" fmla="*/ 18 h 143"/>
                <a:gd name="T74" fmla="*/ 6 w 49"/>
                <a:gd name="T75" fmla="*/ 14 h 143"/>
                <a:gd name="T76" fmla="*/ 6 w 49"/>
                <a:gd name="T77" fmla="*/ 14 h 143"/>
                <a:gd name="T78" fmla="*/ 6 w 49"/>
                <a:gd name="T79" fmla="*/ 13 h 143"/>
                <a:gd name="T80" fmla="*/ 6 w 49"/>
                <a:gd name="T81" fmla="*/ 10 h 143"/>
                <a:gd name="T82" fmla="*/ 8 w 49"/>
                <a:gd name="T83" fmla="*/ 9 h 143"/>
                <a:gd name="T84" fmla="*/ 8 w 49"/>
                <a:gd name="T85" fmla="*/ 8 h 143"/>
                <a:gd name="T86" fmla="*/ 8 w 49"/>
                <a:gd name="T87" fmla="*/ 8 h 143"/>
                <a:gd name="T88" fmla="*/ 8 w 49"/>
                <a:gd name="T89" fmla="*/ 7 h 143"/>
                <a:gd name="T90" fmla="*/ 8 w 49"/>
                <a:gd name="T91" fmla="*/ 6 h 143"/>
                <a:gd name="T92" fmla="*/ 7 w 49"/>
                <a:gd name="T93" fmla="*/ 5 h 143"/>
                <a:gd name="T94" fmla="*/ 7 w 49"/>
                <a:gd name="T95" fmla="*/ 5 h 143"/>
                <a:gd name="T96" fmla="*/ 6 w 49"/>
                <a:gd name="T97" fmla="*/ 5 h 143"/>
                <a:gd name="T98" fmla="*/ 6 w 49"/>
                <a:gd name="T99" fmla="*/ 5 h 143"/>
                <a:gd name="T100" fmla="*/ 6 w 49"/>
                <a:gd name="T101" fmla="*/ 5 h 143"/>
                <a:gd name="T102" fmla="*/ 6 w 49"/>
                <a:gd name="T103" fmla="*/ 5 h 143"/>
                <a:gd name="T104" fmla="*/ 6 w 49"/>
                <a:gd name="T105" fmla="*/ 5 h 143"/>
                <a:gd name="T106" fmla="*/ 6 w 49"/>
                <a:gd name="T107" fmla="*/ 5 h 143"/>
                <a:gd name="T108" fmla="*/ 6 w 49"/>
                <a:gd name="T109" fmla="*/ 3 h 143"/>
                <a:gd name="T110" fmla="*/ 6 w 49"/>
                <a:gd name="T111" fmla="*/ 1 h 143"/>
                <a:gd name="T112" fmla="*/ 6 w 49"/>
                <a:gd name="T113" fmla="*/ 1 h 143"/>
                <a:gd name="T114" fmla="*/ 6 w 49"/>
                <a:gd name="T115" fmla="*/ 0 h 143"/>
                <a:gd name="T116" fmla="*/ 6 w 49"/>
                <a:gd name="T117" fmla="*/ 0 h 143"/>
                <a:gd name="T118" fmla="*/ 6 w 49"/>
                <a:gd name="T119" fmla="*/ 1 h 143"/>
                <a:gd name="T120" fmla="*/ 6 w 49"/>
                <a:gd name="T121" fmla="*/ 2 h 143"/>
                <a:gd name="T122" fmla="*/ 6 w 49"/>
                <a:gd name="T123" fmla="*/ 5 h 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9" h="143">
                  <a:moveTo>
                    <a:pt x="19" y="5"/>
                  </a:moveTo>
                  <a:cubicBezTo>
                    <a:pt x="19" y="5"/>
                    <a:pt x="18" y="14"/>
                    <a:pt x="20" y="16"/>
                  </a:cubicBezTo>
                  <a:cubicBezTo>
                    <a:pt x="21" y="17"/>
                    <a:pt x="21" y="19"/>
                    <a:pt x="21" y="19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6" y="34"/>
                    <a:pt x="6" y="35"/>
                  </a:cubicBezTo>
                  <a:cubicBezTo>
                    <a:pt x="5" y="36"/>
                    <a:pt x="3" y="41"/>
                    <a:pt x="3" y="43"/>
                  </a:cubicBezTo>
                  <a:cubicBezTo>
                    <a:pt x="3" y="44"/>
                    <a:pt x="0" y="48"/>
                    <a:pt x="1" y="50"/>
                  </a:cubicBezTo>
                  <a:cubicBezTo>
                    <a:pt x="1" y="52"/>
                    <a:pt x="7" y="59"/>
                    <a:pt x="9" y="58"/>
                  </a:cubicBezTo>
                  <a:cubicBezTo>
                    <a:pt x="11" y="58"/>
                    <a:pt x="4" y="78"/>
                    <a:pt x="5" y="79"/>
                  </a:cubicBezTo>
                  <a:cubicBezTo>
                    <a:pt x="6" y="80"/>
                    <a:pt x="8" y="79"/>
                    <a:pt x="8" y="79"/>
                  </a:cubicBezTo>
                  <a:cubicBezTo>
                    <a:pt x="8" y="79"/>
                    <a:pt x="8" y="96"/>
                    <a:pt x="9" y="99"/>
                  </a:cubicBezTo>
                  <a:cubicBezTo>
                    <a:pt x="10" y="101"/>
                    <a:pt x="9" y="128"/>
                    <a:pt x="9" y="129"/>
                  </a:cubicBezTo>
                  <a:cubicBezTo>
                    <a:pt x="10" y="131"/>
                    <a:pt x="10" y="131"/>
                    <a:pt x="10" y="131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3" y="138"/>
                    <a:pt x="4" y="139"/>
                  </a:cubicBezTo>
                  <a:cubicBezTo>
                    <a:pt x="4" y="140"/>
                    <a:pt x="7" y="142"/>
                    <a:pt x="9" y="141"/>
                  </a:cubicBezTo>
                  <a:cubicBezTo>
                    <a:pt x="10" y="141"/>
                    <a:pt x="15" y="137"/>
                    <a:pt x="16" y="137"/>
                  </a:cubicBezTo>
                  <a:cubicBezTo>
                    <a:pt x="16" y="136"/>
                    <a:pt x="17" y="136"/>
                    <a:pt x="17" y="136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7"/>
                    <a:pt x="18" y="107"/>
                    <a:pt x="20" y="103"/>
                  </a:cubicBezTo>
                  <a:cubicBezTo>
                    <a:pt x="21" y="101"/>
                    <a:pt x="21" y="85"/>
                    <a:pt x="22" y="85"/>
                  </a:cubicBezTo>
                  <a:cubicBezTo>
                    <a:pt x="23" y="85"/>
                    <a:pt x="24" y="102"/>
                    <a:pt x="24" y="104"/>
                  </a:cubicBezTo>
                  <a:cubicBezTo>
                    <a:pt x="24" y="106"/>
                    <a:pt x="24" y="119"/>
                    <a:pt x="24" y="121"/>
                  </a:cubicBezTo>
                  <a:cubicBezTo>
                    <a:pt x="24" y="122"/>
                    <a:pt x="21" y="126"/>
                    <a:pt x="21" y="128"/>
                  </a:cubicBezTo>
                  <a:cubicBezTo>
                    <a:pt x="21" y="129"/>
                    <a:pt x="22" y="133"/>
                    <a:pt x="22" y="133"/>
                  </a:cubicBezTo>
                  <a:cubicBezTo>
                    <a:pt x="22" y="133"/>
                    <a:pt x="22" y="136"/>
                    <a:pt x="23" y="137"/>
                  </a:cubicBezTo>
                  <a:cubicBezTo>
                    <a:pt x="23" y="137"/>
                    <a:pt x="28" y="142"/>
                    <a:pt x="29" y="143"/>
                  </a:cubicBezTo>
                  <a:cubicBezTo>
                    <a:pt x="30" y="143"/>
                    <a:pt x="34" y="143"/>
                    <a:pt x="34" y="141"/>
                  </a:cubicBezTo>
                  <a:cubicBezTo>
                    <a:pt x="35" y="140"/>
                    <a:pt x="30" y="135"/>
                    <a:pt x="30" y="135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130"/>
                    <a:pt x="33" y="126"/>
                    <a:pt x="32" y="124"/>
                  </a:cubicBezTo>
                  <a:cubicBezTo>
                    <a:pt x="32" y="123"/>
                    <a:pt x="34" y="117"/>
                    <a:pt x="34" y="115"/>
                  </a:cubicBezTo>
                  <a:cubicBezTo>
                    <a:pt x="34" y="112"/>
                    <a:pt x="35" y="91"/>
                    <a:pt x="37" y="88"/>
                  </a:cubicBezTo>
                  <a:cubicBezTo>
                    <a:pt x="38" y="85"/>
                    <a:pt x="37" y="82"/>
                    <a:pt x="37" y="82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39" y="59"/>
                    <a:pt x="39" y="59"/>
                    <a:pt x="39" y="59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48" y="52"/>
                    <a:pt x="49" y="50"/>
                    <a:pt x="48" y="49"/>
                  </a:cubicBezTo>
                  <a:cubicBezTo>
                    <a:pt x="47" y="49"/>
                    <a:pt x="48" y="46"/>
                    <a:pt x="48" y="46"/>
                  </a:cubicBezTo>
                  <a:cubicBezTo>
                    <a:pt x="48" y="46"/>
                    <a:pt x="46" y="44"/>
                    <a:pt x="46" y="42"/>
                  </a:cubicBezTo>
                  <a:cubicBezTo>
                    <a:pt x="46" y="40"/>
                    <a:pt x="45" y="40"/>
                    <a:pt x="45" y="36"/>
                  </a:cubicBezTo>
                  <a:cubicBezTo>
                    <a:pt x="45" y="32"/>
                    <a:pt x="44" y="29"/>
                    <a:pt x="44" y="29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20"/>
                    <a:pt x="32" y="17"/>
                    <a:pt x="32" y="16"/>
                  </a:cubicBezTo>
                  <a:cubicBezTo>
                    <a:pt x="32" y="15"/>
                    <a:pt x="33" y="15"/>
                    <a:pt x="3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4" y="11"/>
                    <a:pt x="34" y="10"/>
                  </a:cubicBezTo>
                  <a:cubicBezTo>
                    <a:pt x="34" y="8"/>
                    <a:pt x="33" y="4"/>
                    <a:pt x="32" y="3"/>
                  </a:cubicBezTo>
                  <a:cubicBezTo>
                    <a:pt x="31" y="2"/>
                    <a:pt x="30" y="1"/>
                    <a:pt x="29" y="1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1"/>
                    <a:pt x="24" y="2"/>
                  </a:cubicBezTo>
                  <a:cubicBezTo>
                    <a:pt x="22" y="3"/>
                    <a:pt x="20" y="3"/>
                    <a:pt x="1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5" name="Freeform 319"/>
            <p:cNvSpPr>
              <a:spLocks/>
            </p:cNvSpPr>
            <p:nvPr/>
          </p:nvSpPr>
          <p:spPr bwMode="auto">
            <a:xfrm>
              <a:off x="3562" y="1971"/>
              <a:ext cx="43" cy="127"/>
            </a:xfrm>
            <a:custGeom>
              <a:avLst/>
              <a:gdLst>
                <a:gd name="T0" fmla="*/ 5 w 47"/>
                <a:gd name="T1" fmla="*/ 5 h 139"/>
                <a:gd name="T2" fmla="*/ 5 w 47"/>
                <a:gd name="T3" fmla="*/ 5 h 139"/>
                <a:gd name="T4" fmla="*/ 5 w 47"/>
                <a:gd name="T5" fmla="*/ 5 h 139"/>
                <a:gd name="T6" fmla="*/ 5 w 47"/>
                <a:gd name="T7" fmla="*/ 5 h 139"/>
                <a:gd name="T8" fmla="*/ 5 w 47"/>
                <a:gd name="T9" fmla="*/ 5 h 139"/>
                <a:gd name="T10" fmla="*/ 5 w 47"/>
                <a:gd name="T11" fmla="*/ 5 h 139"/>
                <a:gd name="T12" fmla="*/ 5 w 47"/>
                <a:gd name="T13" fmla="*/ 5 h 139"/>
                <a:gd name="T14" fmla="*/ 3 w 47"/>
                <a:gd name="T15" fmla="*/ 5 h 139"/>
                <a:gd name="T16" fmla="*/ 0 w 47"/>
                <a:gd name="T17" fmla="*/ 7 h 139"/>
                <a:gd name="T18" fmla="*/ 5 w 47"/>
                <a:gd name="T19" fmla="*/ 9 h 139"/>
                <a:gd name="T20" fmla="*/ 5 w 47"/>
                <a:gd name="T21" fmla="*/ 12 h 139"/>
                <a:gd name="T22" fmla="*/ 5 w 47"/>
                <a:gd name="T23" fmla="*/ 12 h 139"/>
                <a:gd name="T24" fmla="*/ 5 w 47"/>
                <a:gd name="T25" fmla="*/ 15 h 139"/>
                <a:gd name="T26" fmla="*/ 5 w 47"/>
                <a:gd name="T27" fmla="*/ 19 h 139"/>
                <a:gd name="T28" fmla="*/ 5 w 47"/>
                <a:gd name="T29" fmla="*/ 20 h 139"/>
                <a:gd name="T30" fmla="*/ 5 w 47"/>
                <a:gd name="T31" fmla="*/ 20 h 139"/>
                <a:gd name="T32" fmla="*/ 4 w 47"/>
                <a:gd name="T33" fmla="*/ 20 h 139"/>
                <a:gd name="T34" fmla="*/ 5 w 47"/>
                <a:gd name="T35" fmla="*/ 20 h 139"/>
                <a:gd name="T36" fmla="*/ 5 w 47"/>
                <a:gd name="T37" fmla="*/ 20 h 139"/>
                <a:gd name="T38" fmla="*/ 5 w 47"/>
                <a:gd name="T39" fmla="*/ 20 h 139"/>
                <a:gd name="T40" fmla="*/ 5 w 47"/>
                <a:gd name="T41" fmla="*/ 20 h 139"/>
                <a:gd name="T42" fmla="*/ 5 w 47"/>
                <a:gd name="T43" fmla="*/ 20 h 139"/>
                <a:gd name="T44" fmla="*/ 5 w 47"/>
                <a:gd name="T45" fmla="*/ 19 h 139"/>
                <a:gd name="T46" fmla="*/ 5 w 47"/>
                <a:gd name="T47" fmla="*/ 18 h 139"/>
                <a:gd name="T48" fmla="*/ 5 w 47"/>
                <a:gd name="T49" fmla="*/ 15 h 139"/>
                <a:gd name="T50" fmla="*/ 5 w 47"/>
                <a:gd name="T51" fmla="*/ 13 h 139"/>
                <a:gd name="T52" fmla="*/ 5 w 47"/>
                <a:gd name="T53" fmla="*/ 15 h 139"/>
                <a:gd name="T54" fmla="*/ 5 w 47"/>
                <a:gd name="T55" fmla="*/ 18 h 139"/>
                <a:gd name="T56" fmla="*/ 5 w 47"/>
                <a:gd name="T57" fmla="*/ 18 h 139"/>
                <a:gd name="T58" fmla="*/ 5 w 47"/>
                <a:gd name="T59" fmla="*/ 20 h 139"/>
                <a:gd name="T60" fmla="*/ 5 w 47"/>
                <a:gd name="T61" fmla="*/ 20 h 139"/>
                <a:gd name="T62" fmla="*/ 5 w 47"/>
                <a:gd name="T63" fmla="*/ 21 h 139"/>
                <a:gd name="T64" fmla="*/ 5 w 47"/>
                <a:gd name="T65" fmla="*/ 20 h 139"/>
                <a:gd name="T66" fmla="*/ 5 w 47"/>
                <a:gd name="T67" fmla="*/ 20 h 139"/>
                <a:gd name="T68" fmla="*/ 5 w 47"/>
                <a:gd name="T69" fmla="*/ 20 h 139"/>
                <a:gd name="T70" fmla="*/ 5 w 47"/>
                <a:gd name="T71" fmla="*/ 18 h 139"/>
                <a:gd name="T72" fmla="*/ 5 w 47"/>
                <a:gd name="T73" fmla="*/ 16 h 139"/>
                <a:gd name="T74" fmla="*/ 5 w 47"/>
                <a:gd name="T75" fmla="*/ 13 h 139"/>
                <a:gd name="T76" fmla="*/ 5 w 47"/>
                <a:gd name="T77" fmla="*/ 13 h 139"/>
                <a:gd name="T78" fmla="*/ 5 w 47"/>
                <a:gd name="T79" fmla="*/ 12 h 139"/>
                <a:gd name="T80" fmla="*/ 5 w 47"/>
                <a:gd name="T81" fmla="*/ 9 h 139"/>
                <a:gd name="T82" fmla="*/ 7 w 47"/>
                <a:gd name="T83" fmla="*/ 8 h 139"/>
                <a:gd name="T84" fmla="*/ 7 w 47"/>
                <a:gd name="T85" fmla="*/ 7 h 139"/>
                <a:gd name="T86" fmla="*/ 7 w 47"/>
                <a:gd name="T87" fmla="*/ 7 h 139"/>
                <a:gd name="T88" fmla="*/ 7 w 47"/>
                <a:gd name="T89" fmla="*/ 6 h 139"/>
                <a:gd name="T90" fmla="*/ 7 w 47"/>
                <a:gd name="T91" fmla="*/ 5 h 139"/>
                <a:gd name="T92" fmla="*/ 6 w 47"/>
                <a:gd name="T93" fmla="*/ 5 h 139"/>
                <a:gd name="T94" fmla="*/ 6 w 47"/>
                <a:gd name="T95" fmla="*/ 5 h 139"/>
                <a:gd name="T96" fmla="*/ 5 w 47"/>
                <a:gd name="T97" fmla="*/ 5 h 139"/>
                <a:gd name="T98" fmla="*/ 5 w 47"/>
                <a:gd name="T99" fmla="*/ 5 h 139"/>
                <a:gd name="T100" fmla="*/ 5 w 47"/>
                <a:gd name="T101" fmla="*/ 5 h 139"/>
                <a:gd name="T102" fmla="*/ 5 w 47"/>
                <a:gd name="T103" fmla="*/ 5 h 139"/>
                <a:gd name="T104" fmla="*/ 5 w 47"/>
                <a:gd name="T105" fmla="*/ 5 h 139"/>
                <a:gd name="T106" fmla="*/ 5 w 47"/>
                <a:gd name="T107" fmla="*/ 5 h 139"/>
                <a:gd name="T108" fmla="*/ 5 w 47"/>
                <a:gd name="T109" fmla="*/ 3 h 139"/>
                <a:gd name="T110" fmla="*/ 5 w 47"/>
                <a:gd name="T111" fmla="*/ 1 h 139"/>
                <a:gd name="T112" fmla="*/ 5 w 47"/>
                <a:gd name="T113" fmla="*/ 1 h 139"/>
                <a:gd name="T114" fmla="*/ 5 w 47"/>
                <a:gd name="T115" fmla="*/ 0 h 139"/>
                <a:gd name="T116" fmla="*/ 5 w 47"/>
                <a:gd name="T117" fmla="*/ 0 h 139"/>
                <a:gd name="T118" fmla="*/ 5 w 47"/>
                <a:gd name="T119" fmla="*/ 1 h 139"/>
                <a:gd name="T120" fmla="*/ 5 w 47"/>
                <a:gd name="T121" fmla="*/ 2 h 139"/>
                <a:gd name="T122" fmla="*/ 5 w 47"/>
                <a:gd name="T123" fmla="*/ 5 h 1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" h="139">
                  <a:moveTo>
                    <a:pt x="18" y="5"/>
                  </a:moveTo>
                  <a:cubicBezTo>
                    <a:pt x="18" y="5"/>
                    <a:pt x="17" y="13"/>
                    <a:pt x="19" y="15"/>
                  </a:cubicBezTo>
                  <a:cubicBezTo>
                    <a:pt x="20" y="17"/>
                    <a:pt x="20" y="18"/>
                    <a:pt x="20" y="18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3"/>
                    <a:pt x="5" y="34"/>
                  </a:cubicBezTo>
                  <a:cubicBezTo>
                    <a:pt x="5" y="35"/>
                    <a:pt x="3" y="40"/>
                    <a:pt x="3" y="41"/>
                  </a:cubicBezTo>
                  <a:cubicBezTo>
                    <a:pt x="3" y="43"/>
                    <a:pt x="0" y="46"/>
                    <a:pt x="0" y="48"/>
                  </a:cubicBezTo>
                  <a:cubicBezTo>
                    <a:pt x="0" y="50"/>
                    <a:pt x="6" y="57"/>
                    <a:pt x="8" y="57"/>
                  </a:cubicBezTo>
                  <a:cubicBezTo>
                    <a:pt x="10" y="56"/>
                    <a:pt x="4" y="76"/>
                    <a:pt x="5" y="76"/>
                  </a:cubicBezTo>
                  <a:cubicBezTo>
                    <a:pt x="5" y="77"/>
                    <a:pt x="8" y="77"/>
                    <a:pt x="8" y="77"/>
                  </a:cubicBezTo>
                  <a:cubicBezTo>
                    <a:pt x="8" y="77"/>
                    <a:pt x="7" y="94"/>
                    <a:pt x="8" y="96"/>
                  </a:cubicBezTo>
                  <a:cubicBezTo>
                    <a:pt x="9" y="99"/>
                    <a:pt x="8" y="125"/>
                    <a:pt x="9" y="126"/>
                  </a:cubicBezTo>
                  <a:cubicBezTo>
                    <a:pt x="9" y="127"/>
                    <a:pt x="10" y="128"/>
                    <a:pt x="10" y="128"/>
                  </a:cubicBezTo>
                  <a:cubicBezTo>
                    <a:pt x="10" y="129"/>
                    <a:pt x="10" y="129"/>
                    <a:pt x="10" y="129"/>
                  </a:cubicBezTo>
                  <a:cubicBezTo>
                    <a:pt x="10" y="129"/>
                    <a:pt x="3" y="134"/>
                    <a:pt x="4" y="135"/>
                  </a:cubicBezTo>
                  <a:cubicBezTo>
                    <a:pt x="4" y="136"/>
                    <a:pt x="7" y="138"/>
                    <a:pt x="8" y="137"/>
                  </a:cubicBezTo>
                  <a:cubicBezTo>
                    <a:pt x="10" y="137"/>
                    <a:pt x="15" y="133"/>
                    <a:pt x="15" y="133"/>
                  </a:cubicBezTo>
                  <a:cubicBezTo>
                    <a:pt x="16" y="132"/>
                    <a:pt x="16" y="132"/>
                    <a:pt x="16" y="132"/>
                  </a:cubicBezTo>
                  <a:cubicBezTo>
                    <a:pt x="18" y="132"/>
                    <a:pt x="18" y="132"/>
                    <a:pt x="18" y="132"/>
                  </a:cubicBezTo>
                  <a:cubicBezTo>
                    <a:pt x="18" y="127"/>
                    <a:pt x="18" y="127"/>
                    <a:pt x="18" y="127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8" y="104"/>
                    <a:pt x="19" y="100"/>
                  </a:cubicBezTo>
                  <a:cubicBezTo>
                    <a:pt x="20" y="98"/>
                    <a:pt x="21" y="83"/>
                    <a:pt x="21" y="83"/>
                  </a:cubicBezTo>
                  <a:cubicBezTo>
                    <a:pt x="22" y="83"/>
                    <a:pt x="23" y="99"/>
                    <a:pt x="23" y="101"/>
                  </a:cubicBezTo>
                  <a:cubicBezTo>
                    <a:pt x="23" y="103"/>
                    <a:pt x="23" y="116"/>
                    <a:pt x="23" y="117"/>
                  </a:cubicBezTo>
                  <a:cubicBezTo>
                    <a:pt x="23" y="119"/>
                    <a:pt x="20" y="123"/>
                    <a:pt x="20" y="124"/>
                  </a:cubicBezTo>
                  <a:cubicBezTo>
                    <a:pt x="20" y="126"/>
                    <a:pt x="21" y="129"/>
                    <a:pt x="21" y="129"/>
                  </a:cubicBezTo>
                  <a:cubicBezTo>
                    <a:pt x="21" y="129"/>
                    <a:pt x="21" y="132"/>
                    <a:pt x="22" y="133"/>
                  </a:cubicBezTo>
                  <a:cubicBezTo>
                    <a:pt x="22" y="134"/>
                    <a:pt x="27" y="138"/>
                    <a:pt x="28" y="138"/>
                  </a:cubicBezTo>
                  <a:cubicBezTo>
                    <a:pt x="29" y="139"/>
                    <a:pt x="33" y="138"/>
                    <a:pt x="33" y="137"/>
                  </a:cubicBezTo>
                  <a:cubicBezTo>
                    <a:pt x="33" y="136"/>
                    <a:pt x="29" y="131"/>
                    <a:pt x="29" y="131"/>
                  </a:cubicBezTo>
                  <a:cubicBezTo>
                    <a:pt x="31" y="127"/>
                    <a:pt x="31" y="127"/>
                    <a:pt x="31" y="127"/>
                  </a:cubicBezTo>
                  <a:cubicBezTo>
                    <a:pt x="31" y="127"/>
                    <a:pt x="31" y="122"/>
                    <a:pt x="31" y="121"/>
                  </a:cubicBezTo>
                  <a:cubicBezTo>
                    <a:pt x="31" y="119"/>
                    <a:pt x="32" y="114"/>
                    <a:pt x="32" y="111"/>
                  </a:cubicBezTo>
                  <a:cubicBezTo>
                    <a:pt x="32" y="109"/>
                    <a:pt x="34" y="88"/>
                    <a:pt x="35" y="86"/>
                  </a:cubicBezTo>
                  <a:cubicBezTo>
                    <a:pt x="36" y="83"/>
                    <a:pt x="36" y="80"/>
                    <a:pt x="36" y="80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7" y="49"/>
                    <a:pt x="47" y="48"/>
                  </a:cubicBezTo>
                  <a:cubicBezTo>
                    <a:pt x="46" y="48"/>
                    <a:pt x="46" y="44"/>
                    <a:pt x="46" y="44"/>
                  </a:cubicBezTo>
                  <a:cubicBezTo>
                    <a:pt x="46" y="44"/>
                    <a:pt x="45" y="42"/>
                    <a:pt x="45" y="41"/>
                  </a:cubicBezTo>
                  <a:cubicBezTo>
                    <a:pt x="45" y="39"/>
                    <a:pt x="44" y="39"/>
                    <a:pt x="44" y="35"/>
                  </a:cubicBezTo>
                  <a:cubicBezTo>
                    <a:pt x="44" y="31"/>
                    <a:pt x="43" y="28"/>
                    <a:pt x="43" y="28"/>
                  </a:cubicBezTo>
                  <a:cubicBezTo>
                    <a:pt x="30" y="21"/>
                    <a:pt x="30" y="21"/>
                    <a:pt x="30" y="21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17"/>
                    <a:pt x="31" y="16"/>
                  </a:cubicBezTo>
                  <a:cubicBezTo>
                    <a:pt x="31" y="15"/>
                    <a:pt x="31" y="14"/>
                    <a:pt x="31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3" y="11"/>
                    <a:pt x="33" y="9"/>
                  </a:cubicBezTo>
                  <a:cubicBezTo>
                    <a:pt x="32" y="8"/>
                    <a:pt x="32" y="3"/>
                    <a:pt x="31" y="3"/>
                  </a:cubicBezTo>
                  <a:cubicBezTo>
                    <a:pt x="30" y="2"/>
                    <a:pt x="29" y="1"/>
                    <a:pt x="28" y="1"/>
                  </a:cubicBezTo>
                  <a:cubicBezTo>
                    <a:pt x="27" y="2"/>
                    <a:pt x="27" y="0"/>
                    <a:pt x="26" y="1"/>
                  </a:cubicBezTo>
                  <a:cubicBezTo>
                    <a:pt x="25" y="1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1"/>
                    <a:pt x="23" y="2"/>
                  </a:cubicBezTo>
                  <a:cubicBezTo>
                    <a:pt x="21" y="2"/>
                    <a:pt x="19" y="3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6" name="Freeform 320"/>
            <p:cNvSpPr>
              <a:spLocks noEditPoints="1"/>
            </p:cNvSpPr>
            <p:nvPr/>
          </p:nvSpPr>
          <p:spPr bwMode="auto">
            <a:xfrm>
              <a:off x="4168" y="1890"/>
              <a:ext cx="40" cy="118"/>
            </a:xfrm>
            <a:custGeom>
              <a:avLst/>
              <a:gdLst>
                <a:gd name="T0" fmla="*/ 9 w 43"/>
                <a:gd name="T1" fmla="*/ 10 h 129"/>
                <a:gd name="T2" fmla="*/ 8 w 43"/>
                <a:gd name="T3" fmla="*/ 8 h 129"/>
                <a:gd name="T4" fmla="*/ 7 w 43"/>
                <a:gd name="T5" fmla="*/ 5 h 129"/>
                <a:gd name="T6" fmla="*/ 7 w 43"/>
                <a:gd name="T7" fmla="*/ 5 h 129"/>
                <a:gd name="T8" fmla="*/ 7 w 43"/>
                <a:gd name="T9" fmla="*/ 5 h 129"/>
                <a:gd name="T10" fmla="*/ 7 w 43"/>
                <a:gd name="T11" fmla="*/ 5 h 129"/>
                <a:gd name="T12" fmla="*/ 7 w 43"/>
                <a:gd name="T13" fmla="*/ 5 h 129"/>
                <a:gd name="T14" fmla="*/ 7 w 43"/>
                <a:gd name="T15" fmla="*/ 5 h 129"/>
                <a:gd name="T16" fmla="*/ 7 w 43"/>
                <a:gd name="T17" fmla="*/ 5 h 129"/>
                <a:gd name="T18" fmla="*/ 7 w 43"/>
                <a:gd name="T19" fmla="*/ 5 h 129"/>
                <a:gd name="T20" fmla="*/ 7 w 43"/>
                <a:gd name="T21" fmla="*/ 1 h 129"/>
                <a:gd name="T22" fmla="*/ 7 w 43"/>
                <a:gd name="T23" fmla="*/ 0 h 129"/>
                <a:gd name="T24" fmla="*/ 7 w 43"/>
                <a:gd name="T25" fmla="*/ 5 h 129"/>
                <a:gd name="T26" fmla="*/ 7 w 43"/>
                <a:gd name="T27" fmla="*/ 5 h 129"/>
                <a:gd name="T28" fmla="*/ 2 w 43"/>
                <a:gd name="T29" fmla="*/ 5 h 129"/>
                <a:gd name="T30" fmla="*/ 0 w 43"/>
                <a:gd name="T31" fmla="*/ 8 h 129"/>
                <a:gd name="T32" fmla="*/ 1 w 43"/>
                <a:gd name="T33" fmla="*/ 11 h 129"/>
                <a:gd name="T34" fmla="*/ 2 w 43"/>
                <a:gd name="T35" fmla="*/ 12 h 129"/>
                <a:gd name="T36" fmla="*/ 7 w 43"/>
                <a:gd name="T37" fmla="*/ 12 h 129"/>
                <a:gd name="T38" fmla="*/ 7 w 43"/>
                <a:gd name="T39" fmla="*/ 12 h 129"/>
                <a:gd name="T40" fmla="*/ 7 w 43"/>
                <a:gd name="T41" fmla="*/ 11 h 129"/>
                <a:gd name="T42" fmla="*/ 6 w 43"/>
                <a:gd name="T43" fmla="*/ 9 h 129"/>
                <a:gd name="T44" fmla="*/ 7 w 43"/>
                <a:gd name="T45" fmla="*/ 6 h 129"/>
                <a:gd name="T46" fmla="*/ 7 w 43"/>
                <a:gd name="T47" fmla="*/ 8 h 129"/>
                <a:gd name="T48" fmla="*/ 7 w 43"/>
                <a:gd name="T49" fmla="*/ 13 h 129"/>
                <a:gd name="T50" fmla="*/ 7 w 43"/>
                <a:gd name="T51" fmla="*/ 16 h 129"/>
                <a:gd name="T52" fmla="*/ 7 w 43"/>
                <a:gd name="T53" fmla="*/ 19 h 129"/>
                <a:gd name="T54" fmla="*/ 7 w 43"/>
                <a:gd name="T55" fmla="*/ 21 h 129"/>
                <a:gd name="T56" fmla="*/ 7 w 43"/>
                <a:gd name="T57" fmla="*/ 19 h 129"/>
                <a:gd name="T58" fmla="*/ 7 w 43"/>
                <a:gd name="T59" fmla="*/ 18 h 129"/>
                <a:gd name="T60" fmla="*/ 7 w 43"/>
                <a:gd name="T61" fmla="*/ 16 h 129"/>
                <a:gd name="T62" fmla="*/ 7 w 43"/>
                <a:gd name="T63" fmla="*/ 12 h 129"/>
                <a:gd name="T64" fmla="*/ 7 w 43"/>
                <a:gd name="T65" fmla="*/ 16 h 129"/>
                <a:gd name="T66" fmla="*/ 7 w 43"/>
                <a:gd name="T67" fmla="*/ 17 h 129"/>
                <a:gd name="T68" fmla="*/ 7 w 43"/>
                <a:gd name="T69" fmla="*/ 19 h 129"/>
                <a:gd name="T70" fmla="*/ 7 w 43"/>
                <a:gd name="T71" fmla="*/ 20 h 129"/>
                <a:gd name="T72" fmla="*/ 7 w 43"/>
                <a:gd name="T73" fmla="*/ 17 h 129"/>
                <a:gd name="T74" fmla="*/ 7 w 43"/>
                <a:gd name="T75" fmla="*/ 15 h 129"/>
                <a:gd name="T76" fmla="*/ 7 w 43"/>
                <a:gd name="T77" fmla="*/ 14 h 129"/>
                <a:gd name="T78" fmla="*/ 7 w 43"/>
                <a:gd name="T79" fmla="*/ 10 h 129"/>
                <a:gd name="T80" fmla="*/ 7 w 43"/>
                <a:gd name="T81" fmla="*/ 11 h 129"/>
                <a:gd name="T82" fmla="*/ 7 w 43"/>
                <a:gd name="T83" fmla="*/ 12 h 129"/>
                <a:gd name="T84" fmla="*/ 8 w 43"/>
                <a:gd name="T85" fmla="*/ 12 h 129"/>
                <a:gd name="T86" fmla="*/ 9 w 43"/>
                <a:gd name="T87" fmla="*/ 11 h 129"/>
                <a:gd name="T88" fmla="*/ 8 w 43"/>
                <a:gd name="T89" fmla="*/ 12 h 12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129">
                  <a:moveTo>
                    <a:pt x="41" y="64"/>
                  </a:moveTo>
                  <a:cubicBezTo>
                    <a:pt x="41" y="62"/>
                    <a:pt x="41" y="61"/>
                    <a:pt x="41" y="61"/>
                  </a:cubicBezTo>
                  <a:cubicBezTo>
                    <a:pt x="41" y="57"/>
                    <a:pt x="40" y="58"/>
                    <a:pt x="40" y="56"/>
                  </a:cubicBezTo>
                  <a:cubicBezTo>
                    <a:pt x="40" y="51"/>
                    <a:pt x="39" y="51"/>
                    <a:pt x="39" y="50"/>
                  </a:cubicBezTo>
                  <a:cubicBezTo>
                    <a:pt x="39" y="48"/>
                    <a:pt x="38" y="47"/>
                    <a:pt x="38" y="44"/>
                  </a:cubicBezTo>
                  <a:cubicBezTo>
                    <a:pt x="38" y="42"/>
                    <a:pt x="37" y="40"/>
                    <a:pt x="37" y="39"/>
                  </a:cubicBezTo>
                  <a:cubicBezTo>
                    <a:pt x="37" y="38"/>
                    <a:pt x="35" y="31"/>
                    <a:pt x="35" y="30"/>
                  </a:cubicBezTo>
                  <a:cubicBezTo>
                    <a:pt x="34" y="29"/>
                    <a:pt x="33" y="25"/>
                    <a:pt x="33" y="24"/>
                  </a:cubicBezTo>
                  <a:cubicBezTo>
                    <a:pt x="32" y="22"/>
                    <a:pt x="27" y="22"/>
                    <a:pt x="27" y="22"/>
                  </a:cubicBezTo>
                  <a:cubicBezTo>
                    <a:pt x="26" y="20"/>
                    <a:pt x="25" y="19"/>
                    <a:pt x="24" y="18"/>
                  </a:cubicBezTo>
                  <a:cubicBezTo>
                    <a:pt x="24" y="17"/>
                    <a:pt x="25" y="16"/>
                    <a:pt x="27" y="16"/>
                  </a:cubicBezTo>
                  <a:cubicBezTo>
                    <a:pt x="28" y="16"/>
                    <a:pt x="28" y="16"/>
                    <a:pt x="29" y="15"/>
                  </a:cubicBezTo>
                  <a:cubicBezTo>
                    <a:pt x="29" y="14"/>
                    <a:pt x="29" y="14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0" y="10"/>
                    <a:pt x="29" y="8"/>
                    <a:pt x="28" y="7"/>
                  </a:cubicBezTo>
                  <a:cubicBezTo>
                    <a:pt x="28" y="7"/>
                    <a:pt x="28" y="5"/>
                    <a:pt x="28" y="5"/>
                  </a:cubicBezTo>
                  <a:cubicBezTo>
                    <a:pt x="28" y="4"/>
                    <a:pt x="28" y="2"/>
                    <a:pt x="28" y="2"/>
                  </a:cubicBezTo>
                  <a:cubicBezTo>
                    <a:pt x="28" y="1"/>
                    <a:pt x="26" y="1"/>
                    <a:pt x="26" y="1"/>
                  </a:cubicBezTo>
                  <a:cubicBezTo>
                    <a:pt x="26" y="0"/>
                    <a:pt x="24" y="1"/>
                    <a:pt x="23" y="0"/>
                  </a:cubicBezTo>
                  <a:cubicBezTo>
                    <a:pt x="22" y="0"/>
                    <a:pt x="22" y="1"/>
                    <a:pt x="20" y="0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4" y="3"/>
                    <a:pt x="11" y="10"/>
                    <a:pt x="11" y="11"/>
                  </a:cubicBezTo>
                  <a:cubicBezTo>
                    <a:pt x="10" y="12"/>
                    <a:pt x="10" y="17"/>
                    <a:pt x="9" y="17"/>
                  </a:cubicBezTo>
                  <a:cubicBezTo>
                    <a:pt x="9" y="17"/>
                    <a:pt x="7" y="19"/>
                    <a:pt x="7" y="20"/>
                  </a:cubicBezTo>
                  <a:cubicBezTo>
                    <a:pt x="6" y="20"/>
                    <a:pt x="5" y="20"/>
                    <a:pt x="4" y="23"/>
                  </a:cubicBezTo>
                  <a:cubicBezTo>
                    <a:pt x="2" y="26"/>
                    <a:pt x="3" y="25"/>
                    <a:pt x="2" y="30"/>
                  </a:cubicBezTo>
                  <a:cubicBezTo>
                    <a:pt x="1" y="34"/>
                    <a:pt x="2" y="40"/>
                    <a:pt x="1" y="44"/>
                  </a:cubicBezTo>
                  <a:cubicBezTo>
                    <a:pt x="0" y="47"/>
                    <a:pt x="0" y="48"/>
                    <a:pt x="0" y="52"/>
                  </a:cubicBezTo>
                  <a:cubicBezTo>
                    <a:pt x="0" y="56"/>
                    <a:pt x="1" y="57"/>
                    <a:pt x="1" y="60"/>
                  </a:cubicBezTo>
                  <a:cubicBezTo>
                    <a:pt x="1" y="60"/>
                    <a:pt x="0" y="65"/>
                    <a:pt x="1" y="67"/>
                  </a:cubicBezTo>
                  <a:cubicBezTo>
                    <a:pt x="2" y="68"/>
                    <a:pt x="1" y="69"/>
                    <a:pt x="1" y="70"/>
                  </a:cubicBezTo>
                  <a:cubicBezTo>
                    <a:pt x="2" y="70"/>
                    <a:pt x="2" y="71"/>
                    <a:pt x="2" y="72"/>
                  </a:cubicBezTo>
                  <a:cubicBezTo>
                    <a:pt x="2" y="74"/>
                    <a:pt x="4" y="74"/>
                    <a:pt x="5" y="75"/>
                  </a:cubicBezTo>
                  <a:cubicBezTo>
                    <a:pt x="7" y="76"/>
                    <a:pt x="7" y="75"/>
                    <a:pt x="7" y="74"/>
                  </a:cubicBezTo>
                  <a:cubicBezTo>
                    <a:pt x="7" y="74"/>
                    <a:pt x="6" y="69"/>
                    <a:pt x="7" y="72"/>
                  </a:cubicBezTo>
                  <a:cubicBezTo>
                    <a:pt x="8" y="74"/>
                    <a:pt x="9" y="73"/>
                    <a:pt x="8" y="73"/>
                  </a:cubicBezTo>
                  <a:cubicBezTo>
                    <a:pt x="8" y="72"/>
                    <a:pt x="8" y="70"/>
                    <a:pt x="8" y="70"/>
                  </a:cubicBezTo>
                  <a:cubicBezTo>
                    <a:pt x="8" y="70"/>
                    <a:pt x="8" y="69"/>
                    <a:pt x="8" y="68"/>
                  </a:cubicBezTo>
                  <a:cubicBezTo>
                    <a:pt x="8" y="67"/>
                    <a:pt x="6" y="61"/>
                    <a:pt x="6" y="60"/>
                  </a:cubicBezTo>
                  <a:cubicBezTo>
                    <a:pt x="6" y="59"/>
                    <a:pt x="6" y="56"/>
                    <a:pt x="6" y="54"/>
                  </a:cubicBezTo>
                  <a:cubicBezTo>
                    <a:pt x="7" y="52"/>
                    <a:pt x="7" y="48"/>
                    <a:pt x="6" y="48"/>
                  </a:cubicBezTo>
                  <a:cubicBezTo>
                    <a:pt x="6" y="47"/>
                    <a:pt x="8" y="40"/>
                    <a:pt x="8" y="41"/>
                  </a:cubicBezTo>
                  <a:cubicBezTo>
                    <a:pt x="8" y="43"/>
                    <a:pt x="10" y="46"/>
                    <a:pt x="10" y="46"/>
                  </a:cubicBezTo>
                  <a:cubicBezTo>
                    <a:pt x="10" y="47"/>
                    <a:pt x="10" y="48"/>
                    <a:pt x="10" y="50"/>
                  </a:cubicBezTo>
                  <a:cubicBezTo>
                    <a:pt x="9" y="53"/>
                    <a:pt x="9" y="63"/>
                    <a:pt x="9" y="65"/>
                  </a:cubicBezTo>
                  <a:cubicBezTo>
                    <a:pt x="8" y="67"/>
                    <a:pt x="10" y="79"/>
                    <a:pt x="10" y="80"/>
                  </a:cubicBezTo>
                  <a:cubicBezTo>
                    <a:pt x="10" y="81"/>
                    <a:pt x="11" y="92"/>
                    <a:pt x="10" y="94"/>
                  </a:cubicBezTo>
                  <a:cubicBezTo>
                    <a:pt x="9" y="97"/>
                    <a:pt x="10" y="100"/>
                    <a:pt x="9" y="101"/>
                  </a:cubicBezTo>
                  <a:cubicBezTo>
                    <a:pt x="8" y="105"/>
                    <a:pt x="10" y="108"/>
                    <a:pt x="9" y="112"/>
                  </a:cubicBezTo>
                  <a:cubicBezTo>
                    <a:pt x="9" y="114"/>
                    <a:pt x="10" y="121"/>
                    <a:pt x="10" y="121"/>
                  </a:cubicBezTo>
                  <a:cubicBezTo>
                    <a:pt x="10" y="122"/>
                    <a:pt x="9" y="124"/>
                    <a:pt x="9" y="124"/>
                  </a:cubicBezTo>
                  <a:cubicBezTo>
                    <a:pt x="9" y="124"/>
                    <a:pt x="11" y="129"/>
                    <a:pt x="12" y="129"/>
                  </a:cubicBezTo>
                  <a:cubicBezTo>
                    <a:pt x="14" y="129"/>
                    <a:pt x="16" y="125"/>
                    <a:pt x="16" y="124"/>
                  </a:cubicBezTo>
                  <a:cubicBezTo>
                    <a:pt x="16" y="124"/>
                    <a:pt x="15" y="121"/>
                    <a:pt x="16" y="121"/>
                  </a:cubicBezTo>
                  <a:cubicBezTo>
                    <a:pt x="16" y="120"/>
                    <a:pt x="17" y="119"/>
                    <a:pt x="17" y="119"/>
                  </a:cubicBezTo>
                  <a:cubicBezTo>
                    <a:pt x="17" y="118"/>
                    <a:pt x="16" y="117"/>
                    <a:pt x="17" y="116"/>
                  </a:cubicBezTo>
                  <a:cubicBezTo>
                    <a:pt x="19" y="115"/>
                    <a:pt x="18" y="112"/>
                    <a:pt x="18" y="112"/>
                  </a:cubicBezTo>
                  <a:cubicBezTo>
                    <a:pt x="18" y="111"/>
                    <a:pt x="18" y="106"/>
                    <a:pt x="17" y="102"/>
                  </a:cubicBezTo>
                  <a:cubicBezTo>
                    <a:pt x="17" y="98"/>
                    <a:pt x="18" y="88"/>
                    <a:pt x="19" y="88"/>
                  </a:cubicBezTo>
                  <a:cubicBezTo>
                    <a:pt x="21" y="82"/>
                    <a:pt x="23" y="69"/>
                    <a:pt x="23" y="71"/>
                  </a:cubicBezTo>
                  <a:cubicBezTo>
                    <a:pt x="25" y="83"/>
                    <a:pt x="27" y="89"/>
                    <a:pt x="27" y="93"/>
                  </a:cubicBezTo>
                  <a:cubicBezTo>
                    <a:pt x="27" y="94"/>
                    <a:pt x="28" y="102"/>
                    <a:pt x="28" y="102"/>
                  </a:cubicBezTo>
                  <a:cubicBezTo>
                    <a:pt x="28" y="102"/>
                    <a:pt x="27" y="103"/>
                    <a:pt x="27" y="104"/>
                  </a:cubicBezTo>
                  <a:cubicBezTo>
                    <a:pt x="27" y="106"/>
                    <a:pt x="28" y="113"/>
                    <a:pt x="28" y="114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8" y="116"/>
                    <a:pt x="29" y="118"/>
                    <a:pt x="29" y="119"/>
                  </a:cubicBezTo>
                  <a:cubicBezTo>
                    <a:pt x="30" y="119"/>
                    <a:pt x="31" y="119"/>
                    <a:pt x="31" y="123"/>
                  </a:cubicBezTo>
                  <a:cubicBezTo>
                    <a:pt x="31" y="127"/>
                    <a:pt x="35" y="129"/>
                    <a:pt x="36" y="128"/>
                  </a:cubicBezTo>
                  <a:cubicBezTo>
                    <a:pt x="39" y="124"/>
                    <a:pt x="35" y="121"/>
                    <a:pt x="36" y="118"/>
                  </a:cubicBezTo>
                  <a:cubicBezTo>
                    <a:pt x="36" y="116"/>
                    <a:pt x="36" y="115"/>
                    <a:pt x="37" y="114"/>
                  </a:cubicBezTo>
                  <a:cubicBezTo>
                    <a:pt x="38" y="112"/>
                    <a:pt x="36" y="105"/>
                    <a:pt x="36" y="103"/>
                  </a:cubicBezTo>
                  <a:cubicBezTo>
                    <a:pt x="36" y="102"/>
                    <a:pt x="35" y="95"/>
                    <a:pt x="35" y="95"/>
                  </a:cubicBezTo>
                  <a:cubicBezTo>
                    <a:pt x="36" y="92"/>
                    <a:pt x="35" y="90"/>
                    <a:pt x="35" y="89"/>
                  </a:cubicBezTo>
                  <a:cubicBezTo>
                    <a:pt x="35" y="89"/>
                    <a:pt x="34" y="87"/>
                    <a:pt x="34" y="86"/>
                  </a:cubicBezTo>
                  <a:cubicBezTo>
                    <a:pt x="36" y="82"/>
                    <a:pt x="34" y="67"/>
                    <a:pt x="35" y="66"/>
                  </a:cubicBezTo>
                  <a:cubicBezTo>
                    <a:pt x="35" y="65"/>
                    <a:pt x="34" y="62"/>
                    <a:pt x="35" y="63"/>
                  </a:cubicBezTo>
                  <a:cubicBezTo>
                    <a:pt x="35" y="63"/>
                    <a:pt x="35" y="65"/>
                    <a:pt x="36" y="66"/>
                  </a:cubicBezTo>
                  <a:cubicBezTo>
                    <a:pt x="36" y="67"/>
                    <a:pt x="35" y="68"/>
                    <a:pt x="35" y="69"/>
                  </a:cubicBezTo>
                  <a:cubicBezTo>
                    <a:pt x="35" y="69"/>
                    <a:pt x="36" y="70"/>
                    <a:pt x="36" y="70"/>
                  </a:cubicBezTo>
                  <a:cubicBezTo>
                    <a:pt x="36" y="73"/>
                    <a:pt x="37" y="74"/>
                    <a:pt x="36" y="75"/>
                  </a:cubicBezTo>
                  <a:cubicBezTo>
                    <a:pt x="36" y="76"/>
                    <a:pt x="37" y="76"/>
                    <a:pt x="37" y="76"/>
                  </a:cubicBezTo>
                  <a:cubicBezTo>
                    <a:pt x="39" y="74"/>
                    <a:pt x="39" y="75"/>
                    <a:pt x="40" y="74"/>
                  </a:cubicBezTo>
                  <a:cubicBezTo>
                    <a:pt x="42" y="70"/>
                    <a:pt x="41" y="69"/>
                    <a:pt x="42" y="69"/>
                  </a:cubicBezTo>
                  <a:cubicBezTo>
                    <a:pt x="43" y="68"/>
                    <a:pt x="41" y="66"/>
                    <a:pt x="41" y="64"/>
                  </a:cubicBezTo>
                  <a:close/>
                  <a:moveTo>
                    <a:pt x="38" y="74"/>
                  </a:moveTo>
                  <a:cubicBezTo>
                    <a:pt x="37" y="76"/>
                    <a:pt x="38" y="70"/>
                    <a:pt x="38" y="70"/>
                  </a:cubicBezTo>
                  <a:cubicBezTo>
                    <a:pt x="38" y="70"/>
                    <a:pt x="39" y="72"/>
                    <a:pt x="38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Freeform 321"/>
            <p:cNvSpPr>
              <a:spLocks noEditPoints="1"/>
            </p:cNvSpPr>
            <p:nvPr/>
          </p:nvSpPr>
          <p:spPr bwMode="auto">
            <a:xfrm>
              <a:off x="3675" y="2143"/>
              <a:ext cx="43" cy="127"/>
            </a:xfrm>
            <a:custGeom>
              <a:avLst/>
              <a:gdLst>
                <a:gd name="T0" fmla="*/ 5 w 47"/>
                <a:gd name="T1" fmla="*/ 20 h 139"/>
                <a:gd name="T2" fmla="*/ 5 w 47"/>
                <a:gd name="T3" fmla="*/ 18 h 139"/>
                <a:gd name="T4" fmla="*/ 5 w 47"/>
                <a:gd name="T5" fmla="*/ 15 h 139"/>
                <a:gd name="T6" fmla="*/ 5 w 47"/>
                <a:gd name="T7" fmla="*/ 10 h 139"/>
                <a:gd name="T8" fmla="*/ 5 w 47"/>
                <a:gd name="T9" fmla="*/ 10 h 139"/>
                <a:gd name="T10" fmla="*/ 6 w 47"/>
                <a:gd name="T11" fmla="*/ 9 h 139"/>
                <a:gd name="T12" fmla="*/ 6 w 47"/>
                <a:gd name="T13" fmla="*/ 9 h 139"/>
                <a:gd name="T14" fmla="*/ 6 w 47"/>
                <a:gd name="T15" fmla="*/ 5 h 139"/>
                <a:gd name="T16" fmla="*/ 5 w 47"/>
                <a:gd name="T17" fmla="*/ 5 h 139"/>
                <a:gd name="T18" fmla="*/ 5 w 47"/>
                <a:gd name="T19" fmla="*/ 5 h 139"/>
                <a:gd name="T20" fmla="*/ 5 w 47"/>
                <a:gd name="T21" fmla="*/ 2 h 139"/>
                <a:gd name="T22" fmla="*/ 5 w 47"/>
                <a:gd name="T23" fmla="*/ 5 h 139"/>
                <a:gd name="T24" fmla="*/ 5 w 47"/>
                <a:gd name="T25" fmla="*/ 5 h 139"/>
                <a:gd name="T26" fmla="*/ 1 w 47"/>
                <a:gd name="T27" fmla="*/ 8 h 139"/>
                <a:gd name="T28" fmla="*/ 0 w 47"/>
                <a:gd name="T29" fmla="*/ 10 h 139"/>
                <a:gd name="T30" fmla="*/ 2 w 47"/>
                <a:gd name="T31" fmla="*/ 13 h 139"/>
                <a:gd name="T32" fmla="*/ 5 w 47"/>
                <a:gd name="T33" fmla="*/ 13 h 139"/>
                <a:gd name="T34" fmla="*/ 5 w 47"/>
                <a:gd name="T35" fmla="*/ 12 h 139"/>
                <a:gd name="T36" fmla="*/ 5 w 47"/>
                <a:gd name="T37" fmla="*/ 12 h 139"/>
                <a:gd name="T38" fmla="*/ 5 w 47"/>
                <a:gd name="T39" fmla="*/ 14 h 139"/>
                <a:gd name="T40" fmla="*/ 5 w 47"/>
                <a:gd name="T41" fmla="*/ 16 h 139"/>
                <a:gd name="T42" fmla="*/ 5 w 47"/>
                <a:gd name="T43" fmla="*/ 18 h 139"/>
                <a:gd name="T44" fmla="*/ 5 w 47"/>
                <a:gd name="T45" fmla="*/ 20 h 139"/>
                <a:gd name="T46" fmla="*/ 5 w 47"/>
                <a:gd name="T47" fmla="*/ 20 h 139"/>
                <a:gd name="T48" fmla="*/ 5 w 47"/>
                <a:gd name="T49" fmla="*/ 20 h 139"/>
                <a:gd name="T50" fmla="*/ 5 w 47"/>
                <a:gd name="T51" fmla="*/ 19 h 139"/>
                <a:gd name="T52" fmla="*/ 5 w 47"/>
                <a:gd name="T53" fmla="*/ 18 h 139"/>
                <a:gd name="T54" fmla="*/ 5 w 47"/>
                <a:gd name="T55" fmla="*/ 15 h 139"/>
                <a:gd name="T56" fmla="*/ 5 w 47"/>
                <a:gd name="T57" fmla="*/ 13 h 139"/>
                <a:gd name="T58" fmla="*/ 5 w 47"/>
                <a:gd name="T59" fmla="*/ 15 h 139"/>
                <a:gd name="T60" fmla="*/ 5 w 47"/>
                <a:gd name="T61" fmla="*/ 20 h 139"/>
                <a:gd name="T62" fmla="*/ 5 w 47"/>
                <a:gd name="T63" fmla="*/ 20 h 139"/>
                <a:gd name="T64" fmla="*/ 5 w 47"/>
                <a:gd name="T65" fmla="*/ 20 h 139"/>
                <a:gd name="T66" fmla="*/ 6 w 47"/>
                <a:gd name="T67" fmla="*/ 20 h 139"/>
                <a:gd name="T68" fmla="*/ 5 w 47"/>
                <a:gd name="T69" fmla="*/ 7 h 139"/>
                <a:gd name="T70" fmla="*/ 5 w 47"/>
                <a:gd name="T71" fmla="*/ 9 h 139"/>
                <a:gd name="T72" fmla="*/ 5 w 47"/>
                <a:gd name="T73" fmla="*/ 5 h 139"/>
                <a:gd name="T74" fmla="*/ 5 w 47"/>
                <a:gd name="T75" fmla="*/ 7 h 139"/>
                <a:gd name="T76" fmla="*/ 5 w 47"/>
                <a:gd name="T77" fmla="*/ 5 h 139"/>
                <a:gd name="T78" fmla="*/ 5 w 47"/>
                <a:gd name="T79" fmla="*/ 6 h 139"/>
                <a:gd name="T80" fmla="*/ 5 w 47"/>
                <a:gd name="T81" fmla="*/ 7 h 139"/>
                <a:gd name="T82" fmla="*/ 5 w 47"/>
                <a:gd name="T83" fmla="*/ 9 h 139"/>
                <a:gd name="T84" fmla="*/ 5 w 47"/>
                <a:gd name="T85" fmla="*/ 7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" h="139">
                  <a:moveTo>
                    <a:pt x="42" y="136"/>
                  </a:moveTo>
                  <a:cubicBezTo>
                    <a:pt x="40" y="134"/>
                    <a:pt x="38" y="133"/>
                    <a:pt x="38" y="133"/>
                  </a:cubicBezTo>
                  <a:cubicBezTo>
                    <a:pt x="38" y="133"/>
                    <a:pt x="38" y="133"/>
                    <a:pt x="36" y="132"/>
                  </a:cubicBezTo>
                  <a:cubicBezTo>
                    <a:pt x="36" y="131"/>
                    <a:pt x="35" y="125"/>
                    <a:pt x="34" y="118"/>
                  </a:cubicBezTo>
                  <a:cubicBezTo>
                    <a:pt x="32" y="112"/>
                    <a:pt x="34" y="113"/>
                    <a:pt x="34" y="107"/>
                  </a:cubicBezTo>
                  <a:cubicBezTo>
                    <a:pt x="33" y="105"/>
                    <a:pt x="33" y="104"/>
                    <a:pt x="34" y="99"/>
                  </a:cubicBezTo>
                  <a:cubicBezTo>
                    <a:pt x="35" y="94"/>
                    <a:pt x="35" y="94"/>
                    <a:pt x="35" y="88"/>
                  </a:cubicBezTo>
                  <a:cubicBezTo>
                    <a:pt x="35" y="75"/>
                    <a:pt x="33" y="65"/>
                    <a:pt x="34" y="63"/>
                  </a:cubicBezTo>
                  <a:cubicBezTo>
                    <a:pt x="34" y="62"/>
                    <a:pt x="34" y="62"/>
                    <a:pt x="35" y="61"/>
                  </a:cubicBezTo>
                  <a:cubicBezTo>
                    <a:pt x="36" y="60"/>
                    <a:pt x="36" y="61"/>
                    <a:pt x="39" y="61"/>
                  </a:cubicBezTo>
                  <a:cubicBezTo>
                    <a:pt x="39" y="61"/>
                    <a:pt x="39" y="63"/>
                    <a:pt x="39" y="63"/>
                  </a:cubicBezTo>
                  <a:cubicBezTo>
                    <a:pt x="40" y="63"/>
                    <a:pt x="40" y="62"/>
                    <a:pt x="41" y="60"/>
                  </a:cubicBezTo>
                  <a:cubicBezTo>
                    <a:pt x="41" y="59"/>
                    <a:pt x="42" y="59"/>
                    <a:pt x="42" y="59"/>
                  </a:cubicBezTo>
                  <a:cubicBezTo>
                    <a:pt x="43" y="57"/>
                    <a:pt x="43" y="57"/>
                    <a:pt x="43" y="56"/>
                  </a:cubicBezTo>
                  <a:cubicBezTo>
                    <a:pt x="44" y="54"/>
                    <a:pt x="47" y="50"/>
                    <a:pt x="47" y="47"/>
                  </a:cubicBezTo>
                  <a:cubicBezTo>
                    <a:pt x="47" y="44"/>
                    <a:pt x="44" y="42"/>
                    <a:pt x="44" y="41"/>
                  </a:cubicBezTo>
                  <a:cubicBezTo>
                    <a:pt x="44" y="39"/>
                    <a:pt x="44" y="40"/>
                    <a:pt x="43" y="38"/>
                  </a:cubicBezTo>
                  <a:cubicBezTo>
                    <a:pt x="39" y="31"/>
                    <a:pt x="37" y="27"/>
                    <a:pt x="35" y="26"/>
                  </a:cubicBezTo>
                  <a:cubicBezTo>
                    <a:pt x="35" y="26"/>
                    <a:pt x="33" y="24"/>
                    <a:pt x="33" y="24"/>
                  </a:cubicBezTo>
                  <a:cubicBezTo>
                    <a:pt x="31" y="23"/>
                    <a:pt x="31" y="24"/>
                    <a:pt x="31" y="23"/>
                  </a:cubicBezTo>
                  <a:cubicBezTo>
                    <a:pt x="32" y="23"/>
                    <a:pt x="31" y="20"/>
                    <a:pt x="30" y="14"/>
                  </a:cubicBezTo>
                  <a:cubicBezTo>
                    <a:pt x="29" y="6"/>
                    <a:pt x="26" y="2"/>
                    <a:pt x="25" y="2"/>
                  </a:cubicBezTo>
                  <a:cubicBezTo>
                    <a:pt x="22" y="0"/>
                    <a:pt x="22" y="1"/>
                    <a:pt x="20" y="2"/>
                  </a:cubicBezTo>
                  <a:cubicBezTo>
                    <a:pt x="19" y="2"/>
                    <a:pt x="18" y="1"/>
                    <a:pt x="14" y="9"/>
                  </a:cubicBezTo>
                  <a:cubicBezTo>
                    <a:pt x="10" y="18"/>
                    <a:pt x="13" y="22"/>
                    <a:pt x="13" y="22"/>
                  </a:cubicBezTo>
                  <a:cubicBezTo>
                    <a:pt x="13" y="23"/>
                    <a:pt x="12" y="23"/>
                    <a:pt x="11" y="24"/>
                  </a:cubicBezTo>
                  <a:cubicBezTo>
                    <a:pt x="9" y="26"/>
                    <a:pt x="11" y="24"/>
                    <a:pt x="6" y="27"/>
                  </a:cubicBezTo>
                  <a:cubicBezTo>
                    <a:pt x="4" y="29"/>
                    <a:pt x="1" y="46"/>
                    <a:pt x="1" y="53"/>
                  </a:cubicBezTo>
                  <a:cubicBezTo>
                    <a:pt x="1" y="54"/>
                    <a:pt x="0" y="54"/>
                    <a:pt x="0" y="58"/>
                  </a:cubicBezTo>
                  <a:cubicBezTo>
                    <a:pt x="0" y="59"/>
                    <a:pt x="0" y="60"/>
                    <a:pt x="0" y="61"/>
                  </a:cubicBezTo>
                  <a:cubicBezTo>
                    <a:pt x="1" y="64"/>
                    <a:pt x="0" y="70"/>
                    <a:pt x="0" y="75"/>
                  </a:cubicBezTo>
                  <a:cubicBezTo>
                    <a:pt x="0" y="77"/>
                    <a:pt x="0" y="79"/>
                    <a:pt x="2" y="81"/>
                  </a:cubicBezTo>
                  <a:cubicBezTo>
                    <a:pt x="2" y="82"/>
                    <a:pt x="5" y="83"/>
                    <a:pt x="5" y="83"/>
                  </a:cubicBezTo>
                  <a:cubicBezTo>
                    <a:pt x="6" y="82"/>
                    <a:pt x="5" y="82"/>
                    <a:pt x="5" y="81"/>
                  </a:cubicBezTo>
                  <a:cubicBezTo>
                    <a:pt x="4" y="79"/>
                    <a:pt x="4" y="78"/>
                    <a:pt x="4" y="78"/>
                  </a:cubicBezTo>
                  <a:cubicBezTo>
                    <a:pt x="5" y="78"/>
                    <a:pt x="5" y="79"/>
                    <a:pt x="5" y="79"/>
                  </a:cubicBezTo>
                  <a:cubicBezTo>
                    <a:pt x="5" y="80"/>
                    <a:pt x="5" y="81"/>
                    <a:pt x="5" y="81"/>
                  </a:cubicBezTo>
                  <a:cubicBezTo>
                    <a:pt x="6" y="81"/>
                    <a:pt x="7" y="76"/>
                    <a:pt x="7" y="76"/>
                  </a:cubicBezTo>
                  <a:cubicBezTo>
                    <a:pt x="7" y="76"/>
                    <a:pt x="7" y="81"/>
                    <a:pt x="8" y="84"/>
                  </a:cubicBezTo>
                  <a:cubicBezTo>
                    <a:pt x="8" y="84"/>
                    <a:pt x="7" y="85"/>
                    <a:pt x="8" y="92"/>
                  </a:cubicBezTo>
                  <a:cubicBezTo>
                    <a:pt x="8" y="93"/>
                    <a:pt x="8" y="94"/>
                    <a:pt x="9" y="94"/>
                  </a:cubicBezTo>
                  <a:cubicBezTo>
                    <a:pt x="9" y="95"/>
                    <a:pt x="8" y="97"/>
                    <a:pt x="10" y="105"/>
                  </a:cubicBezTo>
                  <a:cubicBezTo>
                    <a:pt x="10" y="106"/>
                    <a:pt x="8" y="116"/>
                    <a:pt x="10" y="120"/>
                  </a:cubicBezTo>
                  <a:cubicBezTo>
                    <a:pt x="10" y="121"/>
                    <a:pt x="10" y="123"/>
                    <a:pt x="10" y="124"/>
                  </a:cubicBezTo>
                  <a:cubicBezTo>
                    <a:pt x="10" y="126"/>
                    <a:pt x="12" y="127"/>
                    <a:pt x="12" y="128"/>
                  </a:cubicBezTo>
                  <a:cubicBezTo>
                    <a:pt x="13" y="129"/>
                    <a:pt x="12" y="130"/>
                    <a:pt x="11" y="132"/>
                  </a:cubicBezTo>
                  <a:cubicBezTo>
                    <a:pt x="10" y="134"/>
                    <a:pt x="11" y="138"/>
                    <a:pt x="12" y="138"/>
                  </a:cubicBezTo>
                  <a:cubicBezTo>
                    <a:pt x="13" y="139"/>
                    <a:pt x="17" y="136"/>
                    <a:pt x="17" y="135"/>
                  </a:cubicBezTo>
                  <a:cubicBezTo>
                    <a:pt x="17" y="133"/>
                    <a:pt x="17" y="131"/>
                    <a:pt x="17" y="131"/>
                  </a:cubicBezTo>
                  <a:cubicBezTo>
                    <a:pt x="17" y="131"/>
                    <a:pt x="18" y="129"/>
                    <a:pt x="18" y="129"/>
                  </a:cubicBezTo>
                  <a:cubicBezTo>
                    <a:pt x="19" y="129"/>
                    <a:pt x="20" y="128"/>
                    <a:pt x="20" y="128"/>
                  </a:cubicBezTo>
                  <a:cubicBezTo>
                    <a:pt x="20" y="128"/>
                    <a:pt x="20" y="127"/>
                    <a:pt x="20" y="126"/>
                  </a:cubicBezTo>
                  <a:cubicBezTo>
                    <a:pt x="20" y="125"/>
                    <a:pt x="20" y="123"/>
                    <a:pt x="20" y="122"/>
                  </a:cubicBezTo>
                  <a:cubicBezTo>
                    <a:pt x="19" y="120"/>
                    <a:pt x="20" y="118"/>
                    <a:pt x="19" y="116"/>
                  </a:cubicBezTo>
                  <a:cubicBezTo>
                    <a:pt x="19" y="114"/>
                    <a:pt x="19" y="112"/>
                    <a:pt x="18" y="110"/>
                  </a:cubicBezTo>
                  <a:cubicBezTo>
                    <a:pt x="18" y="103"/>
                    <a:pt x="17" y="101"/>
                    <a:pt x="17" y="101"/>
                  </a:cubicBezTo>
                  <a:cubicBezTo>
                    <a:pt x="18" y="100"/>
                    <a:pt x="18" y="95"/>
                    <a:pt x="19" y="90"/>
                  </a:cubicBezTo>
                  <a:cubicBezTo>
                    <a:pt x="19" y="86"/>
                    <a:pt x="20" y="81"/>
                    <a:pt x="20" y="81"/>
                  </a:cubicBezTo>
                  <a:cubicBezTo>
                    <a:pt x="20" y="81"/>
                    <a:pt x="21" y="85"/>
                    <a:pt x="22" y="89"/>
                  </a:cubicBezTo>
                  <a:cubicBezTo>
                    <a:pt x="22" y="92"/>
                    <a:pt x="24" y="96"/>
                    <a:pt x="24" y="96"/>
                  </a:cubicBezTo>
                  <a:cubicBezTo>
                    <a:pt x="24" y="101"/>
                    <a:pt x="25" y="106"/>
                    <a:pt x="25" y="107"/>
                  </a:cubicBezTo>
                  <a:cubicBezTo>
                    <a:pt x="24" y="110"/>
                    <a:pt x="24" y="124"/>
                    <a:pt x="25" y="130"/>
                  </a:cubicBezTo>
                  <a:cubicBezTo>
                    <a:pt x="25" y="131"/>
                    <a:pt x="24" y="131"/>
                    <a:pt x="25" y="132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4"/>
                    <a:pt x="27" y="134"/>
                    <a:pt x="28" y="134"/>
                  </a:cubicBezTo>
                  <a:cubicBezTo>
                    <a:pt x="30" y="134"/>
                    <a:pt x="31" y="134"/>
                    <a:pt x="32" y="134"/>
                  </a:cubicBezTo>
                  <a:cubicBezTo>
                    <a:pt x="33" y="134"/>
                    <a:pt x="35" y="138"/>
                    <a:pt x="37" y="138"/>
                  </a:cubicBezTo>
                  <a:cubicBezTo>
                    <a:pt x="39" y="139"/>
                    <a:pt x="45" y="139"/>
                    <a:pt x="44" y="137"/>
                  </a:cubicBezTo>
                  <a:cubicBezTo>
                    <a:pt x="44" y="136"/>
                    <a:pt x="43" y="136"/>
                    <a:pt x="42" y="136"/>
                  </a:cubicBezTo>
                  <a:close/>
                  <a:moveTo>
                    <a:pt x="10" y="47"/>
                  </a:moveTo>
                  <a:cubicBezTo>
                    <a:pt x="9" y="49"/>
                    <a:pt x="11" y="50"/>
                    <a:pt x="10" y="51"/>
                  </a:cubicBezTo>
                  <a:cubicBezTo>
                    <a:pt x="9" y="53"/>
                    <a:pt x="6" y="60"/>
                    <a:pt x="6" y="59"/>
                  </a:cubicBezTo>
                  <a:cubicBezTo>
                    <a:pt x="5" y="55"/>
                    <a:pt x="9" y="38"/>
                    <a:pt x="10" y="39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2"/>
                    <a:pt x="10" y="42"/>
                    <a:pt x="10" y="43"/>
                  </a:cubicBezTo>
                  <a:cubicBezTo>
                    <a:pt x="10" y="44"/>
                    <a:pt x="11" y="45"/>
                    <a:pt x="10" y="47"/>
                  </a:cubicBezTo>
                  <a:close/>
                  <a:moveTo>
                    <a:pt x="32" y="48"/>
                  </a:moveTo>
                  <a:cubicBezTo>
                    <a:pt x="32" y="44"/>
                    <a:pt x="34" y="39"/>
                    <a:pt x="34" y="39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9" y="44"/>
                    <a:pt x="40" y="46"/>
                  </a:cubicBezTo>
                  <a:cubicBezTo>
                    <a:pt x="40" y="46"/>
                    <a:pt x="40" y="46"/>
                    <a:pt x="40" y="47"/>
                  </a:cubicBezTo>
                  <a:cubicBezTo>
                    <a:pt x="40" y="48"/>
                    <a:pt x="40" y="49"/>
                    <a:pt x="40" y="50"/>
                  </a:cubicBezTo>
                  <a:cubicBezTo>
                    <a:pt x="39" y="50"/>
                    <a:pt x="38" y="54"/>
                    <a:pt x="38" y="54"/>
                  </a:cubicBezTo>
                  <a:cubicBezTo>
                    <a:pt x="35" y="55"/>
                    <a:pt x="36" y="56"/>
                    <a:pt x="34" y="56"/>
                  </a:cubicBezTo>
                  <a:cubicBezTo>
                    <a:pt x="34" y="56"/>
                    <a:pt x="33" y="55"/>
                    <a:pt x="33" y="52"/>
                  </a:cubicBezTo>
                  <a:cubicBezTo>
                    <a:pt x="32" y="51"/>
                    <a:pt x="31" y="49"/>
                    <a:pt x="32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8" name="Freeform 322"/>
            <p:cNvSpPr>
              <a:spLocks noEditPoints="1"/>
            </p:cNvSpPr>
            <p:nvPr/>
          </p:nvSpPr>
          <p:spPr bwMode="auto">
            <a:xfrm>
              <a:off x="2571" y="1760"/>
              <a:ext cx="45" cy="114"/>
            </a:xfrm>
            <a:custGeom>
              <a:avLst/>
              <a:gdLst>
                <a:gd name="T0" fmla="*/ 6 w 49"/>
                <a:gd name="T1" fmla="*/ 17 h 125"/>
                <a:gd name="T2" fmla="*/ 8 w 49"/>
                <a:gd name="T3" fmla="*/ 13 h 125"/>
                <a:gd name="T4" fmla="*/ 6 w 49"/>
                <a:gd name="T5" fmla="*/ 6 h 125"/>
                <a:gd name="T6" fmla="*/ 6 w 49"/>
                <a:gd name="T7" fmla="*/ 5 h 125"/>
                <a:gd name="T8" fmla="*/ 6 w 49"/>
                <a:gd name="T9" fmla="*/ 5 h 125"/>
                <a:gd name="T10" fmla="*/ 6 w 49"/>
                <a:gd name="T11" fmla="*/ 5 h 125"/>
                <a:gd name="T12" fmla="*/ 6 w 49"/>
                <a:gd name="T13" fmla="*/ 5 h 125"/>
                <a:gd name="T14" fmla="*/ 6 w 49"/>
                <a:gd name="T15" fmla="*/ 5 h 125"/>
                <a:gd name="T16" fmla="*/ 6 w 49"/>
                <a:gd name="T17" fmla="*/ 5 h 125"/>
                <a:gd name="T18" fmla="*/ 6 w 49"/>
                <a:gd name="T19" fmla="*/ 5 h 125"/>
                <a:gd name="T20" fmla="*/ 6 w 49"/>
                <a:gd name="T21" fmla="*/ 2 h 125"/>
                <a:gd name="T22" fmla="*/ 6 w 49"/>
                <a:gd name="T23" fmla="*/ 1 h 125"/>
                <a:gd name="T24" fmla="*/ 6 w 49"/>
                <a:gd name="T25" fmla="*/ 5 h 125"/>
                <a:gd name="T26" fmla="*/ 6 w 49"/>
                <a:gd name="T27" fmla="*/ 5 h 125"/>
                <a:gd name="T28" fmla="*/ 6 w 49"/>
                <a:gd name="T29" fmla="*/ 5 h 125"/>
                <a:gd name="T30" fmla="*/ 6 w 49"/>
                <a:gd name="T31" fmla="*/ 10 h 125"/>
                <a:gd name="T32" fmla="*/ 6 w 49"/>
                <a:gd name="T33" fmla="*/ 12 h 125"/>
                <a:gd name="T34" fmla="*/ 0 w 49"/>
                <a:gd name="T35" fmla="*/ 12 h 125"/>
                <a:gd name="T36" fmla="*/ 6 w 49"/>
                <a:gd name="T37" fmla="*/ 13 h 125"/>
                <a:gd name="T38" fmla="*/ 6 w 49"/>
                <a:gd name="T39" fmla="*/ 11 h 125"/>
                <a:gd name="T40" fmla="*/ 6 w 49"/>
                <a:gd name="T41" fmla="*/ 12 h 125"/>
                <a:gd name="T42" fmla="*/ 6 w 49"/>
                <a:gd name="T43" fmla="*/ 15 h 125"/>
                <a:gd name="T44" fmla="*/ 6 w 49"/>
                <a:gd name="T45" fmla="*/ 16 h 125"/>
                <a:gd name="T46" fmla="*/ 6 w 49"/>
                <a:gd name="T47" fmla="*/ 16 h 125"/>
                <a:gd name="T48" fmla="*/ 6 w 49"/>
                <a:gd name="T49" fmla="*/ 16 h 125"/>
                <a:gd name="T50" fmla="*/ 6 w 49"/>
                <a:gd name="T51" fmla="*/ 18 h 125"/>
                <a:gd name="T52" fmla="*/ 6 w 49"/>
                <a:gd name="T53" fmla="*/ 17 h 125"/>
                <a:gd name="T54" fmla="*/ 7 w 49"/>
                <a:gd name="T55" fmla="*/ 17 h 125"/>
                <a:gd name="T56" fmla="*/ 6 w 49"/>
                <a:gd name="T57" fmla="*/ 13 h 125"/>
                <a:gd name="T58" fmla="*/ 6 w 49"/>
                <a:gd name="T59" fmla="*/ 11 h 125"/>
                <a:gd name="T60" fmla="*/ 6 w 49"/>
                <a:gd name="T61" fmla="*/ 13 h 125"/>
                <a:gd name="T62" fmla="*/ 6 w 49"/>
                <a:gd name="T63" fmla="*/ 5 h 125"/>
                <a:gd name="T64" fmla="*/ 6 w 49"/>
                <a:gd name="T65" fmla="*/ 5 h 125"/>
                <a:gd name="T66" fmla="*/ 6 w 49"/>
                <a:gd name="T67" fmla="*/ 5 h 1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125">
                  <a:moveTo>
                    <a:pt x="41" y="121"/>
                  </a:moveTo>
                  <a:cubicBezTo>
                    <a:pt x="40" y="121"/>
                    <a:pt x="38" y="118"/>
                    <a:pt x="38" y="116"/>
                  </a:cubicBezTo>
                  <a:cubicBezTo>
                    <a:pt x="38" y="114"/>
                    <a:pt x="40" y="97"/>
                    <a:pt x="40" y="96"/>
                  </a:cubicBezTo>
                  <a:cubicBezTo>
                    <a:pt x="40" y="95"/>
                    <a:pt x="49" y="86"/>
                    <a:pt x="49" y="84"/>
                  </a:cubicBezTo>
                  <a:cubicBezTo>
                    <a:pt x="49" y="82"/>
                    <a:pt x="44" y="63"/>
                    <a:pt x="41" y="60"/>
                  </a:cubicBezTo>
                  <a:cubicBezTo>
                    <a:pt x="39" y="58"/>
                    <a:pt x="41" y="50"/>
                    <a:pt x="41" y="44"/>
                  </a:cubicBezTo>
                  <a:cubicBezTo>
                    <a:pt x="40" y="41"/>
                    <a:pt x="41" y="38"/>
                    <a:pt x="41" y="36"/>
                  </a:cubicBezTo>
                  <a:cubicBezTo>
                    <a:pt x="41" y="33"/>
                    <a:pt x="38" y="29"/>
                    <a:pt x="36" y="26"/>
                  </a:cubicBezTo>
                  <a:cubicBezTo>
                    <a:pt x="36" y="25"/>
                    <a:pt x="37" y="26"/>
                    <a:pt x="37" y="21"/>
                  </a:cubicBezTo>
                  <a:cubicBezTo>
                    <a:pt x="37" y="21"/>
                    <a:pt x="34" y="18"/>
                    <a:pt x="36" y="17"/>
                  </a:cubicBezTo>
                  <a:cubicBezTo>
                    <a:pt x="36" y="17"/>
                    <a:pt x="39" y="18"/>
                    <a:pt x="40" y="17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40" y="15"/>
                    <a:pt x="40" y="14"/>
                    <a:pt x="40" y="14"/>
                  </a:cubicBezTo>
                  <a:cubicBezTo>
                    <a:pt x="40" y="14"/>
                    <a:pt x="41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41" y="13"/>
                    <a:pt x="42" y="13"/>
                    <a:pt x="42" y="12"/>
                  </a:cubicBezTo>
                  <a:cubicBezTo>
                    <a:pt x="42" y="12"/>
                    <a:pt x="40" y="10"/>
                    <a:pt x="40" y="9"/>
                  </a:cubicBezTo>
                  <a:cubicBezTo>
                    <a:pt x="40" y="8"/>
                    <a:pt x="40" y="8"/>
                    <a:pt x="40" y="7"/>
                  </a:cubicBezTo>
                  <a:cubicBezTo>
                    <a:pt x="40" y="6"/>
                    <a:pt x="41" y="6"/>
                    <a:pt x="41" y="5"/>
                  </a:cubicBezTo>
                  <a:cubicBezTo>
                    <a:pt x="41" y="5"/>
                    <a:pt x="40" y="4"/>
                    <a:pt x="40" y="4"/>
                  </a:cubicBezTo>
                  <a:cubicBezTo>
                    <a:pt x="40" y="3"/>
                    <a:pt x="40" y="2"/>
                    <a:pt x="39" y="2"/>
                  </a:cubicBezTo>
                  <a:cubicBezTo>
                    <a:pt x="38" y="2"/>
                    <a:pt x="36" y="1"/>
                    <a:pt x="36" y="1"/>
                  </a:cubicBezTo>
                  <a:cubicBezTo>
                    <a:pt x="36" y="0"/>
                    <a:pt x="34" y="1"/>
                    <a:pt x="33" y="1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1"/>
                    <a:pt x="24" y="2"/>
                    <a:pt x="24" y="11"/>
                  </a:cubicBezTo>
                  <a:cubicBezTo>
                    <a:pt x="24" y="11"/>
                    <a:pt x="21" y="12"/>
                    <a:pt x="23" y="18"/>
                  </a:cubicBezTo>
                  <a:cubicBezTo>
                    <a:pt x="25" y="24"/>
                    <a:pt x="22" y="22"/>
                    <a:pt x="22" y="22"/>
                  </a:cubicBezTo>
                  <a:cubicBezTo>
                    <a:pt x="22" y="22"/>
                    <a:pt x="20" y="24"/>
                    <a:pt x="22" y="26"/>
                  </a:cubicBezTo>
                  <a:cubicBezTo>
                    <a:pt x="24" y="27"/>
                    <a:pt x="22" y="31"/>
                    <a:pt x="23" y="32"/>
                  </a:cubicBezTo>
                  <a:cubicBezTo>
                    <a:pt x="25" y="38"/>
                    <a:pt x="23" y="47"/>
                    <a:pt x="24" y="50"/>
                  </a:cubicBezTo>
                  <a:cubicBezTo>
                    <a:pt x="24" y="52"/>
                    <a:pt x="26" y="61"/>
                    <a:pt x="25" y="62"/>
                  </a:cubicBezTo>
                  <a:cubicBezTo>
                    <a:pt x="23" y="65"/>
                    <a:pt x="23" y="66"/>
                    <a:pt x="23" y="66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2" y="70"/>
                    <a:pt x="11" y="70"/>
                  </a:cubicBezTo>
                  <a:cubicBezTo>
                    <a:pt x="10" y="70"/>
                    <a:pt x="0" y="77"/>
                    <a:pt x="0" y="79"/>
                  </a:cubicBezTo>
                  <a:cubicBezTo>
                    <a:pt x="0" y="82"/>
                    <a:pt x="16" y="98"/>
                    <a:pt x="19" y="97"/>
                  </a:cubicBezTo>
                  <a:cubicBezTo>
                    <a:pt x="22" y="97"/>
                    <a:pt x="28" y="87"/>
                    <a:pt x="28" y="85"/>
                  </a:cubicBezTo>
                  <a:cubicBezTo>
                    <a:pt x="27" y="84"/>
                    <a:pt x="23" y="82"/>
                    <a:pt x="23" y="82"/>
                  </a:cubicBezTo>
                  <a:cubicBezTo>
                    <a:pt x="23" y="82"/>
                    <a:pt x="26" y="73"/>
                    <a:pt x="27" y="72"/>
                  </a:cubicBezTo>
                  <a:cubicBezTo>
                    <a:pt x="28" y="72"/>
                    <a:pt x="29" y="73"/>
                    <a:pt x="29" y="73"/>
                  </a:cubicBezTo>
                  <a:cubicBezTo>
                    <a:pt x="29" y="75"/>
                    <a:pt x="31" y="77"/>
                    <a:pt x="30" y="78"/>
                  </a:cubicBezTo>
                  <a:cubicBezTo>
                    <a:pt x="30" y="78"/>
                    <a:pt x="29" y="81"/>
                    <a:pt x="29" y="85"/>
                  </a:cubicBezTo>
                  <a:cubicBezTo>
                    <a:pt x="28" y="90"/>
                    <a:pt x="29" y="95"/>
                    <a:pt x="27" y="97"/>
                  </a:cubicBezTo>
                  <a:cubicBezTo>
                    <a:pt x="24" y="102"/>
                    <a:pt x="21" y="99"/>
                    <a:pt x="19" y="103"/>
                  </a:cubicBezTo>
                  <a:cubicBezTo>
                    <a:pt x="18" y="104"/>
                    <a:pt x="20" y="106"/>
                    <a:pt x="20" y="106"/>
                  </a:cubicBezTo>
                  <a:cubicBezTo>
                    <a:pt x="20" y="107"/>
                    <a:pt x="19" y="110"/>
                    <a:pt x="17" y="112"/>
                  </a:cubicBezTo>
                  <a:cubicBezTo>
                    <a:pt x="17" y="112"/>
                    <a:pt x="18" y="113"/>
                    <a:pt x="18" y="113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10"/>
                    <a:pt x="24" y="112"/>
                    <a:pt x="24" y="113"/>
                  </a:cubicBezTo>
                  <a:cubicBezTo>
                    <a:pt x="23" y="114"/>
                    <a:pt x="23" y="118"/>
                    <a:pt x="28" y="120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29" y="121"/>
                    <a:pt x="29" y="121"/>
                    <a:pt x="29" y="121"/>
                  </a:cubicBezTo>
                  <a:cubicBezTo>
                    <a:pt x="29" y="121"/>
                    <a:pt x="33" y="121"/>
                    <a:pt x="34" y="121"/>
                  </a:cubicBezTo>
                  <a:cubicBezTo>
                    <a:pt x="34" y="121"/>
                    <a:pt x="33" y="125"/>
                    <a:pt x="43" y="122"/>
                  </a:cubicBezTo>
                  <a:cubicBezTo>
                    <a:pt x="45" y="122"/>
                    <a:pt x="42" y="121"/>
                    <a:pt x="41" y="121"/>
                  </a:cubicBezTo>
                  <a:close/>
                  <a:moveTo>
                    <a:pt x="22" y="81"/>
                  </a:move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23" y="69"/>
                    <a:pt x="23" y="69"/>
                  </a:cubicBezTo>
                  <a:cubicBezTo>
                    <a:pt x="23" y="70"/>
                    <a:pt x="25" y="72"/>
                    <a:pt x="25" y="72"/>
                  </a:cubicBezTo>
                  <a:lnTo>
                    <a:pt x="22" y="81"/>
                  </a:lnTo>
                  <a:close/>
                  <a:moveTo>
                    <a:pt x="27" y="20"/>
                  </a:moveTo>
                  <a:cubicBezTo>
                    <a:pt x="27" y="21"/>
                    <a:pt x="26" y="21"/>
                    <a:pt x="26" y="21"/>
                  </a:cubicBezTo>
                  <a:cubicBezTo>
                    <a:pt x="26" y="21"/>
                    <a:pt x="27" y="18"/>
                    <a:pt x="26" y="17"/>
                  </a:cubicBezTo>
                  <a:cubicBezTo>
                    <a:pt x="26" y="17"/>
                    <a:pt x="27" y="16"/>
                    <a:pt x="27" y="16"/>
                  </a:cubicBezTo>
                  <a:cubicBezTo>
                    <a:pt x="27" y="16"/>
                    <a:pt x="27" y="18"/>
                    <a:pt x="27" y="18"/>
                  </a:cubicBezTo>
                  <a:cubicBezTo>
                    <a:pt x="28" y="18"/>
                    <a:pt x="27" y="20"/>
                    <a:pt x="27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9" name="Freeform 323"/>
            <p:cNvSpPr>
              <a:spLocks noEditPoints="1"/>
            </p:cNvSpPr>
            <p:nvPr/>
          </p:nvSpPr>
          <p:spPr bwMode="auto">
            <a:xfrm>
              <a:off x="2150" y="1777"/>
              <a:ext cx="39" cy="119"/>
            </a:xfrm>
            <a:custGeom>
              <a:avLst/>
              <a:gdLst>
                <a:gd name="T0" fmla="*/ 2 w 42"/>
                <a:gd name="T1" fmla="*/ 13 h 130"/>
                <a:gd name="T2" fmla="*/ 6 w 42"/>
                <a:gd name="T3" fmla="*/ 13 h 130"/>
                <a:gd name="T4" fmla="*/ 7 w 42"/>
                <a:gd name="T5" fmla="*/ 12 h 130"/>
                <a:gd name="T6" fmla="*/ 7 w 42"/>
                <a:gd name="T7" fmla="*/ 11 h 130"/>
                <a:gd name="T8" fmla="*/ 7 w 42"/>
                <a:gd name="T9" fmla="*/ 14 h 130"/>
                <a:gd name="T10" fmla="*/ 7 w 42"/>
                <a:gd name="T11" fmla="*/ 15 h 130"/>
                <a:gd name="T12" fmla="*/ 5 w 42"/>
                <a:gd name="T13" fmla="*/ 17 h 130"/>
                <a:gd name="T14" fmla="*/ 6 w 42"/>
                <a:gd name="T15" fmla="*/ 21 h 130"/>
                <a:gd name="T16" fmla="*/ 7 w 42"/>
                <a:gd name="T17" fmla="*/ 19 h 130"/>
                <a:gd name="T18" fmla="*/ 7 w 42"/>
                <a:gd name="T19" fmla="*/ 18 h 130"/>
                <a:gd name="T20" fmla="*/ 7 w 42"/>
                <a:gd name="T21" fmla="*/ 16 h 130"/>
                <a:gd name="T22" fmla="*/ 7 w 42"/>
                <a:gd name="T23" fmla="*/ 12 h 130"/>
                <a:gd name="T24" fmla="*/ 7 w 42"/>
                <a:gd name="T25" fmla="*/ 16 h 130"/>
                <a:gd name="T26" fmla="*/ 7 w 42"/>
                <a:gd name="T27" fmla="*/ 19 h 130"/>
                <a:gd name="T28" fmla="*/ 7 w 42"/>
                <a:gd name="T29" fmla="*/ 19 h 130"/>
                <a:gd name="T30" fmla="*/ 7 w 42"/>
                <a:gd name="T31" fmla="*/ 21 h 130"/>
                <a:gd name="T32" fmla="*/ 7 w 42"/>
                <a:gd name="T33" fmla="*/ 19 h 130"/>
                <a:gd name="T34" fmla="*/ 7 w 42"/>
                <a:gd name="T35" fmla="*/ 16 h 130"/>
                <a:gd name="T36" fmla="*/ 7 w 42"/>
                <a:gd name="T37" fmla="*/ 13 h 130"/>
                <a:gd name="T38" fmla="*/ 7 w 42"/>
                <a:gd name="T39" fmla="*/ 8 h 130"/>
                <a:gd name="T40" fmla="*/ 7 w 42"/>
                <a:gd name="T41" fmla="*/ 6 h 130"/>
                <a:gd name="T42" fmla="*/ 7 w 42"/>
                <a:gd name="T43" fmla="*/ 9 h 130"/>
                <a:gd name="T44" fmla="*/ 7 w 42"/>
                <a:gd name="T45" fmla="*/ 12 h 130"/>
                <a:gd name="T46" fmla="*/ 7 w 42"/>
                <a:gd name="T47" fmla="*/ 12 h 130"/>
                <a:gd name="T48" fmla="*/ 7 w 42"/>
                <a:gd name="T49" fmla="*/ 13 h 130"/>
                <a:gd name="T50" fmla="*/ 8 w 42"/>
                <a:gd name="T51" fmla="*/ 12 h 130"/>
                <a:gd name="T52" fmla="*/ 9 w 42"/>
                <a:gd name="T53" fmla="*/ 11 h 130"/>
                <a:gd name="T54" fmla="*/ 9 w 42"/>
                <a:gd name="T55" fmla="*/ 9 h 130"/>
                <a:gd name="T56" fmla="*/ 8 w 42"/>
                <a:gd name="T57" fmla="*/ 5 h 130"/>
                <a:gd name="T58" fmla="*/ 7 w 42"/>
                <a:gd name="T59" fmla="*/ 5 h 130"/>
                <a:gd name="T60" fmla="*/ 7 w 42"/>
                <a:gd name="T61" fmla="*/ 5 h 130"/>
                <a:gd name="T62" fmla="*/ 7 w 42"/>
                <a:gd name="T63" fmla="*/ 1 h 130"/>
                <a:gd name="T64" fmla="*/ 7 w 42"/>
                <a:gd name="T65" fmla="*/ 1 h 130"/>
                <a:gd name="T66" fmla="*/ 7 w 42"/>
                <a:gd name="T67" fmla="*/ 5 h 130"/>
                <a:gd name="T68" fmla="*/ 7 w 42"/>
                <a:gd name="T69" fmla="*/ 5 h 130"/>
                <a:gd name="T70" fmla="*/ 7 w 42"/>
                <a:gd name="T71" fmla="*/ 5 h 130"/>
                <a:gd name="T72" fmla="*/ 7 w 42"/>
                <a:gd name="T73" fmla="*/ 5 h 130"/>
                <a:gd name="T74" fmla="*/ 7 w 42"/>
                <a:gd name="T75" fmla="*/ 5 h 130"/>
                <a:gd name="T76" fmla="*/ 7 w 42"/>
                <a:gd name="T77" fmla="*/ 5 h 130"/>
                <a:gd name="T78" fmla="*/ 7 w 42"/>
                <a:gd name="T79" fmla="*/ 5 h 130"/>
                <a:gd name="T80" fmla="*/ 5 w 42"/>
                <a:gd name="T81" fmla="*/ 5 h 130"/>
                <a:gd name="T82" fmla="*/ 4 w 42"/>
                <a:gd name="T83" fmla="*/ 8 h 130"/>
                <a:gd name="T84" fmla="*/ 2 w 42"/>
                <a:gd name="T85" fmla="*/ 10 h 130"/>
                <a:gd name="T86" fmla="*/ 1 w 42"/>
                <a:gd name="T87" fmla="*/ 12 h 130"/>
                <a:gd name="T88" fmla="*/ 5 w 42"/>
                <a:gd name="T89" fmla="*/ 13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30">
                  <a:moveTo>
                    <a:pt x="1" y="70"/>
                  </a:moveTo>
                  <a:cubicBezTo>
                    <a:pt x="1" y="70"/>
                    <a:pt x="0" y="71"/>
                    <a:pt x="2" y="75"/>
                  </a:cubicBezTo>
                  <a:cubicBezTo>
                    <a:pt x="3" y="76"/>
                    <a:pt x="3" y="74"/>
                    <a:pt x="6" y="77"/>
                  </a:cubicBezTo>
                  <a:cubicBezTo>
                    <a:pt x="6" y="77"/>
                    <a:pt x="6" y="77"/>
                    <a:pt x="6" y="76"/>
                  </a:cubicBezTo>
                  <a:cubicBezTo>
                    <a:pt x="6" y="75"/>
                    <a:pt x="7" y="74"/>
                    <a:pt x="6" y="71"/>
                  </a:cubicBezTo>
                  <a:cubicBezTo>
                    <a:pt x="6" y="71"/>
                    <a:pt x="7" y="70"/>
                    <a:pt x="7" y="70"/>
                  </a:cubicBezTo>
                  <a:cubicBezTo>
                    <a:pt x="7" y="69"/>
                    <a:pt x="6" y="68"/>
                    <a:pt x="7" y="67"/>
                  </a:cubicBezTo>
                  <a:cubicBezTo>
                    <a:pt x="7" y="66"/>
                    <a:pt x="7" y="64"/>
                    <a:pt x="7" y="64"/>
                  </a:cubicBezTo>
                  <a:cubicBezTo>
                    <a:pt x="8" y="63"/>
                    <a:pt x="8" y="66"/>
                    <a:pt x="8" y="67"/>
                  </a:cubicBezTo>
                  <a:cubicBezTo>
                    <a:pt x="8" y="68"/>
                    <a:pt x="7" y="83"/>
                    <a:pt x="8" y="87"/>
                  </a:cubicBezTo>
                  <a:cubicBezTo>
                    <a:pt x="8" y="88"/>
                    <a:pt x="8" y="90"/>
                    <a:pt x="8" y="90"/>
                  </a:cubicBezTo>
                  <a:cubicBezTo>
                    <a:pt x="8" y="90"/>
                    <a:pt x="6" y="93"/>
                    <a:pt x="7" y="96"/>
                  </a:cubicBezTo>
                  <a:cubicBezTo>
                    <a:pt x="7" y="96"/>
                    <a:pt x="6" y="103"/>
                    <a:pt x="6" y="104"/>
                  </a:cubicBezTo>
                  <a:cubicBezTo>
                    <a:pt x="6" y="106"/>
                    <a:pt x="5" y="113"/>
                    <a:pt x="5" y="114"/>
                  </a:cubicBezTo>
                  <a:cubicBezTo>
                    <a:pt x="6" y="116"/>
                    <a:pt x="7" y="117"/>
                    <a:pt x="7" y="118"/>
                  </a:cubicBezTo>
                  <a:cubicBezTo>
                    <a:pt x="7" y="122"/>
                    <a:pt x="4" y="125"/>
                    <a:pt x="6" y="129"/>
                  </a:cubicBezTo>
                  <a:cubicBezTo>
                    <a:pt x="7" y="130"/>
                    <a:pt x="11" y="127"/>
                    <a:pt x="11" y="124"/>
                  </a:cubicBezTo>
                  <a:cubicBezTo>
                    <a:pt x="12" y="119"/>
                    <a:pt x="13" y="120"/>
                    <a:pt x="13" y="120"/>
                  </a:cubicBezTo>
                  <a:cubicBezTo>
                    <a:pt x="13" y="119"/>
                    <a:pt x="14" y="117"/>
                    <a:pt x="14" y="117"/>
                  </a:cubicBezTo>
                  <a:cubicBezTo>
                    <a:pt x="13" y="117"/>
                    <a:pt x="14" y="116"/>
                    <a:pt x="14" y="115"/>
                  </a:cubicBezTo>
                  <a:cubicBezTo>
                    <a:pt x="14" y="114"/>
                    <a:pt x="15" y="106"/>
                    <a:pt x="15" y="105"/>
                  </a:cubicBezTo>
                  <a:cubicBezTo>
                    <a:pt x="16" y="104"/>
                    <a:pt x="15" y="103"/>
                    <a:pt x="15" y="103"/>
                  </a:cubicBezTo>
                  <a:cubicBezTo>
                    <a:pt x="15" y="103"/>
                    <a:pt x="15" y="95"/>
                    <a:pt x="15" y="94"/>
                  </a:cubicBezTo>
                  <a:cubicBezTo>
                    <a:pt x="16" y="90"/>
                    <a:pt x="18" y="84"/>
                    <a:pt x="19" y="72"/>
                  </a:cubicBezTo>
                  <a:cubicBezTo>
                    <a:pt x="20" y="70"/>
                    <a:pt x="22" y="83"/>
                    <a:pt x="24" y="89"/>
                  </a:cubicBezTo>
                  <a:cubicBezTo>
                    <a:pt x="24" y="89"/>
                    <a:pt x="26" y="98"/>
                    <a:pt x="25" y="103"/>
                  </a:cubicBezTo>
                  <a:cubicBezTo>
                    <a:pt x="24" y="107"/>
                    <a:pt x="25" y="112"/>
                    <a:pt x="25" y="113"/>
                  </a:cubicBezTo>
                  <a:cubicBezTo>
                    <a:pt x="25" y="113"/>
                    <a:pt x="24" y="116"/>
                    <a:pt x="25" y="117"/>
                  </a:cubicBezTo>
                  <a:cubicBezTo>
                    <a:pt x="27" y="118"/>
                    <a:pt x="26" y="119"/>
                    <a:pt x="26" y="120"/>
                  </a:cubicBezTo>
                  <a:cubicBezTo>
                    <a:pt x="26" y="120"/>
                    <a:pt x="26" y="121"/>
                    <a:pt x="27" y="121"/>
                  </a:cubicBezTo>
                  <a:cubicBezTo>
                    <a:pt x="27" y="122"/>
                    <a:pt x="27" y="125"/>
                    <a:pt x="27" y="125"/>
                  </a:cubicBezTo>
                  <a:cubicBezTo>
                    <a:pt x="27" y="126"/>
                    <a:pt x="29" y="130"/>
                    <a:pt x="30" y="130"/>
                  </a:cubicBezTo>
                  <a:cubicBezTo>
                    <a:pt x="32" y="130"/>
                    <a:pt x="34" y="125"/>
                    <a:pt x="34" y="125"/>
                  </a:cubicBezTo>
                  <a:cubicBezTo>
                    <a:pt x="34" y="125"/>
                    <a:pt x="33" y="123"/>
                    <a:pt x="33" y="122"/>
                  </a:cubicBezTo>
                  <a:cubicBezTo>
                    <a:pt x="33" y="122"/>
                    <a:pt x="34" y="115"/>
                    <a:pt x="33" y="113"/>
                  </a:cubicBezTo>
                  <a:cubicBezTo>
                    <a:pt x="33" y="109"/>
                    <a:pt x="34" y="106"/>
                    <a:pt x="33" y="102"/>
                  </a:cubicBezTo>
                  <a:cubicBezTo>
                    <a:pt x="33" y="101"/>
                    <a:pt x="33" y="98"/>
                    <a:pt x="32" y="95"/>
                  </a:cubicBezTo>
                  <a:cubicBezTo>
                    <a:pt x="31" y="93"/>
                    <a:pt x="33" y="82"/>
                    <a:pt x="33" y="81"/>
                  </a:cubicBezTo>
                  <a:cubicBezTo>
                    <a:pt x="32" y="80"/>
                    <a:pt x="34" y="68"/>
                    <a:pt x="34" y="66"/>
                  </a:cubicBezTo>
                  <a:cubicBezTo>
                    <a:pt x="33" y="64"/>
                    <a:pt x="33" y="53"/>
                    <a:pt x="33" y="51"/>
                  </a:cubicBezTo>
                  <a:cubicBezTo>
                    <a:pt x="32" y="49"/>
                    <a:pt x="32" y="48"/>
                    <a:pt x="32" y="47"/>
                  </a:cubicBezTo>
                  <a:cubicBezTo>
                    <a:pt x="32" y="47"/>
                    <a:pt x="34" y="44"/>
                    <a:pt x="34" y="42"/>
                  </a:cubicBezTo>
                  <a:cubicBezTo>
                    <a:pt x="34" y="41"/>
                    <a:pt x="36" y="48"/>
                    <a:pt x="36" y="49"/>
                  </a:cubicBezTo>
                  <a:cubicBezTo>
                    <a:pt x="36" y="49"/>
                    <a:pt x="35" y="53"/>
                    <a:pt x="36" y="55"/>
                  </a:cubicBezTo>
                  <a:cubicBezTo>
                    <a:pt x="37" y="57"/>
                    <a:pt x="37" y="59"/>
                    <a:pt x="37" y="61"/>
                  </a:cubicBezTo>
                  <a:cubicBezTo>
                    <a:pt x="37" y="62"/>
                    <a:pt x="35" y="68"/>
                    <a:pt x="35" y="69"/>
                  </a:cubicBezTo>
                  <a:cubicBezTo>
                    <a:pt x="35" y="70"/>
                    <a:pt x="35" y="71"/>
                    <a:pt x="35" y="71"/>
                  </a:cubicBezTo>
                  <a:cubicBezTo>
                    <a:pt x="35" y="71"/>
                    <a:pt x="34" y="73"/>
                    <a:pt x="34" y="74"/>
                  </a:cubicBezTo>
                  <a:cubicBezTo>
                    <a:pt x="34" y="74"/>
                    <a:pt x="35" y="75"/>
                    <a:pt x="35" y="72"/>
                  </a:cubicBezTo>
                  <a:cubicBezTo>
                    <a:pt x="36" y="70"/>
                    <a:pt x="35" y="75"/>
                    <a:pt x="35" y="75"/>
                  </a:cubicBezTo>
                  <a:cubicBezTo>
                    <a:pt x="35" y="76"/>
                    <a:pt x="35" y="77"/>
                    <a:pt x="38" y="75"/>
                  </a:cubicBezTo>
                  <a:cubicBezTo>
                    <a:pt x="38" y="75"/>
                    <a:pt x="41" y="75"/>
                    <a:pt x="40" y="72"/>
                  </a:cubicBezTo>
                  <a:cubicBezTo>
                    <a:pt x="40" y="72"/>
                    <a:pt x="41" y="71"/>
                    <a:pt x="41" y="71"/>
                  </a:cubicBezTo>
                  <a:cubicBezTo>
                    <a:pt x="41" y="70"/>
                    <a:pt x="41" y="69"/>
                    <a:pt x="41" y="68"/>
                  </a:cubicBezTo>
                  <a:cubicBezTo>
                    <a:pt x="42" y="66"/>
                    <a:pt x="42" y="61"/>
                    <a:pt x="42" y="61"/>
                  </a:cubicBezTo>
                  <a:cubicBezTo>
                    <a:pt x="42" y="58"/>
                    <a:pt x="42" y="57"/>
                    <a:pt x="42" y="53"/>
                  </a:cubicBezTo>
                  <a:cubicBezTo>
                    <a:pt x="42" y="49"/>
                    <a:pt x="42" y="48"/>
                    <a:pt x="41" y="45"/>
                  </a:cubicBezTo>
                  <a:cubicBezTo>
                    <a:pt x="40" y="41"/>
                    <a:pt x="41" y="35"/>
                    <a:pt x="40" y="31"/>
                  </a:cubicBezTo>
                  <a:cubicBezTo>
                    <a:pt x="39" y="26"/>
                    <a:pt x="40" y="27"/>
                    <a:pt x="39" y="24"/>
                  </a:cubicBezTo>
                  <a:cubicBezTo>
                    <a:pt x="37" y="21"/>
                    <a:pt x="36" y="21"/>
                    <a:pt x="36" y="21"/>
                  </a:cubicBezTo>
                  <a:cubicBezTo>
                    <a:pt x="35" y="20"/>
                    <a:pt x="34" y="18"/>
                    <a:pt x="33" y="18"/>
                  </a:cubicBezTo>
                  <a:cubicBezTo>
                    <a:pt x="33" y="18"/>
                    <a:pt x="33" y="12"/>
                    <a:pt x="32" y="12"/>
                  </a:cubicBezTo>
                  <a:cubicBezTo>
                    <a:pt x="31" y="11"/>
                    <a:pt x="29" y="4"/>
                    <a:pt x="27" y="3"/>
                  </a:cubicBezTo>
                  <a:cubicBezTo>
                    <a:pt x="26" y="2"/>
                    <a:pt x="24" y="0"/>
                    <a:pt x="23" y="1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2"/>
                    <a:pt x="15" y="2"/>
                    <a:pt x="15" y="3"/>
                  </a:cubicBezTo>
                  <a:cubicBezTo>
                    <a:pt x="15" y="3"/>
                    <a:pt x="14" y="5"/>
                    <a:pt x="14" y="6"/>
                  </a:cubicBezTo>
                  <a:cubicBezTo>
                    <a:pt x="14" y="6"/>
                    <a:pt x="15" y="7"/>
                    <a:pt x="14" y="8"/>
                  </a:cubicBezTo>
                  <a:cubicBezTo>
                    <a:pt x="13" y="9"/>
                    <a:pt x="12" y="11"/>
                    <a:pt x="12" y="11"/>
                  </a:cubicBezTo>
                  <a:cubicBezTo>
                    <a:pt x="12" y="11"/>
                    <a:pt x="13" y="12"/>
                    <a:pt x="13" y="12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4" y="13"/>
                    <a:pt x="13" y="13"/>
                    <a:pt x="13" y="13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4" y="15"/>
                    <a:pt x="13" y="15"/>
                    <a:pt x="14" y="16"/>
                  </a:cubicBezTo>
                  <a:cubicBezTo>
                    <a:pt x="14" y="17"/>
                    <a:pt x="14" y="17"/>
                    <a:pt x="16" y="17"/>
                  </a:cubicBezTo>
                  <a:cubicBezTo>
                    <a:pt x="17" y="17"/>
                    <a:pt x="18" y="17"/>
                    <a:pt x="18" y="19"/>
                  </a:cubicBezTo>
                  <a:cubicBezTo>
                    <a:pt x="18" y="20"/>
                    <a:pt x="17" y="21"/>
                    <a:pt x="16" y="22"/>
                  </a:cubicBezTo>
                  <a:cubicBezTo>
                    <a:pt x="15" y="23"/>
                    <a:pt x="11" y="23"/>
                    <a:pt x="10" y="25"/>
                  </a:cubicBezTo>
                  <a:cubicBezTo>
                    <a:pt x="9" y="26"/>
                    <a:pt x="8" y="30"/>
                    <a:pt x="8" y="31"/>
                  </a:cubicBezTo>
                  <a:cubicBezTo>
                    <a:pt x="7" y="32"/>
                    <a:pt x="5" y="39"/>
                    <a:pt x="5" y="40"/>
                  </a:cubicBezTo>
                  <a:cubicBezTo>
                    <a:pt x="5" y="41"/>
                    <a:pt x="4" y="43"/>
                    <a:pt x="4" y="45"/>
                  </a:cubicBezTo>
                  <a:cubicBezTo>
                    <a:pt x="4" y="48"/>
                    <a:pt x="3" y="49"/>
                    <a:pt x="4" y="51"/>
                  </a:cubicBezTo>
                  <a:cubicBezTo>
                    <a:pt x="4" y="51"/>
                    <a:pt x="2" y="52"/>
                    <a:pt x="3" y="57"/>
                  </a:cubicBezTo>
                  <a:cubicBezTo>
                    <a:pt x="3" y="59"/>
                    <a:pt x="2" y="58"/>
                    <a:pt x="2" y="62"/>
                  </a:cubicBezTo>
                  <a:cubicBezTo>
                    <a:pt x="2" y="62"/>
                    <a:pt x="1" y="63"/>
                    <a:pt x="1" y="65"/>
                  </a:cubicBezTo>
                  <a:cubicBezTo>
                    <a:pt x="1" y="66"/>
                    <a:pt x="0" y="68"/>
                    <a:pt x="1" y="70"/>
                  </a:cubicBezTo>
                  <a:close/>
                  <a:moveTo>
                    <a:pt x="5" y="71"/>
                  </a:moveTo>
                  <a:cubicBezTo>
                    <a:pt x="5" y="71"/>
                    <a:pt x="5" y="76"/>
                    <a:pt x="5" y="75"/>
                  </a:cubicBezTo>
                  <a:cubicBezTo>
                    <a:pt x="4" y="73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Freeform 324"/>
            <p:cNvSpPr>
              <a:spLocks noEditPoints="1"/>
            </p:cNvSpPr>
            <p:nvPr/>
          </p:nvSpPr>
          <p:spPr bwMode="auto">
            <a:xfrm>
              <a:off x="3620" y="2127"/>
              <a:ext cx="48" cy="138"/>
            </a:xfrm>
            <a:custGeom>
              <a:avLst/>
              <a:gdLst>
                <a:gd name="T0" fmla="*/ 9 w 52"/>
                <a:gd name="T1" fmla="*/ 5 h 151"/>
                <a:gd name="T2" fmla="*/ 6 w 52"/>
                <a:gd name="T3" fmla="*/ 5 h 151"/>
                <a:gd name="T4" fmla="*/ 6 w 52"/>
                <a:gd name="T5" fmla="*/ 5 h 151"/>
                <a:gd name="T6" fmla="*/ 6 w 52"/>
                <a:gd name="T7" fmla="*/ 5 h 151"/>
                <a:gd name="T8" fmla="*/ 6 w 52"/>
                <a:gd name="T9" fmla="*/ 4 h 151"/>
                <a:gd name="T10" fmla="*/ 6 w 52"/>
                <a:gd name="T11" fmla="*/ 1 h 151"/>
                <a:gd name="T12" fmla="*/ 6 w 52"/>
                <a:gd name="T13" fmla="*/ 2 h 151"/>
                <a:gd name="T14" fmla="*/ 6 w 52"/>
                <a:gd name="T15" fmla="*/ 5 h 151"/>
                <a:gd name="T16" fmla="*/ 6 w 52"/>
                <a:gd name="T17" fmla="*/ 5 h 151"/>
                <a:gd name="T18" fmla="*/ 6 w 52"/>
                <a:gd name="T19" fmla="*/ 5 h 151"/>
                <a:gd name="T20" fmla="*/ 6 w 52"/>
                <a:gd name="T21" fmla="*/ 5 h 151"/>
                <a:gd name="T22" fmla="*/ 6 w 52"/>
                <a:gd name="T23" fmla="*/ 5 h 151"/>
                <a:gd name="T24" fmla="*/ 6 w 52"/>
                <a:gd name="T25" fmla="*/ 5 h 151"/>
                <a:gd name="T26" fmla="*/ 6 w 52"/>
                <a:gd name="T27" fmla="*/ 8 h 151"/>
                <a:gd name="T28" fmla="*/ 6 w 52"/>
                <a:gd name="T29" fmla="*/ 10 h 151"/>
                <a:gd name="T30" fmla="*/ 6 w 52"/>
                <a:gd name="T31" fmla="*/ 11 h 151"/>
                <a:gd name="T32" fmla="*/ 6 w 52"/>
                <a:gd name="T33" fmla="*/ 12 h 151"/>
                <a:gd name="T34" fmla="*/ 6 w 52"/>
                <a:gd name="T35" fmla="*/ 15 h 151"/>
                <a:gd name="T36" fmla="*/ 6 w 52"/>
                <a:gd name="T37" fmla="*/ 20 h 151"/>
                <a:gd name="T38" fmla="*/ 1 w 52"/>
                <a:gd name="T39" fmla="*/ 22 h 151"/>
                <a:gd name="T40" fmla="*/ 6 w 52"/>
                <a:gd name="T41" fmla="*/ 21 h 151"/>
                <a:gd name="T42" fmla="*/ 6 w 52"/>
                <a:gd name="T43" fmla="*/ 20 h 151"/>
                <a:gd name="T44" fmla="*/ 6 w 52"/>
                <a:gd name="T45" fmla="*/ 15 h 151"/>
                <a:gd name="T46" fmla="*/ 6 w 52"/>
                <a:gd name="T47" fmla="*/ 15 h 151"/>
                <a:gd name="T48" fmla="*/ 6 w 52"/>
                <a:gd name="T49" fmla="*/ 16 h 151"/>
                <a:gd name="T50" fmla="*/ 6 w 52"/>
                <a:gd name="T51" fmla="*/ 18 h 151"/>
                <a:gd name="T52" fmla="*/ 6 w 52"/>
                <a:gd name="T53" fmla="*/ 22 h 151"/>
                <a:gd name="T54" fmla="*/ 7 w 52"/>
                <a:gd name="T55" fmla="*/ 22 h 151"/>
                <a:gd name="T56" fmla="*/ 8 w 52"/>
                <a:gd name="T57" fmla="*/ 22 h 151"/>
                <a:gd name="T58" fmla="*/ 8 w 52"/>
                <a:gd name="T59" fmla="*/ 16 h 151"/>
                <a:gd name="T60" fmla="*/ 8 w 52"/>
                <a:gd name="T61" fmla="*/ 13 h 151"/>
                <a:gd name="T62" fmla="*/ 8 w 52"/>
                <a:gd name="T63" fmla="*/ 12 h 151"/>
                <a:gd name="T64" fmla="*/ 9 w 52"/>
                <a:gd name="T65" fmla="*/ 11 h 151"/>
                <a:gd name="T66" fmla="*/ 9 w 52"/>
                <a:gd name="T67" fmla="*/ 10 h 151"/>
                <a:gd name="T68" fmla="*/ 10 w 52"/>
                <a:gd name="T69" fmla="*/ 8 h 151"/>
                <a:gd name="T70" fmla="*/ 7 w 52"/>
                <a:gd name="T71" fmla="*/ 10 h 151"/>
                <a:gd name="T72" fmla="*/ 7 w 52"/>
                <a:gd name="T73" fmla="*/ 9 h 151"/>
                <a:gd name="T74" fmla="*/ 7 w 52"/>
                <a:gd name="T75" fmla="*/ 10 h 15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2" h="151">
                  <a:moveTo>
                    <a:pt x="51" y="51"/>
                  </a:moveTo>
                  <a:cubicBezTo>
                    <a:pt x="50" y="43"/>
                    <a:pt x="49" y="43"/>
                    <a:pt x="49" y="41"/>
                  </a:cubicBezTo>
                  <a:cubicBezTo>
                    <a:pt x="48" y="34"/>
                    <a:pt x="45" y="30"/>
                    <a:pt x="41" y="28"/>
                  </a:cubicBezTo>
                  <a:cubicBezTo>
                    <a:pt x="38" y="27"/>
                    <a:pt x="35" y="24"/>
                    <a:pt x="35" y="24"/>
                  </a:cubicBezTo>
                  <a:cubicBezTo>
                    <a:pt x="33" y="20"/>
                    <a:pt x="32" y="22"/>
                    <a:pt x="32" y="21"/>
                  </a:cubicBezTo>
                  <a:cubicBezTo>
                    <a:pt x="32" y="21"/>
                    <a:pt x="32" y="18"/>
                    <a:pt x="32" y="16"/>
                  </a:cubicBezTo>
                  <a:cubicBezTo>
                    <a:pt x="32" y="16"/>
                    <a:pt x="33" y="16"/>
                    <a:pt x="33" y="16"/>
                  </a:cubicBezTo>
                  <a:cubicBezTo>
                    <a:pt x="34" y="15"/>
                    <a:pt x="33" y="11"/>
                    <a:pt x="33" y="12"/>
                  </a:cubicBezTo>
                  <a:cubicBezTo>
                    <a:pt x="33" y="12"/>
                    <a:pt x="33" y="11"/>
                    <a:pt x="33" y="8"/>
                  </a:cubicBezTo>
                  <a:cubicBezTo>
                    <a:pt x="33" y="6"/>
                    <a:pt x="32" y="4"/>
                    <a:pt x="32" y="4"/>
                  </a:cubicBezTo>
                  <a:cubicBezTo>
                    <a:pt x="32" y="3"/>
                    <a:pt x="30" y="2"/>
                    <a:pt x="30" y="2"/>
                  </a:cubicBezTo>
                  <a:cubicBezTo>
                    <a:pt x="30" y="2"/>
                    <a:pt x="28" y="2"/>
                    <a:pt x="27" y="1"/>
                  </a:cubicBezTo>
                  <a:cubicBezTo>
                    <a:pt x="26" y="0"/>
                    <a:pt x="26" y="2"/>
                    <a:pt x="25" y="2"/>
                  </a:cubicBezTo>
                  <a:cubicBezTo>
                    <a:pt x="22" y="0"/>
                    <a:pt x="23" y="3"/>
                    <a:pt x="22" y="2"/>
                  </a:cubicBezTo>
                  <a:cubicBezTo>
                    <a:pt x="21" y="2"/>
                    <a:pt x="21" y="3"/>
                    <a:pt x="20" y="3"/>
                  </a:cubicBezTo>
                  <a:cubicBezTo>
                    <a:pt x="19" y="4"/>
                    <a:pt x="19" y="5"/>
                    <a:pt x="19" y="5"/>
                  </a:cubicBezTo>
                  <a:cubicBezTo>
                    <a:pt x="18" y="6"/>
                    <a:pt x="19" y="7"/>
                    <a:pt x="18" y="8"/>
                  </a:cubicBezTo>
                  <a:cubicBezTo>
                    <a:pt x="18" y="10"/>
                    <a:pt x="19" y="11"/>
                    <a:pt x="19" y="11"/>
                  </a:cubicBezTo>
                  <a:cubicBezTo>
                    <a:pt x="19" y="11"/>
                    <a:pt x="20" y="13"/>
                    <a:pt x="20" y="13"/>
                  </a:cubicBezTo>
                  <a:cubicBezTo>
                    <a:pt x="19" y="13"/>
                    <a:pt x="21" y="17"/>
                    <a:pt x="22" y="17"/>
                  </a:cubicBezTo>
                  <a:cubicBezTo>
                    <a:pt x="23" y="18"/>
                    <a:pt x="23" y="23"/>
                    <a:pt x="22" y="23"/>
                  </a:cubicBezTo>
                  <a:cubicBezTo>
                    <a:pt x="22" y="23"/>
                    <a:pt x="21" y="23"/>
                    <a:pt x="21" y="24"/>
                  </a:cubicBezTo>
                  <a:cubicBezTo>
                    <a:pt x="21" y="24"/>
                    <a:pt x="19" y="27"/>
                    <a:pt x="19" y="27"/>
                  </a:cubicBezTo>
                  <a:cubicBezTo>
                    <a:pt x="18" y="27"/>
                    <a:pt x="16" y="28"/>
                    <a:pt x="16" y="28"/>
                  </a:cubicBezTo>
                  <a:cubicBezTo>
                    <a:pt x="16" y="28"/>
                    <a:pt x="15" y="29"/>
                    <a:pt x="14" y="29"/>
                  </a:cubicBezTo>
                  <a:cubicBezTo>
                    <a:pt x="13" y="30"/>
                    <a:pt x="13" y="30"/>
                    <a:pt x="12" y="31"/>
                  </a:cubicBezTo>
                  <a:cubicBezTo>
                    <a:pt x="9" y="33"/>
                    <a:pt x="8" y="44"/>
                    <a:pt x="7" y="49"/>
                  </a:cubicBezTo>
                  <a:cubicBezTo>
                    <a:pt x="6" y="54"/>
                    <a:pt x="8" y="52"/>
                    <a:pt x="7" y="54"/>
                  </a:cubicBezTo>
                  <a:cubicBezTo>
                    <a:pt x="7" y="56"/>
                    <a:pt x="8" y="62"/>
                    <a:pt x="8" y="62"/>
                  </a:cubicBezTo>
                  <a:cubicBezTo>
                    <a:pt x="8" y="62"/>
                    <a:pt x="7" y="64"/>
                    <a:pt x="7" y="64"/>
                  </a:cubicBezTo>
                  <a:cubicBezTo>
                    <a:pt x="7" y="64"/>
                    <a:pt x="6" y="65"/>
                    <a:pt x="7" y="66"/>
                  </a:cubicBezTo>
                  <a:cubicBezTo>
                    <a:pt x="7" y="67"/>
                    <a:pt x="8" y="66"/>
                    <a:pt x="8" y="67"/>
                  </a:cubicBezTo>
                  <a:cubicBezTo>
                    <a:pt x="8" y="68"/>
                    <a:pt x="9" y="69"/>
                    <a:pt x="9" y="69"/>
                  </a:cubicBezTo>
                  <a:cubicBezTo>
                    <a:pt x="9" y="69"/>
                    <a:pt x="9" y="70"/>
                    <a:pt x="10" y="72"/>
                  </a:cubicBezTo>
                  <a:cubicBezTo>
                    <a:pt x="12" y="75"/>
                    <a:pt x="10" y="84"/>
                    <a:pt x="10" y="84"/>
                  </a:cubicBezTo>
                  <a:cubicBezTo>
                    <a:pt x="10" y="85"/>
                    <a:pt x="13" y="102"/>
                    <a:pt x="13" y="102"/>
                  </a:cubicBezTo>
                  <a:cubicBezTo>
                    <a:pt x="12" y="103"/>
                    <a:pt x="13" y="105"/>
                    <a:pt x="12" y="107"/>
                  </a:cubicBezTo>
                  <a:cubicBezTo>
                    <a:pt x="11" y="110"/>
                    <a:pt x="10" y="133"/>
                    <a:pt x="10" y="134"/>
                  </a:cubicBezTo>
                  <a:cubicBezTo>
                    <a:pt x="9" y="135"/>
                    <a:pt x="4" y="137"/>
                    <a:pt x="3" y="137"/>
                  </a:cubicBezTo>
                  <a:cubicBezTo>
                    <a:pt x="1" y="138"/>
                    <a:pt x="0" y="137"/>
                    <a:pt x="1" y="139"/>
                  </a:cubicBezTo>
                  <a:cubicBezTo>
                    <a:pt x="3" y="141"/>
                    <a:pt x="11" y="140"/>
                    <a:pt x="12" y="139"/>
                  </a:cubicBezTo>
                  <a:cubicBezTo>
                    <a:pt x="12" y="139"/>
                    <a:pt x="15" y="137"/>
                    <a:pt x="16" y="137"/>
                  </a:cubicBezTo>
                  <a:cubicBezTo>
                    <a:pt x="16" y="138"/>
                    <a:pt x="21" y="137"/>
                    <a:pt x="21" y="136"/>
                  </a:cubicBezTo>
                  <a:cubicBezTo>
                    <a:pt x="21" y="135"/>
                    <a:pt x="20" y="129"/>
                    <a:pt x="20" y="127"/>
                  </a:cubicBezTo>
                  <a:cubicBezTo>
                    <a:pt x="25" y="107"/>
                    <a:pt x="22" y="105"/>
                    <a:pt x="22" y="105"/>
                  </a:cubicBezTo>
                  <a:cubicBezTo>
                    <a:pt x="24" y="104"/>
                    <a:pt x="24" y="99"/>
                    <a:pt x="25" y="96"/>
                  </a:cubicBezTo>
                  <a:cubicBezTo>
                    <a:pt x="25" y="90"/>
                    <a:pt x="26" y="88"/>
                    <a:pt x="26" y="88"/>
                  </a:cubicBezTo>
                  <a:cubicBezTo>
                    <a:pt x="26" y="88"/>
                    <a:pt x="28" y="90"/>
                    <a:pt x="29" y="94"/>
                  </a:cubicBezTo>
                  <a:cubicBezTo>
                    <a:pt x="30" y="97"/>
                    <a:pt x="31" y="101"/>
                    <a:pt x="31" y="103"/>
                  </a:cubicBezTo>
                  <a:cubicBezTo>
                    <a:pt x="31" y="105"/>
                    <a:pt x="32" y="107"/>
                    <a:pt x="33" y="109"/>
                  </a:cubicBezTo>
                  <a:cubicBezTo>
                    <a:pt x="33" y="110"/>
                    <a:pt x="34" y="110"/>
                    <a:pt x="34" y="111"/>
                  </a:cubicBezTo>
                  <a:cubicBezTo>
                    <a:pt x="33" y="117"/>
                    <a:pt x="34" y="116"/>
                    <a:pt x="34" y="121"/>
                  </a:cubicBezTo>
                  <a:cubicBezTo>
                    <a:pt x="34" y="133"/>
                    <a:pt x="36" y="137"/>
                    <a:pt x="37" y="140"/>
                  </a:cubicBezTo>
                  <a:cubicBezTo>
                    <a:pt x="37" y="140"/>
                    <a:pt x="36" y="142"/>
                    <a:pt x="38" y="143"/>
                  </a:cubicBezTo>
                  <a:cubicBezTo>
                    <a:pt x="39" y="143"/>
                    <a:pt x="39" y="143"/>
                    <a:pt x="39" y="143"/>
                  </a:cubicBezTo>
                  <a:cubicBezTo>
                    <a:pt x="39" y="144"/>
                    <a:pt x="39" y="147"/>
                    <a:pt x="40" y="148"/>
                  </a:cubicBezTo>
                  <a:cubicBezTo>
                    <a:pt x="42" y="150"/>
                    <a:pt x="50" y="151"/>
                    <a:pt x="48" y="146"/>
                  </a:cubicBezTo>
                  <a:cubicBezTo>
                    <a:pt x="45" y="143"/>
                    <a:pt x="46" y="140"/>
                    <a:pt x="46" y="140"/>
                  </a:cubicBezTo>
                  <a:cubicBezTo>
                    <a:pt x="45" y="113"/>
                    <a:pt x="43" y="119"/>
                    <a:pt x="44" y="117"/>
                  </a:cubicBezTo>
                  <a:cubicBezTo>
                    <a:pt x="44" y="114"/>
                    <a:pt x="44" y="112"/>
                    <a:pt x="44" y="111"/>
                  </a:cubicBezTo>
                  <a:cubicBezTo>
                    <a:pt x="43" y="108"/>
                    <a:pt x="43" y="105"/>
                    <a:pt x="43" y="104"/>
                  </a:cubicBezTo>
                  <a:cubicBezTo>
                    <a:pt x="46" y="88"/>
                    <a:pt x="42" y="86"/>
                    <a:pt x="43" y="84"/>
                  </a:cubicBezTo>
                  <a:cubicBezTo>
                    <a:pt x="44" y="82"/>
                    <a:pt x="42" y="77"/>
                    <a:pt x="42" y="76"/>
                  </a:cubicBezTo>
                  <a:cubicBezTo>
                    <a:pt x="42" y="76"/>
                    <a:pt x="44" y="73"/>
                    <a:pt x="44" y="73"/>
                  </a:cubicBezTo>
                  <a:cubicBezTo>
                    <a:pt x="46" y="74"/>
                    <a:pt x="45" y="71"/>
                    <a:pt x="46" y="71"/>
                  </a:cubicBezTo>
                  <a:cubicBezTo>
                    <a:pt x="46" y="71"/>
                    <a:pt x="49" y="69"/>
                    <a:pt x="49" y="69"/>
                  </a:cubicBezTo>
                  <a:cubicBezTo>
                    <a:pt x="49" y="68"/>
                    <a:pt x="49" y="66"/>
                    <a:pt x="49" y="66"/>
                  </a:cubicBezTo>
                  <a:cubicBezTo>
                    <a:pt x="50" y="66"/>
                    <a:pt x="50" y="64"/>
                    <a:pt x="50" y="64"/>
                  </a:cubicBezTo>
                  <a:cubicBezTo>
                    <a:pt x="49" y="63"/>
                    <a:pt x="50" y="61"/>
                    <a:pt x="50" y="61"/>
                  </a:cubicBezTo>
                  <a:cubicBezTo>
                    <a:pt x="50" y="61"/>
                    <a:pt x="52" y="59"/>
                    <a:pt x="51" y="51"/>
                  </a:cubicBezTo>
                  <a:close/>
                  <a:moveTo>
                    <a:pt x="42" y="63"/>
                  </a:moveTo>
                  <a:cubicBezTo>
                    <a:pt x="41" y="66"/>
                    <a:pt x="41" y="64"/>
                    <a:pt x="41" y="64"/>
                  </a:cubicBezTo>
                  <a:cubicBezTo>
                    <a:pt x="41" y="64"/>
                    <a:pt x="42" y="61"/>
                    <a:pt x="40" y="59"/>
                  </a:cubicBezTo>
                  <a:cubicBezTo>
                    <a:pt x="39" y="58"/>
                    <a:pt x="41" y="55"/>
                    <a:pt x="41" y="55"/>
                  </a:cubicBezTo>
                  <a:cubicBezTo>
                    <a:pt x="41" y="55"/>
                    <a:pt x="42" y="50"/>
                    <a:pt x="42" y="49"/>
                  </a:cubicBezTo>
                  <a:cubicBezTo>
                    <a:pt x="42" y="49"/>
                    <a:pt x="44" y="59"/>
                    <a:pt x="42" y="6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1" name="Freeform 325"/>
            <p:cNvSpPr>
              <a:spLocks noEditPoints="1"/>
            </p:cNvSpPr>
            <p:nvPr/>
          </p:nvSpPr>
          <p:spPr bwMode="auto">
            <a:xfrm>
              <a:off x="3839" y="1825"/>
              <a:ext cx="40" cy="117"/>
            </a:xfrm>
            <a:custGeom>
              <a:avLst/>
              <a:gdLst>
                <a:gd name="T0" fmla="*/ 9 w 43"/>
                <a:gd name="T1" fmla="*/ 5 h 128"/>
                <a:gd name="T2" fmla="*/ 7 w 43"/>
                <a:gd name="T3" fmla="*/ 5 h 128"/>
                <a:gd name="T4" fmla="*/ 7 w 43"/>
                <a:gd name="T5" fmla="*/ 5 h 128"/>
                <a:gd name="T6" fmla="*/ 7 w 43"/>
                <a:gd name="T7" fmla="*/ 5 h 128"/>
                <a:gd name="T8" fmla="*/ 7 w 43"/>
                <a:gd name="T9" fmla="*/ 3 h 128"/>
                <a:gd name="T10" fmla="*/ 7 w 43"/>
                <a:gd name="T11" fmla="*/ 1 h 128"/>
                <a:gd name="T12" fmla="*/ 7 w 43"/>
                <a:gd name="T13" fmla="*/ 2 h 128"/>
                <a:gd name="T14" fmla="*/ 7 w 43"/>
                <a:gd name="T15" fmla="*/ 5 h 128"/>
                <a:gd name="T16" fmla="*/ 7 w 43"/>
                <a:gd name="T17" fmla="*/ 5 h 128"/>
                <a:gd name="T18" fmla="*/ 7 w 43"/>
                <a:gd name="T19" fmla="*/ 5 h 128"/>
                <a:gd name="T20" fmla="*/ 7 w 43"/>
                <a:gd name="T21" fmla="*/ 5 h 128"/>
                <a:gd name="T22" fmla="*/ 7 w 43"/>
                <a:gd name="T23" fmla="*/ 5 h 128"/>
                <a:gd name="T24" fmla="*/ 7 w 43"/>
                <a:gd name="T25" fmla="*/ 5 h 128"/>
                <a:gd name="T26" fmla="*/ 5 w 43"/>
                <a:gd name="T27" fmla="*/ 7 h 128"/>
                <a:gd name="T28" fmla="*/ 5 w 43"/>
                <a:gd name="T29" fmla="*/ 8 h 128"/>
                <a:gd name="T30" fmla="*/ 6 w 43"/>
                <a:gd name="T31" fmla="*/ 9 h 128"/>
                <a:gd name="T32" fmla="*/ 7 w 43"/>
                <a:gd name="T33" fmla="*/ 10 h 128"/>
                <a:gd name="T34" fmla="*/ 7 w 43"/>
                <a:gd name="T35" fmla="*/ 14 h 128"/>
                <a:gd name="T36" fmla="*/ 7 w 43"/>
                <a:gd name="T37" fmla="*/ 17 h 128"/>
                <a:gd name="T38" fmla="*/ 0 w 43"/>
                <a:gd name="T39" fmla="*/ 18 h 128"/>
                <a:gd name="T40" fmla="*/ 7 w 43"/>
                <a:gd name="T41" fmla="*/ 18 h 128"/>
                <a:gd name="T42" fmla="*/ 7 w 43"/>
                <a:gd name="T43" fmla="*/ 16 h 128"/>
                <a:gd name="T44" fmla="*/ 7 w 43"/>
                <a:gd name="T45" fmla="*/ 13 h 128"/>
                <a:gd name="T46" fmla="*/ 7 w 43"/>
                <a:gd name="T47" fmla="*/ 13 h 128"/>
                <a:gd name="T48" fmla="*/ 7 w 43"/>
                <a:gd name="T49" fmla="*/ 14 h 128"/>
                <a:gd name="T50" fmla="*/ 7 w 43"/>
                <a:gd name="T51" fmla="*/ 16 h 128"/>
                <a:gd name="T52" fmla="*/ 7 w 43"/>
                <a:gd name="T53" fmla="*/ 18 h 128"/>
                <a:gd name="T54" fmla="*/ 7 w 43"/>
                <a:gd name="T55" fmla="*/ 19 h 128"/>
                <a:gd name="T56" fmla="*/ 8 w 43"/>
                <a:gd name="T57" fmla="*/ 18 h 128"/>
                <a:gd name="T58" fmla="*/ 7 w 43"/>
                <a:gd name="T59" fmla="*/ 15 h 128"/>
                <a:gd name="T60" fmla="*/ 7 w 43"/>
                <a:gd name="T61" fmla="*/ 11 h 128"/>
                <a:gd name="T62" fmla="*/ 7 w 43"/>
                <a:gd name="T63" fmla="*/ 10 h 128"/>
                <a:gd name="T64" fmla="*/ 9 w 43"/>
                <a:gd name="T65" fmla="*/ 9 h 128"/>
                <a:gd name="T66" fmla="*/ 9 w 43"/>
                <a:gd name="T67" fmla="*/ 8 h 128"/>
                <a:gd name="T68" fmla="*/ 9 w 43"/>
                <a:gd name="T69" fmla="*/ 6 h 128"/>
                <a:gd name="T70" fmla="*/ 7 w 43"/>
                <a:gd name="T71" fmla="*/ 8 h 128"/>
                <a:gd name="T72" fmla="*/ 7 w 43"/>
                <a:gd name="T73" fmla="*/ 7 h 128"/>
                <a:gd name="T74" fmla="*/ 7 w 43"/>
                <a:gd name="T75" fmla="*/ 8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28">
                  <a:moveTo>
                    <a:pt x="42" y="43"/>
                  </a:moveTo>
                  <a:cubicBezTo>
                    <a:pt x="42" y="36"/>
                    <a:pt x="41" y="36"/>
                    <a:pt x="41" y="35"/>
                  </a:cubicBezTo>
                  <a:cubicBezTo>
                    <a:pt x="40" y="29"/>
                    <a:pt x="37" y="25"/>
                    <a:pt x="34" y="24"/>
                  </a:cubicBezTo>
                  <a:cubicBezTo>
                    <a:pt x="31" y="23"/>
                    <a:pt x="29" y="21"/>
                    <a:pt x="29" y="21"/>
                  </a:cubicBezTo>
                  <a:cubicBezTo>
                    <a:pt x="28" y="17"/>
                    <a:pt x="27" y="19"/>
                    <a:pt x="27" y="18"/>
                  </a:cubicBezTo>
                  <a:cubicBezTo>
                    <a:pt x="27" y="17"/>
                    <a:pt x="26" y="15"/>
                    <a:pt x="26" y="14"/>
                  </a:cubicBezTo>
                  <a:cubicBezTo>
                    <a:pt x="26" y="14"/>
                    <a:pt x="27" y="13"/>
                    <a:pt x="27" y="13"/>
                  </a:cubicBezTo>
                  <a:cubicBezTo>
                    <a:pt x="28" y="12"/>
                    <a:pt x="27" y="10"/>
                    <a:pt x="27" y="10"/>
                  </a:cubicBezTo>
                  <a:cubicBezTo>
                    <a:pt x="27" y="10"/>
                    <a:pt x="27" y="9"/>
                    <a:pt x="27" y="7"/>
                  </a:cubicBezTo>
                  <a:cubicBezTo>
                    <a:pt x="28" y="5"/>
                    <a:pt x="26" y="3"/>
                    <a:pt x="26" y="3"/>
                  </a:cubicBezTo>
                  <a:cubicBezTo>
                    <a:pt x="26" y="2"/>
                    <a:pt x="25" y="2"/>
                    <a:pt x="25" y="2"/>
                  </a:cubicBezTo>
                  <a:cubicBezTo>
                    <a:pt x="25" y="2"/>
                    <a:pt x="23" y="1"/>
                    <a:pt x="22" y="1"/>
                  </a:cubicBezTo>
                  <a:cubicBezTo>
                    <a:pt x="22" y="0"/>
                    <a:pt x="21" y="1"/>
                    <a:pt x="20" y="1"/>
                  </a:cubicBezTo>
                  <a:cubicBezTo>
                    <a:pt x="18" y="0"/>
                    <a:pt x="19" y="2"/>
                    <a:pt x="18" y="2"/>
                  </a:cubicBezTo>
                  <a:cubicBezTo>
                    <a:pt x="17" y="2"/>
                    <a:pt x="17" y="3"/>
                    <a:pt x="17" y="3"/>
                  </a:cubicBezTo>
                  <a:cubicBezTo>
                    <a:pt x="15" y="3"/>
                    <a:pt x="16" y="4"/>
                    <a:pt x="15" y="5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4" y="8"/>
                    <a:pt x="15" y="9"/>
                    <a:pt x="15" y="9"/>
                  </a:cubicBezTo>
                  <a:cubicBezTo>
                    <a:pt x="15" y="9"/>
                    <a:pt x="17" y="11"/>
                    <a:pt x="16" y="11"/>
                  </a:cubicBezTo>
                  <a:cubicBezTo>
                    <a:pt x="15" y="11"/>
                    <a:pt x="17" y="14"/>
                    <a:pt x="18" y="15"/>
                  </a:cubicBezTo>
                  <a:cubicBezTo>
                    <a:pt x="18" y="15"/>
                    <a:pt x="19" y="19"/>
                    <a:pt x="18" y="19"/>
                  </a:cubicBezTo>
                  <a:cubicBezTo>
                    <a:pt x="18" y="19"/>
                    <a:pt x="17" y="19"/>
                    <a:pt x="17" y="20"/>
                  </a:cubicBezTo>
                  <a:cubicBezTo>
                    <a:pt x="17" y="20"/>
                    <a:pt x="16" y="23"/>
                    <a:pt x="15" y="23"/>
                  </a:cubicBezTo>
                  <a:cubicBezTo>
                    <a:pt x="14" y="23"/>
                    <a:pt x="13" y="24"/>
                    <a:pt x="13" y="24"/>
                  </a:cubicBezTo>
                  <a:cubicBezTo>
                    <a:pt x="13" y="24"/>
                    <a:pt x="12" y="24"/>
                    <a:pt x="11" y="25"/>
                  </a:cubicBezTo>
                  <a:cubicBezTo>
                    <a:pt x="10" y="25"/>
                    <a:pt x="10" y="26"/>
                    <a:pt x="9" y="26"/>
                  </a:cubicBezTo>
                  <a:cubicBezTo>
                    <a:pt x="7" y="28"/>
                    <a:pt x="6" y="37"/>
                    <a:pt x="5" y="41"/>
                  </a:cubicBezTo>
                  <a:cubicBezTo>
                    <a:pt x="5" y="45"/>
                    <a:pt x="6" y="44"/>
                    <a:pt x="5" y="46"/>
                  </a:cubicBezTo>
                  <a:cubicBezTo>
                    <a:pt x="5" y="47"/>
                    <a:pt x="6" y="52"/>
                    <a:pt x="6" y="53"/>
                  </a:cubicBezTo>
                  <a:cubicBezTo>
                    <a:pt x="6" y="53"/>
                    <a:pt x="5" y="54"/>
                    <a:pt x="5" y="54"/>
                  </a:cubicBezTo>
                  <a:cubicBezTo>
                    <a:pt x="5" y="54"/>
                    <a:pt x="4" y="55"/>
                    <a:pt x="5" y="56"/>
                  </a:cubicBezTo>
                  <a:cubicBezTo>
                    <a:pt x="5" y="56"/>
                    <a:pt x="6" y="56"/>
                    <a:pt x="6" y="57"/>
                  </a:cubicBezTo>
                  <a:cubicBezTo>
                    <a:pt x="6" y="57"/>
                    <a:pt x="7" y="58"/>
                    <a:pt x="7" y="58"/>
                  </a:cubicBezTo>
                  <a:cubicBezTo>
                    <a:pt x="7" y="58"/>
                    <a:pt x="7" y="59"/>
                    <a:pt x="8" y="61"/>
                  </a:cubicBezTo>
                  <a:cubicBezTo>
                    <a:pt x="9" y="63"/>
                    <a:pt x="8" y="71"/>
                    <a:pt x="8" y="71"/>
                  </a:cubicBezTo>
                  <a:cubicBezTo>
                    <a:pt x="8" y="72"/>
                    <a:pt x="10" y="86"/>
                    <a:pt x="10" y="86"/>
                  </a:cubicBezTo>
                  <a:cubicBezTo>
                    <a:pt x="9" y="87"/>
                    <a:pt x="10" y="89"/>
                    <a:pt x="9" y="90"/>
                  </a:cubicBezTo>
                  <a:cubicBezTo>
                    <a:pt x="9" y="93"/>
                    <a:pt x="8" y="113"/>
                    <a:pt x="7" y="114"/>
                  </a:cubicBezTo>
                  <a:cubicBezTo>
                    <a:pt x="7" y="114"/>
                    <a:pt x="3" y="116"/>
                    <a:pt x="1" y="116"/>
                  </a:cubicBezTo>
                  <a:cubicBezTo>
                    <a:pt x="0" y="117"/>
                    <a:pt x="0" y="116"/>
                    <a:pt x="0" y="118"/>
                  </a:cubicBezTo>
                  <a:cubicBezTo>
                    <a:pt x="1" y="119"/>
                    <a:pt x="8" y="119"/>
                    <a:pt x="9" y="118"/>
                  </a:cubicBezTo>
                  <a:cubicBezTo>
                    <a:pt x="10" y="117"/>
                    <a:pt x="12" y="116"/>
                    <a:pt x="13" y="116"/>
                  </a:cubicBezTo>
                  <a:cubicBezTo>
                    <a:pt x="13" y="117"/>
                    <a:pt x="17" y="116"/>
                    <a:pt x="17" y="115"/>
                  </a:cubicBezTo>
                  <a:cubicBezTo>
                    <a:pt x="17" y="114"/>
                    <a:pt x="16" y="109"/>
                    <a:pt x="17" y="107"/>
                  </a:cubicBezTo>
                  <a:cubicBezTo>
                    <a:pt x="20" y="91"/>
                    <a:pt x="18" y="89"/>
                    <a:pt x="18" y="89"/>
                  </a:cubicBezTo>
                  <a:cubicBezTo>
                    <a:pt x="19" y="88"/>
                    <a:pt x="20" y="83"/>
                    <a:pt x="20" y="81"/>
                  </a:cubicBezTo>
                  <a:cubicBezTo>
                    <a:pt x="20" y="77"/>
                    <a:pt x="22" y="74"/>
                    <a:pt x="22" y="74"/>
                  </a:cubicBezTo>
                  <a:cubicBezTo>
                    <a:pt x="22" y="74"/>
                    <a:pt x="23" y="76"/>
                    <a:pt x="24" y="79"/>
                  </a:cubicBezTo>
                  <a:cubicBezTo>
                    <a:pt x="24" y="82"/>
                    <a:pt x="25" y="86"/>
                    <a:pt x="25" y="87"/>
                  </a:cubicBezTo>
                  <a:cubicBezTo>
                    <a:pt x="26" y="89"/>
                    <a:pt x="27" y="90"/>
                    <a:pt x="27" y="92"/>
                  </a:cubicBezTo>
                  <a:cubicBezTo>
                    <a:pt x="27" y="93"/>
                    <a:pt x="28" y="93"/>
                    <a:pt x="28" y="94"/>
                  </a:cubicBezTo>
                  <a:cubicBezTo>
                    <a:pt x="28" y="99"/>
                    <a:pt x="28" y="98"/>
                    <a:pt x="28" y="103"/>
                  </a:cubicBezTo>
                  <a:cubicBezTo>
                    <a:pt x="28" y="112"/>
                    <a:pt x="30" y="116"/>
                    <a:pt x="30" y="118"/>
                  </a:cubicBezTo>
                  <a:cubicBezTo>
                    <a:pt x="30" y="118"/>
                    <a:pt x="29" y="120"/>
                    <a:pt x="31" y="121"/>
                  </a:cubicBezTo>
                  <a:cubicBezTo>
                    <a:pt x="32" y="121"/>
                    <a:pt x="32" y="121"/>
                    <a:pt x="32" y="121"/>
                  </a:cubicBezTo>
                  <a:cubicBezTo>
                    <a:pt x="32" y="122"/>
                    <a:pt x="32" y="125"/>
                    <a:pt x="33" y="125"/>
                  </a:cubicBezTo>
                  <a:cubicBezTo>
                    <a:pt x="35" y="127"/>
                    <a:pt x="42" y="128"/>
                    <a:pt x="40" y="124"/>
                  </a:cubicBezTo>
                  <a:cubicBezTo>
                    <a:pt x="38" y="121"/>
                    <a:pt x="38" y="118"/>
                    <a:pt x="38" y="118"/>
                  </a:cubicBezTo>
                  <a:cubicBezTo>
                    <a:pt x="37" y="96"/>
                    <a:pt x="36" y="100"/>
                    <a:pt x="36" y="99"/>
                  </a:cubicBezTo>
                  <a:cubicBezTo>
                    <a:pt x="37" y="97"/>
                    <a:pt x="37" y="94"/>
                    <a:pt x="36" y="94"/>
                  </a:cubicBezTo>
                  <a:cubicBezTo>
                    <a:pt x="36" y="92"/>
                    <a:pt x="36" y="89"/>
                    <a:pt x="36" y="88"/>
                  </a:cubicBezTo>
                  <a:cubicBezTo>
                    <a:pt x="38" y="75"/>
                    <a:pt x="35" y="73"/>
                    <a:pt x="36" y="71"/>
                  </a:cubicBezTo>
                  <a:cubicBezTo>
                    <a:pt x="36" y="70"/>
                    <a:pt x="35" y="65"/>
                    <a:pt x="35" y="65"/>
                  </a:cubicBezTo>
                  <a:cubicBezTo>
                    <a:pt x="35" y="64"/>
                    <a:pt x="36" y="62"/>
                    <a:pt x="36" y="62"/>
                  </a:cubicBezTo>
                  <a:cubicBezTo>
                    <a:pt x="38" y="62"/>
                    <a:pt x="37" y="60"/>
                    <a:pt x="38" y="60"/>
                  </a:cubicBezTo>
                  <a:cubicBezTo>
                    <a:pt x="38" y="60"/>
                    <a:pt x="41" y="59"/>
                    <a:pt x="41" y="58"/>
                  </a:cubicBezTo>
                  <a:cubicBezTo>
                    <a:pt x="41" y="57"/>
                    <a:pt x="41" y="56"/>
                    <a:pt x="41" y="56"/>
                  </a:cubicBezTo>
                  <a:cubicBezTo>
                    <a:pt x="41" y="56"/>
                    <a:pt x="42" y="54"/>
                    <a:pt x="42" y="54"/>
                  </a:cubicBezTo>
                  <a:cubicBezTo>
                    <a:pt x="41" y="53"/>
                    <a:pt x="42" y="51"/>
                    <a:pt x="42" y="51"/>
                  </a:cubicBezTo>
                  <a:cubicBezTo>
                    <a:pt x="42" y="51"/>
                    <a:pt x="43" y="50"/>
                    <a:pt x="42" y="43"/>
                  </a:cubicBezTo>
                  <a:close/>
                  <a:moveTo>
                    <a:pt x="35" y="53"/>
                  </a:moveTo>
                  <a:cubicBezTo>
                    <a:pt x="34" y="56"/>
                    <a:pt x="34" y="54"/>
                    <a:pt x="34" y="54"/>
                  </a:cubicBezTo>
                  <a:cubicBezTo>
                    <a:pt x="34" y="54"/>
                    <a:pt x="35" y="52"/>
                    <a:pt x="33" y="50"/>
                  </a:cubicBezTo>
                  <a:cubicBezTo>
                    <a:pt x="32" y="49"/>
                    <a:pt x="34" y="46"/>
                    <a:pt x="34" y="46"/>
                  </a:cubicBezTo>
                  <a:cubicBezTo>
                    <a:pt x="34" y="46"/>
                    <a:pt x="35" y="42"/>
                    <a:pt x="35" y="41"/>
                  </a:cubicBezTo>
                  <a:cubicBezTo>
                    <a:pt x="35" y="41"/>
                    <a:pt x="36" y="50"/>
                    <a:pt x="35" y="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2" name="Freeform 326"/>
            <p:cNvSpPr>
              <a:spLocks noEditPoints="1"/>
            </p:cNvSpPr>
            <p:nvPr/>
          </p:nvSpPr>
          <p:spPr bwMode="auto">
            <a:xfrm>
              <a:off x="3932" y="1821"/>
              <a:ext cx="42" cy="123"/>
            </a:xfrm>
            <a:custGeom>
              <a:avLst/>
              <a:gdLst>
                <a:gd name="T0" fmla="*/ 6 w 46"/>
                <a:gd name="T1" fmla="*/ 6 h 134"/>
                <a:gd name="T2" fmla="*/ 5 w 46"/>
                <a:gd name="T3" fmla="*/ 6 h 134"/>
                <a:gd name="T4" fmla="*/ 5 w 46"/>
                <a:gd name="T5" fmla="*/ 6 h 134"/>
                <a:gd name="T6" fmla="*/ 5 w 46"/>
                <a:gd name="T7" fmla="*/ 6 h 134"/>
                <a:gd name="T8" fmla="*/ 5 w 46"/>
                <a:gd name="T9" fmla="*/ 3 h 134"/>
                <a:gd name="T10" fmla="*/ 5 w 46"/>
                <a:gd name="T11" fmla="*/ 0 h 134"/>
                <a:gd name="T12" fmla="*/ 5 w 46"/>
                <a:gd name="T13" fmla="*/ 2 h 134"/>
                <a:gd name="T14" fmla="*/ 5 w 46"/>
                <a:gd name="T15" fmla="*/ 4 h 134"/>
                <a:gd name="T16" fmla="*/ 5 w 46"/>
                <a:gd name="T17" fmla="*/ 6 h 134"/>
                <a:gd name="T18" fmla="*/ 5 w 46"/>
                <a:gd name="T19" fmla="*/ 6 h 134"/>
                <a:gd name="T20" fmla="*/ 5 w 46"/>
                <a:gd name="T21" fmla="*/ 6 h 134"/>
                <a:gd name="T22" fmla="*/ 5 w 46"/>
                <a:gd name="T23" fmla="*/ 6 h 134"/>
                <a:gd name="T24" fmla="*/ 5 w 46"/>
                <a:gd name="T25" fmla="*/ 6 h 134"/>
                <a:gd name="T26" fmla="*/ 5 w 46"/>
                <a:gd name="T27" fmla="*/ 8 h 134"/>
                <a:gd name="T28" fmla="*/ 5 w 46"/>
                <a:gd name="T29" fmla="*/ 10 h 134"/>
                <a:gd name="T30" fmla="*/ 5 w 46"/>
                <a:gd name="T31" fmla="*/ 11 h 134"/>
                <a:gd name="T32" fmla="*/ 5 w 46"/>
                <a:gd name="T33" fmla="*/ 12 h 134"/>
                <a:gd name="T34" fmla="*/ 5 w 46"/>
                <a:gd name="T35" fmla="*/ 16 h 134"/>
                <a:gd name="T36" fmla="*/ 5 w 46"/>
                <a:gd name="T37" fmla="*/ 20 h 134"/>
                <a:gd name="T38" fmla="*/ 1 w 46"/>
                <a:gd name="T39" fmla="*/ 20 h 134"/>
                <a:gd name="T40" fmla="*/ 5 w 46"/>
                <a:gd name="T41" fmla="*/ 20 h 134"/>
                <a:gd name="T42" fmla="*/ 5 w 46"/>
                <a:gd name="T43" fmla="*/ 18 h 134"/>
                <a:gd name="T44" fmla="*/ 5 w 46"/>
                <a:gd name="T45" fmla="*/ 15 h 134"/>
                <a:gd name="T46" fmla="*/ 5 w 46"/>
                <a:gd name="T47" fmla="*/ 15 h 134"/>
                <a:gd name="T48" fmla="*/ 5 w 46"/>
                <a:gd name="T49" fmla="*/ 16 h 134"/>
                <a:gd name="T50" fmla="*/ 5 w 46"/>
                <a:gd name="T51" fmla="*/ 18 h 134"/>
                <a:gd name="T52" fmla="*/ 5 w 46"/>
                <a:gd name="T53" fmla="*/ 22 h 134"/>
                <a:gd name="T54" fmla="*/ 5 w 46"/>
                <a:gd name="T55" fmla="*/ 22 h 134"/>
                <a:gd name="T56" fmla="*/ 5 w 46"/>
                <a:gd name="T57" fmla="*/ 21 h 134"/>
                <a:gd name="T58" fmla="*/ 5 w 46"/>
                <a:gd name="T59" fmla="*/ 17 h 134"/>
                <a:gd name="T60" fmla="*/ 5 w 46"/>
                <a:gd name="T61" fmla="*/ 13 h 134"/>
                <a:gd name="T62" fmla="*/ 5 w 46"/>
                <a:gd name="T63" fmla="*/ 12 h 134"/>
                <a:gd name="T64" fmla="*/ 6 w 46"/>
                <a:gd name="T65" fmla="*/ 11 h 134"/>
                <a:gd name="T66" fmla="*/ 6 w 46"/>
                <a:gd name="T67" fmla="*/ 10 h 134"/>
                <a:gd name="T68" fmla="*/ 6 w 46"/>
                <a:gd name="T69" fmla="*/ 7 h 134"/>
                <a:gd name="T70" fmla="*/ 5 w 46"/>
                <a:gd name="T71" fmla="*/ 10 h 134"/>
                <a:gd name="T72" fmla="*/ 5 w 46"/>
                <a:gd name="T73" fmla="*/ 8 h 134"/>
                <a:gd name="T74" fmla="*/ 5 w 46"/>
                <a:gd name="T75" fmla="*/ 10 h 1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4">
                  <a:moveTo>
                    <a:pt x="45" y="45"/>
                  </a:moveTo>
                  <a:cubicBezTo>
                    <a:pt x="44" y="38"/>
                    <a:pt x="43" y="38"/>
                    <a:pt x="43" y="36"/>
                  </a:cubicBezTo>
                  <a:cubicBezTo>
                    <a:pt x="42" y="30"/>
                    <a:pt x="40" y="26"/>
                    <a:pt x="36" y="25"/>
                  </a:cubicBezTo>
                  <a:cubicBezTo>
                    <a:pt x="33" y="24"/>
                    <a:pt x="31" y="21"/>
                    <a:pt x="31" y="21"/>
                  </a:cubicBezTo>
                  <a:cubicBezTo>
                    <a:pt x="29" y="18"/>
                    <a:pt x="28" y="19"/>
                    <a:pt x="28" y="18"/>
                  </a:cubicBezTo>
                  <a:cubicBezTo>
                    <a:pt x="28" y="18"/>
                    <a:pt x="28" y="16"/>
                    <a:pt x="28" y="14"/>
                  </a:cubicBezTo>
                  <a:cubicBezTo>
                    <a:pt x="28" y="14"/>
                    <a:pt x="28" y="14"/>
                    <a:pt x="29" y="13"/>
                  </a:cubicBezTo>
                  <a:cubicBezTo>
                    <a:pt x="29" y="13"/>
                    <a:pt x="29" y="10"/>
                    <a:pt x="29" y="10"/>
                  </a:cubicBezTo>
                  <a:cubicBezTo>
                    <a:pt x="29" y="10"/>
                    <a:pt x="29" y="9"/>
                    <a:pt x="29" y="7"/>
                  </a:cubicBezTo>
                  <a:cubicBezTo>
                    <a:pt x="29" y="5"/>
                    <a:pt x="28" y="3"/>
                    <a:pt x="28" y="3"/>
                  </a:cubicBezTo>
                  <a:cubicBezTo>
                    <a:pt x="28" y="2"/>
                    <a:pt x="26" y="1"/>
                    <a:pt x="26" y="1"/>
                  </a:cubicBezTo>
                  <a:cubicBezTo>
                    <a:pt x="26" y="1"/>
                    <a:pt x="24" y="1"/>
                    <a:pt x="24" y="0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19" y="0"/>
                    <a:pt x="20" y="2"/>
                    <a:pt x="19" y="2"/>
                  </a:cubicBezTo>
                  <a:cubicBezTo>
                    <a:pt x="18" y="1"/>
                    <a:pt x="18" y="2"/>
                    <a:pt x="18" y="3"/>
                  </a:cubicBezTo>
                  <a:cubicBezTo>
                    <a:pt x="16" y="3"/>
                    <a:pt x="17" y="4"/>
                    <a:pt x="16" y="4"/>
                  </a:cubicBezTo>
                  <a:cubicBezTo>
                    <a:pt x="15" y="5"/>
                    <a:pt x="16" y="5"/>
                    <a:pt x="16" y="7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6" y="9"/>
                    <a:pt x="18" y="11"/>
                    <a:pt x="17" y="11"/>
                  </a:cubicBezTo>
                  <a:cubicBezTo>
                    <a:pt x="16" y="11"/>
                    <a:pt x="18" y="15"/>
                    <a:pt x="19" y="15"/>
                  </a:cubicBezTo>
                  <a:cubicBezTo>
                    <a:pt x="20" y="15"/>
                    <a:pt x="20" y="20"/>
                    <a:pt x="19" y="20"/>
                  </a:cubicBezTo>
                  <a:cubicBezTo>
                    <a:pt x="19" y="20"/>
                    <a:pt x="19" y="20"/>
                    <a:pt x="18" y="21"/>
                  </a:cubicBezTo>
                  <a:cubicBezTo>
                    <a:pt x="18" y="21"/>
                    <a:pt x="17" y="24"/>
                    <a:pt x="16" y="23"/>
                  </a:cubicBezTo>
                  <a:cubicBezTo>
                    <a:pt x="15" y="23"/>
                    <a:pt x="14" y="25"/>
                    <a:pt x="14" y="25"/>
                  </a:cubicBezTo>
                  <a:cubicBezTo>
                    <a:pt x="14" y="25"/>
                    <a:pt x="13" y="25"/>
                    <a:pt x="11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8" y="29"/>
                    <a:pt x="7" y="39"/>
                    <a:pt x="6" y="43"/>
                  </a:cubicBezTo>
                  <a:cubicBezTo>
                    <a:pt x="5" y="47"/>
                    <a:pt x="6" y="46"/>
                    <a:pt x="6" y="48"/>
                  </a:cubicBezTo>
                  <a:cubicBezTo>
                    <a:pt x="6" y="49"/>
                    <a:pt x="7" y="55"/>
                    <a:pt x="6" y="55"/>
                  </a:cubicBezTo>
                  <a:cubicBezTo>
                    <a:pt x="6" y="55"/>
                    <a:pt x="6" y="57"/>
                    <a:pt x="6" y="57"/>
                  </a:cubicBezTo>
                  <a:cubicBezTo>
                    <a:pt x="6" y="57"/>
                    <a:pt x="5" y="58"/>
                    <a:pt x="5" y="58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7" y="60"/>
                    <a:pt x="8" y="61"/>
                    <a:pt x="8" y="61"/>
                  </a:cubicBezTo>
                  <a:cubicBezTo>
                    <a:pt x="8" y="61"/>
                    <a:pt x="7" y="62"/>
                    <a:pt x="8" y="64"/>
                  </a:cubicBezTo>
                  <a:cubicBezTo>
                    <a:pt x="10" y="66"/>
                    <a:pt x="8" y="74"/>
                    <a:pt x="8" y="75"/>
                  </a:cubicBezTo>
                  <a:cubicBezTo>
                    <a:pt x="8" y="75"/>
                    <a:pt x="11" y="91"/>
                    <a:pt x="11" y="91"/>
                  </a:cubicBezTo>
                  <a:cubicBezTo>
                    <a:pt x="10" y="92"/>
                    <a:pt x="11" y="93"/>
                    <a:pt x="10" y="95"/>
                  </a:cubicBezTo>
                  <a:cubicBezTo>
                    <a:pt x="9" y="98"/>
                    <a:pt x="8" y="118"/>
                    <a:pt x="8" y="119"/>
                  </a:cubicBezTo>
                  <a:cubicBezTo>
                    <a:pt x="7" y="120"/>
                    <a:pt x="3" y="122"/>
                    <a:pt x="2" y="122"/>
                  </a:cubicBezTo>
                  <a:cubicBezTo>
                    <a:pt x="0" y="123"/>
                    <a:pt x="0" y="122"/>
                    <a:pt x="1" y="124"/>
                  </a:cubicBezTo>
                  <a:cubicBezTo>
                    <a:pt x="2" y="126"/>
                    <a:pt x="9" y="125"/>
                    <a:pt x="10" y="124"/>
                  </a:cubicBezTo>
                  <a:cubicBezTo>
                    <a:pt x="10" y="123"/>
                    <a:pt x="13" y="122"/>
                    <a:pt x="13" y="122"/>
                  </a:cubicBezTo>
                  <a:cubicBezTo>
                    <a:pt x="14" y="123"/>
                    <a:pt x="18" y="122"/>
                    <a:pt x="18" y="121"/>
                  </a:cubicBezTo>
                  <a:cubicBezTo>
                    <a:pt x="18" y="120"/>
                    <a:pt x="17" y="115"/>
                    <a:pt x="18" y="113"/>
                  </a:cubicBezTo>
                  <a:cubicBezTo>
                    <a:pt x="22" y="95"/>
                    <a:pt x="19" y="94"/>
                    <a:pt x="19" y="93"/>
                  </a:cubicBezTo>
                  <a:cubicBezTo>
                    <a:pt x="20" y="93"/>
                    <a:pt x="21" y="88"/>
                    <a:pt x="21" y="85"/>
                  </a:cubicBezTo>
                  <a:cubicBezTo>
                    <a:pt x="22" y="80"/>
                    <a:pt x="23" y="78"/>
                    <a:pt x="23" y="78"/>
                  </a:cubicBezTo>
                  <a:cubicBezTo>
                    <a:pt x="23" y="78"/>
                    <a:pt x="24" y="80"/>
                    <a:pt x="25" y="83"/>
                  </a:cubicBezTo>
                  <a:cubicBezTo>
                    <a:pt x="26" y="86"/>
                    <a:pt x="27" y="90"/>
                    <a:pt x="27" y="92"/>
                  </a:cubicBezTo>
                  <a:cubicBezTo>
                    <a:pt x="27" y="94"/>
                    <a:pt x="28" y="95"/>
                    <a:pt x="29" y="97"/>
                  </a:cubicBezTo>
                  <a:cubicBezTo>
                    <a:pt x="29" y="97"/>
                    <a:pt x="30" y="98"/>
                    <a:pt x="30" y="99"/>
                  </a:cubicBezTo>
                  <a:cubicBezTo>
                    <a:pt x="29" y="104"/>
                    <a:pt x="30" y="103"/>
                    <a:pt x="30" y="108"/>
                  </a:cubicBezTo>
                  <a:cubicBezTo>
                    <a:pt x="30" y="118"/>
                    <a:pt x="32" y="122"/>
                    <a:pt x="32" y="124"/>
                  </a:cubicBezTo>
                  <a:cubicBezTo>
                    <a:pt x="32" y="124"/>
                    <a:pt x="31" y="127"/>
                    <a:pt x="33" y="127"/>
                  </a:cubicBezTo>
                  <a:cubicBezTo>
                    <a:pt x="34" y="127"/>
                    <a:pt x="34" y="127"/>
                    <a:pt x="34" y="127"/>
                  </a:cubicBezTo>
                  <a:cubicBezTo>
                    <a:pt x="34" y="129"/>
                    <a:pt x="34" y="131"/>
                    <a:pt x="35" y="132"/>
                  </a:cubicBezTo>
                  <a:cubicBezTo>
                    <a:pt x="37" y="134"/>
                    <a:pt x="44" y="134"/>
                    <a:pt x="42" y="130"/>
                  </a:cubicBezTo>
                  <a:cubicBezTo>
                    <a:pt x="40" y="127"/>
                    <a:pt x="40" y="125"/>
                    <a:pt x="40" y="125"/>
                  </a:cubicBezTo>
                  <a:cubicBezTo>
                    <a:pt x="39" y="101"/>
                    <a:pt x="38" y="106"/>
                    <a:pt x="38" y="104"/>
                  </a:cubicBezTo>
                  <a:cubicBezTo>
                    <a:pt x="39" y="102"/>
                    <a:pt x="39" y="99"/>
                    <a:pt x="39" y="98"/>
                  </a:cubicBezTo>
                  <a:cubicBezTo>
                    <a:pt x="38" y="96"/>
                    <a:pt x="38" y="93"/>
                    <a:pt x="38" y="92"/>
                  </a:cubicBezTo>
                  <a:cubicBezTo>
                    <a:pt x="41" y="78"/>
                    <a:pt x="37" y="76"/>
                    <a:pt x="38" y="75"/>
                  </a:cubicBezTo>
                  <a:cubicBezTo>
                    <a:pt x="39" y="73"/>
                    <a:pt x="37" y="68"/>
                    <a:pt x="37" y="68"/>
                  </a:cubicBezTo>
                  <a:cubicBezTo>
                    <a:pt x="37" y="67"/>
                    <a:pt x="38" y="65"/>
                    <a:pt x="38" y="65"/>
                  </a:cubicBezTo>
                  <a:cubicBezTo>
                    <a:pt x="40" y="65"/>
                    <a:pt x="40" y="63"/>
                    <a:pt x="40" y="63"/>
                  </a:cubicBezTo>
                  <a:cubicBezTo>
                    <a:pt x="41" y="63"/>
                    <a:pt x="43" y="61"/>
                    <a:pt x="43" y="61"/>
                  </a:cubicBezTo>
                  <a:cubicBezTo>
                    <a:pt x="43" y="60"/>
                    <a:pt x="43" y="58"/>
                    <a:pt x="43" y="58"/>
                  </a:cubicBezTo>
                  <a:cubicBezTo>
                    <a:pt x="44" y="58"/>
                    <a:pt x="44" y="57"/>
                    <a:pt x="44" y="57"/>
                  </a:cubicBezTo>
                  <a:cubicBezTo>
                    <a:pt x="43" y="55"/>
                    <a:pt x="44" y="54"/>
                    <a:pt x="44" y="54"/>
                  </a:cubicBezTo>
                  <a:cubicBezTo>
                    <a:pt x="44" y="54"/>
                    <a:pt x="46" y="52"/>
                    <a:pt x="45" y="45"/>
                  </a:cubicBezTo>
                  <a:close/>
                  <a:moveTo>
                    <a:pt x="37" y="55"/>
                  </a:moveTo>
                  <a:cubicBezTo>
                    <a:pt x="36" y="59"/>
                    <a:pt x="36" y="57"/>
                    <a:pt x="36" y="57"/>
                  </a:cubicBezTo>
                  <a:cubicBezTo>
                    <a:pt x="36" y="57"/>
                    <a:pt x="37" y="54"/>
                    <a:pt x="35" y="52"/>
                  </a:cubicBezTo>
                  <a:cubicBezTo>
                    <a:pt x="34" y="51"/>
                    <a:pt x="36" y="48"/>
                    <a:pt x="36" y="48"/>
                  </a:cubicBezTo>
                  <a:cubicBezTo>
                    <a:pt x="36" y="48"/>
                    <a:pt x="37" y="44"/>
                    <a:pt x="37" y="43"/>
                  </a:cubicBezTo>
                  <a:cubicBezTo>
                    <a:pt x="37" y="43"/>
                    <a:pt x="38" y="52"/>
                    <a:pt x="37" y="5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3" name="Freeform 327"/>
            <p:cNvSpPr>
              <a:spLocks/>
            </p:cNvSpPr>
            <p:nvPr/>
          </p:nvSpPr>
          <p:spPr bwMode="auto">
            <a:xfrm>
              <a:off x="3594" y="1851"/>
              <a:ext cx="56" cy="120"/>
            </a:xfrm>
            <a:custGeom>
              <a:avLst/>
              <a:gdLst>
                <a:gd name="T0" fmla="*/ 6 w 61"/>
                <a:gd name="T1" fmla="*/ 5 h 131"/>
                <a:gd name="T2" fmla="*/ 6 w 61"/>
                <a:gd name="T3" fmla="*/ 5 h 131"/>
                <a:gd name="T4" fmla="*/ 6 w 61"/>
                <a:gd name="T5" fmla="*/ 5 h 131"/>
                <a:gd name="T6" fmla="*/ 6 w 61"/>
                <a:gd name="T7" fmla="*/ 5 h 131"/>
                <a:gd name="T8" fmla="*/ 6 w 61"/>
                <a:gd name="T9" fmla="*/ 2 h 131"/>
                <a:gd name="T10" fmla="*/ 6 w 61"/>
                <a:gd name="T11" fmla="*/ 5 h 131"/>
                <a:gd name="T12" fmla="*/ 6 w 61"/>
                <a:gd name="T13" fmla="*/ 5 h 131"/>
                <a:gd name="T14" fmla="*/ 6 w 61"/>
                <a:gd name="T15" fmla="*/ 5 h 131"/>
                <a:gd name="T16" fmla="*/ 6 w 61"/>
                <a:gd name="T17" fmla="*/ 9 h 131"/>
                <a:gd name="T18" fmla="*/ 6 w 61"/>
                <a:gd name="T19" fmla="*/ 10 h 131"/>
                <a:gd name="T20" fmla="*/ 6 w 61"/>
                <a:gd name="T21" fmla="*/ 12 h 131"/>
                <a:gd name="T22" fmla="*/ 6 w 61"/>
                <a:gd name="T23" fmla="*/ 14 h 131"/>
                <a:gd name="T24" fmla="*/ 6 w 61"/>
                <a:gd name="T25" fmla="*/ 14 h 131"/>
                <a:gd name="T26" fmla="*/ 6 w 61"/>
                <a:gd name="T27" fmla="*/ 16 h 131"/>
                <a:gd name="T28" fmla="*/ 1 w 61"/>
                <a:gd name="T29" fmla="*/ 19 h 131"/>
                <a:gd name="T30" fmla="*/ 5 w 61"/>
                <a:gd name="T31" fmla="*/ 20 h 131"/>
                <a:gd name="T32" fmla="*/ 6 w 61"/>
                <a:gd name="T33" fmla="*/ 21 h 131"/>
                <a:gd name="T34" fmla="*/ 6 w 61"/>
                <a:gd name="T35" fmla="*/ 19 h 131"/>
                <a:gd name="T36" fmla="*/ 6 w 61"/>
                <a:gd name="T37" fmla="*/ 17 h 131"/>
                <a:gd name="T38" fmla="*/ 6 w 61"/>
                <a:gd name="T39" fmla="*/ 15 h 131"/>
                <a:gd name="T40" fmla="*/ 6 w 61"/>
                <a:gd name="T41" fmla="*/ 17 h 131"/>
                <a:gd name="T42" fmla="*/ 6 w 61"/>
                <a:gd name="T43" fmla="*/ 20 h 131"/>
                <a:gd name="T44" fmla="*/ 8 w 61"/>
                <a:gd name="T45" fmla="*/ 21 h 131"/>
                <a:gd name="T46" fmla="*/ 9 w 61"/>
                <a:gd name="T47" fmla="*/ 19 h 131"/>
                <a:gd name="T48" fmla="*/ 9 w 61"/>
                <a:gd name="T49" fmla="*/ 19 h 131"/>
                <a:gd name="T50" fmla="*/ 6 w 61"/>
                <a:gd name="T51" fmla="*/ 15 h 131"/>
                <a:gd name="T52" fmla="*/ 6 w 61"/>
                <a:gd name="T53" fmla="*/ 12 h 131"/>
                <a:gd name="T54" fmla="*/ 8 w 61"/>
                <a:gd name="T55" fmla="*/ 11 h 131"/>
                <a:gd name="T56" fmla="*/ 9 w 61"/>
                <a:gd name="T57" fmla="*/ 11 h 131"/>
                <a:gd name="T58" fmla="*/ 7 w 61"/>
                <a:gd name="T59" fmla="*/ 11 h 131"/>
                <a:gd name="T60" fmla="*/ 6 w 61"/>
                <a:gd name="T61" fmla="*/ 8 h 131"/>
                <a:gd name="T62" fmla="*/ 6 w 61"/>
                <a:gd name="T63" fmla="*/ 5 h 1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1" h="131">
                  <a:moveTo>
                    <a:pt x="35" y="27"/>
                  </a:moveTo>
                  <a:cubicBezTo>
                    <a:pt x="34" y="26"/>
                    <a:pt x="34" y="23"/>
                    <a:pt x="32" y="22"/>
                  </a:cubicBezTo>
                  <a:cubicBezTo>
                    <a:pt x="32" y="22"/>
                    <a:pt x="35" y="18"/>
                    <a:pt x="35" y="17"/>
                  </a:cubicBezTo>
                  <a:cubicBezTo>
                    <a:pt x="35" y="16"/>
                    <a:pt x="36" y="15"/>
                    <a:pt x="35" y="15"/>
                  </a:cubicBezTo>
                  <a:cubicBezTo>
                    <a:pt x="35" y="14"/>
                    <a:pt x="35" y="12"/>
                    <a:pt x="35" y="12"/>
                  </a:cubicBezTo>
                  <a:cubicBezTo>
                    <a:pt x="35" y="12"/>
                    <a:pt x="36" y="11"/>
                    <a:pt x="35" y="10"/>
                  </a:cubicBezTo>
                  <a:cubicBezTo>
                    <a:pt x="34" y="10"/>
                    <a:pt x="35" y="7"/>
                    <a:pt x="35" y="7"/>
                  </a:cubicBezTo>
                  <a:cubicBezTo>
                    <a:pt x="35" y="6"/>
                    <a:pt x="36" y="6"/>
                    <a:pt x="35" y="5"/>
                  </a:cubicBezTo>
                  <a:cubicBezTo>
                    <a:pt x="35" y="5"/>
                    <a:pt x="31" y="2"/>
                    <a:pt x="29" y="2"/>
                  </a:cubicBezTo>
                  <a:cubicBezTo>
                    <a:pt x="27" y="2"/>
                    <a:pt x="25" y="0"/>
                    <a:pt x="24" y="2"/>
                  </a:cubicBezTo>
                  <a:cubicBezTo>
                    <a:pt x="22" y="3"/>
                    <a:pt x="19" y="8"/>
                    <a:pt x="19" y="9"/>
                  </a:cubicBezTo>
                  <a:cubicBezTo>
                    <a:pt x="19" y="9"/>
                    <a:pt x="19" y="12"/>
                    <a:pt x="20" y="13"/>
                  </a:cubicBezTo>
                  <a:cubicBezTo>
                    <a:pt x="21" y="14"/>
                    <a:pt x="19" y="15"/>
                    <a:pt x="21" y="18"/>
                  </a:cubicBezTo>
                  <a:cubicBezTo>
                    <a:pt x="23" y="20"/>
                    <a:pt x="21" y="20"/>
                    <a:pt x="21" y="21"/>
                  </a:cubicBezTo>
                  <a:cubicBezTo>
                    <a:pt x="20" y="21"/>
                    <a:pt x="19" y="22"/>
                    <a:pt x="19" y="23"/>
                  </a:cubicBezTo>
                  <a:cubicBezTo>
                    <a:pt x="19" y="23"/>
                    <a:pt x="13" y="25"/>
                    <a:pt x="10" y="37"/>
                  </a:cubicBezTo>
                  <a:cubicBezTo>
                    <a:pt x="9" y="40"/>
                    <a:pt x="9" y="45"/>
                    <a:pt x="8" y="46"/>
                  </a:cubicBezTo>
                  <a:cubicBezTo>
                    <a:pt x="7" y="48"/>
                    <a:pt x="6" y="51"/>
                    <a:pt x="7" y="53"/>
                  </a:cubicBezTo>
                  <a:cubicBezTo>
                    <a:pt x="8" y="54"/>
                    <a:pt x="6" y="55"/>
                    <a:pt x="7" y="56"/>
                  </a:cubicBezTo>
                  <a:cubicBezTo>
                    <a:pt x="7" y="57"/>
                    <a:pt x="11" y="58"/>
                    <a:pt x="12" y="59"/>
                  </a:cubicBezTo>
                  <a:cubicBezTo>
                    <a:pt x="13" y="60"/>
                    <a:pt x="11" y="67"/>
                    <a:pt x="13" y="69"/>
                  </a:cubicBezTo>
                  <a:cubicBezTo>
                    <a:pt x="14" y="70"/>
                    <a:pt x="16" y="70"/>
                    <a:pt x="16" y="70"/>
                  </a:cubicBezTo>
                  <a:cubicBezTo>
                    <a:pt x="16" y="70"/>
                    <a:pt x="20" y="78"/>
                    <a:pt x="20" y="79"/>
                  </a:cubicBezTo>
                  <a:cubicBezTo>
                    <a:pt x="21" y="79"/>
                    <a:pt x="18" y="83"/>
                    <a:pt x="18" y="83"/>
                  </a:cubicBezTo>
                  <a:cubicBezTo>
                    <a:pt x="17" y="84"/>
                    <a:pt x="17" y="86"/>
                    <a:pt x="17" y="86"/>
                  </a:cubicBezTo>
                  <a:cubicBezTo>
                    <a:pt x="17" y="86"/>
                    <a:pt x="16" y="87"/>
                    <a:pt x="16" y="88"/>
                  </a:cubicBezTo>
                  <a:cubicBezTo>
                    <a:pt x="16" y="88"/>
                    <a:pt x="11" y="100"/>
                    <a:pt x="10" y="101"/>
                  </a:cubicBezTo>
                  <a:cubicBezTo>
                    <a:pt x="10" y="102"/>
                    <a:pt x="9" y="102"/>
                    <a:pt x="9" y="103"/>
                  </a:cubicBezTo>
                  <a:cubicBezTo>
                    <a:pt x="6" y="111"/>
                    <a:pt x="0" y="120"/>
                    <a:pt x="0" y="121"/>
                  </a:cubicBezTo>
                  <a:cubicBezTo>
                    <a:pt x="0" y="122"/>
                    <a:pt x="1" y="122"/>
                    <a:pt x="1" y="122"/>
                  </a:cubicBezTo>
                  <a:cubicBezTo>
                    <a:pt x="1" y="122"/>
                    <a:pt x="0" y="124"/>
                    <a:pt x="0" y="125"/>
                  </a:cubicBezTo>
                  <a:cubicBezTo>
                    <a:pt x="0" y="126"/>
                    <a:pt x="3" y="127"/>
                    <a:pt x="5" y="126"/>
                  </a:cubicBezTo>
                  <a:cubicBezTo>
                    <a:pt x="5" y="126"/>
                    <a:pt x="9" y="129"/>
                    <a:pt x="10" y="129"/>
                  </a:cubicBezTo>
                  <a:cubicBezTo>
                    <a:pt x="11" y="129"/>
                    <a:pt x="18" y="130"/>
                    <a:pt x="19" y="129"/>
                  </a:cubicBezTo>
                  <a:cubicBezTo>
                    <a:pt x="21" y="128"/>
                    <a:pt x="19" y="126"/>
                    <a:pt x="17" y="126"/>
                  </a:cubicBezTo>
                  <a:cubicBezTo>
                    <a:pt x="15" y="126"/>
                    <a:pt x="14" y="124"/>
                    <a:pt x="12" y="123"/>
                  </a:cubicBezTo>
                  <a:cubicBezTo>
                    <a:pt x="10" y="122"/>
                    <a:pt x="14" y="118"/>
                    <a:pt x="15" y="115"/>
                  </a:cubicBezTo>
                  <a:cubicBezTo>
                    <a:pt x="15" y="112"/>
                    <a:pt x="15" y="119"/>
                    <a:pt x="19" y="107"/>
                  </a:cubicBezTo>
                  <a:cubicBezTo>
                    <a:pt x="20" y="104"/>
                    <a:pt x="24" y="100"/>
                    <a:pt x="25" y="100"/>
                  </a:cubicBezTo>
                  <a:cubicBezTo>
                    <a:pt x="25" y="99"/>
                    <a:pt x="27" y="96"/>
                    <a:pt x="27" y="96"/>
                  </a:cubicBezTo>
                  <a:cubicBezTo>
                    <a:pt x="27" y="95"/>
                    <a:pt x="32" y="106"/>
                    <a:pt x="32" y="106"/>
                  </a:cubicBezTo>
                  <a:cubicBezTo>
                    <a:pt x="33" y="107"/>
                    <a:pt x="32" y="108"/>
                    <a:pt x="33" y="111"/>
                  </a:cubicBezTo>
                  <a:cubicBezTo>
                    <a:pt x="36" y="114"/>
                    <a:pt x="38" y="120"/>
                    <a:pt x="38" y="122"/>
                  </a:cubicBezTo>
                  <a:cubicBezTo>
                    <a:pt x="38" y="124"/>
                    <a:pt x="39" y="126"/>
                    <a:pt x="41" y="125"/>
                  </a:cubicBezTo>
                  <a:cubicBezTo>
                    <a:pt x="42" y="124"/>
                    <a:pt x="42" y="130"/>
                    <a:pt x="43" y="131"/>
                  </a:cubicBezTo>
                  <a:cubicBezTo>
                    <a:pt x="44" y="131"/>
                    <a:pt x="48" y="130"/>
                    <a:pt x="47" y="128"/>
                  </a:cubicBezTo>
                  <a:cubicBezTo>
                    <a:pt x="47" y="128"/>
                    <a:pt x="61" y="126"/>
                    <a:pt x="59" y="122"/>
                  </a:cubicBezTo>
                  <a:cubicBezTo>
                    <a:pt x="59" y="121"/>
                    <a:pt x="56" y="123"/>
                    <a:pt x="53" y="122"/>
                  </a:cubicBezTo>
                  <a:cubicBezTo>
                    <a:pt x="51" y="122"/>
                    <a:pt x="50" y="122"/>
                    <a:pt x="49" y="122"/>
                  </a:cubicBezTo>
                  <a:cubicBezTo>
                    <a:pt x="48" y="121"/>
                    <a:pt x="50" y="119"/>
                    <a:pt x="50" y="118"/>
                  </a:cubicBezTo>
                  <a:cubicBezTo>
                    <a:pt x="50" y="118"/>
                    <a:pt x="47" y="111"/>
                    <a:pt x="46" y="111"/>
                  </a:cubicBezTo>
                  <a:cubicBezTo>
                    <a:pt x="46" y="110"/>
                    <a:pt x="40" y="92"/>
                    <a:pt x="39" y="91"/>
                  </a:cubicBezTo>
                  <a:cubicBezTo>
                    <a:pt x="37" y="89"/>
                    <a:pt x="37" y="81"/>
                    <a:pt x="38" y="76"/>
                  </a:cubicBezTo>
                  <a:cubicBezTo>
                    <a:pt x="38" y="75"/>
                    <a:pt x="40" y="75"/>
                    <a:pt x="39" y="69"/>
                  </a:cubicBezTo>
                  <a:cubicBezTo>
                    <a:pt x="39" y="68"/>
                    <a:pt x="42" y="67"/>
                    <a:pt x="42" y="66"/>
                  </a:cubicBezTo>
                  <a:cubicBezTo>
                    <a:pt x="42" y="64"/>
                    <a:pt x="45" y="68"/>
                    <a:pt x="46" y="68"/>
                  </a:cubicBezTo>
                  <a:cubicBezTo>
                    <a:pt x="47" y="68"/>
                    <a:pt x="47" y="69"/>
                    <a:pt x="48" y="70"/>
                  </a:cubicBezTo>
                  <a:cubicBezTo>
                    <a:pt x="49" y="72"/>
                    <a:pt x="52" y="68"/>
                    <a:pt x="51" y="67"/>
                  </a:cubicBezTo>
                  <a:cubicBezTo>
                    <a:pt x="51" y="66"/>
                    <a:pt x="50" y="64"/>
                    <a:pt x="50" y="64"/>
                  </a:cubicBezTo>
                  <a:cubicBezTo>
                    <a:pt x="50" y="64"/>
                    <a:pt x="47" y="63"/>
                    <a:pt x="45" y="63"/>
                  </a:cubicBezTo>
                  <a:cubicBezTo>
                    <a:pt x="44" y="63"/>
                    <a:pt x="42" y="59"/>
                    <a:pt x="41" y="58"/>
                  </a:cubicBezTo>
                  <a:cubicBezTo>
                    <a:pt x="39" y="58"/>
                    <a:pt x="39" y="52"/>
                    <a:pt x="38" y="51"/>
                  </a:cubicBezTo>
                  <a:cubicBezTo>
                    <a:pt x="37" y="50"/>
                    <a:pt x="39" y="44"/>
                    <a:pt x="38" y="40"/>
                  </a:cubicBezTo>
                  <a:cubicBezTo>
                    <a:pt x="37" y="37"/>
                    <a:pt x="40" y="31"/>
                    <a:pt x="35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4" name="Freeform 328"/>
            <p:cNvSpPr>
              <a:spLocks noEditPoints="1"/>
            </p:cNvSpPr>
            <p:nvPr/>
          </p:nvSpPr>
          <p:spPr bwMode="auto">
            <a:xfrm>
              <a:off x="3892" y="1934"/>
              <a:ext cx="58" cy="124"/>
            </a:xfrm>
            <a:custGeom>
              <a:avLst/>
              <a:gdLst>
                <a:gd name="T0" fmla="*/ 7 w 64"/>
                <a:gd name="T1" fmla="*/ 5 h 136"/>
                <a:gd name="T2" fmla="*/ 5 w 64"/>
                <a:gd name="T3" fmla="*/ 5 h 136"/>
                <a:gd name="T4" fmla="*/ 5 w 64"/>
                <a:gd name="T5" fmla="*/ 5 h 136"/>
                <a:gd name="T6" fmla="*/ 5 w 64"/>
                <a:gd name="T7" fmla="*/ 5 h 136"/>
                <a:gd name="T8" fmla="*/ 5 w 64"/>
                <a:gd name="T9" fmla="*/ 5 h 136"/>
                <a:gd name="T10" fmla="*/ 5 w 64"/>
                <a:gd name="T11" fmla="*/ 2 h 136"/>
                <a:gd name="T12" fmla="*/ 5 w 64"/>
                <a:gd name="T13" fmla="*/ 5 h 136"/>
                <a:gd name="T14" fmla="*/ 5 w 64"/>
                <a:gd name="T15" fmla="*/ 5 h 136"/>
                <a:gd name="T16" fmla="*/ 5 w 64"/>
                <a:gd name="T17" fmla="*/ 5 h 136"/>
                <a:gd name="T18" fmla="*/ 5 w 64"/>
                <a:gd name="T19" fmla="*/ 5 h 136"/>
                <a:gd name="T20" fmla="*/ 5 w 64"/>
                <a:gd name="T21" fmla="*/ 5 h 136"/>
                <a:gd name="T22" fmla="*/ 1 w 64"/>
                <a:gd name="T23" fmla="*/ 5 h 136"/>
                <a:gd name="T24" fmla="*/ 5 w 64"/>
                <a:gd name="T25" fmla="*/ 10 h 136"/>
                <a:gd name="T26" fmla="*/ 5 w 64"/>
                <a:gd name="T27" fmla="*/ 10 h 136"/>
                <a:gd name="T28" fmla="*/ 5 w 64"/>
                <a:gd name="T29" fmla="*/ 11 h 136"/>
                <a:gd name="T30" fmla="*/ 5 w 64"/>
                <a:gd name="T31" fmla="*/ 12 h 136"/>
                <a:gd name="T32" fmla="*/ 5 w 64"/>
                <a:gd name="T33" fmla="*/ 16 h 136"/>
                <a:gd name="T34" fmla="*/ 5 w 64"/>
                <a:gd name="T35" fmla="*/ 18 h 136"/>
                <a:gd name="T36" fmla="*/ 4 w 64"/>
                <a:gd name="T37" fmla="*/ 19 h 136"/>
                <a:gd name="T38" fmla="*/ 5 w 64"/>
                <a:gd name="T39" fmla="*/ 19 h 136"/>
                <a:gd name="T40" fmla="*/ 5 w 64"/>
                <a:gd name="T41" fmla="*/ 19 h 136"/>
                <a:gd name="T42" fmla="*/ 5 w 64"/>
                <a:gd name="T43" fmla="*/ 15 h 136"/>
                <a:gd name="T44" fmla="*/ 5 w 64"/>
                <a:gd name="T45" fmla="*/ 13 h 136"/>
                <a:gd name="T46" fmla="*/ 5 w 64"/>
                <a:gd name="T47" fmla="*/ 14 h 136"/>
                <a:gd name="T48" fmla="*/ 5 w 64"/>
                <a:gd name="T49" fmla="*/ 17 h 136"/>
                <a:gd name="T50" fmla="*/ 5 w 64"/>
                <a:gd name="T51" fmla="*/ 19 h 136"/>
                <a:gd name="T52" fmla="*/ 5 w 64"/>
                <a:gd name="T53" fmla="*/ 19 h 136"/>
                <a:gd name="T54" fmla="*/ 7 w 64"/>
                <a:gd name="T55" fmla="*/ 19 h 136"/>
                <a:gd name="T56" fmla="*/ 6 w 64"/>
                <a:gd name="T57" fmla="*/ 18 h 136"/>
                <a:gd name="T58" fmla="*/ 6 w 64"/>
                <a:gd name="T59" fmla="*/ 14 h 136"/>
                <a:gd name="T60" fmla="*/ 6 w 64"/>
                <a:gd name="T61" fmla="*/ 13 h 136"/>
                <a:gd name="T62" fmla="*/ 5 w 64"/>
                <a:gd name="T63" fmla="*/ 10 h 136"/>
                <a:gd name="T64" fmla="*/ 7 w 64"/>
                <a:gd name="T65" fmla="*/ 10 h 136"/>
                <a:gd name="T66" fmla="*/ 9 w 64"/>
                <a:gd name="T67" fmla="*/ 6 h 136"/>
                <a:gd name="T68" fmla="*/ 5 w 64"/>
                <a:gd name="T69" fmla="*/ 10 h 136"/>
                <a:gd name="T70" fmla="*/ 5 w 64"/>
                <a:gd name="T71" fmla="*/ 9 h 136"/>
                <a:gd name="T72" fmla="*/ 5 w 64"/>
                <a:gd name="T73" fmla="*/ 5 h 136"/>
                <a:gd name="T74" fmla="*/ 5 w 64"/>
                <a:gd name="T75" fmla="*/ 10 h 136"/>
                <a:gd name="T76" fmla="*/ 7 w 64"/>
                <a:gd name="T77" fmla="*/ 8 h 136"/>
                <a:gd name="T78" fmla="*/ 6 w 64"/>
                <a:gd name="T79" fmla="*/ 9 h 136"/>
                <a:gd name="T80" fmla="*/ 5 w 64"/>
                <a:gd name="T81" fmla="*/ 8 h 136"/>
                <a:gd name="T82" fmla="*/ 5 w 64"/>
                <a:gd name="T83" fmla="*/ 5 h 136"/>
                <a:gd name="T84" fmla="*/ 7 w 64"/>
                <a:gd name="T85" fmla="*/ 7 h 1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4" h="136">
                  <a:moveTo>
                    <a:pt x="59" y="36"/>
                  </a:moveTo>
                  <a:cubicBezTo>
                    <a:pt x="58" y="35"/>
                    <a:pt x="56" y="33"/>
                    <a:pt x="55" y="31"/>
                  </a:cubicBezTo>
                  <a:cubicBezTo>
                    <a:pt x="54" y="30"/>
                    <a:pt x="48" y="25"/>
                    <a:pt x="47" y="24"/>
                  </a:cubicBezTo>
                  <a:cubicBezTo>
                    <a:pt x="46" y="24"/>
                    <a:pt x="41" y="22"/>
                    <a:pt x="41" y="22"/>
                  </a:cubicBezTo>
                  <a:cubicBezTo>
                    <a:pt x="41" y="21"/>
                    <a:pt x="40" y="20"/>
                    <a:pt x="40" y="19"/>
                  </a:cubicBezTo>
                  <a:cubicBezTo>
                    <a:pt x="39" y="18"/>
                    <a:pt x="38" y="19"/>
                    <a:pt x="38" y="19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9" y="15"/>
                    <a:pt x="41" y="15"/>
                    <a:pt x="42" y="14"/>
                  </a:cubicBezTo>
                  <a:cubicBezTo>
                    <a:pt x="43" y="12"/>
                    <a:pt x="42" y="11"/>
                    <a:pt x="42" y="11"/>
                  </a:cubicBezTo>
                  <a:cubicBezTo>
                    <a:pt x="42" y="11"/>
                    <a:pt x="43" y="11"/>
                    <a:pt x="43" y="7"/>
                  </a:cubicBezTo>
                  <a:cubicBezTo>
                    <a:pt x="44" y="3"/>
                    <a:pt x="40" y="1"/>
                    <a:pt x="38" y="1"/>
                  </a:cubicBezTo>
                  <a:cubicBezTo>
                    <a:pt x="36" y="0"/>
                    <a:pt x="34" y="1"/>
                    <a:pt x="33" y="2"/>
                  </a:cubicBezTo>
                  <a:cubicBezTo>
                    <a:pt x="32" y="2"/>
                    <a:pt x="30" y="7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8" y="10"/>
                    <a:pt x="29" y="10"/>
                    <a:pt x="29" y="11"/>
                  </a:cubicBezTo>
                  <a:cubicBezTo>
                    <a:pt x="28" y="11"/>
                    <a:pt x="29" y="16"/>
                    <a:pt x="29" y="16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6" y="18"/>
                    <a:pt x="25" y="18"/>
                  </a:cubicBezTo>
                  <a:cubicBezTo>
                    <a:pt x="25" y="19"/>
                    <a:pt x="24" y="21"/>
                    <a:pt x="24" y="21"/>
                  </a:cubicBezTo>
                  <a:cubicBezTo>
                    <a:pt x="24" y="21"/>
                    <a:pt x="20" y="22"/>
                    <a:pt x="16" y="23"/>
                  </a:cubicBezTo>
                  <a:cubicBezTo>
                    <a:pt x="13" y="24"/>
                    <a:pt x="8" y="31"/>
                    <a:pt x="7" y="33"/>
                  </a:cubicBezTo>
                  <a:cubicBezTo>
                    <a:pt x="6" y="35"/>
                    <a:pt x="2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1" y="42"/>
                    <a:pt x="1" y="42"/>
                    <a:pt x="1" y="44"/>
                  </a:cubicBezTo>
                  <a:cubicBezTo>
                    <a:pt x="0" y="47"/>
                    <a:pt x="7" y="61"/>
                    <a:pt x="8" y="62"/>
                  </a:cubicBezTo>
                  <a:cubicBezTo>
                    <a:pt x="8" y="62"/>
                    <a:pt x="9" y="65"/>
                    <a:pt x="9" y="65"/>
                  </a:cubicBezTo>
                  <a:cubicBezTo>
                    <a:pt x="10" y="66"/>
                    <a:pt x="10" y="65"/>
                    <a:pt x="10" y="65"/>
                  </a:cubicBezTo>
                  <a:cubicBezTo>
                    <a:pt x="12" y="67"/>
                    <a:pt x="13" y="67"/>
                    <a:pt x="13" y="68"/>
                  </a:cubicBezTo>
                  <a:cubicBezTo>
                    <a:pt x="14" y="69"/>
                    <a:pt x="16" y="68"/>
                    <a:pt x="17" y="69"/>
                  </a:cubicBezTo>
                  <a:cubicBezTo>
                    <a:pt x="17" y="70"/>
                    <a:pt x="14" y="76"/>
                    <a:pt x="14" y="77"/>
                  </a:cubicBezTo>
                  <a:cubicBezTo>
                    <a:pt x="15" y="77"/>
                    <a:pt x="16" y="77"/>
                    <a:pt x="15" y="79"/>
                  </a:cubicBezTo>
                  <a:cubicBezTo>
                    <a:pt x="15" y="80"/>
                    <a:pt x="13" y="99"/>
                    <a:pt x="12" y="100"/>
                  </a:cubicBezTo>
                  <a:cubicBezTo>
                    <a:pt x="12" y="102"/>
                    <a:pt x="11" y="106"/>
                    <a:pt x="11" y="108"/>
                  </a:cubicBezTo>
                  <a:cubicBezTo>
                    <a:pt x="11" y="109"/>
                    <a:pt x="10" y="119"/>
                    <a:pt x="10" y="120"/>
                  </a:cubicBezTo>
                  <a:cubicBezTo>
                    <a:pt x="9" y="121"/>
                    <a:pt x="9" y="122"/>
                    <a:pt x="9" y="123"/>
                  </a:cubicBezTo>
                  <a:cubicBezTo>
                    <a:pt x="9" y="123"/>
                    <a:pt x="9" y="124"/>
                    <a:pt x="8" y="124"/>
                  </a:cubicBezTo>
                  <a:cubicBezTo>
                    <a:pt x="7" y="124"/>
                    <a:pt x="4" y="129"/>
                    <a:pt x="4" y="129"/>
                  </a:cubicBezTo>
                  <a:cubicBezTo>
                    <a:pt x="3" y="129"/>
                    <a:pt x="3" y="130"/>
                    <a:pt x="4" y="132"/>
                  </a:cubicBezTo>
                  <a:cubicBezTo>
                    <a:pt x="5" y="133"/>
                    <a:pt x="9" y="132"/>
                    <a:pt x="11" y="132"/>
                  </a:cubicBezTo>
                  <a:cubicBezTo>
                    <a:pt x="12" y="131"/>
                    <a:pt x="13" y="130"/>
                    <a:pt x="14" y="129"/>
                  </a:cubicBezTo>
                  <a:cubicBezTo>
                    <a:pt x="14" y="129"/>
                    <a:pt x="15" y="129"/>
                    <a:pt x="16" y="128"/>
                  </a:cubicBezTo>
                  <a:cubicBezTo>
                    <a:pt x="21" y="126"/>
                    <a:pt x="20" y="123"/>
                    <a:pt x="20" y="122"/>
                  </a:cubicBezTo>
                  <a:cubicBezTo>
                    <a:pt x="20" y="120"/>
                    <a:pt x="24" y="101"/>
                    <a:pt x="24" y="101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33" y="81"/>
                    <a:pt x="33" y="81"/>
                    <a:pt x="33" y="81"/>
                  </a:cubicBezTo>
                  <a:cubicBezTo>
                    <a:pt x="34" y="84"/>
                    <a:pt x="36" y="87"/>
                    <a:pt x="37" y="95"/>
                  </a:cubicBezTo>
                  <a:cubicBezTo>
                    <a:pt x="38" y="103"/>
                    <a:pt x="39" y="106"/>
                    <a:pt x="39" y="106"/>
                  </a:cubicBezTo>
                  <a:cubicBezTo>
                    <a:pt x="39" y="106"/>
                    <a:pt x="40" y="116"/>
                    <a:pt x="39" y="119"/>
                  </a:cubicBezTo>
                  <a:cubicBezTo>
                    <a:pt x="38" y="122"/>
                    <a:pt x="39" y="126"/>
                    <a:pt x="39" y="126"/>
                  </a:cubicBezTo>
                  <a:cubicBezTo>
                    <a:pt x="39" y="126"/>
                    <a:pt x="39" y="129"/>
                    <a:pt x="39" y="129"/>
                  </a:cubicBezTo>
                  <a:cubicBezTo>
                    <a:pt x="39" y="129"/>
                    <a:pt x="41" y="130"/>
                    <a:pt x="41" y="130"/>
                  </a:cubicBezTo>
                  <a:cubicBezTo>
                    <a:pt x="41" y="130"/>
                    <a:pt x="41" y="128"/>
                    <a:pt x="43" y="130"/>
                  </a:cubicBezTo>
                  <a:cubicBezTo>
                    <a:pt x="44" y="132"/>
                    <a:pt x="44" y="136"/>
                    <a:pt x="49" y="136"/>
                  </a:cubicBezTo>
                  <a:cubicBezTo>
                    <a:pt x="52" y="136"/>
                    <a:pt x="54" y="133"/>
                    <a:pt x="54" y="133"/>
                  </a:cubicBezTo>
                  <a:cubicBezTo>
                    <a:pt x="54" y="133"/>
                    <a:pt x="49" y="129"/>
                    <a:pt x="50" y="128"/>
                  </a:cubicBezTo>
                  <a:cubicBezTo>
                    <a:pt x="51" y="127"/>
                    <a:pt x="48" y="125"/>
                    <a:pt x="49" y="124"/>
                  </a:cubicBezTo>
                  <a:cubicBezTo>
                    <a:pt x="49" y="124"/>
                    <a:pt x="49" y="111"/>
                    <a:pt x="49" y="111"/>
                  </a:cubicBezTo>
                  <a:cubicBezTo>
                    <a:pt x="51" y="104"/>
                    <a:pt x="47" y="95"/>
                    <a:pt x="47" y="94"/>
                  </a:cubicBezTo>
                  <a:cubicBezTo>
                    <a:pt x="48" y="93"/>
                    <a:pt x="48" y="85"/>
                    <a:pt x="48" y="85"/>
                  </a:cubicBezTo>
                  <a:cubicBezTo>
                    <a:pt x="47" y="84"/>
                    <a:pt x="47" y="80"/>
                    <a:pt x="47" y="80"/>
                  </a:cubicBezTo>
                  <a:cubicBezTo>
                    <a:pt x="47" y="80"/>
                    <a:pt x="48" y="80"/>
                    <a:pt x="48" y="80"/>
                  </a:cubicBezTo>
                  <a:cubicBezTo>
                    <a:pt x="48" y="80"/>
                    <a:pt x="46" y="67"/>
                    <a:pt x="46" y="66"/>
                  </a:cubicBezTo>
                  <a:cubicBezTo>
                    <a:pt x="48" y="65"/>
                    <a:pt x="51" y="62"/>
                    <a:pt x="51" y="62"/>
                  </a:cubicBezTo>
                  <a:cubicBezTo>
                    <a:pt x="52" y="62"/>
                    <a:pt x="53" y="63"/>
                    <a:pt x="54" y="62"/>
                  </a:cubicBezTo>
                  <a:cubicBezTo>
                    <a:pt x="54" y="62"/>
                    <a:pt x="58" y="56"/>
                    <a:pt x="59" y="55"/>
                  </a:cubicBezTo>
                  <a:cubicBezTo>
                    <a:pt x="61" y="55"/>
                    <a:pt x="64" y="44"/>
                    <a:pt x="64" y="44"/>
                  </a:cubicBezTo>
                  <a:cubicBezTo>
                    <a:pt x="64" y="41"/>
                    <a:pt x="60" y="38"/>
                    <a:pt x="59" y="36"/>
                  </a:cubicBezTo>
                  <a:close/>
                  <a:moveTo>
                    <a:pt x="17" y="61"/>
                  </a:moveTo>
                  <a:cubicBezTo>
                    <a:pt x="17" y="61"/>
                    <a:pt x="14" y="60"/>
                    <a:pt x="14" y="60"/>
                  </a:cubicBezTo>
                  <a:cubicBezTo>
                    <a:pt x="14" y="60"/>
                    <a:pt x="15" y="60"/>
                    <a:pt x="15" y="59"/>
                  </a:cubicBezTo>
                  <a:cubicBezTo>
                    <a:pt x="14" y="57"/>
                    <a:pt x="10" y="48"/>
                    <a:pt x="10" y="47"/>
                  </a:cubicBezTo>
                  <a:cubicBezTo>
                    <a:pt x="9" y="45"/>
                    <a:pt x="12" y="42"/>
                    <a:pt x="13" y="41"/>
                  </a:cubicBezTo>
                  <a:cubicBezTo>
                    <a:pt x="14" y="38"/>
                    <a:pt x="16" y="37"/>
                    <a:pt x="16" y="37"/>
                  </a:cubicBezTo>
                  <a:cubicBezTo>
                    <a:pt x="19" y="42"/>
                    <a:pt x="17" y="60"/>
                    <a:pt x="17" y="61"/>
                  </a:cubicBezTo>
                  <a:close/>
                  <a:moveTo>
                    <a:pt x="54" y="48"/>
                  </a:moveTo>
                  <a:cubicBezTo>
                    <a:pt x="53" y="49"/>
                    <a:pt x="52" y="51"/>
                    <a:pt x="52" y="52"/>
                  </a:cubicBezTo>
                  <a:cubicBezTo>
                    <a:pt x="52" y="52"/>
                    <a:pt x="50" y="55"/>
                    <a:pt x="49" y="55"/>
                  </a:cubicBezTo>
                  <a:cubicBezTo>
                    <a:pt x="49" y="56"/>
                    <a:pt x="50" y="58"/>
                    <a:pt x="50" y="58"/>
                  </a:cubicBezTo>
                  <a:cubicBezTo>
                    <a:pt x="48" y="58"/>
                    <a:pt x="46" y="59"/>
                    <a:pt x="46" y="58"/>
                  </a:cubicBezTo>
                  <a:cubicBezTo>
                    <a:pt x="47" y="56"/>
                    <a:pt x="46" y="52"/>
                    <a:pt x="45" y="51"/>
                  </a:cubicBezTo>
                  <a:cubicBezTo>
                    <a:pt x="45" y="49"/>
                    <a:pt x="45" y="47"/>
                    <a:pt x="45" y="46"/>
                  </a:cubicBezTo>
                  <a:cubicBezTo>
                    <a:pt x="46" y="45"/>
                    <a:pt x="46" y="38"/>
                    <a:pt x="46" y="38"/>
                  </a:cubicBezTo>
                  <a:cubicBezTo>
                    <a:pt x="55" y="45"/>
                    <a:pt x="55" y="45"/>
                    <a:pt x="55" y="45"/>
                  </a:cubicBezTo>
                  <a:cubicBezTo>
                    <a:pt x="55" y="45"/>
                    <a:pt x="54" y="48"/>
                    <a:pt x="54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5" name="Freeform 329"/>
            <p:cNvSpPr>
              <a:spLocks noEditPoints="1"/>
            </p:cNvSpPr>
            <p:nvPr/>
          </p:nvSpPr>
          <p:spPr bwMode="auto">
            <a:xfrm>
              <a:off x="3860" y="1934"/>
              <a:ext cx="40" cy="121"/>
            </a:xfrm>
            <a:custGeom>
              <a:avLst/>
              <a:gdLst>
                <a:gd name="T0" fmla="*/ 5 w 44"/>
                <a:gd name="T1" fmla="*/ 6 h 132"/>
                <a:gd name="T2" fmla="*/ 5 w 44"/>
                <a:gd name="T3" fmla="*/ 6 h 132"/>
                <a:gd name="T4" fmla="*/ 5 w 44"/>
                <a:gd name="T5" fmla="*/ 6 h 132"/>
                <a:gd name="T6" fmla="*/ 5 w 44"/>
                <a:gd name="T7" fmla="*/ 6 h 132"/>
                <a:gd name="T8" fmla="*/ 5 w 44"/>
                <a:gd name="T9" fmla="*/ 6 h 132"/>
                <a:gd name="T10" fmla="*/ 5 w 44"/>
                <a:gd name="T11" fmla="*/ 5 h 132"/>
                <a:gd name="T12" fmla="*/ 5 w 44"/>
                <a:gd name="T13" fmla="*/ 0 h 132"/>
                <a:gd name="T14" fmla="*/ 5 w 44"/>
                <a:gd name="T15" fmla="*/ 6 h 132"/>
                <a:gd name="T16" fmla="*/ 5 w 44"/>
                <a:gd name="T17" fmla="*/ 6 h 132"/>
                <a:gd name="T18" fmla="*/ 5 w 44"/>
                <a:gd name="T19" fmla="*/ 6 h 132"/>
                <a:gd name="T20" fmla="*/ 5 w 44"/>
                <a:gd name="T21" fmla="*/ 6 h 132"/>
                <a:gd name="T22" fmla="*/ 2 w 44"/>
                <a:gd name="T23" fmla="*/ 6 h 132"/>
                <a:gd name="T24" fmla="*/ 4 w 44"/>
                <a:gd name="T25" fmla="*/ 7 h 132"/>
                <a:gd name="T26" fmla="*/ 3 w 44"/>
                <a:gd name="T27" fmla="*/ 10 h 132"/>
                <a:gd name="T28" fmla="*/ 1 w 44"/>
                <a:gd name="T29" fmla="*/ 14 h 132"/>
                <a:gd name="T30" fmla="*/ 5 w 44"/>
                <a:gd name="T31" fmla="*/ 14 h 132"/>
                <a:gd name="T32" fmla="*/ 5 w 44"/>
                <a:gd name="T33" fmla="*/ 17 h 132"/>
                <a:gd name="T34" fmla="*/ 5 w 44"/>
                <a:gd name="T35" fmla="*/ 22 h 132"/>
                <a:gd name="T36" fmla="*/ 5 w 44"/>
                <a:gd name="T37" fmla="*/ 22 h 132"/>
                <a:gd name="T38" fmla="*/ 5 w 44"/>
                <a:gd name="T39" fmla="*/ 22 h 132"/>
                <a:gd name="T40" fmla="*/ 5 w 44"/>
                <a:gd name="T41" fmla="*/ 22 h 132"/>
                <a:gd name="T42" fmla="*/ 5 w 44"/>
                <a:gd name="T43" fmla="*/ 21 h 132"/>
                <a:gd name="T44" fmla="*/ 5 w 44"/>
                <a:gd name="T45" fmla="*/ 21 h 132"/>
                <a:gd name="T46" fmla="*/ 5 w 44"/>
                <a:gd name="T47" fmla="*/ 20 h 132"/>
                <a:gd name="T48" fmla="*/ 5 w 44"/>
                <a:gd name="T49" fmla="*/ 20 h 132"/>
                <a:gd name="T50" fmla="*/ 5 w 44"/>
                <a:gd name="T51" fmla="*/ 19 h 132"/>
                <a:gd name="T52" fmla="*/ 5 w 44"/>
                <a:gd name="T53" fmla="*/ 11 h 132"/>
                <a:gd name="T54" fmla="*/ 5 w 44"/>
                <a:gd name="T55" fmla="*/ 10 h 132"/>
                <a:gd name="T56" fmla="*/ 5 w 44"/>
                <a:gd name="T57" fmla="*/ 6 h 132"/>
                <a:gd name="T58" fmla="*/ 5 w 44"/>
                <a:gd name="T59" fmla="*/ 6 h 132"/>
                <a:gd name="T60" fmla="*/ 5 w 44"/>
                <a:gd name="T61" fmla="*/ 6 h 132"/>
                <a:gd name="T62" fmla="*/ 5 w 44"/>
                <a:gd name="T63" fmla="*/ 6 h 132"/>
                <a:gd name="T64" fmla="*/ 5 w 44"/>
                <a:gd name="T65" fmla="*/ 6 h 132"/>
                <a:gd name="T66" fmla="*/ 5 w 44"/>
                <a:gd name="T67" fmla="*/ 6 h 132"/>
                <a:gd name="T68" fmla="*/ 5 w 44"/>
                <a:gd name="T69" fmla="*/ 6 h 132"/>
                <a:gd name="T70" fmla="*/ 5 w 44"/>
                <a:gd name="T71" fmla="*/ 6 h 132"/>
                <a:gd name="T72" fmla="*/ 5 w 44"/>
                <a:gd name="T73" fmla="*/ 6 h 132"/>
                <a:gd name="T74" fmla="*/ 5 w 44"/>
                <a:gd name="T75" fmla="*/ 6 h 1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2">
                  <a:moveTo>
                    <a:pt x="42" y="35"/>
                  </a:moveTo>
                  <a:cubicBezTo>
                    <a:pt x="42" y="34"/>
                    <a:pt x="41" y="32"/>
                    <a:pt x="40" y="32"/>
                  </a:cubicBezTo>
                  <a:cubicBezTo>
                    <a:pt x="40" y="31"/>
                    <a:pt x="37" y="28"/>
                    <a:pt x="37" y="27"/>
                  </a:cubicBezTo>
                  <a:cubicBezTo>
                    <a:pt x="36" y="26"/>
                    <a:pt x="35" y="24"/>
                    <a:pt x="35" y="24"/>
                  </a:cubicBezTo>
                  <a:cubicBezTo>
                    <a:pt x="35" y="23"/>
                    <a:pt x="34" y="18"/>
                    <a:pt x="34" y="18"/>
                  </a:cubicBezTo>
                  <a:cubicBezTo>
                    <a:pt x="34" y="18"/>
                    <a:pt x="33" y="17"/>
                    <a:pt x="32" y="16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0" y="14"/>
                    <a:pt x="29" y="14"/>
                  </a:cubicBezTo>
                  <a:cubicBezTo>
                    <a:pt x="28" y="13"/>
                    <a:pt x="27" y="14"/>
                    <a:pt x="27" y="13"/>
                  </a:cubicBezTo>
                  <a:cubicBezTo>
                    <a:pt x="27" y="12"/>
                    <a:pt x="27" y="12"/>
                    <a:pt x="28" y="12"/>
                  </a:cubicBezTo>
                  <a:cubicBezTo>
                    <a:pt x="29" y="12"/>
                    <a:pt x="29" y="8"/>
                    <a:pt x="28" y="8"/>
                  </a:cubicBezTo>
                  <a:cubicBezTo>
                    <a:pt x="28" y="7"/>
                    <a:pt x="28" y="6"/>
                    <a:pt x="28" y="5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4" y="1"/>
                    <a:pt x="20" y="0"/>
                    <a:pt x="18" y="0"/>
                  </a:cubicBezTo>
                  <a:cubicBezTo>
                    <a:pt x="16" y="0"/>
                    <a:pt x="14" y="5"/>
                    <a:pt x="13" y="6"/>
                  </a:cubicBezTo>
                  <a:cubicBezTo>
                    <a:pt x="13" y="7"/>
                    <a:pt x="12" y="7"/>
                    <a:pt x="12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12"/>
                    <a:pt x="11" y="13"/>
                  </a:cubicBezTo>
                  <a:cubicBezTo>
                    <a:pt x="11" y="14"/>
                    <a:pt x="11" y="16"/>
                    <a:pt x="11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2" y="20"/>
                    <a:pt x="12" y="20"/>
                  </a:cubicBezTo>
                  <a:cubicBezTo>
                    <a:pt x="11" y="20"/>
                    <a:pt x="6" y="25"/>
                    <a:pt x="5" y="25"/>
                  </a:cubicBezTo>
                  <a:cubicBezTo>
                    <a:pt x="4" y="26"/>
                    <a:pt x="4" y="31"/>
                    <a:pt x="2" y="34"/>
                  </a:cubicBezTo>
                  <a:cubicBezTo>
                    <a:pt x="1" y="36"/>
                    <a:pt x="4" y="38"/>
                    <a:pt x="3" y="40"/>
                  </a:cubicBezTo>
                  <a:cubicBezTo>
                    <a:pt x="2" y="41"/>
                    <a:pt x="4" y="44"/>
                    <a:pt x="4" y="45"/>
                  </a:cubicBezTo>
                  <a:cubicBezTo>
                    <a:pt x="3" y="46"/>
                    <a:pt x="4" y="52"/>
                    <a:pt x="3" y="53"/>
                  </a:cubicBezTo>
                  <a:cubicBezTo>
                    <a:pt x="2" y="54"/>
                    <a:pt x="4" y="58"/>
                    <a:pt x="3" y="58"/>
                  </a:cubicBezTo>
                  <a:cubicBezTo>
                    <a:pt x="2" y="58"/>
                    <a:pt x="0" y="59"/>
                    <a:pt x="0" y="59"/>
                  </a:cubicBezTo>
                  <a:cubicBezTo>
                    <a:pt x="0" y="59"/>
                    <a:pt x="1" y="77"/>
                    <a:pt x="1" y="77"/>
                  </a:cubicBezTo>
                  <a:cubicBezTo>
                    <a:pt x="2" y="78"/>
                    <a:pt x="4" y="78"/>
                    <a:pt x="4" y="78"/>
                  </a:cubicBezTo>
                  <a:cubicBezTo>
                    <a:pt x="4" y="78"/>
                    <a:pt x="8" y="76"/>
                    <a:pt x="9" y="77"/>
                  </a:cubicBezTo>
                  <a:cubicBezTo>
                    <a:pt x="9" y="78"/>
                    <a:pt x="9" y="90"/>
                    <a:pt x="9" y="90"/>
                  </a:cubicBezTo>
                  <a:cubicBezTo>
                    <a:pt x="9" y="91"/>
                    <a:pt x="7" y="102"/>
                    <a:pt x="8" y="103"/>
                  </a:cubicBezTo>
                  <a:cubicBezTo>
                    <a:pt x="8" y="104"/>
                    <a:pt x="9" y="110"/>
                    <a:pt x="9" y="112"/>
                  </a:cubicBezTo>
                  <a:cubicBezTo>
                    <a:pt x="9" y="114"/>
                    <a:pt x="7" y="128"/>
                    <a:pt x="7" y="128"/>
                  </a:cubicBezTo>
                  <a:cubicBezTo>
                    <a:pt x="7" y="128"/>
                    <a:pt x="7" y="132"/>
                    <a:pt x="8" y="132"/>
                  </a:cubicBezTo>
                  <a:cubicBezTo>
                    <a:pt x="8" y="132"/>
                    <a:pt x="11" y="132"/>
                    <a:pt x="11" y="132"/>
                  </a:cubicBezTo>
                  <a:cubicBezTo>
                    <a:pt x="11" y="132"/>
                    <a:pt x="11" y="131"/>
                    <a:pt x="12" y="131"/>
                  </a:cubicBezTo>
                  <a:cubicBezTo>
                    <a:pt x="13" y="131"/>
                    <a:pt x="16" y="132"/>
                    <a:pt x="18" y="132"/>
                  </a:cubicBezTo>
                  <a:cubicBezTo>
                    <a:pt x="20" y="131"/>
                    <a:pt x="27" y="132"/>
                    <a:pt x="28" y="132"/>
                  </a:cubicBezTo>
                  <a:cubicBezTo>
                    <a:pt x="28" y="131"/>
                    <a:pt x="27" y="129"/>
                    <a:pt x="26" y="129"/>
                  </a:cubicBezTo>
                  <a:cubicBezTo>
                    <a:pt x="25" y="129"/>
                    <a:pt x="23" y="128"/>
                    <a:pt x="23" y="128"/>
                  </a:cubicBezTo>
                  <a:cubicBezTo>
                    <a:pt x="23" y="127"/>
                    <a:pt x="23" y="127"/>
                    <a:pt x="23" y="127"/>
                  </a:cubicBezTo>
                  <a:cubicBezTo>
                    <a:pt x="23" y="127"/>
                    <a:pt x="30" y="128"/>
                    <a:pt x="31" y="128"/>
                  </a:cubicBezTo>
                  <a:cubicBezTo>
                    <a:pt x="32" y="128"/>
                    <a:pt x="38" y="128"/>
                    <a:pt x="38" y="127"/>
                  </a:cubicBezTo>
                  <a:cubicBezTo>
                    <a:pt x="39" y="127"/>
                    <a:pt x="39" y="126"/>
                    <a:pt x="37" y="125"/>
                  </a:cubicBezTo>
                  <a:cubicBezTo>
                    <a:pt x="37" y="125"/>
                    <a:pt x="34" y="125"/>
                    <a:pt x="34" y="125"/>
                  </a:cubicBezTo>
                  <a:cubicBezTo>
                    <a:pt x="33" y="124"/>
                    <a:pt x="29" y="123"/>
                    <a:pt x="29" y="123"/>
                  </a:cubicBezTo>
                  <a:cubicBezTo>
                    <a:pt x="29" y="122"/>
                    <a:pt x="28" y="119"/>
                    <a:pt x="27" y="118"/>
                  </a:cubicBezTo>
                  <a:cubicBezTo>
                    <a:pt x="27" y="118"/>
                    <a:pt x="26" y="117"/>
                    <a:pt x="26" y="117"/>
                  </a:cubicBezTo>
                  <a:cubicBezTo>
                    <a:pt x="26" y="117"/>
                    <a:pt x="27" y="117"/>
                    <a:pt x="26" y="116"/>
                  </a:cubicBezTo>
                  <a:cubicBezTo>
                    <a:pt x="26" y="115"/>
                    <a:pt x="30" y="74"/>
                    <a:pt x="30" y="73"/>
                  </a:cubicBezTo>
                  <a:cubicBezTo>
                    <a:pt x="31" y="71"/>
                    <a:pt x="29" y="60"/>
                    <a:pt x="29" y="59"/>
                  </a:cubicBezTo>
                  <a:cubicBezTo>
                    <a:pt x="29" y="58"/>
                    <a:pt x="29" y="59"/>
                    <a:pt x="30" y="57"/>
                  </a:cubicBezTo>
                  <a:cubicBezTo>
                    <a:pt x="30" y="55"/>
                    <a:pt x="28" y="57"/>
                    <a:pt x="30" y="56"/>
                  </a:cubicBezTo>
                  <a:cubicBezTo>
                    <a:pt x="31" y="54"/>
                    <a:pt x="31" y="50"/>
                    <a:pt x="31" y="49"/>
                  </a:cubicBezTo>
                  <a:cubicBezTo>
                    <a:pt x="31" y="48"/>
                    <a:pt x="30" y="40"/>
                    <a:pt x="31" y="41"/>
                  </a:cubicBezTo>
                  <a:cubicBezTo>
                    <a:pt x="32" y="42"/>
                    <a:pt x="34" y="45"/>
                    <a:pt x="39" y="46"/>
                  </a:cubicBezTo>
                  <a:cubicBezTo>
                    <a:pt x="44" y="47"/>
                    <a:pt x="43" y="41"/>
                    <a:pt x="44" y="40"/>
                  </a:cubicBezTo>
                  <a:cubicBezTo>
                    <a:pt x="44" y="39"/>
                    <a:pt x="42" y="36"/>
                    <a:pt x="42" y="35"/>
                  </a:cubicBezTo>
                  <a:close/>
                  <a:moveTo>
                    <a:pt x="31" y="18"/>
                  </a:moveTo>
                  <a:cubicBezTo>
                    <a:pt x="31" y="18"/>
                    <a:pt x="31" y="20"/>
                    <a:pt x="30" y="20"/>
                  </a:cubicBezTo>
                  <a:cubicBezTo>
                    <a:pt x="30" y="20"/>
                    <a:pt x="29" y="18"/>
                    <a:pt x="29" y="18"/>
                  </a:cubicBezTo>
                  <a:lnTo>
                    <a:pt x="31" y="18"/>
                  </a:lnTo>
                  <a:close/>
                  <a:moveTo>
                    <a:pt x="29" y="27"/>
                  </a:moveTo>
                  <a:cubicBezTo>
                    <a:pt x="27" y="26"/>
                    <a:pt x="24" y="26"/>
                    <a:pt x="24" y="25"/>
                  </a:cubicBezTo>
                  <a:cubicBezTo>
                    <a:pt x="24" y="25"/>
                    <a:pt x="25" y="24"/>
                    <a:pt x="25" y="24"/>
                  </a:cubicBezTo>
                  <a:cubicBezTo>
                    <a:pt x="25" y="24"/>
                    <a:pt x="23" y="23"/>
                    <a:pt x="22" y="23"/>
                  </a:cubicBezTo>
                  <a:cubicBezTo>
                    <a:pt x="22" y="22"/>
                    <a:pt x="22" y="20"/>
                    <a:pt x="22" y="20"/>
                  </a:cubicBezTo>
                  <a:cubicBezTo>
                    <a:pt x="22" y="20"/>
                    <a:pt x="24" y="20"/>
                    <a:pt x="26" y="16"/>
                  </a:cubicBezTo>
                  <a:cubicBezTo>
                    <a:pt x="26" y="16"/>
                    <a:pt x="27" y="16"/>
                    <a:pt x="27" y="17"/>
                  </a:cubicBezTo>
                  <a:cubicBezTo>
                    <a:pt x="27" y="19"/>
                    <a:pt x="29" y="22"/>
                    <a:pt x="30" y="23"/>
                  </a:cubicBezTo>
                  <a:cubicBezTo>
                    <a:pt x="31" y="24"/>
                    <a:pt x="32" y="25"/>
                    <a:pt x="33" y="27"/>
                  </a:cubicBezTo>
                  <a:cubicBezTo>
                    <a:pt x="33" y="28"/>
                    <a:pt x="34" y="30"/>
                    <a:pt x="34" y="30"/>
                  </a:cubicBezTo>
                  <a:cubicBezTo>
                    <a:pt x="34" y="30"/>
                    <a:pt x="30" y="27"/>
                    <a:pt x="29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6" name="Freeform 330"/>
            <p:cNvSpPr>
              <a:spLocks noEditPoints="1"/>
            </p:cNvSpPr>
            <p:nvPr/>
          </p:nvSpPr>
          <p:spPr bwMode="auto">
            <a:xfrm>
              <a:off x="3779" y="2139"/>
              <a:ext cx="45" cy="133"/>
            </a:xfrm>
            <a:custGeom>
              <a:avLst/>
              <a:gdLst>
                <a:gd name="T0" fmla="*/ 7 w 49"/>
                <a:gd name="T1" fmla="*/ 5 h 146"/>
                <a:gd name="T2" fmla="*/ 6 w 49"/>
                <a:gd name="T3" fmla="*/ 5 h 146"/>
                <a:gd name="T4" fmla="*/ 6 w 49"/>
                <a:gd name="T5" fmla="*/ 5 h 146"/>
                <a:gd name="T6" fmla="*/ 6 w 49"/>
                <a:gd name="T7" fmla="*/ 5 h 146"/>
                <a:gd name="T8" fmla="*/ 6 w 49"/>
                <a:gd name="T9" fmla="*/ 5 h 146"/>
                <a:gd name="T10" fmla="*/ 6 w 49"/>
                <a:gd name="T11" fmla="*/ 5 h 146"/>
                <a:gd name="T12" fmla="*/ 6 w 49"/>
                <a:gd name="T13" fmla="*/ 0 h 146"/>
                <a:gd name="T14" fmla="*/ 6 w 49"/>
                <a:gd name="T15" fmla="*/ 5 h 146"/>
                <a:gd name="T16" fmla="*/ 6 w 49"/>
                <a:gd name="T17" fmla="*/ 5 h 146"/>
                <a:gd name="T18" fmla="*/ 6 w 49"/>
                <a:gd name="T19" fmla="*/ 5 h 146"/>
                <a:gd name="T20" fmla="*/ 6 w 49"/>
                <a:gd name="T21" fmla="*/ 5 h 146"/>
                <a:gd name="T22" fmla="*/ 2 w 49"/>
                <a:gd name="T23" fmla="*/ 5 h 146"/>
                <a:gd name="T24" fmla="*/ 4 w 49"/>
                <a:gd name="T25" fmla="*/ 7 h 146"/>
                <a:gd name="T26" fmla="*/ 3 w 49"/>
                <a:gd name="T27" fmla="*/ 9 h 146"/>
                <a:gd name="T28" fmla="*/ 1 w 49"/>
                <a:gd name="T29" fmla="*/ 12 h 146"/>
                <a:gd name="T30" fmla="*/ 6 w 49"/>
                <a:gd name="T31" fmla="*/ 12 h 146"/>
                <a:gd name="T32" fmla="*/ 6 w 49"/>
                <a:gd name="T33" fmla="*/ 16 h 146"/>
                <a:gd name="T34" fmla="*/ 6 w 49"/>
                <a:gd name="T35" fmla="*/ 20 h 146"/>
                <a:gd name="T36" fmla="*/ 6 w 49"/>
                <a:gd name="T37" fmla="*/ 20 h 146"/>
                <a:gd name="T38" fmla="*/ 6 w 49"/>
                <a:gd name="T39" fmla="*/ 20 h 146"/>
                <a:gd name="T40" fmla="*/ 6 w 49"/>
                <a:gd name="T41" fmla="*/ 20 h 146"/>
                <a:gd name="T42" fmla="*/ 6 w 49"/>
                <a:gd name="T43" fmla="*/ 20 h 146"/>
                <a:gd name="T44" fmla="*/ 7 w 49"/>
                <a:gd name="T45" fmla="*/ 20 h 146"/>
                <a:gd name="T46" fmla="*/ 6 w 49"/>
                <a:gd name="T47" fmla="*/ 20 h 146"/>
                <a:gd name="T48" fmla="*/ 6 w 49"/>
                <a:gd name="T49" fmla="*/ 18 h 146"/>
                <a:gd name="T50" fmla="*/ 6 w 49"/>
                <a:gd name="T51" fmla="*/ 18 h 146"/>
                <a:gd name="T52" fmla="*/ 6 w 49"/>
                <a:gd name="T53" fmla="*/ 10 h 146"/>
                <a:gd name="T54" fmla="*/ 6 w 49"/>
                <a:gd name="T55" fmla="*/ 9 h 146"/>
                <a:gd name="T56" fmla="*/ 6 w 49"/>
                <a:gd name="T57" fmla="*/ 6 h 146"/>
                <a:gd name="T58" fmla="*/ 8 w 49"/>
                <a:gd name="T59" fmla="*/ 5 h 146"/>
                <a:gd name="T60" fmla="*/ 6 w 49"/>
                <a:gd name="T61" fmla="*/ 5 h 146"/>
                <a:gd name="T62" fmla="*/ 6 w 49"/>
                <a:gd name="T63" fmla="*/ 5 h 146"/>
                <a:gd name="T64" fmla="*/ 6 w 49"/>
                <a:gd name="T65" fmla="*/ 5 h 146"/>
                <a:gd name="T66" fmla="*/ 6 w 49"/>
                <a:gd name="T67" fmla="*/ 5 h 146"/>
                <a:gd name="T68" fmla="*/ 6 w 49"/>
                <a:gd name="T69" fmla="*/ 5 h 146"/>
                <a:gd name="T70" fmla="*/ 6 w 49"/>
                <a:gd name="T71" fmla="*/ 5 h 146"/>
                <a:gd name="T72" fmla="*/ 6 w 49"/>
                <a:gd name="T73" fmla="*/ 5 h 146"/>
                <a:gd name="T74" fmla="*/ 6 w 49"/>
                <a:gd name="T75" fmla="*/ 5 h 1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6">
                  <a:moveTo>
                    <a:pt x="47" y="38"/>
                  </a:moveTo>
                  <a:cubicBezTo>
                    <a:pt x="47" y="37"/>
                    <a:pt x="46" y="35"/>
                    <a:pt x="45" y="34"/>
                  </a:cubicBezTo>
                  <a:cubicBezTo>
                    <a:pt x="44" y="34"/>
                    <a:pt x="41" y="30"/>
                    <a:pt x="41" y="29"/>
                  </a:cubicBezTo>
                  <a:cubicBezTo>
                    <a:pt x="40" y="28"/>
                    <a:pt x="39" y="26"/>
                    <a:pt x="39" y="25"/>
                  </a:cubicBezTo>
                  <a:cubicBezTo>
                    <a:pt x="38" y="25"/>
                    <a:pt x="38" y="19"/>
                    <a:pt x="38" y="19"/>
                  </a:cubicBezTo>
                  <a:cubicBezTo>
                    <a:pt x="38" y="19"/>
                    <a:pt x="36" y="18"/>
                    <a:pt x="36" y="17"/>
                  </a:cubicBezTo>
                  <a:cubicBezTo>
                    <a:pt x="35" y="16"/>
                    <a:pt x="35" y="15"/>
                    <a:pt x="35" y="15"/>
                  </a:cubicBezTo>
                  <a:cubicBezTo>
                    <a:pt x="35" y="15"/>
                    <a:pt x="33" y="15"/>
                    <a:pt x="32" y="14"/>
                  </a:cubicBezTo>
                  <a:cubicBezTo>
                    <a:pt x="32" y="14"/>
                    <a:pt x="30" y="14"/>
                    <a:pt x="30" y="13"/>
                  </a:cubicBezTo>
                  <a:cubicBezTo>
                    <a:pt x="30" y="13"/>
                    <a:pt x="30" y="12"/>
                    <a:pt x="31" y="12"/>
                  </a:cubicBezTo>
                  <a:cubicBezTo>
                    <a:pt x="32" y="12"/>
                    <a:pt x="32" y="8"/>
                    <a:pt x="31" y="7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0" y="4"/>
                    <a:pt x="28" y="3"/>
                    <a:pt x="27" y="2"/>
                  </a:cubicBezTo>
                  <a:cubicBezTo>
                    <a:pt x="26" y="0"/>
                    <a:pt x="22" y="0"/>
                    <a:pt x="19" y="0"/>
                  </a:cubicBezTo>
                  <a:cubicBezTo>
                    <a:pt x="17" y="0"/>
                    <a:pt x="15" y="4"/>
                    <a:pt x="15" y="5"/>
                  </a:cubicBezTo>
                  <a:cubicBezTo>
                    <a:pt x="14" y="7"/>
                    <a:pt x="14" y="6"/>
                    <a:pt x="14" y="6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1" y="12"/>
                    <a:pt x="12" y="13"/>
                  </a:cubicBezTo>
                  <a:cubicBezTo>
                    <a:pt x="12" y="15"/>
                    <a:pt x="12" y="17"/>
                    <a:pt x="12" y="17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2"/>
                    <a:pt x="13" y="22"/>
                  </a:cubicBezTo>
                  <a:cubicBezTo>
                    <a:pt x="13" y="22"/>
                    <a:pt x="7" y="26"/>
                    <a:pt x="6" y="27"/>
                  </a:cubicBezTo>
                  <a:cubicBezTo>
                    <a:pt x="5" y="28"/>
                    <a:pt x="4" y="34"/>
                    <a:pt x="2" y="36"/>
                  </a:cubicBezTo>
                  <a:cubicBezTo>
                    <a:pt x="1" y="39"/>
                    <a:pt x="4" y="41"/>
                    <a:pt x="3" y="43"/>
                  </a:cubicBezTo>
                  <a:cubicBezTo>
                    <a:pt x="3" y="45"/>
                    <a:pt x="5" y="48"/>
                    <a:pt x="4" y="49"/>
                  </a:cubicBezTo>
                  <a:cubicBezTo>
                    <a:pt x="3" y="50"/>
                    <a:pt x="5" y="56"/>
                    <a:pt x="3" y="57"/>
                  </a:cubicBezTo>
                  <a:cubicBezTo>
                    <a:pt x="2" y="59"/>
                    <a:pt x="4" y="64"/>
                    <a:pt x="3" y="64"/>
                  </a:cubicBezTo>
                  <a:cubicBezTo>
                    <a:pt x="3" y="63"/>
                    <a:pt x="0" y="65"/>
                    <a:pt x="0" y="65"/>
                  </a:cubicBezTo>
                  <a:cubicBezTo>
                    <a:pt x="0" y="65"/>
                    <a:pt x="1" y="84"/>
                    <a:pt x="1" y="85"/>
                  </a:cubicBezTo>
                  <a:cubicBezTo>
                    <a:pt x="2" y="86"/>
                    <a:pt x="4" y="85"/>
                    <a:pt x="4" y="85"/>
                  </a:cubicBezTo>
                  <a:cubicBezTo>
                    <a:pt x="4" y="85"/>
                    <a:pt x="9" y="84"/>
                    <a:pt x="10" y="85"/>
                  </a:cubicBezTo>
                  <a:cubicBezTo>
                    <a:pt x="10" y="85"/>
                    <a:pt x="10" y="99"/>
                    <a:pt x="10" y="99"/>
                  </a:cubicBezTo>
                  <a:cubicBezTo>
                    <a:pt x="10" y="100"/>
                    <a:pt x="8" y="112"/>
                    <a:pt x="9" y="113"/>
                  </a:cubicBezTo>
                  <a:cubicBezTo>
                    <a:pt x="9" y="115"/>
                    <a:pt x="10" y="121"/>
                    <a:pt x="10" y="123"/>
                  </a:cubicBezTo>
                  <a:cubicBezTo>
                    <a:pt x="10" y="126"/>
                    <a:pt x="8" y="141"/>
                    <a:pt x="8" y="141"/>
                  </a:cubicBezTo>
                  <a:cubicBezTo>
                    <a:pt x="8" y="141"/>
                    <a:pt x="7" y="145"/>
                    <a:pt x="8" y="145"/>
                  </a:cubicBezTo>
                  <a:cubicBezTo>
                    <a:pt x="9" y="145"/>
                    <a:pt x="12" y="145"/>
                    <a:pt x="12" y="145"/>
                  </a:cubicBezTo>
                  <a:cubicBezTo>
                    <a:pt x="12" y="145"/>
                    <a:pt x="13" y="144"/>
                    <a:pt x="14" y="144"/>
                  </a:cubicBezTo>
                  <a:cubicBezTo>
                    <a:pt x="15" y="144"/>
                    <a:pt x="18" y="146"/>
                    <a:pt x="20" y="145"/>
                  </a:cubicBezTo>
                  <a:cubicBezTo>
                    <a:pt x="22" y="145"/>
                    <a:pt x="30" y="146"/>
                    <a:pt x="31" y="145"/>
                  </a:cubicBezTo>
                  <a:cubicBezTo>
                    <a:pt x="32" y="145"/>
                    <a:pt x="30" y="142"/>
                    <a:pt x="29" y="142"/>
                  </a:cubicBezTo>
                  <a:cubicBezTo>
                    <a:pt x="28" y="142"/>
                    <a:pt x="25" y="141"/>
                    <a:pt x="25" y="141"/>
                  </a:cubicBezTo>
                  <a:cubicBezTo>
                    <a:pt x="26" y="139"/>
                    <a:pt x="26" y="139"/>
                    <a:pt x="26" y="139"/>
                  </a:cubicBezTo>
                  <a:cubicBezTo>
                    <a:pt x="26" y="139"/>
                    <a:pt x="33" y="140"/>
                    <a:pt x="34" y="141"/>
                  </a:cubicBezTo>
                  <a:cubicBezTo>
                    <a:pt x="36" y="141"/>
                    <a:pt x="42" y="141"/>
                    <a:pt x="43" y="140"/>
                  </a:cubicBezTo>
                  <a:cubicBezTo>
                    <a:pt x="43" y="140"/>
                    <a:pt x="43" y="139"/>
                    <a:pt x="41" y="137"/>
                  </a:cubicBezTo>
                  <a:cubicBezTo>
                    <a:pt x="41" y="137"/>
                    <a:pt x="38" y="138"/>
                    <a:pt x="37" y="137"/>
                  </a:cubicBezTo>
                  <a:cubicBezTo>
                    <a:pt x="37" y="137"/>
                    <a:pt x="32" y="136"/>
                    <a:pt x="32" y="135"/>
                  </a:cubicBezTo>
                  <a:cubicBezTo>
                    <a:pt x="32" y="134"/>
                    <a:pt x="31" y="131"/>
                    <a:pt x="30" y="130"/>
                  </a:cubicBezTo>
                  <a:cubicBezTo>
                    <a:pt x="30" y="129"/>
                    <a:pt x="29" y="129"/>
                    <a:pt x="29" y="129"/>
                  </a:cubicBezTo>
                  <a:cubicBezTo>
                    <a:pt x="29" y="129"/>
                    <a:pt x="30" y="129"/>
                    <a:pt x="29" y="128"/>
                  </a:cubicBezTo>
                  <a:cubicBezTo>
                    <a:pt x="29" y="127"/>
                    <a:pt x="33" y="81"/>
                    <a:pt x="34" y="80"/>
                  </a:cubicBezTo>
                  <a:cubicBezTo>
                    <a:pt x="34" y="78"/>
                    <a:pt x="32" y="66"/>
                    <a:pt x="32" y="65"/>
                  </a:cubicBezTo>
                  <a:cubicBezTo>
                    <a:pt x="32" y="64"/>
                    <a:pt x="32" y="65"/>
                    <a:pt x="33" y="63"/>
                  </a:cubicBezTo>
                  <a:cubicBezTo>
                    <a:pt x="33" y="60"/>
                    <a:pt x="31" y="62"/>
                    <a:pt x="33" y="61"/>
                  </a:cubicBezTo>
                  <a:cubicBezTo>
                    <a:pt x="34" y="59"/>
                    <a:pt x="35" y="55"/>
                    <a:pt x="34" y="54"/>
                  </a:cubicBezTo>
                  <a:cubicBezTo>
                    <a:pt x="34" y="52"/>
                    <a:pt x="33" y="44"/>
                    <a:pt x="34" y="45"/>
                  </a:cubicBezTo>
                  <a:cubicBezTo>
                    <a:pt x="35" y="46"/>
                    <a:pt x="38" y="49"/>
                    <a:pt x="43" y="50"/>
                  </a:cubicBezTo>
                  <a:cubicBezTo>
                    <a:pt x="49" y="51"/>
                    <a:pt x="48" y="45"/>
                    <a:pt x="48" y="44"/>
                  </a:cubicBezTo>
                  <a:cubicBezTo>
                    <a:pt x="49" y="42"/>
                    <a:pt x="47" y="39"/>
                    <a:pt x="47" y="38"/>
                  </a:cubicBezTo>
                  <a:close/>
                  <a:moveTo>
                    <a:pt x="34" y="19"/>
                  </a:moveTo>
                  <a:cubicBezTo>
                    <a:pt x="34" y="19"/>
                    <a:pt x="34" y="21"/>
                    <a:pt x="34" y="21"/>
                  </a:cubicBezTo>
                  <a:cubicBezTo>
                    <a:pt x="33" y="21"/>
                    <a:pt x="32" y="19"/>
                    <a:pt x="32" y="19"/>
                  </a:cubicBezTo>
                  <a:lnTo>
                    <a:pt x="34" y="19"/>
                  </a:lnTo>
                  <a:close/>
                  <a:moveTo>
                    <a:pt x="32" y="29"/>
                  </a:moveTo>
                  <a:cubicBezTo>
                    <a:pt x="30" y="28"/>
                    <a:pt x="27" y="27"/>
                    <a:pt x="27" y="27"/>
                  </a:cubicBezTo>
                  <a:cubicBezTo>
                    <a:pt x="26" y="27"/>
                    <a:pt x="28" y="26"/>
                    <a:pt x="28" y="26"/>
                  </a:cubicBezTo>
                  <a:cubicBezTo>
                    <a:pt x="28" y="26"/>
                    <a:pt x="26" y="25"/>
                    <a:pt x="25" y="24"/>
                  </a:cubicBezTo>
                  <a:cubicBezTo>
                    <a:pt x="24" y="24"/>
                    <a:pt x="24" y="22"/>
                    <a:pt x="24" y="22"/>
                  </a:cubicBezTo>
                  <a:cubicBezTo>
                    <a:pt x="24" y="22"/>
                    <a:pt x="27" y="21"/>
                    <a:pt x="28" y="17"/>
                  </a:cubicBezTo>
                  <a:cubicBezTo>
                    <a:pt x="28" y="17"/>
                    <a:pt x="30" y="17"/>
                    <a:pt x="30" y="18"/>
                  </a:cubicBezTo>
                  <a:cubicBezTo>
                    <a:pt x="30" y="20"/>
                    <a:pt x="32" y="24"/>
                    <a:pt x="33" y="25"/>
                  </a:cubicBezTo>
                  <a:cubicBezTo>
                    <a:pt x="34" y="26"/>
                    <a:pt x="36" y="27"/>
                    <a:pt x="36" y="29"/>
                  </a:cubicBezTo>
                  <a:cubicBezTo>
                    <a:pt x="37" y="31"/>
                    <a:pt x="37" y="33"/>
                    <a:pt x="37" y="33"/>
                  </a:cubicBezTo>
                  <a:cubicBezTo>
                    <a:pt x="37" y="33"/>
                    <a:pt x="33" y="29"/>
                    <a:pt x="32" y="2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7" name="Freeform 331"/>
            <p:cNvSpPr>
              <a:spLocks noEditPoints="1"/>
            </p:cNvSpPr>
            <p:nvPr/>
          </p:nvSpPr>
          <p:spPr bwMode="auto">
            <a:xfrm>
              <a:off x="3963" y="1865"/>
              <a:ext cx="37" cy="110"/>
            </a:xfrm>
            <a:custGeom>
              <a:avLst/>
              <a:gdLst>
                <a:gd name="T0" fmla="*/ 5 w 40"/>
                <a:gd name="T1" fmla="*/ 6 h 120"/>
                <a:gd name="T2" fmla="*/ 6 w 40"/>
                <a:gd name="T3" fmla="*/ 7 h 120"/>
                <a:gd name="T4" fmla="*/ 6 w 40"/>
                <a:gd name="T5" fmla="*/ 9 h 120"/>
                <a:gd name="T6" fmla="*/ 6 w 40"/>
                <a:gd name="T7" fmla="*/ 12 h 120"/>
                <a:gd name="T8" fmla="*/ 6 w 40"/>
                <a:gd name="T9" fmla="*/ 17 h 120"/>
                <a:gd name="T10" fmla="*/ 6 w 40"/>
                <a:gd name="T11" fmla="*/ 18 h 120"/>
                <a:gd name="T12" fmla="*/ 6 w 40"/>
                <a:gd name="T13" fmla="*/ 18 h 120"/>
                <a:gd name="T14" fmla="*/ 6 w 40"/>
                <a:gd name="T15" fmla="*/ 19 h 120"/>
                <a:gd name="T16" fmla="*/ 6 w 40"/>
                <a:gd name="T17" fmla="*/ 19 h 120"/>
                <a:gd name="T18" fmla="*/ 6 w 40"/>
                <a:gd name="T19" fmla="*/ 20 h 120"/>
                <a:gd name="T20" fmla="*/ 6 w 40"/>
                <a:gd name="T21" fmla="*/ 20 h 120"/>
                <a:gd name="T22" fmla="*/ 6 w 40"/>
                <a:gd name="T23" fmla="*/ 20 h 120"/>
                <a:gd name="T24" fmla="*/ 6 w 40"/>
                <a:gd name="T25" fmla="*/ 17 h 120"/>
                <a:gd name="T26" fmla="*/ 6 w 40"/>
                <a:gd name="T27" fmla="*/ 14 h 120"/>
                <a:gd name="T28" fmla="*/ 6 w 40"/>
                <a:gd name="T29" fmla="*/ 13 h 120"/>
                <a:gd name="T30" fmla="*/ 7 w 40"/>
                <a:gd name="T31" fmla="*/ 10 h 120"/>
                <a:gd name="T32" fmla="*/ 6 w 40"/>
                <a:gd name="T33" fmla="*/ 8 h 120"/>
                <a:gd name="T34" fmla="*/ 6 w 40"/>
                <a:gd name="T35" fmla="*/ 6 h 120"/>
                <a:gd name="T36" fmla="*/ 6 w 40"/>
                <a:gd name="T37" fmla="*/ 6 h 120"/>
                <a:gd name="T38" fmla="*/ 6 w 40"/>
                <a:gd name="T39" fmla="*/ 6 h 120"/>
                <a:gd name="T40" fmla="*/ 6 w 40"/>
                <a:gd name="T41" fmla="*/ 6 h 120"/>
                <a:gd name="T42" fmla="*/ 6 w 40"/>
                <a:gd name="T43" fmla="*/ 6 h 120"/>
                <a:gd name="T44" fmla="*/ 6 w 40"/>
                <a:gd name="T45" fmla="*/ 5 h 120"/>
                <a:gd name="T46" fmla="*/ 6 w 40"/>
                <a:gd name="T47" fmla="*/ 2 h 120"/>
                <a:gd name="T48" fmla="*/ 6 w 40"/>
                <a:gd name="T49" fmla="*/ 6 h 120"/>
                <a:gd name="T50" fmla="*/ 6 w 40"/>
                <a:gd name="T51" fmla="*/ 6 h 120"/>
                <a:gd name="T52" fmla="*/ 6 w 40"/>
                <a:gd name="T53" fmla="*/ 6 h 120"/>
                <a:gd name="T54" fmla="*/ 6 w 40"/>
                <a:gd name="T55" fmla="*/ 6 h 120"/>
                <a:gd name="T56" fmla="*/ 6 w 40"/>
                <a:gd name="T57" fmla="*/ 6 h 120"/>
                <a:gd name="T58" fmla="*/ 2 w 40"/>
                <a:gd name="T59" fmla="*/ 6 h 120"/>
                <a:gd name="T60" fmla="*/ 6 w 40"/>
                <a:gd name="T61" fmla="*/ 6 h 120"/>
                <a:gd name="T62" fmla="*/ 6 w 40"/>
                <a:gd name="T63" fmla="*/ 6 h 120"/>
                <a:gd name="T64" fmla="*/ 6 w 40"/>
                <a:gd name="T65" fmla="*/ 6 h 120"/>
                <a:gd name="T66" fmla="*/ 6 w 40"/>
                <a:gd name="T67" fmla="*/ 6 h 120"/>
                <a:gd name="T68" fmla="*/ 6 w 40"/>
                <a:gd name="T69" fmla="*/ 6 h 120"/>
                <a:gd name="T70" fmla="*/ 6 w 40"/>
                <a:gd name="T71" fmla="*/ 6 h 120"/>
                <a:gd name="T72" fmla="*/ 6 w 40"/>
                <a:gd name="T73" fmla="*/ 6 h 120"/>
                <a:gd name="T74" fmla="*/ 6 w 40"/>
                <a:gd name="T75" fmla="*/ 6 h 1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" h="120">
                  <a:moveTo>
                    <a:pt x="1" y="36"/>
                  </a:moveTo>
                  <a:cubicBezTo>
                    <a:pt x="1" y="37"/>
                    <a:pt x="0" y="42"/>
                    <a:pt x="5" y="41"/>
                  </a:cubicBezTo>
                  <a:cubicBezTo>
                    <a:pt x="9" y="40"/>
                    <a:pt x="11" y="38"/>
                    <a:pt x="12" y="37"/>
                  </a:cubicBezTo>
                  <a:cubicBezTo>
                    <a:pt x="13" y="36"/>
                    <a:pt x="12" y="44"/>
                    <a:pt x="12" y="45"/>
                  </a:cubicBezTo>
                  <a:cubicBezTo>
                    <a:pt x="12" y="46"/>
                    <a:pt x="12" y="49"/>
                    <a:pt x="13" y="50"/>
                  </a:cubicBezTo>
                  <a:cubicBezTo>
                    <a:pt x="15" y="52"/>
                    <a:pt x="13" y="50"/>
                    <a:pt x="13" y="52"/>
                  </a:cubicBezTo>
                  <a:cubicBezTo>
                    <a:pt x="14" y="54"/>
                    <a:pt x="14" y="53"/>
                    <a:pt x="14" y="54"/>
                  </a:cubicBezTo>
                  <a:cubicBezTo>
                    <a:pt x="14" y="55"/>
                    <a:pt x="12" y="65"/>
                    <a:pt x="13" y="66"/>
                  </a:cubicBezTo>
                  <a:cubicBezTo>
                    <a:pt x="13" y="67"/>
                    <a:pt x="17" y="105"/>
                    <a:pt x="16" y="106"/>
                  </a:cubicBezTo>
                  <a:cubicBezTo>
                    <a:pt x="16" y="106"/>
                    <a:pt x="16" y="106"/>
                    <a:pt x="17" y="106"/>
                  </a:cubicBezTo>
                  <a:cubicBezTo>
                    <a:pt x="16" y="106"/>
                    <a:pt x="16" y="106"/>
                    <a:pt x="15" y="107"/>
                  </a:cubicBezTo>
                  <a:cubicBezTo>
                    <a:pt x="15" y="108"/>
                    <a:pt x="14" y="111"/>
                    <a:pt x="14" y="111"/>
                  </a:cubicBezTo>
                  <a:cubicBezTo>
                    <a:pt x="14" y="112"/>
                    <a:pt x="10" y="113"/>
                    <a:pt x="10" y="113"/>
                  </a:cubicBezTo>
                  <a:cubicBezTo>
                    <a:pt x="9" y="113"/>
                    <a:pt x="6" y="113"/>
                    <a:pt x="6" y="113"/>
                  </a:cubicBezTo>
                  <a:cubicBezTo>
                    <a:pt x="5" y="114"/>
                    <a:pt x="5" y="115"/>
                    <a:pt x="5" y="115"/>
                  </a:cubicBezTo>
                  <a:cubicBezTo>
                    <a:pt x="6" y="116"/>
                    <a:pt x="11" y="116"/>
                    <a:pt x="12" y="116"/>
                  </a:cubicBezTo>
                  <a:cubicBezTo>
                    <a:pt x="13" y="116"/>
                    <a:pt x="19" y="115"/>
                    <a:pt x="19" y="115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6"/>
                    <a:pt x="17" y="117"/>
                    <a:pt x="16" y="117"/>
                  </a:cubicBezTo>
                  <a:cubicBezTo>
                    <a:pt x="16" y="117"/>
                    <a:pt x="14" y="119"/>
                    <a:pt x="15" y="119"/>
                  </a:cubicBezTo>
                  <a:cubicBezTo>
                    <a:pt x="16" y="120"/>
                    <a:pt x="22" y="119"/>
                    <a:pt x="24" y="119"/>
                  </a:cubicBezTo>
                  <a:cubicBezTo>
                    <a:pt x="25" y="120"/>
                    <a:pt x="28" y="118"/>
                    <a:pt x="29" y="119"/>
                  </a:cubicBezTo>
                  <a:cubicBezTo>
                    <a:pt x="30" y="119"/>
                    <a:pt x="30" y="120"/>
                    <a:pt x="30" y="120"/>
                  </a:cubicBezTo>
                  <a:cubicBezTo>
                    <a:pt x="30" y="120"/>
                    <a:pt x="33" y="119"/>
                    <a:pt x="33" y="119"/>
                  </a:cubicBezTo>
                  <a:cubicBezTo>
                    <a:pt x="34" y="119"/>
                    <a:pt x="34" y="116"/>
                    <a:pt x="34" y="116"/>
                  </a:cubicBezTo>
                  <a:cubicBezTo>
                    <a:pt x="34" y="116"/>
                    <a:pt x="32" y="104"/>
                    <a:pt x="32" y="102"/>
                  </a:cubicBezTo>
                  <a:cubicBezTo>
                    <a:pt x="32" y="100"/>
                    <a:pt x="33" y="95"/>
                    <a:pt x="33" y="93"/>
                  </a:cubicBezTo>
                  <a:cubicBezTo>
                    <a:pt x="34" y="92"/>
                    <a:pt x="32" y="83"/>
                    <a:pt x="32" y="82"/>
                  </a:cubicBezTo>
                  <a:cubicBezTo>
                    <a:pt x="32" y="82"/>
                    <a:pt x="32" y="70"/>
                    <a:pt x="32" y="70"/>
                  </a:cubicBezTo>
                  <a:cubicBezTo>
                    <a:pt x="33" y="69"/>
                    <a:pt x="37" y="70"/>
                    <a:pt x="37" y="70"/>
                  </a:cubicBezTo>
                  <a:cubicBezTo>
                    <a:pt x="37" y="70"/>
                    <a:pt x="39" y="71"/>
                    <a:pt x="39" y="70"/>
                  </a:cubicBezTo>
                  <a:cubicBezTo>
                    <a:pt x="40" y="69"/>
                    <a:pt x="40" y="54"/>
                    <a:pt x="40" y="54"/>
                  </a:cubicBezTo>
                  <a:cubicBezTo>
                    <a:pt x="40" y="54"/>
                    <a:pt x="38" y="53"/>
                    <a:pt x="37" y="53"/>
                  </a:cubicBezTo>
                  <a:cubicBezTo>
                    <a:pt x="37" y="53"/>
                    <a:pt x="38" y="49"/>
                    <a:pt x="37" y="48"/>
                  </a:cubicBezTo>
                  <a:cubicBezTo>
                    <a:pt x="36" y="47"/>
                    <a:pt x="38" y="41"/>
                    <a:pt x="37" y="41"/>
                  </a:cubicBezTo>
                  <a:cubicBezTo>
                    <a:pt x="36" y="40"/>
                    <a:pt x="38" y="37"/>
                    <a:pt x="37" y="36"/>
                  </a:cubicBezTo>
                  <a:cubicBezTo>
                    <a:pt x="37" y="34"/>
                    <a:pt x="39" y="32"/>
                    <a:pt x="38" y="30"/>
                  </a:cubicBezTo>
                  <a:cubicBezTo>
                    <a:pt x="37" y="28"/>
                    <a:pt x="36" y="23"/>
                    <a:pt x="36" y="23"/>
                  </a:cubicBezTo>
                  <a:cubicBezTo>
                    <a:pt x="35" y="22"/>
                    <a:pt x="30" y="18"/>
                    <a:pt x="30" y="18"/>
                  </a:cubicBezTo>
                  <a:cubicBezTo>
                    <a:pt x="29" y="18"/>
                    <a:pt x="29" y="17"/>
                    <a:pt x="29" y="17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3"/>
                    <a:pt x="31" y="12"/>
                  </a:cubicBezTo>
                  <a:cubicBezTo>
                    <a:pt x="31" y="11"/>
                    <a:pt x="31" y="7"/>
                    <a:pt x="31" y="7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9" y="6"/>
                    <a:pt x="28" y="5"/>
                  </a:cubicBezTo>
                  <a:cubicBezTo>
                    <a:pt x="28" y="4"/>
                    <a:pt x="26" y="0"/>
                    <a:pt x="24" y="0"/>
                  </a:cubicBezTo>
                  <a:cubicBezTo>
                    <a:pt x="22" y="0"/>
                    <a:pt x="19" y="1"/>
                    <a:pt x="18" y="2"/>
                  </a:cubicBezTo>
                  <a:cubicBezTo>
                    <a:pt x="17" y="3"/>
                    <a:pt x="15" y="4"/>
                    <a:pt x="15" y="5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4" y="8"/>
                    <a:pt x="14" y="10"/>
                    <a:pt x="15" y="11"/>
                  </a:cubicBezTo>
                  <a:cubicBezTo>
                    <a:pt x="16" y="11"/>
                    <a:pt x="16" y="11"/>
                    <a:pt x="16" y="12"/>
                  </a:cubicBezTo>
                  <a:cubicBezTo>
                    <a:pt x="16" y="12"/>
                    <a:pt x="14" y="12"/>
                    <a:pt x="14" y="12"/>
                  </a:cubicBezTo>
                  <a:cubicBezTo>
                    <a:pt x="13" y="13"/>
                    <a:pt x="11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5"/>
                    <a:pt x="9" y="17"/>
                    <a:pt x="9" y="17"/>
                  </a:cubicBezTo>
                  <a:cubicBezTo>
                    <a:pt x="9" y="17"/>
                    <a:pt x="9" y="21"/>
                    <a:pt x="9" y="21"/>
                  </a:cubicBezTo>
                  <a:cubicBezTo>
                    <a:pt x="8" y="22"/>
                    <a:pt x="7" y="24"/>
                    <a:pt x="7" y="24"/>
                  </a:cubicBezTo>
                  <a:cubicBezTo>
                    <a:pt x="6" y="25"/>
                    <a:pt x="4" y="28"/>
                    <a:pt x="4" y="29"/>
                  </a:cubicBezTo>
                  <a:cubicBezTo>
                    <a:pt x="3" y="29"/>
                    <a:pt x="2" y="31"/>
                    <a:pt x="2" y="32"/>
                  </a:cubicBezTo>
                  <a:cubicBezTo>
                    <a:pt x="2" y="33"/>
                    <a:pt x="0" y="35"/>
                    <a:pt x="1" y="36"/>
                  </a:cubicBezTo>
                  <a:close/>
                  <a:moveTo>
                    <a:pt x="14" y="16"/>
                  </a:moveTo>
                  <a:cubicBezTo>
                    <a:pt x="14" y="16"/>
                    <a:pt x="13" y="18"/>
                    <a:pt x="13" y="18"/>
                  </a:cubicBezTo>
                  <a:cubicBezTo>
                    <a:pt x="12" y="18"/>
                    <a:pt x="12" y="17"/>
                    <a:pt x="12" y="17"/>
                  </a:cubicBezTo>
                  <a:lnTo>
                    <a:pt x="14" y="16"/>
                  </a:lnTo>
                  <a:close/>
                  <a:moveTo>
                    <a:pt x="10" y="28"/>
                  </a:moveTo>
                  <a:cubicBezTo>
                    <a:pt x="10" y="28"/>
                    <a:pt x="10" y="26"/>
                    <a:pt x="10" y="24"/>
                  </a:cubicBezTo>
                  <a:cubicBezTo>
                    <a:pt x="11" y="23"/>
                    <a:pt x="12" y="22"/>
                    <a:pt x="13" y="21"/>
                  </a:cubicBezTo>
                  <a:cubicBezTo>
                    <a:pt x="14" y="20"/>
                    <a:pt x="16" y="17"/>
                    <a:pt x="16" y="16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8"/>
                    <a:pt x="21" y="18"/>
                    <a:pt x="21" y="18"/>
                  </a:cubicBezTo>
                  <a:cubicBezTo>
                    <a:pt x="21" y="18"/>
                    <a:pt x="21" y="20"/>
                    <a:pt x="20" y="21"/>
                  </a:cubicBezTo>
                  <a:cubicBezTo>
                    <a:pt x="19" y="21"/>
                    <a:pt x="17" y="22"/>
                    <a:pt x="17" y="22"/>
                  </a:cubicBezTo>
                  <a:cubicBezTo>
                    <a:pt x="17" y="22"/>
                    <a:pt x="19" y="23"/>
                    <a:pt x="18" y="23"/>
                  </a:cubicBezTo>
                  <a:cubicBezTo>
                    <a:pt x="18" y="23"/>
                    <a:pt x="16" y="24"/>
                    <a:pt x="14" y="24"/>
                  </a:cubicBezTo>
                  <a:cubicBezTo>
                    <a:pt x="13" y="24"/>
                    <a:pt x="10" y="28"/>
                    <a:pt x="10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8" name="Freeform 332"/>
            <p:cNvSpPr>
              <a:spLocks noEditPoints="1"/>
            </p:cNvSpPr>
            <p:nvPr/>
          </p:nvSpPr>
          <p:spPr bwMode="auto">
            <a:xfrm>
              <a:off x="3952" y="1917"/>
              <a:ext cx="37" cy="109"/>
            </a:xfrm>
            <a:custGeom>
              <a:avLst/>
              <a:gdLst>
                <a:gd name="T0" fmla="*/ 4 w 40"/>
                <a:gd name="T1" fmla="*/ 6 h 119"/>
                <a:gd name="T2" fmla="*/ 6 w 40"/>
                <a:gd name="T3" fmla="*/ 6 h 119"/>
                <a:gd name="T4" fmla="*/ 6 w 40"/>
                <a:gd name="T5" fmla="*/ 8 h 119"/>
                <a:gd name="T6" fmla="*/ 6 w 40"/>
                <a:gd name="T7" fmla="*/ 11 h 119"/>
                <a:gd name="T8" fmla="*/ 6 w 40"/>
                <a:gd name="T9" fmla="*/ 17 h 119"/>
                <a:gd name="T10" fmla="*/ 6 w 40"/>
                <a:gd name="T11" fmla="*/ 17 h 119"/>
                <a:gd name="T12" fmla="*/ 6 w 40"/>
                <a:gd name="T13" fmla="*/ 17 h 119"/>
                <a:gd name="T14" fmla="*/ 6 w 40"/>
                <a:gd name="T15" fmla="*/ 19 h 119"/>
                <a:gd name="T16" fmla="*/ 6 w 40"/>
                <a:gd name="T17" fmla="*/ 18 h 119"/>
                <a:gd name="T18" fmla="*/ 6 w 40"/>
                <a:gd name="T19" fmla="*/ 19 h 119"/>
                <a:gd name="T20" fmla="*/ 6 w 40"/>
                <a:gd name="T21" fmla="*/ 19 h 119"/>
                <a:gd name="T22" fmla="*/ 6 w 40"/>
                <a:gd name="T23" fmla="*/ 19 h 119"/>
                <a:gd name="T24" fmla="*/ 6 w 40"/>
                <a:gd name="T25" fmla="*/ 16 h 119"/>
                <a:gd name="T26" fmla="*/ 6 w 40"/>
                <a:gd name="T27" fmla="*/ 13 h 119"/>
                <a:gd name="T28" fmla="*/ 6 w 40"/>
                <a:gd name="T29" fmla="*/ 12 h 119"/>
                <a:gd name="T30" fmla="*/ 7 w 40"/>
                <a:gd name="T31" fmla="*/ 9 h 119"/>
                <a:gd name="T32" fmla="*/ 6 w 40"/>
                <a:gd name="T33" fmla="*/ 7 h 119"/>
                <a:gd name="T34" fmla="*/ 6 w 40"/>
                <a:gd name="T35" fmla="*/ 5 h 119"/>
                <a:gd name="T36" fmla="*/ 6 w 40"/>
                <a:gd name="T37" fmla="*/ 5 h 119"/>
                <a:gd name="T38" fmla="*/ 6 w 40"/>
                <a:gd name="T39" fmla="*/ 5 h 119"/>
                <a:gd name="T40" fmla="*/ 6 w 40"/>
                <a:gd name="T41" fmla="*/ 5 h 119"/>
                <a:gd name="T42" fmla="*/ 6 w 40"/>
                <a:gd name="T43" fmla="*/ 5 h 119"/>
                <a:gd name="T44" fmla="*/ 6 w 40"/>
                <a:gd name="T45" fmla="*/ 5 h 119"/>
                <a:gd name="T46" fmla="*/ 6 w 40"/>
                <a:gd name="T47" fmla="*/ 1 h 119"/>
                <a:gd name="T48" fmla="*/ 6 w 40"/>
                <a:gd name="T49" fmla="*/ 5 h 119"/>
                <a:gd name="T50" fmla="*/ 6 w 40"/>
                <a:gd name="T51" fmla="*/ 5 h 119"/>
                <a:gd name="T52" fmla="*/ 6 w 40"/>
                <a:gd name="T53" fmla="*/ 5 h 119"/>
                <a:gd name="T54" fmla="*/ 6 w 40"/>
                <a:gd name="T55" fmla="*/ 5 h 119"/>
                <a:gd name="T56" fmla="*/ 6 w 40"/>
                <a:gd name="T57" fmla="*/ 5 h 119"/>
                <a:gd name="T58" fmla="*/ 1 w 40"/>
                <a:gd name="T59" fmla="*/ 5 h 119"/>
                <a:gd name="T60" fmla="*/ 6 w 40"/>
                <a:gd name="T61" fmla="*/ 5 h 119"/>
                <a:gd name="T62" fmla="*/ 6 w 40"/>
                <a:gd name="T63" fmla="*/ 5 h 119"/>
                <a:gd name="T64" fmla="*/ 6 w 40"/>
                <a:gd name="T65" fmla="*/ 5 h 119"/>
                <a:gd name="T66" fmla="*/ 6 w 40"/>
                <a:gd name="T67" fmla="*/ 5 h 119"/>
                <a:gd name="T68" fmla="*/ 6 w 40"/>
                <a:gd name="T69" fmla="*/ 5 h 119"/>
                <a:gd name="T70" fmla="*/ 6 w 40"/>
                <a:gd name="T71" fmla="*/ 5 h 119"/>
                <a:gd name="T72" fmla="*/ 6 w 40"/>
                <a:gd name="T73" fmla="*/ 5 h 119"/>
                <a:gd name="T74" fmla="*/ 6 w 40"/>
                <a:gd name="T75" fmla="*/ 5 h 11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" h="119">
                  <a:moveTo>
                    <a:pt x="0" y="36"/>
                  </a:moveTo>
                  <a:cubicBezTo>
                    <a:pt x="1" y="37"/>
                    <a:pt x="0" y="42"/>
                    <a:pt x="4" y="41"/>
                  </a:cubicBezTo>
                  <a:cubicBezTo>
                    <a:pt x="9" y="40"/>
                    <a:pt x="11" y="38"/>
                    <a:pt x="12" y="37"/>
                  </a:cubicBezTo>
                  <a:cubicBezTo>
                    <a:pt x="12" y="36"/>
                    <a:pt x="12" y="43"/>
                    <a:pt x="12" y="44"/>
                  </a:cubicBezTo>
                  <a:cubicBezTo>
                    <a:pt x="11" y="45"/>
                    <a:pt x="12" y="49"/>
                    <a:pt x="13" y="50"/>
                  </a:cubicBezTo>
                  <a:cubicBezTo>
                    <a:pt x="14" y="51"/>
                    <a:pt x="12" y="50"/>
                    <a:pt x="13" y="51"/>
                  </a:cubicBezTo>
                  <a:cubicBezTo>
                    <a:pt x="13" y="53"/>
                    <a:pt x="13" y="52"/>
                    <a:pt x="13" y="53"/>
                  </a:cubicBezTo>
                  <a:cubicBezTo>
                    <a:pt x="13" y="54"/>
                    <a:pt x="12" y="64"/>
                    <a:pt x="12" y="65"/>
                  </a:cubicBezTo>
                  <a:cubicBezTo>
                    <a:pt x="13" y="67"/>
                    <a:pt x="16" y="104"/>
                    <a:pt x="16" y="105"/>
                  </a:cubicBezTo>
                  <a:cubicBezTo>
                    <a:pt x="15" y="106"/>
                    <a:pt x="16" y="106"/>
                    <a:pt x="17" y="106"/>
                  </a:cubicBezTo>
                  <a:cubicBezTo>
                    <a:pt x="16" y="106"/>
                    <a:pt x="15" y="106"/>
                    <a:pt x="15" y="107"/>
                  </a:cubicBezTo>
                  <a:cubicBezTo>
                    <a:pt x="15" y="108"/>
                    <a:pt x="13" y="110"/>
                    <a:pt x="13" y="111"/>
                  </a:cubicBezTo>
                  <a:cubicBezTo>
                    <a:pt x="14" y="111"/>
                    <a:pt x="10" y="112"/>
                    <a:pt x="9" y="113"/>
                  </a:cubicBezTo>
                  <a:cubicBezTo>
                    <a:pt x="9" y="113"/>
                    <a:pt x="6" y="113"/>
                    <a:pt x="6" y="113"/>
                  </a:cubicBezTo>
                  <a:cubicBezTo>
                    <a:pt x="5" y="114"/>
                    <a:pt x="4" y="115"/>
                    <a:pt x="5" y="115"/>
                  </a:cubicBezTo>
                  <a:cubicBezTo>
                    <a:pt x="6" y="115"/>
                    <a:pt x="11" y="116"/>
                    <a:pt x="12" y="116"/>
                  </a:cubicBezTo>
                  <a:cubicBezTo>
                    <a:pt x="13" y="115"/>
                    <a:pt x="19" y="114"/>
                    <a:pt x="19" y="114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7" y="117"/>
                    <a:pt x="16" y="117"/>
                  </a:cubicBezTo>
                  <a:cubicBezTo>
                    <a:pt x="15" y="117"/>
                    <a:pt x="14" y="119"/>
                    <a:pt x="15" y="119"/>
                  </a:cubicBezTo>
                  <a:cubicBezTo>
                    <a:pt x="16" y="119"/>
                    <a:pt x="22" y="119"/>
                    <a:pt x="23" y="119"/>
                  </a:cubicBezTo>
                  <a:cubicBezTo>
                    <a:pt x="25" y="119"/>
                    <a:pt x="28" y="118"/>
                    <a:pt x="29" y="118"/>
                  </a:cubicBezTo>
                  <a:cubicBezTo>
                    <a:pt x="29" y="118"/>
                    <a:pt x="30" y="119"/>
                    <a:pt x="30" y="119"/>
                  </a:cubicBezTo>
                  <a:cubicBezTo>
                    <a:pt x="30" y="119"/>
                    <a:pt x="32" y="119"/>
                    <a:pt x="33" y="119"/>
                  </a:cubicBezTo>
                  <a:cubicBezTo>
                    <a:pt x="34" y="119"/>
                    <a:pt x="34" y="116"/>
                    <a:pt x="34" y="116"/>
                  </a:cubicBezTo>
                  <a:cubicBezTo>
                    <a:pt x="34" y="116"/>
                    <a:pt x="32" y="103"/>
                    <a:pt x="32" y="101"/>
                  </a:cubicBezTo>
                  <a:cubicBezTo>
                    <a:pt x="31" y="99"/>
                    <a:pt x="32" y="94"/>
                    <a:pt x="33" y="93"/>
                  </a:cubicBezTo>
                  <a:cubicBezTo>
                    <a:pt x="33" y="92"/>
                    <a:pt x="32" y="82"/>
                    <a:pt x="31" y="81"/>
                  </a:cubicBezTo>
                  <a:cubicBezTo>
                    <a:pt x="31" y="81"/>
                    <a:pt x="32" y="70"/>
                    <a:pt x="32" y="69"/>
                  </a:cubicBezTo>
                  <a:cubicBezTo>
                    <a:pt x="32" y="69"/>
                    <a:pt x="37" y="70"/>
                    <a:pt x="37" y="70"/>
                  </a:cubicBezTo>
                  <a:cubicBezTo>
                    <a:pt x="37" y="70"/>
                    <a:pt x="38" y="70"/>
                    <a:pt x="39" y="70"/>
                  </a:cubicBezTo>
                  <a:cubicBezTo>
                    <a:pt x="39" y="69"/>
                    <a:pt x="40" y="53"/>
                    <a:pt x="40" y="53"/>
                  </a:cubicBezTo>
                  <a:cubicBezTo>
                    <a:pt x="40" y="53"/>
                    <a:pt x="38" y="52"/>
                    <a:pt x="37" y="52"/>
                  </a:cubicBezTo>
                  <a:cubicBezTo>
                    <a:pt x="36" y="52"/>
                    <a:pt x="38" y="48"/>
                    <a:pt x="37" y="47"/>
                  </a:cubicBezTo>
                  <a:cubicBezTo>
                    <a:pt x="36" y="46"/>
                    <a:pt x="37" y="41"/>
                    <a:pt x="37" y="40"/>
                  </a:cubicBezTo>
                  <a:cubicBezTo>
                    <a:pt x="36" y="40"/>
                    <a:pt x="38" y="37"/>
                    <a:pt x="37" y="35"/>
                  </a:cubicBezTo>
                  <a:cubicBezTo>
                    <a:pt x="36" y="34"/>
                    <a:pt x="39" y="32"/>
                    <a:pt x="38" y="30"/>
                  </a:cubicBezTo>
                  <a:cubicBezTo>
                    <a:pt x="37" y="28"/>
                    <a:pt x="36" y="23"/>
                    <a:pt x="35" y="22"/>
                  </a:cubicBezTo>
                  <a:cubicBezTo>
                    <a:pt x="34" y="22"/>
                    <a:pt x="29" y="18"/>
                    <a:pt x="29" y="18"/>
                  </a:cubicBezTo>
                  <a:cubicBezTo>
                    <a:pt x="29" y="18"/>
                    <a:pt x="28" y="16"/>
                    <a:pt x="28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0" y="14"/>
                    <a:pt x="30" y="12"/>
                    <a:pt x="30" y="11"/>
                  </a:cubicBezTo>
                  <a:cubicBezTo>
                    <a:pt x="31" y="10"/>
                    <a:pt x="30" y="7"/>
                    <a:pt x="30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6"/>
                    <a:pt x="28" y="6"/>
                    <a:pt x="28" y="5"/>
                  </a:cubicBezTo>
                  <a:cubicBezTo>
                    <a:pt x="27" y="4"/>
                    <a:pt x="26" y="0"/>
                    <a:pt x="24" y="0"/>
                  </a:cubicBezTo>
                  <a:cubicBezTo>
                    <a:pt x="22" y="0"/>
                    <a:pt x="18" y="0"/>
                    <a:pt x="18" y="1"/>
                  </a:cubicBezTo>
                  <a:cubicBezTo>
                    <a:pt x="17" y="2"/>
                    <a:pt x="15" y="3"/>
                    <a:pt x="15" y="4"/>
                  </a:cubicBezTo>
                  <a:cubicBezTo>
                    <a:pt x="14" y="5"/>
                    <a:pt x="15" y="6"/>
                    <a:pt x="14" y="6"/>
                  </a:cubicBezTo>
                  <a:cubicBezTo>
                    <a:pt x="14" y="7"/>
                    <a:pt x="14" y="10"/>
                    <a:pt x="14" y="10"/>
                  </a:cubicBezTo>
                  <a:cubicBezTo>
                    <a:pt x="15" y="10"/>
                    <a:pt x="16" y="11"/>
                    <a:pt x="15" y="11"/>
                  </a:cubicBezTo>
                  <a:cubicBezTo>
                    <a:pt x="15" y="12"/>
                    <a:pt x="14" y="11"/>
                    <a:pt x="13" y="12"/>
                  </a:cubicBezTo>
                  <a:cubicBezTo>
                    <a:pt x="12" y="12"/>
                    <a:pt x="11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9" y="16"/>
                    <a:pt x="8" y="20"/>
                    <a:pt x="8" y="21"/>
                  </a:cubicBezTo>
                  <a:cubicBezTo>
                    <a:pt x="8" y="21"/>
                    <a:pt x="7" y="23"/>
                    <a:pt x="6" y="24"/>
                  </a:cubicBezTo>
                  <a:cubicBezTo>
                    <a:pt x="6" y="24"/>
                    <a:pt x="4" y="28"/>
                    <a:pt x="3" y="28"/>
                  </a:cubicBezTo>
                  <a:cubicBezTo>
                    <a:pt x="2" y="29"/>
                    <a:pt x="1" y="31"/>
                    <a:pt x="1" y="31"/>
                  </a:cubicBezTo>
                  <a:cubicBezTo>
                    <a:pt x="2" y="32"/>
                    <a:pt x="0" y="35"/>
                    <a:pt x="0" y="36"/>
                  </a:cubicBezTo>
                  <a:close/>
                  <a:moveTo>
                    <a:pt x="13" y="16"/>
                  </a:moveTo>
                  <a:cubicBezTo>
                    <a:pt x="13" y="16"/>
                    <a:pt x="13" y="17"/>
                    <a:pt x="12" y="17"/>
                  </a:cubicBezTo>
                  <a:cubicBezTo>
                    <a:pt x="12" y="17"/>
                    <a:pt x="12" y="16"/>
                    <a:pt x="12" y="16"/>
                  </a:cubicBezTo>
                  <a:lnTo>
                    <a:pt x="13" y="16"/>
                  </a:lnTo>
                  <a:close/>
                  <a:moveTo>
                    <a:pt x="9" y="27"/>
                  </a:moveTo>
                  <a:cubicBezTo>
                    <a:pt x="9" y="27"/>
                    <a:pt x="10" y="25"/>
                    <a:pt x="10" y="24"/>
                  </a:cubicBezTo>
                  <a:cubicBezTo>
                    <a:pt x="10" y="22"/>
                    <a:pt x="12" y="21"/>
                    <a:pt x="13" y="20"/>
                  </a:cubicBezTo>
                  <a:cubicBezTo>
                    <a:pt x="13" y="20"/>
                    <a:pt x="15" y="16"/>
                    <a:pt x="15" y="15"/>
                  </a:cubicBezTo>
                  <a:cubicBezTo>
                    <a:pt x="15" y="14"/>
                    <a:pt x="17" y="14"/>
                    <a:pt x="17" y="14"/>
                  </a:cubicBezTo>
                  <a:cubicBezTo>
                    <a:pt x="18" y="18"/>
                    <a:pt x="20" y="18"/>
                    <a:pt x="20" y="18"/>
                  </a:cubicBezTo>
                  <a:cubicBezTo>
                    <a:pt x="20" y="18"/>
                    <a:pt x="20" y="20"/>
                    <a:pt x="19" y="20"/>
                  </a:cubicBezTo>
                  <a:cubicBezTo>
                    <a:pt x="19" y="21"/>
                    <a:pt x="17" y="22"/>
                    <a:pt x="17" y="22"/>
                  </a:cubicBezTo>
                  <a:cubicBezTo>
                    <a:pt x="17" y="22"/>
                    <a:pt x="18" y="22"/>
                    <a:pt x="18" y="22"/>
                  </a:cubicBezTo>
                  <a:cubicBezTo>
                    <a:pt x="18" y="23"/>
                    <a:pt x="15" y="23"/>
                    <a:pt x="14" y="24"/>
                  </a:cubicBezTo>
                  <a:cubicBezTo>
                    <a:pt x="12" y="24"/>
                    <a:pt x="9" y="27"/>
                    <a:pt x="9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9" name="Freeform 333"/>
            <p:cNvSpPr>
              <a:spLocks noEditPoints="1"/>
            </p:cNvSpPr>
            <p:nvPr/>
          </p:nvSpPr>
          <p:spPr bwMode="auto">
            <a:xfrm>
              <a:off x="3544" y="2016"/>
              <a:ext cx="34" cy="86"/>
            </a:xfrm>
            <a:custGeom>
              <a:avLst/>
              <a:gdLst>
                <a:gd name="T0" fmla="*/ 4 w 38"/>
                <a:gd name="T1" fmla="*/ 14 h 94"/>
                <a:gd name="T2" fmla="*/ 4 w 38"/>
                <a:gd name="T3" fmla="*/ 10 h 94"/>
                <a:gd name="T4" fmla="*/ 4 w 38"/>
                <a:gd name="T5" fmla="*/ 5 h 94"/>
                <a:gd name="T6" fmla="*/ 4 w 38"/>
                <a:gd name="T7" fmla="*/ 5 h 94"/>
                <a:gd name="T8" fmla="*/ 4 w 38"/>
                <a:gd name="T9" fmla="*/ 5 h 94"/>
                <a:gd name="T10" fmla="*/ 4 w 38"/>
                <a:gd name="T11" fmla="*/ 5 h 94"/>
                <a:gd name="T12" fmla="*/ 4 w 38"/>
                <a:gd name="T13" fmla="*/ 5 h 94"/>
                <a:gd name="T14" fmla="*/ 4 w 38"/>
                <a:gd name="T15" fmla="*/ 5 h 94"/>
                <a:gd name="T16" fmla="*/ 4 w 38"/>
                <a:gd name="T17" fmla="*/ 5 h 94"/>
                <a:gd name="T18" fmla="*/ 4 w 38"/>
                <a:gd name="T19" fmla="*/ 4 h 94"/>
                <a:gd name="T20" fmla="*/ 4 w 38"/>
                <a:gd name="T21" fmla="*/ 1 h 94"/>
                <a:gd name="T22" fmla="*/ 4 w 38"/>
                <a:gd name="T23" fmla="*/ 1 h 94"/>
                <a:gd name="T24" fmla="*/ 4 w 38"/>
                <a:gd name="T25" fmla="*/ 5 h 94"/>
                <a:gd name="T26" fmla="*/ 4 w 38"/>
                <a:gd name="T27" fmla="*/ 5 h 94"/>
                <a:gd name="T28" fmla="*/ 4 w 38"/>
                <a:gd name="T29" fmla="*/ 5 h 94"/>
                <a:gd name="T30" fmla="*/ 4 w 38"/>
                <a:gd name="T31" fmla="*/ 7 h 94"/>
                <a:gd name="T32" fmla="*/ 4 w 38"/>
                <a:gd name="T33" fmla="*/ 9 h 94"/>
                <a:gd name="T34" fmla="*/ 1 w 38"/>
                <a:gd name="T35" fmla="*/ 10 h 94"/>
                <a:gd name="T36" fmla="*/ 4 w 38"/>
                <a:gd name="T37" fmla="*/ 11 h 94"/>
                <a:gd name="T38" fmla="*/ 4 w 38"/>
                <a:gd name="T39" fmla="*/ 9 h 94"/>
                <a:gd name="T40" fmla="*/ 4 w 38"/>
                <a:gd name="T41" fmla="*/ 10 h 94"/>
                <a:gd name="T42" fmla="*/ 4 w 38"/>
                <a:gd name="T43" fmla="*/ 12 h 94"/>
                <a:gd name="T44" fmla="*/ 4 w 38"/>
                <a:gd name="T45" fmla="*/ 13 h 94"/>
                <a:gd name="T46" fmla="*/ 4 w 38"/>
                <a:gd name="T47" fmla="*/ 14 h 94"/>
                <a:gd name="T48" fmla="*/ 4 w 38"/>
                <a:gd name="T49" fmla="*/ 14 h 94"/>
                <a:gd name="T50" fmla="*/ 4 w 38"/>
                <a:gd name="T51" fmla="*/ 15 h 94"/>
                <a:gd name="T52" fmla="*/ 4 w 38"/>
                <a:gd name="T53" fmla="*/ 15 h 94"/>
                <a:gd name="T54" fmla="*/ 4 w 38"/>
                <a:gd name="T55" fmla="*/ 15 h 94"/>
                <a:gd name="T56" fmla="*/ 4 w 38"/>
                <a:gd name="T57" fmla="*/ 10 h 94"/>
                <a:gd name="T58" fmla="*/ 4 w 38"/>
                <a:gd name="T59" fmla="*/ 8 h 94"/>
                <a:gd name="T60" fmla="*/ 4 w 38"/>
                <a:gd name="T61" fmla="*/ 10 h 94"/>
                <a:gd name="T62" fmla="*/ 4 w 38"/>
                <a:gd name="T63" fmla="*/ 5 h 94"/>
                <a:gd name="T64" fmla="*/ 4 w 38"/>
                <a:gd name="T65" fmla="*/ 5 h 94"/>
                <a:gd name="T66" fmla="*/ 4 w 38"/>
                <a:gd name="T67" fmla="*/ 5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94">
                  <a:moveTo>
                    <a:pt x="32" y="91"/>
                  </a:moveTo>
                  <a:cubicBezTo>
                    <a:pt x="30" y="91"/>
                    <a:pt x="29" y="89"/>
                    <a:pt x="29" y="87"/>
                  </a:cubicBezTo>
                  <a:cubicBezTo>
                    <a:pt x="29" y="86"/>
                    <a:pt x="31" y="73"/>
                    <a:pt x="31" y="72"/>
                  </a:cubicBezTo>
                  <a:cubicBezTo>
                    <a:pt x="31" y="71"/>
                    <a:pt x="37" y="65"/>
                    <a:pt x="37" y="63"/>
                  </a:cubicBezTo>
                  <a:cubicBezTo>
                    <a:pt x="38" y="62"/>
                    <a:pt x="34" y="47"/>
                    <a:pt x="32" y="46"/>
                  </a:cubicBezTo>
                  <a:cubicBezTo>
                    <a:pt x="30" y="44"/>
                    <a:pt x="32" y="38"/>
                    <a:pt x="31" y="33"/>
                  </a:cubicBezTo>
                  <a:cubicBezTo>
                    <a:pt x="31" y="31"/>
                    <a:pt x="32" y="29"/>
                    <a:pt x="32" y="27"/>
                  </a:cubicBezTo>
                  <a:cubicBezTo>
                    <a:pt x="32" y="25"/>
                    <a:pt x="29" y="21"/>
                    <a:pt x="28" y="20"/>
                  </a:cubicBezTo>
                  <a:cubicBezTo>
                    <a:pt x="28" y="19"/>
                    <a:pt x="29" y="19"/>
                    <a:pt x="29" y="16"/>
                  </a:cubicBezTo>
                  <a:cubicBezTo>
                    <a:pt x="28" y="15"/>
                    <a:pt x="26" y="13"/>
                    <a:pt x="28" y="13"/>
                  </a:cubicBezTo>
                  <a:cubicBezTo>
                    <a:pt x="28" y="12"/>
                    <a:pt x="30" y="13"/>
                    <a:pt x="30" y="13"/>
                  </a:cubicBezTo>
                  <a:cubicBezTo>
                    <a:pt x="31" y="12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1"/>
                    <a:pt x="31" y="11"/>
                  </a:cubicBezTo>
                  <a:cubicBezTo>
                    <a:pt x="31" y="11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2" y="10"/>
                    <a:pt x="32" y="9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1" y="6"/>
                    <a:pt x="31" y="6"/>
                    <a:pt x="31" y="5"/>
                  </a:cubicBezTo>
                  <a:cubicBezTo>
                    <a:pt x="31" y="5"/>
                    <a:pt x="31" y="4"/>
                    <a:pt x="31" y="4"/>
                  </a:cubicBezTo>
                  <a:cubicBezTo>
                    <a:pt x="31" y="4"/>
                    <a:pt x="31" y="3"/>
                    <a:pt x="31" y="3"/>
                  </a:cubicBezTo>
                  <a:cubicBezTo>
                    <a:pt x="31" y="3"/>
                    <a:pt x="31" y="1"/>
                    <a:pt x="30" y="1"/>
                  </a:cubicBezTo>
                  <a:cubicBezTo>
                    <a:pt x="29" y="1"/>
                    <a:pt x="28" y="1"/>
                    <a:pt x="28" y="0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5" y="1"/>
                    <a:pt x="24" y="0"/>
                    <a:pt x="23" y="0"/>
                  </a:cubicBezTo>
                  <a:cubicBezTo>
                    <a:pt x="23" y="1"/>
                    <a:pt x="19" y="2"/>
                    <a:pt x="19" y="8"/>
                  </a:cubicBezTo>
                  <a:cubicBezTo>
                    <a:pt x="19" y="8"/>
                    <a:pt x="17" y="9"/>
                    <a:pt x="18" y="14"/>
                  </a:cubicBezTo>
                  <a:cubicBezTo>
                    <a:pt x="20" y="18"/>
                    <a:pt x="17" y="17"/>
                    <a:pt x="17" y="17"/>
                  </a:cubicBezTo>
                  <a:cubicBezTo>
                    <a:pt x="17" y="17"/>
                    <a:pt x="16" y="18"/>
                    <a:pt x="17" y="19"/>
                  </a:cubicBezTo>
                  <a:cubicBezTo>
                    <a:pt x="19" y="20"/>
                    <a:pt x="17" y="23"/>
                    <a:pt x="18" y="24"/>
                  </a:cubicBezTo>
                  <a:cubicBezTo>
                    <a:pt x="20" y="29"/>
                    <a:pt x="18" y="36"/>
                    <a:pt x="18" y="38"/>
                  </a:cubicBezTo>
                  <a:cubicBezTo>
                    <a:pt x="19" y="39"/>
                    <a:pt x="20" y="46"/>
                    <a:pt x="20" y="47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0" y="53"/>
                    <a:pt x="9" y="53"/>
                  </a:cubicBezTo>
                  <a:cubicBezTo>
                    <a:pt x="8" y="53"/>
                    <a:pt x="0" y="58"/>
                    <a:pt x="1" y="60"/>
                  </a:cubicBezTo>
                  <a:cubicBezTo>
                    <a:pt x="1" y="62"/>
                    <a:pt x="12" y="74"/>
                    <a:pt x="15" y="73"/>
                  </a:cubicBezTo>
                  <a:cubicBezTo>
                    <a:pt x="17" y="73"/>
                    <a:pt x="22" y="65"/>
                    <a:pt x="21" y="64"/>
                  </a:cubicBezTo>
                  <a:cubicBezTo>
                    <a:pt x="21" y="63"/>
                    <a:pt x="18" y="62"/>
                    <a:pt x="18" y="62"/>
                  </a:cubicBezTo>
                  <a:cubicBezTo>
                    <a:pt x="18" y="62"/>
                    <a:pt x="20" y="55"/>
                    <a:pt x="21" y="55"/>
                  </a:cubicBezTo>
                  <a:cubicBezTo>
                    <a:pt x="21" y="54"/>
                    <a:pt x="22" y="55"/>
                    <a:pt x="22" y="55"/>
                  </a:cubicBezTo>
                  <a:cubicBezTo>
                    <a:pt x="22" y="57"/>
                    <a:pt x="24" y="58"/>
                    <a:pt x="23" y="59"/>
                  </a:cubicBezTo>
                  <a:cubicBezTo>
                    <a:pt x="23" y="59"/>
                    <a:pt x="23" y="61"/>
                    <a:pt x="22" y="64"/>
                  </a:cubicBezTo>
                  <a:cubicBezTo>
                    <a:pt x="22" y="68"/>
                    <a:pt x="22" y="72"/>
                    <a:pt x="21" y="73"/>
                  </a:cubicBezTo>
                  <a:cubicBezTo>
                    <a:pt x="19" y="77"/>
                    <a:pt x="16" y="74"/>
                    <a:pt x="15" y="78"/>
                  </a:cubicBezTo>
                  <a:cubicBezTo>
                    <a:pt x="14" y="79"/>
                    <a:pt x="15" y="80"/>
                    <a:pt x="15" y="80"/>
                  </a:cubicBezTo>
                  <a:cubicBezTo>
                    <a:pt x="15" y="81"/>
                    <a:pt x="15" y="83"/>
                    <a:pt x="14" y="84"/>
                  </a:cubicBezTo>
                  <a:cubicBezTo>
                    <a:pt x="14" y="84"/>
                    <a:pt x="14" y="85"/>
                    <a:pt x="14" y="85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7" y="83"/>
                    <a:pt x="18" y="84"/>
                    <a:pt x="18" y="85"/>
                  </a:cubicBezTo>
                  <a:cubicBezTo>
                    <a:pt x="18" y="86"/>
                    <a:pt x="18" y="89"/>
                    <a:pt x="22" y="91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3" y="91"/>
                    <a:pt x="23" y="91"/>
                    <a:pt x="23" y="91"/>
                  </a:cubicBezTo>
                  <a:cubicBezTo>
                    <a:pt x="23" y="91"/>
                    <a:pt x="26" y="91"/>
                    <a:pt x="26" y="91"/>
                  </a:cubicBezTo>
                  <a:cubicBezTo>
                    <a:pt x="26" y="91"/>
                    <a:pt x="25" y="94"/>
                    <a:pt x="33" y="92"/>
                  </a:cubicBezTo>
                  <a:cubicBezTo>
                    <a:pt x="34" y="92"/>
                    <a:pt x="32" y="91"/>
                    <a:pt x="32" y="91"/>
                  </a:cubicBezTo>
                  <a:close/>
                  <a:moveTo>
                    <a:pt x="17" y="61"/>
                  </a:move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8" y="52"/>
                    <a:pt x="18" y="52"/>
                  </a:cubicBezTo>
                  <a:cubicBezTo>
                    <a:pt x="18" y="53"/>
                    <a:pt x="20" y="54"/>
                    <a:pt x="20" y="54"/>
                  </a:cubicBezTo>
                  <a:lnTo>
                    <a:pt x="17" y="61"/>
                  </a:lnTo>
                  <a:close/>
                  <a:moveTo>
                    <a:pt x="21" y="15"/>
                  </a:moveTo>
                  <a:cubicBezTo>
                    <a:pt x="21" y="15"/>
                    <a:pt x="20" y="16"/>
                    <a:pt x="20" y="16"/>
                  </a:cubicBezTo>
                  <a:cubicBezTo>
                    <a:pt x="20" y="16"/>
                    <a:pt x="21" y="13"/>
                    <a:pt x="20" y="13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2"/>
                    <a:pt x="21" y="13"/>
                    <a:pt x="21" y="14"/>
                  </a:cubicBezTo>
                  <a:cubicBezTo>
                    <a:pt x="21" y="14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0" name="Freeform 334"/>
            <p:cNvSpPr>
              <a:spLocks noEditPoints="1"/>
            </p:cNvSpPr>
            <p:nvPr/>
          </p:nvSpPr>
          <p:spPr bwMode="auto">
            <a:xfrm>
              <a:off x="3812" y="1788"/>
              <a:ext cx="49" cy="126"/>
            </a:xfrm>
            <a:custGeom>
              <a:avLst/>
              <a:gdLst>
                <a:gd name="T0" fmla="*/ 5 w 54"/>
                <a:gd name="T1" fmla="*/ 16 h 138"/>
                <a:gd name="T2" fmla="*/ 5 w 54"/>
                <a:gd name="T3" fmla="*/ 12 h 138"/>
                <a:gd name="T4" fmla="*/ 5 w 54"/>
                <a:gd name="T5" fmla="*/ 12 h 138"/>
                <a:gd name="T6" fmla="*/ 5 w 54"/>
                <a:gd name="T7" fmla="*/ 8 h 138"/>
                <a:gd name="T8" fmla="*/ 5 w 54"/>
                <a:gd name="T9" fmla="*/ 5 h 138"/>
                <a:gd name="T10" fmla="*/ 5 w 54"/>
                <a:gd name="T11" fmla="*/ 5 h 138"/>
                <a:gd name="T12" fmla="*/ 5 w 54"/>
                <a:gd name="T13" fmla="*/ 0 h 138"/>
                <a:gd name="T14" fmla="*/ 5 w 54"/>
                <a:gd name="T15" fmla="*/ 0 h 138"/>
                <a:gd name="T16" fmla="*/ 5 w 54"/>
                <a:gd name="T17" fmla="*/ 4 h 138"/>
                <a:gd name="T18" fmla="*/ 5 w 54"/>
                <a:gd name="T19" fmla="*/ 5 h 138"/>
                <a:gd name="T20" fmla="*/ 5 w 54"/>
                <a:gd name="T21" fmla="*/ 5 h 138"/>
                <a:gd name="T22" fmla="*/ 5 w 54"/>
                <a:gd name="T23" fmla="*/ 5 h 138"/>
                <a:gd name="T24" fmla="*/ 5 w 54"/>
                <a:gd name="T25" fmla="*/ 5 h 138"/>
                <a:gd name="T26" fmla="*/ 5 w 54"/>
                <a:gd name="T27" fmla="*/ 5 h 138"/>
                <a:gd name="T28" fmla="*/ 5 w 54"/>
                <a:gd name="T29" fmla="*/ 5 h 138"/>
                <a:gd name="T30" fmla="*/ 5 w 54"/>
                <a:gd name="T31" fmla="*/ 5 h 138"/>
                <a:gd name="T32" fmla="*/ 5 w 54"/>
                <a:gd name="T33" fmla="*/ 11 h 138"/>
                <a:gd name="T34" fmla="*/ 5 w 54"/>
                <a:gd name="T35" fmla="*/ 16 h 138"/>
                <a:gd name="T36" fmla="*/ 5 w 54"/>
                <a:gd name="T37" fmla="*/ 20 h 138"/>
                <a:gd name="T38" fmla="*/ 5 w 54"/>
                <a:gd name="T39" fmla="*/ 20 h 138"/>
                <a:gd name="T40" fmla="*/ 5 w 54"/>
                <a:gd name="T41" fmla="*/ 20 h 138"/>
                <a:gd name="T42" fmla="*/ 5 w 54"/>
                <a:gd name="T43" fmla="*/ 20 h 138"/>
                <a:gd name="T44" fmla="*/ 5 w 54"/>
                <a:gd name="T45" fmla="*/ 18 h 138"/>
                <a:gd name="T46" fmla="*/ 5 w 54"/>
                <a:gd name="T47" fmla="*/ 18 h 138"/>
                <a:gd name="T48" fmla="*/ 5 w 54"/>
                <a:gd name="T49" fmla="*/ 17 h 138"/>
                <a:gd name="T50" fmla="*/ 5 w 54"/>
                <a:gd name="T51" fmla="*/ 14 h 138"/>
                <a:gd name="T52" fmla="*/ 5 w 54"/>
                <a:gd name="T53" fmla="*/ 13 h 138"/>
                <a:gd name="T54" fmla="*/ 5 w 54"/>
                <a:gd name="T55" fmla="*/ 14 h 138"/>
                <a:gd name="T56" fmla="*/ 5 w 54"/>
                <a:gd name="T57" fmla="*/ 5 h 138"/>
                <a:gd name="T58" fmla="*/ 5 w 54"/>
                <a:gd name="T59" fmla="*/ 5 h 138"/>
                <a:gd name="T60" fmla="*/ 5 w 54"/>
                <a:gd name="T61" fmla="*/ 5 h 138"/>
                <a:gd name="T62" fmla="*/ 5 w 54"/>
                <a:gd name="T63" fmla="*/ 13 h 138"/>
                <a:gd name="T64" fmla="*/ 5 w 54"/>
                <a:gd name="T65" fmla="*/ 13 h 138"/>
                <a:gd name="T66" fmla="*/ 5 w 54"/>
                <a:gd name="T67" fmla="*/ 13 h 13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138">
                  <a:moveTo>
                    <a:pt x="24" y="95"/>
                  </a:moveTo>
                  <a:cubicBezTo>
                    <a:pt x="23" y="96"/>
                    <a:pt x="30" y="108"/>
                    <a:pt x="33" y="108"/>
                  </a:cubicBezTo>
                  <a:cubicBezTo>
                    <a:pt x="37" y="108"/>
                    <a:pt x="54" y="91"/>
                    <a:pt x="54" y="88"/>
                  </a:cubicBezTo>
                  <a:cubicBezTo>
                    <a:pt x="54" y="85"/>
                    <a:pt x="43" y="78"/>
                    <a:pt x="42" y="78"/>
                  </a:cubicBezTo>
                  <a:cubicBezTo>
                    <a:pt x="41" y="78"/>
                    <a:pt x="39" y="81"/>
                    <a:pt x="39" y="81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8" y="72"/>
                    <a:pt x="26" y="69"/>
                  </a:cubicBezTo>
                  <a:cubicBezTo>
                    <a:pt x="25" y="67"/>
                    <a:pt x="27" y="57"/>
                    <a:pt x="28" y="55"/>
                  </a:cubicBezTo>
                  <a:cubicBezTo>
                    <a:pt x="29" y="52"/>
                    <a:pt x="26" y="42"/>
                    <a:pt x="29" y="35"/>
                  </a:cubicBezTo>
                  <a:cubicBezTo>
                    <a:pt x="29" y="34"/>
                    <a:pt x="27" y="29"/>
                    <a:pt x="30" y="28"/>
                  </a:cubicBezTo>
                  <a:cubicBezTo>
                    <a:pt x="32" y="27"/>
                    <a:pt x="30" y="25"/>
                    <a:pt x="30" y="25"/>
                  </a:cubicBezTo>
                  <a:cubicBezTo>
                    <a:pt x="30" y="25"/>
                    <a:pt x="26" y="27"/>
                    <a:pt x="28" y="20"/>
                  </a:cubicBezTo>
                  <a:cubicBezTo>
                    <a:pt x="30" y="12"/>
                    <a:pt x="27" y="11"/>
                    <a:pt x="27" y="11"/>
                  </a:cubicBezTo>
                  <a:cubicBezTo>
                    <a:pt x="27" y="2"/>
                    <a:pt x="22" y="1"/>
                    <a:pt x="21" y="0"/>
                  </a:cubicBezTo>
                  <a:cubicBezTo>
                    <a:pt x="20" y="0"/>
                    <a:pt x="18" y="1"/>
                    <a:pt x="17" y="0"/>
                  </a:cubicBezTo>
                  <a:cubicBezTo>
                    <a:pt x="16" y="0"/>
                    <a:pt x="14" y="0"/>
                    <a:pt x="14" y="0"/>
                  </a:cubicBezTo>
                  <a:cubicBezTo>
                    <a:pt x="14" y="1"/>
                    <a:pt x="12" y="1"/>
                    <a:pt x="11" y="2"/>
                  </a:cubicBezTo>
                  <a:cubicBezTo>
                    <a:pt x="9" y="2"/>
                    <a:pt x="10" y="3"/>
                    <a:pt x="10" y="4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9" y="6"/>
                    <a:pt x="9" y="7"/>
                    <a:pt x="10" y="7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1"/>
                    <a:pt x="8" y="13"/>
                    <a:pt x="8" y="13"/>
                  </a:cubicBezTo>
                  <a:cubicBezTo>
                    <a:pt x="8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8"/>
                  </a:cubicBezTo>
                  <a:cubicBezTo>
                    <a:pt x="11" y="19"/>
                    <a:pt x="14" y="18"/>
                    <a:pt x="14" y="18"/>
                  </a:cubicBezTo>
                  <a:cubicBezTo>
                    <a:pt x="16" y="19"/>
                    <a:pt x="13" y="22"/>
                    <a:pt x="13" y="24"/>
                  </a:cubicBezTo>
                  <a:cubicBezTo>
                    <a:pt x="13" y="28"/>
                    <a:pt x="14" y="27"/>
                    <a:pt x="14" y="28"/>
                  </a:cubicBezTo>
                  <a:cubicBezTo>
                    <a:pt x="12" y="31"/>
                    <a:pt x="8" y="37"/>
                    <a:pt x="8" y="39"/>
                  </a:cubicBezTo>
                  <a:cubicBezTo>
                    <a:pt x="8" y="42"/>
                    <a:pt x="10" y="45"/>
                    <a:pt x="9" y="49"/>
                  </a:cubicBezTo>
                  <a:cubicBezTo>
                    <a:pt x="8" y="55"/>
                    <a:pt x="11" y="64"/>
                    <a:pt x="8" y="67"/>
                  </a:cubicBezTo>
                  <a:cubicBezTo>
                    <a:pt x="5" y="70"/>
                    <a:pt x="0" y="91"/>
                    <a:pt x="0" y="93"/>
                  </a:cubicBezTo>
                  <a:cubicBezTo>
                    <a:pt x="0" y="96"/>
                    <a:pt x="10" y="105"/>
                    <a:pt x="10" y="106"/>
                  </a:cubicBezTo>
                  <a:cubicBezTo>
                    <a:pt x="10" y="107"/>
                    <a:pt x="12" y="126"/>
                    <a:pt x="12" y="129"/>
                  </a:cubicBezTo>
                  <a:cubicBezTo>
                    <a:pt x="12" y="131"/>
                    <a:pt x="10" y="134"/>
                    <a:pt x="9" y="134"/>
                  </a:cubicBezTo>
                  <a:cubicBezTo>
                    <a:pt x="8" y="134"/>
                    <a:pt x="4" y="135"/>
                    <a:pt x="6" y="135"/>
                  </a:cubicBezTo>
                  <a:cubicBezTo>
                    <a:pt x="18" y="138"/>
                    <a:pt x="16" y="135"/>
                    <a:pt x="17" y="135"/>
                  </a:cubicBezTo>
                  <a:cubicBezTo>
                    <a:pt x="17" y="135"/>
                    <a:pt x="21" y="134"/>
                    <a:pt x="21" y="134"/>
                  </a:cubicBezTo>
                  <a:cubicBezTo>
                    <a:pt x="22" y="136"/>
                    <a:pt x="22" y="136"/>
                    <a:pt x="22" y="136"/>
                  </a:cubicBezTo>
                  <a:cubicBezTo>
                    <a:pt x="23" y="137"/>
                    <a:pt x="23" y="137"/>
                    <a:pt x="23" y="137"/>
                  </a:cubicBezTo>
                  <a:cubicBezTo>
                    <a:pt x="23" y="133"/>
                    <a:pt x="23" y="133"/>
                    <a:pt x="23" y="133"/>
                  </a:cubicBezTo>
                  <a:cubicBezTo>
                    <a:pt x="29" y="131"/>
                    <a:pt x="28" y="127"/>
                    <a:pt x="28" y="125"/>
                  </a:cubicBezTo>
                  <a:cubicBezTo>
                    <a:pt x="28" y="124"/>
                    <a:pt x="30" y="122"/>
                    <a:pt x="30" y="122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125"/>
                    <a:pt x="35" y="124"/>
                    <a:pt x="35" y="124"/>
                  </a:cubicBezTo>
                  <a:cubicBezTo>
                    <a:pt x="33" y="122"/>
                    <a:pt x="32" y="119"/>
                    <a:pt x="32" y="118"/>
                  </a:cubicBezTo>
                  <a:cubicBezTo>
                    <a:pt x="32" y="117"/>
                    <a:pt x="34" y="116"/>
                    <a:pt x="34" y="115"/>
                  </a:cubicBezTo>
                  <a:cubicBezTo>
                    <a:pt x="31" y="109"/>
                    <a:pt x="28" y="113"/>
                    <a:pt x="24" y="108"/>
                  </a:cubicBezTo>
                  <a:cubicBezTo>
                    <a:pt x="22" y="106"/>
                    <a:pt x="23" y="100"/>
                    <a:pt x="22" y="94"/>
                  </a:cubicBezTo>
                  <a:cubicBezTo>
                    <a:pt x="22" y="90"/>
                    <a:pt x="21" y="86"/>
                    <a:pt x="21" y="86"/>
                  </a:cubicBezTo>
                  <a:cubicBezTo>
                    <a:pt x="20" y="85"/>
                    <a:pt x="22" y="84"/>
                    <a:pt x="22" y="81"/>
                  </a:cubicBezTo>
                  <a:cubicBezTo>
                    <a:pt x="22" y="80"/>
                    <a:pt x="24" y="80"/>
                    <a:pt x="24" y="80"/>
                  </a:cubicBezTo>
                  <a:cubicBezTo>
                    <a:pt x="25" y="80"/>
                    <a:pt x="28" y="91"/>
                    <a:pt x="28" y="91"/>
                  </a:cubicBezTo>
                  <a:cubicBezTo>
                    <a:pt x="28" y="91"/>
                    <a:pt x="24" y="93"/>
                    <a:pt x="24" y="95"/>
                  </a:cubicBezTo>
                  <a:close/>
                  <a:moveTo>
                    <a:pt x="25" y="23"/>
                  </a:moveTo>
                  <a:cubicBezTo>
                    <a:pt x="25" y="23"/>
                    <a:pt x="24" y="23"/>
                    <a:pt x="24" y="22"/>
                  </a:cubicBezTo>
                  <a:cubicBezTo>
                    <a:pt x="24" y="22"/>
                    <a:pt x="23" y="20"/>
                    <a:pt x="24" y="20"/>
                  </a:cubicBezTo>
                  <a:cubicBezTo>
                    <a:pt x="24" y="20"/>
                    <a:pt x="24" y="18"/>
                    <a:pt x="24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20"/>
                    <a:pt x="25" y="23"/>
                    <a:pt x="25" y="23"/>
                  </a:cubicBezTo>
                  <a:close/>
                  <a:moveTo>
                    <a:pt x="26" y="80"/>
                  </a:moveTo>
                  <a:cubicBezTo>
                    <a:pt x="26" y="80"/>
                    <a:pt x="28" y="77"/>
                    <a:pt x="29" y="77"/>
                  </a:cubicBezTo>
                  <a:cubicBezTo>
                    <a:pt x="29" y="76"/>
                    <a:pt x="38" y="83"/>
                    <a:pt x="38" y="83"/>
                  </a:cubicBezTo>
                  <a:cubicBezTo>
                    <a:pt x="30" y="90"/>
                    <a:pt x="30" y="90"/>
                    <a:pt x="30" y="90"/>
                  </a:cubicBezTo>
                  <a:lnTo>
                    <a:pt x="26" y="8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1" name="Freeform 335"/>
            <p:cNvSpPr>
              <a:spLocks/>
            </p:cNvSpPr>
            <p:nvPr/>
          </p:nvSpPr>
          <p:spPr bwMode="auto">
            <a:xfrm>
              <a:off x="3867" y="1876"/>
              <a:ext cx="58" cy="117"/>
            </a:xfrm>
            <a:custGeom>
              <a:avLst/>
              <a:gdLst>
                <a:gd name="T0" fmla="*/ 6 w 63"/>
                <a:gd name="T1" fmla="*/ 5 h 128"/>
                <a:gd name="T2" fmla="*/ 6 w 63"/>
                <a:gd name="T3" fmla="*/ 5 h 128"/>
                <a:gd name="T4" fmla="*/ 6 w 63"/>
                <a:gd name="T5" fmla="*/ 5 h 128"/>
                <a:gd name="T6" fmla="*/ 6 w 63"/>
                <a:gd name="T7" fmla="*/ 6 h 128"/>
                <a:gd name="T8" fmla="*/ 6 w 63"/>
                <a:gd name="T9" fmla="*/ 10 h 128"/>
                <a:gd name="T10" fmla="*/ 7 w 63"/>
                <a:gd name="T11" fmla="*/ 12 h 128"/>
                <a:gd name="T12" fmla="*/ 7 w 63"/>
                <a:gd name="T13" fmla="*/ 13 h 128"/>
                <a:gd name="T14" fmla="*/ 10 w 63"/>
                <a:gd name="T15" fmla="*/ 15 h 128"/>
                <a:gd name="T16" fmla="*/ 11 w 63"/>
                <a:gd name="T17" fmla="*/ 18 h 128"/>
                <a:gd name="T18" fmla="*/ 11 w 63"/>
                <a:gd name="T19" fmla="*/ 18 h 128"/>
                <a:gd name="T20" fmla="*/ 11 w 63"/>
                <a:gd name="T21" fmla="*/ 18 h 128"/>
                <a:gd name="T22" fmla="*/ 11 w 63"/>
                <a:gd name="T23" fmla="*/ 18 h 128"/>
                <a:gd name="T24" fmla="*/ 11 w 63"/>
                <a:gd name="T25" fmla="*/ 18 h 128"/>
                <a:gd name="T26" fmla="*/ 10 w 63"/>
                <a:gd name="T27" fmla="*/ 18 h 128"/>
                <a:gd name="T28" fmla="*/ 7 w 63"/>
                <a:gd name="T29" fmla="*/ 18 h 128"/>
                <a:gd name="T30" fmla="*/ 8 w 63"/>
                <a:gd name="T31" fmla="*/ 18 h 128"/>
                <a:gd name="T32" fmla="*/ 9 w 63"/>
                <a:gd name="T33" fmla="*/ 18 h 128"/>
                <a:gd name="T34" fmla="*/ 6 w 63"/>
                <a:gd name="T35" fmla="*/ 14 h 128"/>
                <a:gd name="T36" fmla="*/ 6 w 63"/>
                <a:gd name="T37" fmla="*/ 13 h 128"/>
                <a:gd name="T38" fmla="*/ 6 w 63"/>
                <a:gd name="T39" fmla="*/ 14 h 128"/>
                <a:gd name="T40" fmla="*/ 6 w 63"/>
                <a:gd name="T41" fmla="*/ 15 h 128"/>
                <a:gd name="T42" fmla="*/ 6 w 63"/>
                <a:gd name="T43" fmla="*/ 18 h 128"/>
                <a:gd name="T44" fmla="*/ 6 w 63"/>
                <a:gd name="T45" fmla="*/ 19 h 128"/>
                <a:gd name="T46" fmla="*/ 6 w 63"/>
                <a:gd name="T47" fmla="*/ 19 h 128"/>
                <a:gd name="T48" fmla="*/ 6 w 63"/>
                <a:gd name="T49" fmla="*/ 19 h 128"/>
                <a:gd name="T50" fmla="*/ 6 w 63"/>
                <a:gd name="T51" fmla="*/ 19 h 128"/>
                <a:gd name="T52" fmla="*/ 6 w 63"/>
                <a:gd name="T53" fmla="*/ 19 h 128"/>
                <a:gd name="T54" fmla="*/ 6 w 63"/>
                <a:gd name="T55" fmla="*/ 20 h 128"/>
                <a:gd name="T56" fmla="*/ 0 w 63"/>
                <a:gd name="T57" fmla="*/ 20 h 128"/>
                <a:gd name="T58" fmla="*/ 3 w 63"/>
                <a:gd name="T59" fmla="*/ 19 h 128"/>
                <a:gd name="T60" fmla="*/ 6 w 63"/>
                <a:gd name="T61" fmla="*/ 18 h 128"/>
                <a:gd name="T62" fmla="*/ 6 w 63"/>
                <a:gd name="T63" fmla="*/ 18 h 128"/>
                <a:gd name="T64" fmla="*/ 6 w 63"/>
                <a:gd name="T65" fmla="*/ 16 h 128"/>
                <a:gd name="T66" fmla="*/ 6 w 63"/>
                <a:gd name="T67" fmla="*/ 14 h 128"/>
                <a:gd name="T68" fmla="*/ 6 w 63"/>
                <a:gd name="T69" fmla="*/ 11 h 128"/>
                <a:gd name="T70" fmla="*/ 6 w 63"/>
                <a:gd name="T71" fmla="*/ 9 h 128"/>
                <a:gd name="T72" fmla="*/ 6 w 63"/>
                <a:gd name="T73" fmla="*/ 9 h 128"/>
                <a:gd name="T74" fmla="*/ 6 w 63"/>
                <a:gd name="T75" fmla="*/ 9 h 128"/>
                <a:gd name="T76" fmla="*/ 6 w 63"/>
                <a:gd name="T77" fmla="*/ 9 h 128"/>
                <a:gd name="T78" fmla="*/ 6 w 63"/>
                <a:gd name="T79" fmla="*/ 5 h 128"/>
                <a:gd name="T80" fmla="*/ 6 w 63"/>
                <a:gd name="T81" fmla="*/ 5 h 128"/>
                <a:gd name="T82" fmla="*/ 6 w 63"/>
                <a:gd name="T83" fmla="*/ 5 h 128"/>
                <a:gd name="T84" fmla="*/ 6 w 63"/>
                <a:gd name="T85" fmla="*/ 5 h 128"/>
                <a:gd name="T86" fmla="*/ 6 w 63"/>
                <a:gd name="T87" fmla="*/ 5 h 128"/>
                <a:gd name="T88" fmla="*/ 6 w 63"/>
                <a:gd name="T89" fmla="*/ 5 h 128"/>
                <a:gd name="T90" fmla="*/ 6 w 63"/>
                <a:gd name="T91" fmla="*/ 5 h 128"/>
                <a:gd name="T92" fmla="*/ 6 w 63"/>
                <a:gd name="T93" fmla="*/ 5 h 128"/>
                <a:gd name="T94" fmla="*/ 6 w 63"/>
                <a:gd name="T95" fmla="*/ 5 h 128"/>
                <a:gd name="T96" fmla="*/ 6 w 63"/>
                <a:gd name="T97" fmla="*/ 5 h 128"/>
                <a:gd name="T98" fmla="*/ 6 w 63"/>
                <a:gd name="T99" fmla="*/ 5 h 128"/>
                <a:gd name="T100" fmla="*/ 6 w 63"/>
                <a:gd name="T101" fmla="*/ 5 h 128"/>
                <a:gd name="T102" fmla="*/ 6 w 63"/>
                <a:gd name="T103" fmla="*/ 5 h 128"/>
                <a:gd name="T104" fmla="*/ 6 w 63"/>
                <a:gd name="T105" fmla="*/ 3 h 128"/>
                <a:gd name="T106" fmla="*/ 6 w 63"/>
                <a:gd name="T107" fmla="*/ 3 h 128"/>
                <a:gd name="T108" fmla="*/ 6 w 63"/>
                <a:gd name="T109" fmla="*/ 5 h 128"/>
                <a:gd name="T110" fmla="*/ 6 w 63"/>
                <a:gd name="T111" fmla="*/ 5 h 128"/>
                <a:gd name="T112" fmla="*/ 6 w 63"/>
                <a:gd name="T113" fmla="*/ 5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" h="128">
                  <a:moveTo>
                    <a:pt x="29" y="14"/>
                  </a:moveTo>
                  <a:cubicBezTo>
                    <a:pt x="29" y="14"/>
                    <a:pt x="27" y="18"/>
                    <a:pt x="31" y="20"/>
                  </a:cubicBezTo>
                  <a:cubicBezTo>
                    <a:pt x="33" y="22"/>
                    <a:pt x="33" y="21"/>
                    <a:pt x="35" y="23"/>
                  </a:cubicBezTo>
                  <a:cubicBezTo>
                    <a:pt x="37" y="25"/>
                    <a:pt x="42" y="43"/>
                    <a:pt x="39" y="43"/>
                  </a:cubicBezTo>
                  <a:cubicBezTo>
                    <a:pt x="35" y="44"/>
                    <a:pt x="41" y="59"/>
                    <a:pt x="41" y="64"/>
                  </a:cubicBezTo>
                  <a:cubicBezTo>
                    <a:pt x="40" y="68"/>
                    <a:pt x="41" y="72"/>
                    <a:pt x="43" y="77"/>
                  </a:cubicBezTo>
                  <a:cubicBezTo>
                    <a:pt x="43" y="80"/>
                    <a:pt x="43" y="85"/>
                    <a:pt x="44" y="85"/>
                  </a:cubicBezTo>
                  <a:cubicBezTo>
                    <a:pt x="47" y="89"/>
                    <a:pt x="51" y="95"/>
                    <a:pt x="54" y="102"/>
                  </a:cubicBezTo>
                  <a:cubicBezTo>
                    <a:pt x="56" y="105"/>
                    <a:pt x="63" y="117"/>
                    <a:pt x="63" y="117"/>
                  </a:cubicBezTo>
                  <a:cubicBezTo>
                    <a:pt x="63" y="117"/>
                    <a:pt x="62" y="118"/>
                    <a:pt x="61" y="119"/>
                  </a:cubicBezTo>
                  <a:cubicBezTo>
                    <a:pt x="61" y="119"/>
                    <a:pt x="61" y="123"/>
                    <a:pt x="61" y="123"/>
                  </a:cubicBezTo>
                  <a:cubicBezTo>
                    <a:pt x="60" y="123"/>
                    <a:pt x="60" y="123"/>
                    <a:pt x="60" y="123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59" y="119"/>
                    <a:pt x="56" y="119"/>
                    <a:pt x="54" y="123"/>
                  </a:cubicBezTo>
                  <a:cubicBezTo>
                    <a:pt x="52" y="125"/>
                    <a:pt x="44" y="123"/>
                    <a:pt x="44" y="123"/>
                  </a:cubicBezTo>
                  <a:cubicBezTo>
                    <a:pt x="43" y="122"/>
                    <a:pt x="45" y="121"/>
                    <a:pt x="47" y="121"/>
                  </a:cubicBezTo>
                  <a:cubicBezTo>
                    <a:pt x="49" y="120"/>
                    <a:pt x="50" y="119"/>
                    <a:pt x="51" y="118"/>
                  </a:cubicBezTo>
                  <a:cubicBezTo>
                    <a:pt x="51" y="115"/>
                    <a:pt x="42" y="104"/>
                    <a:pt x="35" y="89"/>
                  </a:cubicBezTo>
                  <a:cubicBezTo>
                    <a:pt x="34" y="86"/>
                    <a:pt x="32" y="82"/>
                    <a:pt x="30" y="79"/>
                  </a:cubicBezTo>
                  <a:cubicBezTo>
                    <a:pt x="30" y="78"/>
                    <a:pt x="25" y="89"/>
                    <a:pt x="24" y="91"/>
                  </a:cubicBezTo>
                  <a:cubicBezTo>
                    <a:pt x="23" y="92"/>
                    <a:pt x="24" y="97"/>
                    <a:pt x="24" y="102"/>
                  </a:cubicBezTo>
                  <a:cubicBezTo>
                    <a:pt x="22" y="112"/>
                    <a:pt x="22" y="123"/>
                    <a:pt x="22" y="123"/>
                  </a:cubicBezTo>
                  <a:cubicBezTo>
                    <a:pt x="22" y="123"/>
                    <a:pt x="19" y="124"/>
                    <a:pt x="19" y="124"/>
                  </a:cubicBezTo>
                  <a:cubicBezTo>
                    <a:pt x="19" y="126"/>
                    <a:pt x="19" y="126"/>
                    <a:pt x="19" y="126"/>
                  </a:cubicBezTo>
                  <a:cubicBezTo>
                    <a:pt x="18" y="126"/>
                    <a:pt x="18" y="126"/>
                    <a:pt x="18" y="126"/>
                  </a:cubicBezTo>
                  <a:cubicBezTo>
                    <a:pt x="18" y="124"/>
                    <a:pt x="18" y="124"/>
                    <a:pt x="18" y="124"/>
                  </a:cubicBezTo>
                  <a:cubicBezTo>
                    <a:pt x="18" y="124"/>
                    <a:pt x="15" y="124"/>
                    <a:pt x="14" y="124"/>
                  </a:cubicBezTo>
                  <a:cubicBezTo>
                    <a:pt x="14" y="124"/>
                    <a:pt x="12" y="127"/>
                    <a:pt x="10" y="127"/>
                  </a:cubicBezTo>
                  <a:cubicBezTo>
                    <a:pt x="7" y="127"/>
                    <a:pt x="0" y="128"/>
                    <a:pt x="0" y="127"/>
                  </a:cubicBezTo>
                  <a:cubicBezTo>
                    <a:pt x="0" y="126"/>
                    <a:pt x="1" y="126"/>
                    <a:pt x="3" y="126"/>
                  </a:cubicBezTo>
                  <a:cubicBezTo>
                    <a:pt x="5" y="125"/>
                    <a:pt x="8" y="123"/>
                    <a:pt x="9" y="122"/>
                  </a:cubicBezTo>
                  <a:cubicBezTo>
                    <a:pt x="9" y="122"/>
                    <a:pt x="8" y="121"/>
                    <a:pt x="8" y="121"/>
                  </a:cubicBezTo>
                  <a:cubicBezTo>
                    <a:pt x="10" y="108"/>
                    <a:pt x="11" y="109"/>
                    <a:pt x="12" y="104"/>
                  </a:cubicBezTo>
                  <a:cubicBezTo>
                    <a:pt x="14" y="95"/>
                    <a:pt x="13" y="89"/>
                    <a:pt x="14" y="87"/>
                  </a:cubicBezTo>
                  <a:cubicBezTo>
                    <a:pt x="14" y="86"/>
                    <a:pt x="20" y="69"/>
                    <a:pt x="20" y="67"/>
                  </a:cubicBezTo>
                  <a:cubicBezTo>
                    <a:pt x="20" y="65"/>
                    <a:pt x="19" y="57"/>
                    <a:pt x="19" y="57"/>
                  </a:cubicBezTo>
                  <a:cubicBezTo>
                    <a:pt x="19" y="57"/>
                    <a:pt x="18" y="57"/>
                    <a:pt x="17" y="56"/>
                  </a:cubicBezTo>
                  <a:cubicBezTo>
                    <a:pt x="16" y="56"/>
                    <a:pt x="16" y="57"/>
                    <a:pt x="14" y="56"/>
                  </a:cubicBezTo>
                  <a:cubicBezTo>
                    <a:pt x="13" y="55"/>
                    <a:pt x="11" y="57"/>
                    <a:pt x="11" y="55"/>
                  </a:cubicBezTo>
                  <a:cubicBezTo>
                    <a:pt x="9" y="54"/>
                    <a:pt x="9" y="41"/>
                    <a:pt x="9" y="41"/>
                  </a:cubicBezTo>
                  <a:cubicBezTo>
                    <a:pt x="10" y="40"/>
                    <a:pt x="17" y="39"/>
                    <a:pt x="18" y="39"/>
                  </a:cubicBezTo>
                  <a:cubicBezTo>
                    <a:pt x="18" y="39"/>
                    <a:pt x="18" y="36"/>
                    <a:pt x="20" y="33"/>
                  </a:cubicBezTo>
                  <a:cubicBezTo>
                    <a:pt x="21" y="30"/>
                    <a:pt x="21" y="26"/>
                    <a:pt x="22" y="23"/>
                  </a:cubicBezTo>
                  <a:cubicBezTo>
                    <a:pt x="24" y="20"/>
                    <a:pt x="22" y="18"/>
                    <a:pt x="22" y="18"/>
                  </a:cubicBezTo>
                  <a:cubicBezTo>
                    <a:pt x="22" y="18"/>
                    <a:pt x="19" y="18"/>
                    <a:pt x="19" y="18"/>
                  </a:cubicBezTo>
                  <a:cubicBezTo>
                    <a:pt x="19" y="18"/>
                    <a:pt x="19" y="17"/>
                    <a:pt x="18" y="16"/>
                  </a:cubicBezTo>
                  <a:cubicBezTo>
                    <a:pt x="18" y="16"/>
                    <a:pt x="18" y="16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3"/>
                    <a:pt x="17" y="13"/>
                  </a:cubicBezTo>
                  <a:cubicBezTo>
                    <a:pt x="16" y="13"/>
                    <a:pt x="18" y="11"/>
                    <a:pt x="18" y="10"/>
                  </a:cubicBezTo>
                  <a:cubicBezTo>
                    <a:pt x="18" y="10"/>
                    <a:pt x="17" y="4"/>
                    <a:pt x="20" y="3"/>
                  </a:cubicBezTo>
                  <a:cubicBezTo>
                    <a:pt x="22" y="1"/>
                    <a:pt x="25" y="0"/>
                    <a:pt x="29" y="3"/>
                  </a:cubicBezTo>
                  <a:cubicBezTo>
                    <a:pt x="33" y="6"/>
                    <a:pt x="31" y="7"/>
                    <a:pt x="31" y="7"/>
                  </a:cubicBezTo>
                  <a:cubicBezTo>
                    <a:pt x="31" y="7"/>
                    <a:pt x="34" y="8"/>
                    <a:pt x="34" y="10"/>
                  </a:cubicBezTo>
                  <a:cubicBezTo>
                    <a:pt x="34" y="12"/>
                    <a:pt x="34" y="14"/>
                    <a:pt x="29" y="1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Freeform 336"/>
            <p:cNvSpPr>
              <a:spLocks noEditPoints="1"/>
            </p:cNvSpPr>
            <p:nvPr/>
          </p:nvSpPr>
          <p:spPr bwMode="auto">
            <a:xfrm>
              <a:off x="3895" y="1848"/>
              <a:ext cx="70" cy="110"/>
            </a:xfrm>
            <a:custGeom>
              <a:avLst/>
              <a:gdLst>
                <a:gd name="T0" fmla="*/ 13 w 76"/>
                <a:gd name="T1" fmla="*/ 17 h 120"/>
                <a:gd name="T2" fmla="*/ 12 w 76"/>
                <a:gd name="T3" fmla="*/ 14 h 120"/>
                <a:gd name="T4" fmla="*/ 12 w 76"/>
                <a:gd name="T5" fmla="*/ 10 h 120"/>
                <a:gd name="T6" fmla="*/ 13 w 76"/>
                <a:gd name="T7" fmla="*/ 6 h 120"/>
                <a:gd name="T8" fmla="*/ 11 w 76"/>
                <a:gd name="T9" fmla="*/ 6 h 120"/>
                <a:gd name="T10" fmla="*/ 10 w 76"/>
                <a:gd name="T11" fmla="*/ 2 h 120"/>
                <a:gd name="T12" fmla="*/ 8 w 76"/>
                <a:gd name="T13" fmla="*/ 4 h 120"/>
                <a:gd name="T14" fmla="*/ 7 w 76"/>
                <a:gd name="T15" fmla="*/ 6 h 120"/>
                <a:gd name="T16" fmla="*/ 7 w 76"/>
                <a:gd name="T17" fmla="*/ 6 h 120"/>
                <a:gd name="T18" fmla="*/ 8 w 76"/>
                <a:gd name="T19" fmla="*/ 6 h 120"/>
                <a:gd name="T20" fmla="*/ 8 w 76"/>
                <a:gd name="T21" fmla="*/ 6 h 120"/>
                <a:gd name="T22" fmla="*/ 6 w 76"/>
                <a:gd name="T23" fmla="*/ 6 h 120"/>
                <a:gd name="T24" fmla="*/ 6 w 76"/>
                <a:gd name="T25" fmla="*/ 10 h 120"/>
                <a:gd name="T26" fmla="*/ 6 w 76"/>
                <a:gd name="T27" fmla="*/ 10 h 120"/>
                <a:gd name="T28" fmla="*/ 6 w 76"/>
                <a:gd name="T29" fmla="*/ 10 h 120"/>
                <a:gd name="T30" fmla="*/ 6 w 76"/>
                <a:gd name="T31" fmla="*/ 14 h 120"/>
                <a:gd name="T32" fmla="*/ 6 w 76"/>
                <a:gd name="T33" fmla="*/ 12 h 120"/>
                <a:gd name="T34" fmla="*/ 6 w 76"/>
                <a:gd name="T35" fmla="*/ 10 h 120"/>
                <a:gd name="T36" fmla="*/ 8 w 76"/>
                <a:gd name="T37" fmla="*/ 7 h 120"/>
                <a:gd name="T38" fmla="*/ 8 w 76"/>
                <a:gd name="T39" fmla="*/ 11 h 120"/>
                <a:gd name="T40" fmla="*/ 6 w 76"/>
                <a:gd name="T41" fmla="*/ 14 h 120"/>
                <a:gd name="T42" fmla="*/ 6 w 76"/>
                <a:gd name="T43" fmla="*/ 18 h 120"/>
                <a:gd name="T44" fmla="*/ 6 w 76"/>
                <a:gd name="T45" fmla="*/ 20 h 120"/>
                <a:gd name="T46" fmla="*/ 6 w 76"/>
                <a:gd name="T47" fmla="*/ 20 h 120"/>
                <a:gd name="T48" fmla="*/ 6 w 76"/>
                <a:gd name="T49" fmla="*/ 20 h 120"/>
                <a:gd name="T50" fmla="*/ 6 w 76"/>
                <a:gd name="T51" fmla="*/ 19 h 120"/>
                <a:gd name="T52" fmla="*/ 6 w 76"/>
                <a:gd name="T53" fmla="*/ 17 h 120"/>
                <a:gd name="T54" fmla="*/ 8 w 76"/>
                <a:gd name="T55" fmla="*/ 14 h 120"/>
                <a:gd name="T56" fmla="*/ 12 w 76"/>
                <a:gd name="T57" fmla="*/ 16 h 120"/>
                <a:gd name="T58" fmla="*/ 13 w 76"/>
                <a:gd name="T59" fmla="*/ 18 h 120"/>
                <a:gd name="T60" fmla="*/ 11 w 76"/>
                <a:gd name="T61" fmla="*/ 20 h 120"/>
                <a:gd name="T62" fmla="*/ 13 w 76"/>
                <a:gd name="T63" fmla="*/ 20 h 120"/>
                <a:gd name="T64" fmla="*/ 14 w 76"/>
                <a:gd name="T65" fmla="*/ 20 h 120"/>
                <a:gd name="T66" fmla="*/ 14 w 76"/>
                <a:gd name="T67" fmla="*/ 19 h 120"/>
                <a:gd name="T68" fmla="*/ 6 w 76"/>
                <a:gd name="T69" fmla="*/ 12 h 120"/>
                <a:gd name="T70" fmla="*/ 6 w 76"/>
                <a:gd name="T71" fmla="*/ 11 h 120"/>
                <a:gd name="T72" fmla="*/ 6 w 76"/>
                <a:gd name="T73" fmla="*/ 12 h 120"/>
                <a:gd name="T74" fmla="*/ 10 w 76"/>
                <a:gd name="T75" fmla="*/ 6 h 120"/>
                <a:gd name="T76" fmla="*/ 10 w 76"/>
                <a:gd name="T77" fmla="*/ 6 h 12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6" h="120">
                  <a:moveTo>
                    <a:pt x="71" y="107"/>
                  </a:moveTo>
                  <a:cubicBezTo>
                    <a:pt x="71" y="107"/>
                    <a:pt x="70" y="103"/>
                    <a:pt x="70" y="101"/>
                  </a:cubicBezTo>
                  <a:cubicBezTo>
                    <a:pt x="70" y="98"/>
                    <a:pt x="70" y="92"/>
                    <a:pt x="68" y="89"/>
                  </a:cubicBezTo>
                  <a:cubicBezTo>
                    <a:pt x="66" y="85"/>
                    <a:pt x="63" y="84"/>
                    <a:pt x="63" y="78"/>
                  </a:cubicBezTo>
                  <a:cubicBezTo>
                    <a:pt x="64" y="76"/>
                    <a:pt x="62" y="73"/>
                    <a:pt x="62" y="72"/>
                  </a:cubicBezTo>
                  <a:cubicBezTo>
                    <a:pt x="64" y="66"/>
                    <a:pt x="65" y="57"/>
                    <a:pt x="64" y="55"/>
                  </a:cubicBezTo>
                  <a:cubicBezTo>
                    <a:pt x="62" y="51"/>
                    <a:pt x="63" y="45"/>
                    <a:pt x="63" y="45"/>
                  </a:cubicBezTo>
                  <a:cubicBezTo>
                    <a:pt x="63" y="45"/>
                    <a:pt x="66" y="41"/>
                    <a:pt x="66" y="37"/>
                  </a:cubicBezTo>
                  <a:cubicBezTo>
                    <a:pt x="66" y="33"/>
                    <a:pt x="59" y="25"/>
                    <a:pt x="59" y="23"/>
                  </a:cubicBezTo>
                  <a:cubicBezTo>
                    <a:pt x="58" y="15"/>
                    <a:pt x="57" y="18"/>
                    <a:pt x="57" y="16"/>
                  </a:cubicBezTo>
                  <a:cubicBezTo>
                    <a:pt x="57" y="13"/>
                    <a:pt x="56" y="12"/>
                    <a:pt x="56" y="12"/>
                  </a:cubicBezTo>
                  <a:cubicBezTo>
                    <a:pt x="57" y="6"/>
                    <a:pt x="54" y="3"/>
                    <a:pt x="53" y="2"/>
                  </a:cubicBezTo>
                  <a:cubicBezTo>
                    <a:pt x="52" y="2"/>
                    <a:pt x="52" y="2"/>
                    <a:pt x="51" y="1"/>
                  </a:cubicBezTo>
                  <a:cubicBezTo>
                    <a:pt x="48" y="0"/>
                    <a:pt x="44" y="2"/>
                    <a:pt x="43" y="4"/>
                  </a:cubicBezTo>
                  <a:cubicBezTo>
                    <a:pt x="42" y="5"/>
                    <a:pt x="42" y="9"/>
                    <a:pt x="42" y="9"/>
                  </a:cubicBezTo>
                  <a:cubicBezTo>
                    <a:pt x="41" y="10"/>
                    <a:pt x="41" y="10"/>
                    <a:pt x="41" y="11"/>
                  </a:cubicBezTo>
                  <a:cubicBezTo>
                    <a:pt x="40" y="12"/>
                    <a:pt x="42" y="12"/>
                    <a:pt x="42" y="12"/>
                  </a:cubicBezTo>
                  <a:cubicBezTo>
                    <a:pt x="42" y="12"/>
                    <a:pt x="42" y="13"/>
                    <a:pt x="42" y="13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5"/>
                    <a:pt x="42" y="16"/>
                    <a:pt x="43" y="16"/>
                  </a:cubicBezTo>
                  <a:cubicBezTo>
                    <a:pt x="43" y="17"/>
                    <a:pt x="45" y="16"/>
                    <a:pt x="45" y="16"/>
                  </a:cubicBezTo>
                  <a:cubicBezTo>
                    <a:pt x="45" y="16"/>
                    <a:pt x="48" y="16"/>
                    <a:pt x="45" y="21"/>
                  </a:cubicBezTo>
                  <a:cubicBezTo>
                    <a:pt x="43" y="28"/>
                    <a:pt x="42" y="28"/>
                    <a:pt x="41" y="31"/>
                  </a:cubicBezTo>
                  <a:cubicBezTo>
                    <a:pt x="41" y="32"/>
                    <a:pt x="40" y="34"/>
                    <a:pt x="37" y="40"/>
                  </a:cubicBezTo>
                  <a:cubicBezTo>
                    <a:pt x="37" y="41"/>
                    <a:pt x="29" y="50"/>
                    <a:pt x="26" y="51"/>
                  </a:cubicBezTo>
                  <a:cubicBezTo>
                    <a:pt x="24" y="53"/>
                    <a:pt x="24" y="54"/>
                    <a:pt x="24" y="54"/>
                  </a:cubicBezTo>
                  <a:cubicBezTo>
                    <a:pt x="23" y="55"/>
                    <a:pt x="18" y="57"/>
                    <a:pt x="18" y="58"/>
                  </a:cubicBezTo>
                  <a:cubicBezTo>
                    <a:pt x="17" y="58"/>
                    <a:pt x="17" y="58"/>
                    <a:pt x="16" y="58"/>
                  </a:cubicBezTo>
                  <a:cubicBezTo>
                    <a:pt x="16" y="58"/>
                    <a:pt x="14" y="58"/>
                    <a:pt x="13" y="58"/>
                  </a:cubicBezTo>
                  <a:cubicBezTo>
                    <a:pt x="13" y="58"/>
                    <a:pt x="11" y="56"/>
                    <a:pt x="10" y="56"/>
                  </a:cubicBezTo>
                  <a:cubicBezTo>
                    <a:pt x="9" y="56"/>
                    <a:pt x="0" y="68"/>
                    <a:pt x="0" y="69"/>
                  </a:cubicBezTo>
                  <a:cubicBezTo>
                    <a:pt x="1" y="70"/>
                    <a:pt x="14" y="82"/>
                    <a:pt x="15" y="82"/>
                  </a:cubicBezTo>
                  <a:cubicBezTo>
                    <a:pt x="16" y="82"/>
                    <a:pt x="26" y="68"/>
                    <a:pt x="26" y="68"/>
                  </a:cubicBezTo>
                  <a:cubicBezTo>
                    <a:pt x="26" y="68"/>
                    <a:pt x="23" y="66"/>
                    <a:pt x="23" y="66"/>
                  </a:cubicBezTo>
                  <a:cubicBezTo>
                    <a:pt x="24" y="63"/>
                    <a:pt x="22" y="63"/>
                    <a:pt x="23" y="61"/>
                  </a:cubicBezTo>
                  <a:cubicBezTo>
                    <a:pt x="23" y="59"/>
                    <a:pt x="28" y="55"/>
                    <a:pt x="28" y="55"/>
                  </a:cubicBezTo>
                  <a:cubicBezTo>
                    <a:pt x="28" y="55"/>
                    <a:pt x="29" y="57"/>
                    <a:pt x="29" y="56"/>
                  </a:cubicBezTo>
                  <a:cubicBezTo>
                    <a:pt x="31" y="53"/>
                    <a:pt x="43" y="43"/>
                    <a:pt x="43" y="43"/>
                  </a:cubicBezTo>
                  <a:cubicBezTo>
                    <a:pt x="43" y="43"/>
                    <a:pt x="43" y="56"/>
                    <a:pt x="44" y="58"/>
                  </a:cubicBezTo>
                  <a:cubicBezTo>
                    <a:pt x="44" y="61"/>
                    <a:pt x="45" y="60"/>
                    <a:pt x="46" y="61"/>
                  </a:cubicBezTo>
                  <a:cubicBezTo>
                    <a:pt x="47" y="61"/>
                    <a:pt x="46" y="62"/>
                    <a:pt x="46" y="62"/>
                  </a:cubicBezTo>
                  <a:cubicBezTo>
                    <a:pt x="45" y="63"/>
                    <a:pt x="37" y="80"/>
                    <a:pt x="36" y="82"/>
                  </a:cubicBezTo>
                  <a:cubicBezTo>
                    <a:pt x="34" y="84"/>
                    <a:pt x="35" y="88"/>
                    <a:pt x="35" y="89"/>
                  </a:cubicBezTo>
                  <a:cubicBezTo>
                    <a:pt x="33" y="92"/>
                    <a:pt x="29" y="105"/>
                    <a:pt x="28" y="110"/>
                  </a:cubicBezTo>
                  <a:cubicBezTo>
                    <a:pt x="28" y="111"/>
                    <a:pt x="25" y="113"/>
                    <a:pt x="24" y="115"/>
                  </a:cubicBezTo>
                  <a:cubicBezTo>
                    <a:pt x="22" y="117"/>
                    <a:pt x="17" y="116"/>
                    <a:pt x="17" y="117"/>
                  </a:cubicBezTo>
                  <a:cubicBezTo>
                    <a:pt x="17" y="118"/>
                    <a:pt x="24" y="119"/>
                    <a:pt x="25" y="119"/>
                  </a:cubicBezTo>
                  <a:cubicBezTo>
                    <a:pt x="27" y="119"/>
                    <a:pt x="27" y="118"/>
                    <a:pt x="28" y="117"/>
                  </a:cubicBezTo>
                  <a:cubicBezTo>
                    <a:pt x="29" y="116"/>
                    <a:pt x="32" y="116"/>
                    <a:pt x="32" y="116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19"/>
                    <a:pt x="33" y="119"/>
                    <a:pt x="33" y="119"/>
                  </a:cubicBezTo>
                  <a:cubicBezTo>
                    <a:pt x="33" y="116"/>
                    <a:pt x="33" y="116"/>
                    <a:pt x="33" y="116"/>
                  </a:cubicBezTo>
                  <a:cubicBezTo>
                    <a:pt x="37" y="112"/>
                    <a:pt x="33" y="110"/>
                    <a:pt x="33" y="109"/>
                  </a:cubicBezTo>
                  <a:cubicBezTo>
                    <a:pt x="33" y="108"/>
                    <a:pt x="35" y="103"/>
                    <a:pt x="38" y="99"/>
                  </a:cubicBezTo>
                  <a:cubicBezTo>
                    <a:pt x="40" y="96"/>
                    <a:pt x="40" y="90"/>
                    <a:pt x="40" y="87"/>
                  </a:cubicBezTo>
                  <a:cubicBezTo>
                    <a:pt x="41" y="86"/>
                    <a:pt x="45" y="81"/>
                    <a:pt x="45" y="81"/>
                  </a:cubicBezTo>
                  <a:cubicBezTo>
                    <a:pt x="45" y="81"/>
                    <a:pt x="56" y="81"/>
                    <a:pt x="57" y="81"/>
                  </a:cubicBezTo>
                  <a:cubicBezTo>
                    <a:pt x="58" y="86"/>
                    <a:pt x="61" y="88"/>
                    <a:pt x="61" y="90"/>
                  </a:cubicBezTo>
                  <a:cubicBezTo>
                    <a:pt x="62" y="91"/>
                    <a:pt x="62" y="96"/>
                    <a:pt x="65" y="102"/>
                  </a:cubicBezTo>
                  <a:cubicBezTo>
                    <a:pt x="67" y="106"/>
                    <a:pt x="67" y="112"/>
                    <a:pt x="66" y="113"/>
                  </a:cubicBezTo>
                  <a:cubicBezTo>
                    <a:pt x="65" y="113"/>
                    <a:pt x="64" y="115"/>
                    <a:pt x="63" y="116"/>
                  </a:cubicBezTo>
                  <a:cubicBezTo>
                    <a:pt x="60" y="117"/>
                    <a:pt x="59" y="116"/>
                    <a:pt x="57" y="117"/>
                  </a:cubicBezTo>
                  <a:cubicBezTo>
                    <a:pt x="56" y="118"/>
                    <a:pt x="64" y="120"/>
                    <a:pt x="66" y="119"/>
                  </a:cubicBezTo>
                  <a:cubicBezTo>
                    <a:pt x="67" y="119"/>
                    <a:pt x="67" y="118"/>
                    <a:pt x="68" y="117"/>
                  </a:cubicBezTo>
                  <a:cubicBezTo>
                    <a:pt x="69" y="116"/>
                    <a:pt x="71" y="116"/>
                    <a:pt x="71" y="116"/>
                  </a:cubicBezTo>
                  <a:cubicBezTo>
                    <a:pt x="71" y="116"/>
                    <a:pt x="71" y="119"/>
                    <a:pt x="71" y="119"/>
                  </a:cubicBezTo>
                  <a:cubicBezTo>
                    <a:pt x="71" y="120"/>
                    <a:pt x="73" y="119"/>
                    <a:pt x="73" y="119"/>
                  </a:cubicBezTo>
                  <a:cubicBezTo>
                    <a:pt x="72" y="116"/>
                    <a:pt x="72" y="116"/>
                    <a:pt x="72" y="116"/>
                  </a:cubicBezTo>
                  <a:cubicBezTo>
                    <a:pt x="76" y="113"/>
                    <a:pt x="71" y="108"/>
                    <a:pt x="71" y="107"/>
                  </a:cubicBezTo>
                  <a:close/>
                  <a:moveTo>
                    <a:pt x="22" y="65"/>
                  </a:moveTo>
                  <a:cubicBezTo>
                    <a:pt x="22" y="65"/>
                    <a:pt x="14" y="60"/>
                    <a:pt x="14" y="59"/>
                  </a:cubicBezTo>
                  <a:cubicBezTo>
                    <a:pt x="14" y="59"/>
                    <a:pt x="17" y="59"/>
                    <a:pt x="17" y="60"/>
                  </a:cubicBezTo>
                  <a:cubicBezTo>
                    <a:pt x="18" y="61"/>
                    <a:pt x="20" y="62"/>
                    <a:pt x="21" y="62"/>
                  </a:cubicBezTo>
                  <a:cubicBezTo>
                    <a:pt x="23" y="63"/>
                    <a:pt x="22" y="65"/>
                    <a:pt x="22" y="65"/>
                  </a:cubicBezTo>
                  <a:close/>
                  <a:moveTo>
                    <a:pt x="53" y="17"/>
                  </a:moveTo>
                  <a:cubicBezTo>
                    <a:pt x="51" y="15"/>
                    <a:pt x="51" y="13"/>
                    <a:pt x="51" y="13"/>
                  </a:cubicBezTo>
                  <a:cubicBezTo>
                    <a:pt x="53" y="13"/>
                    <a:pt x="53" y="15"/>
                    <a:pt x="53" y="15"/>
                  </a:cubicBezTo>
                  <a:lnTo>
                    <a:pt x="53" y="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3" name="Freeform 337"/>
            <p:cNvSpPr>
              <a:spLocks noEditPoints="1"/>
            </p:cNvSpPr>
            <p:nvPr/>
          </p:nvSpPr>
          <p:spPr bwMode="auto">
            <a:xfrm>
              <a:off x="3584" y="2118"/>
              <a:ext cx="47" cy="139"/>
            </a:xfrm>
            <a:custGeom>
              <a:avLst/>
              <a:gdLst>
                <a:gd name="T0" fmla="*/ 10 w 51"/>
                <a:gd name="T1" fmla="*/ 11 h 151"/>
                <a:gd name="T2" fmla="*/ 8 w 51"/>
                <a:gd name="T3" fmla="*/ 6 h 151"/>
                <a:gd name="T4" fmla="*/ 6 w 51"/>
                <a:gd name="T5" fmla="*/ 6 h 151"/>
                <a:gd name="T6" fmla="*/ 6 w 51"/>
                <a:gd name="T7" fmla="*/ 1 h 151"/>
                <a:gd name="T8" fmla="*/ 6 w 51"/>
                <a:gd name="T9" fmla="*/ 6 h 151"/>
                <a:gd name="T10" fmla="*/ 6 w 51"/>
                <a:gd name="T11" fmla="*/ 6 h 151"/>
                <a:gd name="T12" fmla="*/ 4 w 51"/>
                <a:gd name="T13" fmla="*/ 6 h 151"/>
                <a:gd name="T14" fmla="*/ 0 w 51"/>
                <a:gd name="T15" fmla="*/ 9 h 151"/>
                <a:gd name="T16" fmla="*/ 5 w 51"/>
                <a:gd name="T17" fmla="*/ 12 h 151"/>
                <a:gd name="T18" fmla="*/ 6 w 51"/>
                <a:gd name="T19" fmla="*/ 12 h 151"/>
                <a:gd name="T20" fmla="*/ 6 w 51"/>
                <a:gd name="T21" fmla="*/ 12 h 151"/>
                <a:gd name="T22" fmla="*/ 6 w 51"/>
                <a:gd name="T23" fmla="*/ 17 h 151"/>
                <a:gd name="T24" fmla="*/ 6 w 51"/>
                <a:gd name="T25" fmla="*/ 20 h 151"/>
                <a:gd name="T26" fmla="*/ 6 w 51"/>
                <a:gd name="T27" fmla="*/ 25 h 151"/>
                <a:gd name="T28" fmla="*/ 5 w 51"/>
                <a:gd name="T29" fmla="*/ 26 h 151"/>
                <a:gd name="T30" fmla="*/ 6 w 51"/>
                <a:gd name="T31" fmla="*/ 27 h 151"/>
                <a:gd name="T32" fmla="*/ 6 w 51"/>
                <a:gd name="T33" fmla="*/ 25 h 151"/>
                <a:gd name="T34" fmla="*/ 6 w 51"/>
                <a:gd name="T35" fmla="*/ 25 h 151"/>
                <a:gd name="T36" fmla="*/ 6 w 51"/>
                <a:gd name="T37" fmla="*/ 20 h 151"/>
                <a:gd name="T38" fmla="*/ 6 w 51"/>
                <a:gd name="T39" fmla="*/ 17 h 151"/>
                <a:gd name="T40" fmla="*/ 6 w 51"/>
                <a:gd name="T41" fmla="*/ 17 h 151"/>
                <a:gd name="T42" fmla="*/ 6 w 51"/>
                <a:gd name="T43" fmla="*/ 21 h 151"/>
                <a:gd name="T44" fmla="*/ 6 w 51"/>
                <a:gd name="T45" fmla="*/ 23 h 151"/>
                <a:gd name="T46" fmla="*/ 6 w 51"/>
                <a:gd name="T47" fmla="*/ 25 h 151"/>
                <a:gd name="T48" fmla="*/ 6 w 51"/>
                <a:gd name="T49" fmla="*/ 25 h 151"/>
                <a:gd name="T50" fmla="*/ 6 w 51"/>
                <a:gd name="T51" fmla="*/ 27 h 151"/>
                <a:gd name="T52" fmla="*/ 6 w 51"/>
                <a:gd name="T53" fmla="*/ 25 h 151"/>
                <a:gd name="T54" fmla="*/ 7 w 51"/>
                <a:gd name="T55" fmla="*/ 23 h 151"/>
                <a:gd name="T56" fmla="*/ 7 w 51"/>
                <a:gd name="T57" fmla="*/ 17 h 151"/>
                <a:gd name="T58" fmla="*/ 7 w 51"/>
                <a:gd name="T59" fmla="*/ 16 h 151"/>
                <a:gd name="T60" fmla="*/ 8 w 51"/>
                <a:gd name="T61" fmla="*/ 16 h 151"/>
                <a:gd name="T62" fmla="*/ 8 w 51"/>
                <a:gd name="T63" fmla="*/ 15 h 151"/>
                <a:gd name="T64" fmla="*/ 8 w 51"/>
                <a:gd name="T65" fmla="*/ 16 h 151"/>
                <a:gd name="T66" fmla="*/ 10 w 51"/>
                <a:gd name="T67" fmla="*/ 15 h 151"/>
                <a:gd name="T68" fmla="*/ 6 w 51"/>
                <a:gd name="T69" fmla="*/ 10 h 151"/>
                <a:gd name="T70" fmla="*/ 6 w 51"/>
                <a:gd name="T71" fmla="*/ 11 h 151"/>
                <a:gd name="T72" fmla="*/ 6 w 51"/>
                <a:gd name="T73" fmla="*/ 9 h 151"/>
                <a:gd name="T74" fmla="*/ 6 w 51"/>
                <a:gd name="T75" fmla="*/ 6 h 151"/>
                <a:gd name="T76" fmla="*/ 6 w 51"/>
                <a:gd name="T77" fmla="*/ 9 h 151"/>
                <a:gd name="T78" fmla="*/ 8 w 51"/>
                <a:gd name="T79" fmla="*/ 12 h 151"/>
                <a:gd name="T80" fmla="*/ 7 w 51"/>
                <a:gd name="T81" fmla="*/ 9 h 151"/>
                <a:gd name="T82" fmla="*/ 6 w 51"/>
                <a:gd name="T83" fmla="*/ 7 h 151"/>
                <a:gd name="T84" fmla="*/ 8 w 51"/>
                <a:gd name="T85" fmla="*/ 12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1">
                  <a:moveTo>
                    <a:pt x="50" y="66"/>
                  </a:moveTo>
                  <a:cubicBezTo>
                    <a:pt x="50" y="65"/>
                    <a:pt x="51" y="64"/>
                    <a:pt x="51" y="62"/>
                  </a:cubicBezTo>
                  <a:cubicBezTo>
                    <a:pt x="51" y="59"/>
                    <a:pt x="50" y="59"/>
                    <a:pt x="50" y="57"/>
                  </a:cubicBezTo>
                  <a:cubicBezTo>
                    <a:pt x="49" y="50"/>
                    <a:pt x="46" y="31"/>
                    <a:pt x="44" y="29"/>
                  </a:cubicBezTo>
                  <a:cubicBezTo>
                    <a:pt x="39" y="25"/>
                    <a:pt x="40" y="28"/>
                    <a:pt x="39" y="26"/>
                  </a:cubicBezTo>
                  <a:cubicBezTo>
                    <a:pt x="38" y="24"/>
                    <a:pt x="37" y="24"/>
                    <a:pt x="37" y="24"/>
                  </a:cubicBezTo>
                  <a:cubicBezTo>
                    <a:pt x="37" y="24"/>
                    <a:pt x="40" y="19"/>
                    <a:pt x="35" y="9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6" y="1"/>
                    <a:pt x="27" y="0"/>
                    <a:pt x="24" y="1"/>
                  </a:cubicBezTo>
                  <a:cubicBezTo>
                    <a:pt x="22" y="2"/>
                    <a:pt x="19" y="6"/>
                    <a:pt x="18" y="15"/>
                  </a:cubicBezTo>
                  <a:cubicBezTo>
                    <a:pt x="16" y="22"/>
                    <a:pt x="16" y="24"/>
                    <a:pt x="16" y="25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5" y="26"/>
                    <a:pt x="12" y="28"/>
                    <a:pt x="12" y="28"/>
                  </a:cubicBezTo>
                  <a:cubicBezTo>
                    <a:pt x="10" y="29"/>
                    <a:pt x="8" y="33"/>
                    <a:pt x="4" y="41"/>
                  </a:cubicBezTo>
                  <a:cubicBezTo>
                    <a:pt x="3" y="43"/>
                    <a:pt x="3" y="42"/>
                    <a:pt x="2" y="45"/>
                  </a:cubicBezTo>
                  <a:cubicBezTo>
                    <a:pt x="2" y="45"/>
                    <a:pt x="0" y="48"/>
                    <a:pt x="0" y="51"/>
                  </a:cubicBezTo>
                  <a:cubicBezTo>
                    <a:pt x="0" y="54"/>
                    <a:pt x="3" y="59"/>
                    <a:pt x="3" y="61"/>
                  </a:cubicBezTo>
                  <a:cubicBezTo>
                    <a:pt x="4" y="62"/>
                    <a:pt x="4" y="62"/>
                    <a:pt x="5" y="64"/>
                  </a:cubicBezTo>
                  <a:cubicBezTo>
                    <a:pt x="5" y="64"/>
                    <a:pt x="6" y="64"/>
                    <a:pt x="6" y="65"/>
                  </a:cubicBezTo>
                  <a:cubicBezTo>
                    <a:pt x="7" y="67"/>
                    <a:pt x="7" y="69"/>
                    <a:pt x="8" y="68"/>
                  </a:cubicBezTo>
                  <a:cubicBezTo>
                    <a:pt x="8" y="68"/>
                    <a:pt x="8" y="66"/>
                    <a:pt x="8" y="66"/>
                  </a:cubicBezTo>
                  <a:cubicBezTo>
                    <a:pt x="11" y="66"/>
                    <a:pt x="12" y="65"/>
                    <a:pt x="12" y="66"/>
                  </a:cubicBezTo>
                  <a:cubicBezTo>
                    <a:pt x="13" y="67"/>
                    <a:pt x="13" y="67"/>
                    <a:pt x="14" y="69"/>
                  </a:cubicBezTo>
                  <a:cubicBezTo>
                    <a:pt x="15" y="71"/>
                    <a:pt x="12" y="81"/>
                    <a:pt x="13" y="96"/>
                  </a:cubicBezTo>
                  <a:cubicBezTo>
                    <a:pt x="13" y="102"/>
                    <a:pt x="13" y="102"/>
                    <a:pt x="14" y="108"/>
                  </a:cubicBezTo>
                  <a:cubicBezTo>
                    <a:pt x="15" y="113"/>
                    <a:pt x="14" y="114"/>
                    <a:pt x="14" y="116"/>
                  </a:cubicBezTo>
                  <a:cubicBezTo>
                    <a:pt x="13" y="123"/>
                    <a:pt x="16" y="121"/>
                    <a:pt x="14" y="128"/>
                  </a:cubicBezTo>
                  <a:cubicBezTo>
                    <a:pt x="12" y="136"/>
                    <a:pt x="12" y="143"/>
                    <a:pt x="11" y="14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7" y="146"/>
                    <a:pt x="5" y="148"/>
                  </a:cubicBezTo>
                  <a:cubicBezTo>
                    <a:pt x="4" y="148"/>
                    <a:pt x="2" y="148"/>
                    <a:pt x="2" y="149"/>
                  </a:cubicBezTo>
                  <a:cubicBezTo>
                    <a:pt x="2" y="151"/>
                    <a:pt x="8" y="151"/>
                    <a:pt x="10" y="150"/>
                  </a:cubicBezTo>
                  <a:cubicBezTo>
                    <a:pt x="13" y="150"/>
                    <a:pt x="15" y="146"/>
                    <a:pt x="16" y="146"/>
                  </a:cubicBezTo>
                  <a:cubicBezTo>
                    <a:pt x="17" y="146"/>
                    <a:pt x="18" y="145"/>
                    <a:pt x="20" y="145"/>
                  </a:cubicBezTo>
                  <a:cubicBezTo>
                    <a:pt x="21" y="145"/>
                    <a:pt x="22" y="145"/>
                    <a:pt x="23" y="145"/>
                  </a:cubicBezTo>
                  <a:cubicBezTo>
                    <a:pt x="23" y="145"/>
                    <a:pt x="24" y="145"/>
                    <a:pt x="24" y="144"/>
                  </a:cubicBezTo>
                  <a:cubicBezTo>
                    <a:pt x="24" y="143"/>
                    <a:pt x="24" y="142"/>
                    <a:pt x="24" y="142"/>
                  </a:cubicBezTo>
                  <a:cubicBezTo>
                    <a:pt x="24" y="135"/>
                    <a:pt x="25" y="120"/>
                    <a:pt x="24" y="116"/>
                  </a:cubicBezTo>
                  <a:cubicBezTo>
                    <a:pt x="24" y="115"/>
                    <a:pt x="25" y="110"/>
                    <a:pt x="25" y="104"/>
                  </a:cubicBezTo>
                  <a:cubicBezTo>
                    <a:pt x="25" y="104"/>
                    <a:pt x="26" y="100"/>
                    <a:pt x="27" y="97"/>
                  </a:cubicBezTo>
                  <a:cubicBezTo>
                    <a:pt x="27" y="92"/>
                    <a:pt x="29" y="88"/>
                    <a:pt x="29" y="88"/>
                  </a:cubicBezTo>
                  <a:cubicBezTo>
                    <a:pt x="29" y="88"/>
                    <a:pt x="30" y="93"/>
                    <a:pt x="30" y="98"/>
                  </a:cubicBezTo>
                  <a:cubicBezTo>
                    <a:pt x="31" y="103"/>
                    <a:pt x="31" y="109"/>
                    <a:pt x="32" y="110"/>
                  </a:cubicBezTo>
                  <a:cubicBezTo>
                    <a:pt x="32" y="110"/>
                    <a:pt x="31" y="112"/>
                    <a:pt x="31" y="120"/>
                  </a:cubicBezTo>
                  <a:cubicBezTo>
                    <a:pt x="30" y="122"/>
                    <a:pt x="30" y="124"/>
                    <a:pt x="30" y="126"/>
                  </a:cubicBezTo>
                  <a:cubicBezTo>
                    <a:pt x="29" y="129"/>
                    <a:pt x="30" y="130"/>
                    <a:pt x="29" y="132"/>
                  </a:cubicBezTo>
                  <a:cubicBezTo>
                    <a:pt x="29" y="134"/>
                    <a:pt x="29" y="136"/>
                    <a:pt x="29" y="137"/>
                  </a:cubicBezTo>
                  <a:cubicBezTo>
                    <a:pt x="29" y="138"/>
                    <a:pt x="29" y="139"/>
                    <a:pt x="29" y="139"/>
                  </a:cubicBezTo>
                  <a:cubicBezTo>
                    <a:pt x="29" y="139"/>
                    <a:pt x="30" y="140"/>
                    <a:pt x="31" y="140"/>
                  </a:cubicBezTo>
                  <a:cubicBezTo>
                    <a:pt x="32" y="140"/>
                    <a:pt x="32" y="143"/>
                    <a:pt x="32" y="143"/>
                  </a:cubicBezTo>
                  <a:cubicBezTo>
                    <a:pt x="32" y="143"/>
                    <a:pt x="32" y="145"/>
                    <a:pt x="32" y="146"/>
                  </a:cubicBezTo>
                  <a:cubicBezTo>
                    <a:pt x="33" y="148"/>
                    <a:pt x="37" y="151"/>
                    <a:pt x="37" y="150"/>
                  </a:cubicBezTo>
                  <a:cubicBezTo>
                    <a:pt x="38" y="150"/>
                    <a:pt x="40" y="146"/>
                    <a:pt x="39" y="143"/>
                  </a:cubicBezTo>
                  <a:cubicBezTo>
                    <a:pt x="38" y="141"/>
                    <a:pt x="37" y="140"/>
                    <a:pt x="37" y="139"/>
                  </a:cubicBezTo>
                  <a:cubicBezTo>
                    <a:pt x="38" y="139"/>
                    <a:pt x="39" y="137"/>
                    <a:pt x="39" y="134"/>
                  </a:cubicBezTo>
                  <a:cubicBezTo>
                    <a:pt x="39" y="134"/>
                    <a:pt x="40" y="131"/>
                    <a:pt x="40" y="131"/>
                  </a:cubicBezTo>
                  <a:cubicBezTo>
                    <a:pt x="42" y="126"/>
                    <a:pt x="40" y="115"/>
                    <a:pt x="40" y="115"/>
                  </a:cubicBezTo>
                  <a:cubicBezTo>
                    <a:pt x="42" y="106"/>
                    <a:pt x="41" y="103"/>
                    <a:pt x="41" y="102"/>
                  </a:cubicBezTo>
                  <a:cubicBezTo>
                    <a:pt x="42" y="102"/>
                    <a:pt x="42" y="101"/>
                    <a:pt x="42" y="100"/>
                  </a:cubicBezTo>
                  <a:cubicBezTo>
                    <a:pt x="43" y="93"/>
                    <a:pt x="42" y="91"/>
                    <a:pt x="42" y="91"/>
                  </a:cubicBezTo>
                  <a:cubicBezTo>
                    <a:pt x="43" y="88"/>
                    <a:pt x="43" y="82"/>
                    <a:pt x="43" y="82"/>
                  </a:cubicBezTo>
                  <a:cubicBezTo>
                    <a:pt x="43" y="82"/>
                    <a:pt x="44" y="88"/>
                    <a:pt x="45" y="88"/>
                  </a:cubicBezTo>
                  <a:cubicBezTo>
                    <a:pt x="45" y="88"/>
                    <a:pt x="45" y="87"/>
                    <a:pt x="45" y="86"/>
                  </a:cubicBezTo>
                  <a:cubicBezTo>
                    <a:pt x="45" y="85"/>
                    <a:pt x="46" y="84"/>
                    <a:pt x="46" y="85"/>
                  </a:cubicBezTo>
                  <a:cubicBezTo>
                    <a:pt x="46" y="85"/>
                    <a:pt x="46" y="86"/>
                    <a:pt x="46" y="88"/>
                  </a:cubicBezTo>
                  <a:cubicBezTo>
                    <a:pt x="45" y="89"/>
                    <a:pt x="44" y="89"/>
                    <a:pt x="45" y="90"/>
                  </a:cubicBezTo>
                  <a:cubicBezTo>
                    <a:pt x="45" y="90"/>
                    <a:pt x="48" y="89"/>
                    <a:pt x="49" y="88"/>
                  </a:cubicBezTo>
                  <a:cubicBezTo>
                    <a:pt x="51" y="85"/>
                    <a:pt x="51" y="83"/>
                    <a:pt x="51" y="81"/>
                  </a:cubicBezTo>
                  <a:cubicBezTo>
                    <a:pt x="51" y="76"/>
                    <a:pt x="50" y="69"/>
                    <a:pt x="50" y="66"/>
                  </a:cubicBezTo>
                  <a:close/>
                  <a:moveTo>
                    <a:pt x="15" y="57"/>
                  </a:moveTo>
                  <a:cubicBezTo>
                    <a:pt x="15" y="59"/>
                    <a:pt x="14" y="60"/>
                    <a:pt x="14" y="60"/>
                  </a:cubicBezTo>
                  <a:cubicBezTo>
                    <a:pt x="12" y="60"/>
                    <a:pt x="12" y="59"/>
                    <a:pt x="10" y="59"/>
                  </a:cubicBezTo>
                  <a:cubicBezTo>
                    <a:pt x="10" y="59"/>
                    <a:pt x="8" y="54"/>
                    <a:pt x="7" y="54"/>
                  </a:cubicBezTo>
                  <a:cubicBezTo>
                    <a:pt x="7" y="53"/>
                    <a:pt x="7" y="52"/>
                    <a:pt x="7" y="51"/>
                  </a:cubicBezTo>
                  <a:cubicBezTo>
                    <a:pt x="7" y="50"/>
                    <a:pt x="7" y="49"/>
                    <a:pt x="7" y="49"/>
                  </a:cubicBezTo>
                  <a:cubicBezTo>
                    <a:pt x="8" y="47"/>
                    <a:pt x="12" y="42"/>
                    <a:pt x="13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8"/>
                    <a:pt x="16" y="52"/>
                  </a:cubicBezTo>
                  <a:cubicBezTo>
                    <a:pt x="16" y="53"/>
                    <a:pt x="15" y="55"/>
                    <a:pt x="15" y="57"/>
                  </a:cubicBezTo>
                  <a:close/>
                  <a:moveTo>
                    <a:pt x="44" y="64"/>
                  </a:moveTo>
                  <a:cubicBezTo>
                    <a:pt x="44" y="65"/>
                    <a:pt x="41" y="57"/>
                    <a:pt x="40" y="56"/>
                  </a:cubicBezTo>
                  <a:cubicBezTo>
                    <a:pt x="39" y="54"/>
                    <a:pt x="41" y="53"/>
                    <a:pt x="40" y="50"/>
                  </a:cubicBezTo>
                  <a:cubicBezTo>
                    <a:pt x="39" y="49"/>
                    <a:pt x="40" y="48"/>
                    <a:pt x="40" y="47"/>
                  </a:cubicBezTo>
                  <a:cubicBezTo>
                    <a:pt x="40" y="45"/>
                    <a:pt x="40" y="46"/>
                    <a:pt x="39" y="44"/>
                  </a:cubicBezTo>
                  <a:cubicBezTo>
                    <a:pt x="39" y="44"/>
                    <a:pt x="40" y="44"/>
                    <a:pt x="40" y="42"/>
                  </a:cubicBezTo>
                  <a:cubicBezTo>
                    <a:pt x="41" y="41"/>
                    <a:pt x="45" y="59"/>
                    <a:pt x="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Freeform 338"/>
            <p:cNvSpPr>
              <a:spLocks noEditPoints="1"/>
            </p:cNvSpPr>
            <p:nvPr/>
          </p:nvSpPr>
          <p:spPr bwMode="auto">
            <a:xfrm>
              <a:off x="4205" y="2068"/>
              <a:ext cx="47" cy="137"/>
            </a:xfrm>
            <a:custGeom>
              <a:avLst/>
              <a:gdLst>
                <a:gd name="T0" fmla="*/ 7 w 51"/>
                <a:gd name="T1" fmla="*/ 22 h 150"/>
                <a:gd name="T2" fmla="*/ 6 w 51"/>
                <a:gd name="T3" fmla="*/ 20 h 150"/>
                <a:gd name="T4" fmla="*/ 6 w 51"/>
                <a:gd name="T5" fmla="*/ 16 h 150"/>
                <a:gd name="T6" fmla="*/ 6 w 51"/>
                <a:gd name="T7" fmla="*/ 11 h 150"/>
                <a:gd name="T8" fmla="*/ 8 w 51"/>
                <a:gd name="T9" fmla="*/ 10 h 150"/>
                <a:gd name="T10" fmla="*/ 8 w 51"/>
                <a:gd name="T11" fmla="*/ 10 h 150"/>
                <a:gd name="T12" fmla="*/ 9 w 51"/>
                <a:gd name="T13" fmla="*/ 10 h 150"/>
                <a:gd name="T14" fmla="*/ 9 w 51"/>
                <a:gd name="T15" fmla="*/ 6 h 150"/>
                <a:gd name="T16" fmla="*/ 6 w 51"/>
                <a:gd name="T17" fmla="*/ 5 h 150"/>
                <a:gd name="T18" fmla="*/ 6 w 51"/>
                <a:gd name="T19" fmla="*/ 5 h 150"/>
                <a:gd name="T20" fmla="*/ 6 w 51"/>
                <a:gd name="T21" fmla="*/ 2 h 150"/>
                <a:gd name="T22" fmla="*/ 6 w 51"/>
                <a:gd name="T23" fmla="*/ 5 h 150"/>
                <a:gd name="T24" fmla="*/ 6 w 51"/>
                <a:gd name="T25" fmla="*/ 5 h 150"/>
                <a:gd name="T26" fmla="*/ 2 w 51"/>
                <a:gd name="T27" fmla="*/ 9 h 150"/>
                <a:gd name="T28" fmla="*/ 1 w 51"/>
                <a:gd name="T29" fmla="*/ 10 h 150"/>
                <a:gd name="T30" fmla="*/ 3 w 51"/>
                <a:gd name="T31" fmla="*/ 14 h 150"/>
                <a:gd name="T32" fmla="*/ 6 w 51"/>
                <a:gd name="T33" fmla="*/ 14 h 150"/>
                <a:gd name="T34" fmla="*/ 6 w 51"/>
                <a:gd name="T35" fmla="*/ 13 h 150"/>
                <a:gd name="T36" fmla="*/ 6 w 51"/>
                <a:gd name="T37" fmla="*/ 13 h 150"/>
                <a:gd name="T38" fmla="*/ 6 w 51"/>
                <a:gd name="T39" fmla="*/ 15 h 150"/>
                <a:gd name="T40" fmla="*/ 6 w 51"/>
                <a:gd name="T41" fmla="*/ 16 h 150"/>
                <a:gd name="T42" fmla="*/ 6 w 51"/>
                <a:gd name="T43" fmla="*/ 20 h 150"/>
                <a:gd name="T44" fmla="*/ 6 w 51"/>
                <a:gd name="T45" fmla="*/ 22 h 150"/>
                <a:gd name="T46" fmla="*/ 6 w 51"/>
                <a:gd name="T47" fmla="*/ 22 h 150"/>
                <a:gd name="T48" fmla="*/ 6 w 51"/>
                <a:gd name="T49" fmla="*/ 21 h 150"/>
                <a:gd name="T50" fmla="*/ 6 w 51"/>
                <a:gd name="T51" fmla="*/ 20 h 150"/>
                <a:gd name="T52" fmla="*/ 6 w 51"/>
                <a:gd name="T53" fmla="*/ 19 h 150"/>
                <a:gd name="T54" fmla="*/ 6 w 51"/>
                <a:gd name="T55" fmla="*/ 16 h 150"/>
                <a:gd name="T56" fmla="*/ 6 w 51"/>
                <a:gd name="T57" fmla="*/ 14 h 150"/>
                <a:gd name="T58" fmla="*/ 6 w 51"/>
                <a:gd name="T59" fmla="*/ 15 h 150"/>
                <a:gd name="T60" fmla="*/ 6 w 51"/>
                <a:gd name="T61" fmla="*/ 22 h 150"/>
                <a:gd name="T62" fmla="*/ 6 w 51"/>
                <a:gd name="T63" fmla="*/ 22 h 150"/>
                <a:gd name="T64" fmla="*/ 6 w 51"/>
                <a:gd name="T65" fmla="*/ 22 h 150"/>
                <a:gd name="T66" fmla="*/ 9 w 51"/>
                <a:gd name="T67" fmla="*/ 22 h 150"/>
                <a:gd name="T68" fmla="*/ 6 w 51"/>
                <a:gd name="T69" fmla="*/ 7 h 150"/>
                <a:gd name="T70" fmla="*/ 6 w 51"/>
                <a:gd name="T71" fmla="*/ 10 h 150"/>
                <a:gd name="T72" fmla="*/ 6 w 51"/>
                <a:gd name="T73" fmla="*/ 6 h 150"/>
                <a:gd name="T74" fmla="*/ 6 w 51"/>
                <a:gd name="T75" fmla="*/ 7 h 150"/>
                <a:gd name="T76" fmla="*/ 6 w 51"/>
                <a:gd name="T77" fmla="*/ 5 h 150"/>
                <a:gd name="T78" fmla="*/ 8 w 51"/>
                <a:gd name="T79" fmla="*/ 7 h 150"/>
                <a:gd name="T80" fmla="*/ 8 w 51"/>
                <a:gd name="T81" fmla="*/ 8 h 150"/>
                <a:gd name="T82" fmla="*/ 6 w 51"/>
                <a:gd name="T83" fmla="*/ 9 h 150"/>
                <a:gd name="T84" fmla="*/ 6 w 51"/>
                <a:gd name="T85" fmla="*/ 8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0">
                  <a:moveTo>
                    <a:pt x="47" y="147"/>
                  </a:moveTo>
                  <a:cubicBezTo>
                    <a:pt x="45" y="145"/>
                    <a:pt x="42" y="144"/>
                    <a:pt x="42" y="144"/>
                  </a:cubicBezTo>
                  <a:cubicBezTo>
                    <a:pt x="42" y="144"/>
                    <a:pt x="42" y="144"/>
                    <a:pt x="40" y="143"/>
                  </a:cubicBezTo>
                  <a:cubicBezTo>
                    <a:pt x="40" y="142"/>
                    <a:pt x="39" y="135"/>
                    <a:pt x="37" y="128"/>
                  </a:cubicBezTo>
                  <a:cubicBezTo>
                    <a:pt x="36" y="121"/>
                    <a:pt x="38" y="122"/>
                    <a:pt x="37" y="115"/>
                  </a:cubicBezTo>
                  <a:cubicBezTo>
                    <a:pt x="37" y="113"/>
                    <a:pt x="37" y="113"/>
                    <a:pt x="38" y="107"/>
                  </a:cubicBezTo>
                  <a:cubicBezTo>
                    <a:pt x="39" y="102"/>
                    <a:pt x="39" y="102"/>
                    <a:pt x="39" y="95"/>
                  </a:cubicBezTo>
                  <a:cubicBezTo>
                    <a:pt x="39" y="81"/>
                    <a:pt x="37" y="70"/>
                    <a:pt x="37" y="68"/>
                  </a:cubicBezTo>
                  <a:cubicBezTo>
                    <a:pt x="38" y="67"/>
                    <a:pt x="38" y="67"/>
                    <a:pt x="39" y="65"/>
                  </a:cubicBezTo>
                  <a:cubicBezTo>
                    <a:pt x="39" y="65"/>
                    <a:pt x="40" y="66"/>
                    <a:pt x="43" y="66"/>
                  </a:cubicBezTo>
                  <a:cubicBezTo>
                    <a:pt x="43" y="66"/>
                    <a:pt x="43" y="68"/>
                    <a:pt x="43" y="68"/>
                  </a:cubicBezTo>
                  <a:cubicBezTo>
                    <a:pt x="44" y="68"/>
                    <a:pt x="45" y="67"/>
                    <a:pt x="46" y="65"/>
                  </a:cubicBezTo>
                  <a:cubicBezTo>
                    <a:pt x="46" y="64"/>
                    <a:pt x="46" y="64"/>
                    <a:pt x="47" y="63"/>
                  </a:cubicBezTo>
                  <a:cubicBezTo>
                    <a:pt x="47" y="62"/>
                    <a:pt x="48" y="62"/>
                    <a:pt x="48" y="61"/>
                  </a:cubicBezTo>
                  <a:cubicBezTo>
                    <a:pt x="49" y="58"/>
                    <a:pt x="51" y="54"/>
                    <a:pt x="51" y="51"/>
                  </a:cubicBezTo>
                  <a:cubicBezTo>
                    <a:pt x="51" y="48"/>
                    <a:pt x="49" y="45"/>
                    <a:pt x="49" y="45"/>
                  </a:cubicBezTo>
                  <a:cubicBezTo>
                    <a:pt x="49" y="42"/>
                    <a:pt x="48" y="43"/>
                    <a:pt x="48" y="41"/>
                  </a:cubicBezTo>
                  <a:cubicBezTo>
                    <a:pt x="43" y="33"/>
                    <a:pt x="41" y="29"/>
                    <a:pt x="39" y="28"/>
                  </a:cubicBezTo>
                  <a:cubicBezTo>
                    <a:pt x="39" y="28"/>
                    <a:pt x="37" y="26"/>
                    <a:pt x="36" y="26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5" y="24"/>
                    <a:pt x="35" y="22"/>
                    <a:pt x="34" y="15"/>
                  </a:cubicBezTo>
                  <a:cubicBezTo>
                    <a:pt x="32" y="7"/>
                    <a:pt x="29" y="2"/>
                    <a:pt x="28" y="2"/>
                  </a:cubicBezTo>
                  <a:cubicBezTo>
                    <a:pt x="24" y="0"/>
                    <a:pt x="25" y="1"/>
                    <a:pt x="23" y="1"/>
                  </a:cubicBezTo>
                  <a:cubicBezTo>
                    <a:pt x="21" y="2"/>
                    <a:pt x="21" y="1"/>
                    <a:pt x="17" y="9"/>
                  </a:cubicBezTo>
                  <a:cubicBezTo>
                    <a:pt x="11" y="19"/>
                    <a:pt x="15" y="24"/>
                    <a:pt x="15" y="24"/>
                  </a:cubicBezTo>
                  <a:cubicBezTo>
                    <a:pt x="15" y="24"/>
                    <a:pt x="14" y="25"/>
                    <a:pt x="13" y="26"/>
                  </a:cubicBezTo>
                  <a:cubicBezTo>
                    <a:pt x="11" y="28"/>
                    <a:pt x="12" y="25"/>
                    <a:pt x="7" y="29"/>
                  </a:cubicBezTo>
                  <a:cubicBezTo>
                    <a:pt x="6" y="31"/>
                    <a:pt x="2" y="50"/>
                    <a:pt x="2" y="57"/>
                  </a:cubicBezTo>
                  <a:cubicBezTo>
                    <a:pt x="2" y="58"/>
                    <a:pt x="1" y="59"/>
                    <a:pt x="1" y="62"/>
                  </a:cubicBezTo>
                  <a:cubicBezTo>
                    <a:pt x="0" y="64"/>
                    <a:pt x="1" y="65"/>
                    <a:pt x="1" y="66"/>
                  </a:cubicBezTo>
                  <a:cubicBezTo>
                    <a:pt x="2" y="69"/>
                    <a:pt x="1" y="76"/>
                    <a:pt x="1" y="81"/>
                  </a:cubicBezTo>
                  <a:cubicBezTo>
                    <a:pt x="1" y="83"/>
                    <a:pt x="1" y="85"/>
                    <a:pt x="3" y="88"/>
                  </a:cubicBezTo>
                  <a:cubicBezTo>
                    <a:pt x="3" y="89"/>
                    <a:pt x="7" y="90"/>
                    <a:pt x="7" y="89"/>
                  </a:cubicBezTo>
                  <a:cubicBezTo>
                    <a:pt x="7" y="89"/>
                    <a:pt x="6" y="89"/>
                    <a:pt x="6" y="88"/>
                  </a:cubicBezTo>
                  <a:cubicBezTo>
                    <a:pt x="6" y="86"/>
                    <a:pt x="6" y="85"/>
                    <a:pt x="6" y="84"/>
                  </a:cubicBezTo>
                  <a:cubicBezTo>
                    <a:pt x="6" y="84"/>
                    <a:pt x="7" y="85"/>
                    <a:pt x="7" y="86"/>
                  </a:cubicBezTo>
                  <a:cubicBezTo>
                    <a:pt x="7" y="86"/>
                    <a:pt x="6" y="87"/>
                    <a:pt x="7" y="88"/>
                  </a:cubicBezTo>
                  <a:cubicBezTo>
                    <a:pt x="8" y="88"/>
                    <a:pt x="8" y="82"/>
                    <a:pt x="8" y="82"/>
                  </a:cubicBezTo>
                  <a:cubicBezTo>
                    <a:pt x="8" y="82"/>
                    <a:pt x="9" y="87"/>
                    <a:pt x="10" y="91"/>
                  </a:cubicBezTo>
                  <a:cubicBezTo>
                    <a:pt x="10" y="91"/>
                    <a:pt x="9" y="92"/>
                    <a:pt x="10" y="100"/>
                  </a:cubicBezTo>
                  <a:cubicBezTo>
                    <a:pt x="10" y="101"/>
                    <a:pt x="10" y="101"/>
                    <a:pt x="10" y="102"/>
                  </a:cubicBezTo>
                  <a:cubicBezTo>
                    <a:pt x="11" y="102"/>
                    <a:pt x="10" y="105"/>
                    <a:pt x="11" y="114"/>
                  </a:cubicBezTo>
                  <a:cubicBezTo>
                    <a:pt x="11" y="115"/>
                    <a:pt x="10" y="125"/>
                    <a:pt x="12" y="130"/>
                  </a:cubicBezTo>
                  <a:cubicBezTo>
                    <a:pt x="12" y="131"/>
                    <a:pt x="12" y="133"/>
                    <a:pt x="12" y="134"/>
                  </a:cubicBezTo>
                  <a:cubicBezTo>
                    <a:pt x="12" y="136"/>
                    <a:pt x="14" y="138"/>
                    <a:pt x="14" y="139"/>
                  </a:cubicBezTo>
                  <a:cubicBezTo>
                    <a:pt x="15" y="139"/>
                    <a:pt x="14" y="140"/>
                    <a:pt x="13" y="143"/>
                  </a:cubicBezTo>
                  <a:cubicBezTo>
                    <a:pt x="11" y="145"/>
                    <a:pt x="13" y="149"/>
                    <a:pt x="14" y="150"/>
                  </a:cubicBezTo>
                  <a:cubicBezTo>
                    <a:pt x="15" y="150"/>
                    <a:pt x="19" y="147"/>
                    <a:pt x="19" y="146"/>
                  </a:cubicBezTo>
                  <a:cubicBezTo>
                    <a:pt x="19" y="145"/>
                    <a:pt x="20" y="142"/>
                    <a:pt x="20" y="142"/>
                  </a:cubicBezTo>
                  <a:cubicBezTo>
                    <a:pt x="20" y="142"/>
                    <a:pt x="20" y="139"/>
                    <a:pt x="21" y="139"/>
                  </a:cubicBezTo>
                  <a:cubicBezTo>
                    <a:pt x="21" y="139"/>
                    <a:pt x="22" y="139"/>
                    <a:pt x="23" y="139"/>
                  </a:cubicBezTo>
                  <a:cubicBezTo>
                    <a:pt x="23" y="138"/>
                    <a:pt x="23" y="138"/>
                    <a:pt x="23" y="137"/>
                  </a:cubicBezTo>
                  <a:cubicBezTo>
                    <a:pt x="23" y="135"/>
                    <a:pt x="23" y="134"/>
                    <a:pt x="22" y="132"/>
                  </a:cubicBezTo>
                  <a:cubicBezTo>
                    <a:pt x="22" y="130"/>
                    <a:pt x="22" y="128"/>
                    <a:pt x="22" y="126"/>
                  </a:cubicBezTo>
                  <a:cubicBezTo>
                    <a:pt x="22" y="124"/>
                    <a:pt x="22" y="122"/>
                    <a:pt x="21" y="119"/>
                  </a:cubicBezTo>
                  <a:cubicBezTo>
                    <a:pt x="21" y="111"/>
                    <a:pt x="20" y="110"/>
                    <a:pt x="20" y="109"/>
                  </a:cubicBezTo>
                  <a:cubicBezTo>
                    <a:pt x="20" y="108"/>
                    <a:pt x="21" y="103"/>
                    <a:pt x="21" y="98"/>
                  </a:cubicBezTo>
                  <a:cubicBezTo>
                    <a:pt x="22" y="93"/>
                    <a:pt x="23" y="87"/>
                    <a:pt x="23" y="88"/>
                  </a:cubicBezTo>
                  <a:cubicBezTo>
                    <a:pt x="23" y="88"/>
                    <a:pt x="24" y="92"/>
                    <a:pt x="25" y="96"/>
                  </a:cubicBezTo>
                  <a:cubicBezTo>
                    <a:pt x="25" y="99"/>
                    <a:pt x="27" y="103"/>
                    <a:pt x="27" y="104"/>
                  </a:cubicBezTo>
                  <a:cubicBezTo>
                    <a:pt x="27" y="110"/>
                    <a:pt x="28" y="114"/>
                    <a:pt x="28" y="116"/>
                  </a:cubicBezTo>
                  <a:cubicBezTo>
                    <a:pt x="27" y="119"/>
                    <a:pt x="27" y="135"/>
                    <a:pt x="28" y="141"/>
                  </a:cubicBezTo>
                  <a:cubicBezTo>
                    <a:pt x="28" y="141"/>
                    <a:pt x="27" y="142"/>
                    <a:pt x="28" y="143"/>
                  </a:cubicBezTo>
                  <a:cubicBezTo>
                    <a:pt x="28" y="144"/>
                    <a:pt x="29" y="144"/>
                    <a:pt x="29" y="145"/>
                  </a:cubicBezTo>
                  <a:cubicBezTo>
                    <a:pt x="30" y="145"/>
                    <a:pt x="30" y="145"/>
                    <a:pt x="32" y="145"/>
                  </a:cubicBezTo>
                  <a:cubicBezTo>
                    <a:pt x="33" y="145"/>
                    <a:pt x="35" y="145"/>
                    <a:pt x="35" y="145"/>
                  </a:cubicBezTo>
                  <a:cubicBezTo>
                    <a:pt x="36" y="146"/>
                    <a:pt x="39" y="149"/>
                    <a:pt x="41" y="150"/>
                  </a:cubicBezTo>
                  <a:cubicBezTo>
                    <a:pt x="43" y="150"/>
                    <a:pt x="50" y="150"/>
                    <a:pt x="49" y="148"/>
                  </a:cubicBezTo>
                  <a:cubicBezTo>
                    <a:pt x="49" y="148"/>
                    <a:pt x="48" y="148"/>
                    <a:pt x="47" y="147"/>
                  </a:cubicBezTo>
                  <a:close/>
                  <a:moveTo>
                    <a:pt x="12" y="50"/>
                  </a:moveTo>
                  <a:cubicBezTo>
                    <a:pt x="11" y="52"/>
                    <a:pt x="13" y="54"/>
                    <a:pt x="11" y="56"/>
                  </a:cubicBezTo>
                  <a:cubicBezTo>
                    <a:pt x="10" y="57"/>
                    <a:pt x="8" y="65"/>
                    <a:pt x="8" y="64"/>
                  </a:cubicBezTo>
                  <a:cubicBezTo>
                    <a:pt x="7" y="59"/>
                    <a:pt x="11" y="41"/>
                    <a:pt x="11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2" y="45"/>
                    <a:pt x="12" y="45"/>
                    <a:pt x="12" y="47"/>
                  </a:cubicBezTo>
                  <a:cubicBezTo>
                    <a:pt x="11" y="48"/>
                    <a:pt x="13" y="49"/>
                    <a:pt x="12" y="50"/>
                  </a:cubicBezTo>
                  <a:close/>
                  <a:moveTo>
                    <a:pt x="35" y="52"/>
                  </a:moveTo>
                  <a:cubicBezTo>
                    <a:pt x="36" y="48"/>
                    <a:pt x="38" y="42"/>
                    <a:pt x="38" y="42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2"/>
                    <a:pt x="43" y="47"/>
                    <a:pt x="44" y="49"/>
                  </a:cubicBezTo>
                  <a:cubicBezTo>
                    <a:pt x="44" y="49"/>
                    <a:pt x="44" y="50"/>
                    <a:pt x="44" y="51"/>
                  </a:cubicBezTo>
                  <a:cubicBezTo>
                    <a:pt x="44" y="52"/>
                    <a:pt x="45" y="53"/>
                    <a:pt x="44" y="54"/>
                  </a:cubicBezTo>
                  <a:cubicBezTo>
                    <a:pt x="43" y="54"/>
                    <a:pt x="42" y="59"/>
                    <a:pt x="42" y="59"/>
                  </a:cubicBezTo>
                  <a:cubicBezTo>
                    <a:pt x="39" y="59"/>
                    <a:pt x="40" y="60"/>
                    <a:pt x="38" y="60"/>
                  </a:cubicBezTo>
                  <a:cubicBezTo>
                    <a:pt x="38" y="60"/>
                    <a:pt x="37" y="59"/>
                    <a:pt x="36" y="57"/>
                  </a:cubicBezTo>
                  <a:cubicBezTo>
                    <a:pt x="36" y="55"/>
                    <a:pt x="35" y="53"/>
                    <a:pt x="35" y="5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5" name="Freeform 339"/>
            <p:cNvSpPr>
              <a:spLocks noEditPoints="1"/>
            </p:cNvSpPr>
            <p:nvPr/>
          </p:nvSpPr>
          <p:spPr bwMode="auto">
            <a:xfrm>
              <a:off x="3562" y="1770"/>
              <a:ext cx="47" cy="137"/>
            </a:xfrm>
            <a:custGeom>
              <a:avLst/>
              <a:gdLst>
                <a:gd name="T0" fmla="*/ 7 w 51"/>
                <a:gd name="T1" fmla="*/ 22 h 150"/>
                <a:gd name="T2" fmla="*/ 6 w 51"/>
                <a:gd name="T3" fmla="*/ 19 h 150"/>
                <a:gd name="T4" fmla="*/ 6 w 51"/>
                <a:gd name="T5" fmla="*/ 16 h 150"/>
                <a:gd name="T6" fmla="*/ 6 w 51"/>
                <a:gd name="T7" fmla="*/ 11 h 150"/>
                <a:gd name="T8" fmla="*/ 8 w 51"/>
                <a:gd name="T9" fmla="*/ 10 h 150"/>
                <a:gd name="T10" fmla="*/ 8 w 51"/>
                <a:gd name="T11" fmla="*/ 10 h 150"/>
                <a:gd name="T12" fmla="*/ 9 w 51"/>
                <a:gd name="T13" fmla="*/ 9 h 150"/>
                <a:gd name="T14" fmla="*/ 9 w 51"/>
                <a:gd name="T15" fmla="*/ 6 h 150"/>
                <a:gd name="T16" fmla="*/ 6 w 51"/>
                <a:gd name="T17" fmla="*/ 5 h 150"/>
                <a:gd name="T18" fmla="*/ 6 w 51"/>
                <a:gd name="T19" fmla="*/ 5 h 150"/>
                <a:gd name="T20" fmla="*/ 6 w 51"/>
                <a:gd name="T21" fmla="*/ 1 h 150"/>
                <a:gd name="T22" fmla="*/ 6 w 51"/>
                <a:gd name="T23" fmla="*/ 5 h 150"/>
                <a:gd name="T24" fmla="*/ 6 w 51"/>
                <a:gd name="T25" fmla="*/ 5 h 150"/>
                <a:gd name="T26" fmla="*/ 1 w 51"/>
                <a:gd name="T27" fmla="*/ 9 h 150"/>
                <a:gd name="T28" fmla="*/ 1 w 51"/>
                <a:gd name="T29" fmla="*/ 10 h 150"/>
                <a:gd name="T30" fmla="*/ 2 w 51"/>
                <a:gd name="T31" fmla="*/ 14 h 150"/>
                <a:gd name="T32" fmla="*/ 6 w 51"/>
                <a:gd name="T33" fmla="*/ 13 h 150"/>
                <a:gd name="T34" fmla="*/ 6 w 51"/>
                <a:gd name="T35" fmla="*/ 13 h 150"/>
                <a:gd name="T36" fmla="*/ 6 w 51"/>
                <a:gd name="T37" fmla="*/ 13 h 150"/>
                <a:gd name="T38" fmla="*/ 6 w 51"/>
                <a:gd name="T39" fmla="*/ 15 h 150"/>
                <a:gd name="T40" fmla="*/ 6 w 51"/>
                <a:gd name="T41" fmla="*/ 16 h 150"/>
                <a:gd name="T42" fmla="*/ 6 w 51"/>
                <a:gd name="T43" fmla="*/ 20 h 150"/>
                <a:gd name="T44" fmla="*/ 6 w 51"/>
                <a:gd name="T45" fmla="*/ 22 h 150"/>
                <a:gd name="T46" fmla="*/ 6 w 51"/>
                <a:gd name="T47" fmla="*/ 22 h 150"/>
                <a:gd name="T48" fmla="*/ 6 w 51"/>
                <a:gd name="T49" fmla="*/ 21 h 150"/>
                <a:gd name="T50" fmla="*/ 6 w 51"/>
                <a:gd name="T51" fmla="*/ 20 h 150"/>
                <a:gd name="T52" fmla="*/ 6 w 51"/>
                <a:gd name="T53" fmla="*/ 19 h 150"/>
                <a:gd name="T54" fmla="*/ 6 w 51"/>
                <a:gd name="T55" fmla="*/ 16 h 150"/>
                <a:gd name="T56" fmla="*/ 6 w 51"/>
                <a:gd name="T57" fmla="*/ 14 h 150"/>
                <a:gd name="T58" fmla="*/ 6 w 51"/>
                <a:gd name="T59" fmla="*/ 15 h 150"/>
                <a:gd name="T60" fmla="*/ 6 w 51"/>
                <a:gd name="T61" fmla="*/ 22 h 150"/>
                <a:gd name="T62" fmla="*/ 6 w 51"/>
                <a:gd name="T63" fmla="*/ 22 h 150"/>
                <a:gd name="T64" fmla="*/ 6 w 51"/>
                <a:gd name="T65" fmla="*/ 22 h 150"/>
                <a:gd name="T66" fmla="*/ 9 w 51"/>
                <a:gd name="T67" fmla="*/ 22 h 150"/>
                <a:gd name="T68" fmla="*/ 6 w 51"/>
                <a:gd name="T69" fmla="*/ 7 h 150"/>
                <a:gd name="T70" fmla="*/ 6 w 51"/>
                <a:gd name="T71" fmla="*/ 10 h 150"/>
                <a:gd name="T72" fmla="*/ 6 w 51"/>
                <a:gd name="T73" fmla="*/ 6 h 150"/>
                <a:gd name="T74" fmla="*/ 6 w 51"/>
                <a:gd name="T75" fmla="*/ 7 h 150"/>
                <a:gd name="T76" fmla="*/ 6 w 51"/>
                <a:gd name="T77" fmla="*/ 5 h 150"/>
                <a:gd name="T78" fmla="*/ 8 w 51"/>
                <a:gd name="T79" fmla="*/ 7 h 150"/>
                <a:gd name="T80" fmla="*/ 8 w 51"/>
                <a:gd name="T81" fmla="*/ 8 h 150"/>
                <a:gd name="T82" fmla="*/ 6 w 51"/>
                <a:gd name="T83" fmla="*/ 9 h 150"/>
                <a:gd name="T84" fmla="*/ 6 w 51"/>
                <a:gd name="T85" fmla="*/ 8 h 15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0">
                  <a:moveTo>
                    <a:pt x="46" y="147"/>
                  </a:moveTo>
                  <a:cubicBezTo>
                    <a:pt x="44" y="145"/>
                    <a:pt x="42" y="144"/>
                    <a:pt x="42" y="144"/>
                  </a:cubicBezTo>
                  <a:cubicBezTo>
                    <a:pt x="42" y="144"/>
                    <a:pt x="42" y="144"/>
                    <a:pt x="40" y="142"/>
                  </a:cubicBezTo>
                  <a:cubicBezTo>
                    <a:pt x="39" y="142"/>
                    <a:pt x="39" y="135"/>
                    <a:pt x="37" y="127"/>
                  </a:cubicBezTo>
                  <a:cubicBezTo>
                    <a:pt x="36" y="121"/>
                    <a:pt x="38" y="122"/>
                    <a:pt x="37" y="115"/>
                  </a:cubicBezTo>
                  <a:cubicBezTo>
                    <a:pt x="37" y="113"/>
                    <a:pt x="37" y="113"/>
                    <a:pt x="38" y="107"/>
                  </a:cubicBezTo>
                  <a:cubicBezTo>
                    <a:pt x="38" y="102"/>
                    <a:pt x="38" y="101"/>
                    <a:pt x="38" y="95"/>
                  </a:cubicBezTo>
                  <a:cubicBezTo>
                    <a:pt x="39" y="81"/>
                    <a:pt x="36" y="70"/>
                    <a:pt x="37" y="68"/>
                  </a:cubicBezTo>
                  <a:cubicBezTo>
                    <a:pt x="38" y="67"/>
                    <a:pt x="38" y="67"/>
                    <a:pt x="39" y="65"/>
                  </a:cubicBezTo>
                  <a:cubicBezTo>
                    <a:pt x="39" y="65"/>
                    <a:pt x="40" y="66"/>
                    <a:pt x="43" y="65"/>
                  </a:cubicBezTo>
                  <a:cubicBezTo>
                    <a:pt x="43" y="65"/>
                    <a:pt x="43" y="67"/>
                    <a:pt x="43" y="68"/>
                  </a:cubicBezTo>
                  <a:cubicBezTo>
                    <a:pt x="44" y="68"/>
                    <a:pt x="44" y="67"/>
                    <a:pt x="45" y="64"/>
                  </a:cubicBezTo>
                  <a:cubicBezTo>
                    <a:pt x="45" y="64"/>
                    <a:pt x="46" y="64"/>
                    <a:pt x="46" y="63"/>
                  </a:cubicBezTo>
                  <a:cubicBezTo>
                    <a:pt x="47" y="62"/>
                    <a:pt x="47" y="62"/>
                    <a:pt x="48" y="60"/>
                  </a:cubicBezTo>
                  <a:cubicBezTo>
                    <a:pt x="48" y="58"/>
                    <a:pt x="51" y="54"/>
                    <a:pt x="51" y="51"/>
                  </a:cubicBezTo>
                  <a:cubicBezTo>
                    <a:pt x="51" y="47"/>
                    <a:pt x="49" y="45"/>
                    <a:pt x="49" y="44"/>
                  </a:cubicBezTo>
                  <a:cubicBezTo>
                    <a:pt x="48" y="42"/>
                    <a:pt x="48" y="43"/>
                    <a:pt x="47" y="41"/>
                  </a:cubicBezTo>
                  <a:cubicBezTo>
                    <a:pt x="43" y="33"/>
                    <a:pt x="41" y="29"/>
                    <a:pt x="39" y="28"/>
                  </a:cubicBezTo>
                  <a:cubicBezTo>
                    <a:pt x="39" y="28"/>
                    <a:pt x="36" y="26"/>
                    <a:pt x="36" y="25"/>
                  </a:cubicBezTo>
                  <a:cubicBezTo>
                    <a:pt x="35" y="24"/>
                    <a:pt x="35" y="25"/>
                    <a:pt x="35" y="25"/>
                  </a:cubicBezTo>
                  <a:cubicBezTo>
                    <a:pt x="35" y="24"/>
                    <a:pt x="35" y="21"/>
                    <a:pt x="33" y="15"/>
                  </a:cubicBezTo>
                  <a:cubicBezTo>
                    <a:pt x="32" y="6"/>
                    <a:pt x="29" y="2"/>
                    <a:pt x="27" y="1"/>
                  </a:cubicBezTo>
                  <a:cubicBezTo>
                    <a:pt x="24" y="0"/>
                    <a:pt x="25" y="1"/>
                    <a:pt x="22" y="1"/>
                  </a:cubicBezTo>
                  <a:cubicBezTo>
                    <a:pt x="21" y="1"/>
                    <a:pt x="20" y="1"/>
                    <a:pt x="16" y="9"/>
                  </a:cubicBezTo>
                  <a:cubicBezTo>
                    <a:pt x="11" y="19"/>
                    <a:pt x="15" y="24"/>
                    <a:pt x="15" y="24"/>
                  </a:cubicBezTo>
                  <a:cubicBezTo>
                    <a:pt x="14" y="24"/>
                    <a:pt x="13" y="24"/>
                    <a:pt x="12" y="26"/>
                  </a:cubicBezTo>
                  <a:cubicBezTo>
                    <a:pt x="11" y="28"/>
                    <a:pt x="12" y="25"/>
                    <a:pt x="7" y="29"/>
                  </a:cubicBezTo>
                  <a:cubicBezTo>
                    <a:pt x="5" y="31"/>
                    <a:pt x="2" y="50"/>
                    <a:pt x="1" y="57"/>
                  </a:cubicBezTo>
                  <a:cubicBezTo>
                    <a:pt x="1" y="58"/>
                    <a:pt x="0" y="59"/>
                    <a:pt x="0" y="62"/>
                  </a:cubicBezTo>
                  <a:cubicBezTo>
                    <a:pt x="0" y="64"/>
                    <a:pt x="1" y="65"/>
                    <a:pt x="1" y="66"/>
                  </a:cubicBezTo>
                  <a:cubicBezTo>
                    <a:pt x="1" y="69"/>
                    <a:pt x="1" y="76"/>
                    <a:pt x="0" y="81"/>
                  </a:cubicBezTo>
                  <a:cubicBezTo>
                    <a:pt x="0" y="83"/>
                    <a:pt x="1" y="85"/>
                    <a:pt x="2" y="88"/>
                  </a:cubicBezTo>
                  <a:cubicBezTo>
                    <a:pt x="3" y="88"/>
                    <a:pt x="6" y="90"/>
                    <a:pt x="6" y="89"/>
                  </a:cubicBezTo>
                  <a:cubicBezTo>
                    <a:pt x="7" y="89"/>
                    <a:pt x="6" y="89"/>
                    <a:pt x="6" y="87"/>
                  </a:cubicBezTo>
                  <a:cubicBezTo>
                    <a:pt x="5" y="86"/>
                    <a:pt x="5" y="85"/>
                    <a:pt x="5" y="84"/>
                  </a:cubicBezTo>
                  <a:cubicBezTo>
                    <a:pt x="6" y="84"/>
                    <a:pt x="6" y="85"/>
                    <a:pt x="6" y="85"/>
                  </a:cubicBezTo>
                  <a:cubicBezTo>
                    <a:pt x="6" y="86"/>
                    <a:pt x="6" y="87"/>
                    <a:pt x="6" y="87"/>
                  </a:cubicBezTo>
                  <a:cubicBezTo>
                    <a:pt x="7" y="88"/>
                    <a:pt x="8" y="82"/>
                    <a:pt x="8" y="82"/>
                  </a:cubicBezTo>
                  <a:cubicBezTo>
                    <a:pt x="8" y="82"/>
                    <a:pt x="8" y="87"/>
                    <a:pt x="10" y="90"/>
                  </a:cubicBezTo>
                  <a:cubicBezTo>
                    <a:pt x="10" y="91"/>
                    <a:pt x="8" y="92"/>
                    <a:pt x="9" y="100"/>
                  </a:cubicBezTo>
                  <a:cubicBezTo>
                    <a:pt x="10" y="100"/>
                    <a:pt x="10" y="101"/>
                    <a:pt x="10" y="102"/>
                  </a:cubicBezTo>
                  <a:cubicBezTo>
                    <a:pt x="11" y="102"/>
                    <a:pt x="9" y="105"/>
                    <a:pt x="11" y="114"/>
                  </a:cubicBezTo>
                  <a:cubicBezTo>
                    <a:pt x="11" y="114"/>
                    <a:pt x="9" y="125"/>
                    <a:pt x="11" y="130"/>
                  </a:cubicBezTo>
                  <a:cubicBezTo>
                    <a:pt x="12" y="131"/>
                    <a:pt x="12" y="133"/>
                    <a:pt x="12" y="134"/>
                  </a:cubicBezTo>
                  <a:cubicBezTo>
                    <a:pt x="12" y="136"/>
                    <a:pt x="13" y="138"/>
                    <a:pt x="14" y="138"/>
                  </a:cubicBezTo>
                  <a:cubicBezTo>
                    <a:pt x="15" y="139"/>
                    <a:pt x="14" y="140"/>
                    <a:pt x="12" y="143"/>
                  </a:cubicBezTo>
                  <a:cubicBezTo>
                    <a:pt x="11" y="145"/>
                    <a:pt x="13" y="149"/>
                    <a:pt x="14" y="150"/>
                  </a:cubicBezTo>
                  <a:cubicBezTo>
                    <a:pt x="15" y="150"/>
                    <a:pt x="19" y="147"/>
                    <a:pt x="19" y="146"/>
                  </a:cubicBezTo>
                  <a:cubicBezTo>
                    <a:pt x="19" y="144"/>
                    <a:pt x="19" y="142"/>
                    <a:pt x="19" y="142"/>
                  </a:cubicBezTo>
                  <a:cubicBezTo>
                    <a:pt x="19" y="142"/>
                    <a:pt x="20" y="139"/>
                    <a:pt x="20" y="139"/>
                  </a:cubicBezTo>
                  <a:cubicBezTo>
                    <a:pt x="21" y="139"/>
                    <a:pt x="22" y="139"/>
                    <a:pt x="22" y="138"/>
                  </a:cubicBezTo>
                  <a:cubicBezTo>
                    <a:pt x="23" y="138"/>
                    <a:pt x="22" y="137"/>
                    <a:pt x="22" y="137"/>
                  </a:cubicBezTo>
                  <a:cubicBezTo>
                    <a:pt x="23" y="135"/>
                    <a:pt x="22" y="133"/>
                    <a:pt x="22" y="132"/>
                  </a:cubicBezTo>
                  <a:cubicBezTo>
                    <a:pt x="21" y="130"/>
                    <a:pt x="22" y="128"/>
                    <a:pt x="22" y="126"/>
                  </a:cubicBezTo>
                  <a:cubicBezTo>
                    <a:pt x="21" y="124"/>
                    <a:pt x="21" y="122"/>
                    <a:pt x="21" y="119"/>
                  </a:cubicBezTo>
                  <a:cubicBezTo>
                    <a:pt x="20" y="111"/>
                    <a:pt x="19" y="109"/>
                    <a:pt x="20" y="109"/>
                  </a:cubicBezTo>
                  <a:cubicBezTo>
                    <a:pt x="20" y="108"/>
                    <a:pt x="20" y="103"/>
                    <a:pt x="21" y="98"/>
                  </a:cubicBezTo>
                  <a:cubicBezTo>
                    <a:pt x="21" y="92"/>
                    <a:pt x="22" y="87"/>
                    <a:pt x="22" y="88"/>
                  </a:cubicBezTo>
                  <a:cubicBezTo>
                    <a:pt x="22" y="88"/>
                    <a:pt x="24" y="91"/>
                    <a:pt x="25" y="96"/>
                  </a:cubicBezTo>
                  <a:cubicBezTo>
                    <a:pt x="25" y="99"/>
                    <a:pt x="27" y="103"/>
                    <a:pt x="27" y="104"/>
                  </a:cubicBezTo>
                  <a:cubicBezTo>
                    <a:pt x="27" y="110"/>
                    <a:pt x="28" y="114"/>
                    <a:pt x="27" y="115"/>
                  </a:cubicBezTo>
                  <a:cubicBezTo>
                    <a:pt x="26" y="119"/>
                    <a:pt x="27" y="134"/>
                    <a:pt x="28" y="141"/>
                  </a:cubicBezTo>
                  <a:cubicBezTo>
                    <a:pt x="28" y="141"/>
                    <a:pt x="27" y="142"/>
                    <a:pt x="27" y="143"/>
                  </a:cubicBezTo>
                  <a:cubicBezTo>
                    <a:pt x="27" y="144"/>
                    <a:pt x="28" y="144"/>
                    <a:pt x="28" y="144"/>
                  </a:cubicBezTo>
                  <a:cubicBezTo>
                    <a:pt x="29" y="145"/>
                    <a:pt x="30" y="145"/>
                    <a:pt x="31" y="145"/>
                  </a:cubicBezTo>
                  <a:cubicBezTo>
                    <a:pt x="33" y="145"/>
                    <a:pt x="34" y="145"/>
                    <a:pt x="35" y="145"/>
                  </a:cubicBezTo>
                  <a:cubicBezTo>
                    <a:pt x="36" y="145"/>
                    <a:pt x="39" y="149"/>
                    <a:pt x="41" y="150"/>
                  </a:cubicBezTo>
                  <a:cubicBezTo>
                    <a:pt x="43" y="150"/>
                    <a:pt x="49" y="150"/>
                    <a:pt x="49" y="148"/>
                  </a:cubicBezTo>
                  <a:cubicBezTo>
                    <a:pt x="49" y="147"/>
                    <a:pt x="47" y="148"/>
                    <a:pt x="46" y="147"/>
                  </a:cubicBezTo>
                  <a:close/>
                  <a:moveTo>
                    <a:pt x="12" y="50"/>
                  </a:moveTo>
                  <a:cubicBezTo>
                    <a:pt x="11" y="52"/>
                    <a:pt x="12" y="54"/>
                    <a:pt x="11" y="55"/>
                  </a:cubicBezTo>
                  <a:cubicBezTo>
                    <a:pt x="10" y="57"/>
                    <a:pt x="7" y="65"/>
                    <a:pt x="7" y="64"/>
                  </a:cubicBezTo>
                  <a:cubicBezTo>
                    <a:pt x="6" y="59"/>
                    <a:pt x="10" y="40"/>
                    <a:pt x="11" y="4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45"/>
                    <a:pt x="11" y="45"/>
                    <a:pt x="11" y="46"/>
                  </a:cubicBezTo>
                  <a:cubicBezTo>
                    <a:pt x="11" y="47"/>
                    <a:pt x="12" y="49"/>
                    <a:pt x="12" y="50"/>
                  </a:cubicBezTo>
                  <a:close/>
                  <a:moveTo>
                    <a:pt x="35" y="52"/>
                  </a:moveTo>
                  <a:cubicBezTo>
                    <a:pt x="36" y="48"/>
                    <a:pt x="37" y="42"/>
                    <a:pt x="37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2"/>
                    <a:pt x="43" y="47"/>
                    <a:pt x="44" y="49"/>
                  </a:cubicBezTo>
                  <a:cubicBezTo>
                    <a:pt x="44" y="49"/>
                    <a:pt x="44" y="50"/>
                    <a:pt x="44" y="51"/>
                  </a:cubicBezTo>
                  <a:cubicBezTo>
                    <a:pt x="44" y="52"/>
                    <a:pt x="44" y="53"/>
                    <a:pt x="44" y="53"/>
                  </a:cubicBezTo>
                  <a:cubicBezTo>
                    <a:pt x="43" y="54"/>
                    <a:pt x="41" y="58"/>
                    <a:pt x="41" y="58"/>
                  </a:cubicBezTo>
                  <a:cubicBezTo>
                    <a:pt x="39" y="59"/>
                    <a:pt x="39" y="60"/>
                    <a:pt x="38" y="60"/>
                  </a:cubicBezTo>
                  <a:cubicBezTo>
                    <a:pt x="37" y="60"/>
                    <a:pt x="36" y="59"/>
                    <a:pt x="36" y="56"/>
                  </a:cubicBezTo>
                  <a:cubicBezTo>
                    <a:pt x="36" y="54"/>
                    <a:pt x="35" y="53"/>
                    <a:pt x="35" y="5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6" name="Freeform 340"/>
            <p:cNvSpPr>
              <a:spLocks noEditPoints="1"/>
            </p:cNvSpPr>
            <p:nvPr/>
          </p:nvSpPr>
          <p:spPr bwMode="auto">
            <a:xfrm>
              <a:off x="3493" y="2058"/>
              <a:ext cx="47" cy="138"/>
            </a:xfrm>
            <a:custGeom>
              <a:avLst/>
              <a:gdLst>
                <a:gd name="T0" fmla="*/ 7 w 51"/>
                <a:gd name="T1" fmla="*/ 22 h 151"/>
                <a:gd name="T2" fmla="*/ 6 w 51"/>
                <a:gd name="T3" fmla="*/ 20 h 151"/>
                <a:gd name="T4" fmla="*/ 6 w 51"/>
                <a:gd name="T5" fmla="*/ 16 h 151"/>
                <a:gd name="T6" fmla="*/ 6 w 51"/>
                <a:gd name="T7" fmla="*/ 11 h 151"/>
                <a:gd name="T8" fmla="*/ 8 w 51"/>
                <a:gd name="T9" fmla="*/ 11 h 151"/>
                <a:gd name="T10" fmla="*/ 8 w 51"/>
                <a:gd name="T11" fmla="*/ 10 h 151"/>
                <a:gd name="T12" fmla="*/ 9 w 51"/>
                <a:gd name="T13" fmla="*/ 10 h 151"/>
                <a:gd name="T14" fmla="*/ 9 w 51"/>
                <a:gd name="T15" fmla="*/ 6 h 151"/>
                <a:gd name="T16" fmla="*/ 6 w 51"/>
                <a:gd name="T17" fmla="*/ 5 h 151"/>
                <a:gd name="T18" fmla="*/ 6 w 51"/>
                <a:gd name="T19" fmla="*/ 5 h 151"/>
                <a:gd name="T20" fmla="*/ 6 w 51"/>
                <a:gd name="T21" fmla="*/ 2 h 151"/>
                <a:gd name="T22" fmla="*/ 6 w 51"/>
                <a:gd name="T23" fmla="*/ 5 h 151"/>
                <a:gd name="T24" fmla="*/ 6 w 51"/>
                <a:gd name="T25" fmla="*/ 5 h 151"/>
                <a:gd name="T26" fmla="*/ 2 w 51"/>
                <a:gd name="T27" fmla="*/ 9 h 151"/>
                <a:gd name="T28" fmla="*/ 1 w 51"/>
                <a:gd name="T29" fmla="*/ 11 h 151"/>
                <a:gd name="T30" fmla="*/ 3 w 51"/>
                <a:gd name="T31" fmla="*/ 14 h 151"/>
                <a:gd name="T32" fmla="*/ 6 w 51"/>
                <a:gd name="T33" fmla="*/ 14 h 151"/>
                <a:gd name="T34" fmla="*/ 6 w 51"/>
                <a:gd name="T35" fmla="*/ 14 h 151"/>
                <a:gd name="T36" fmla="*/ 6 w 51"/>
                <a:gd name="T37" fmla="*/ 13 h 151"/>
                <a:gd name="T38" fmla="*/ 6 w 51"/>
                <a:gd name="T39" fmla="*/ 15 h 151"/>
                <a:gd name="T40" fmla="*/ 6 w 51"/>
                <a:gd name="T41" fmla="*/ 17 h 151"/>
                <a:gd name="T42" fmla="*/ 6 w 51"/>
                <a:gd name="T43" fmla="*/ 20 h 151"/>
                <a:gd name="T44" fmla="*/ 6 w 51"/>
                <a:gd name="T45" fmla="*/ 22 h 151"/>
                <a:gd name="T46" fmla="*/ 6 w 51"/>
                <a:gd name="T47" fmla="*/ 22 h 151"/>
                <a:gd name="T48" fmla="*/ 6 w 51"/>
                <a:gd name="T49" fmla="*/ 22 h 151"/>
                <a:gd name="T50" fmla="*/ 6 w 51"/>
                <a:gd name="T51" fmla="*/ 21 h 151"/>
                <a:gd name="T52" fmla="*/ 6 w 51"/>
                <a:gd name="T53" fmla="*/ 19 h 151"/>
                <a:gd name="T54" fmla="*/ 6 w 51"/>
                <a:gd name="T55" fmla="*/ 16 h 151"/>
                <a:gd name="T56" fmla="*/ 6 w 51"/>
                <a:gd name="T57" fmla="*/ 14 h 151"/>
                <a:gd name="T58" fmla="*/ 6 w 51"/>
                <a:gd name="T59" fmla="*/ 16 h 151"/>
                <a:gd name="T60" fmla="*/ 6 w 51"/>
                <a:gd name="T61" fmla="*/ 22 h 151"/>
                <a:gd name="T62" fmla="*/ 6 w 51"/>
                <a:gd name="T63" fmla="*/ 22 h 151"/>
                <a:gd name="T64" fmla="*/ 6 w 51"/>
                <a:gd name="T65" fmla="*/ 22 h 151"/>
                <a:gd name="T66" fmla="*/ 9 w 51"/>
                <a:gd name="T67" fmla="*/ 23 h 151"/>
                <a:gd name="T68" fmla="*/ 6 w 51"/>
                <a:gd name="T69" fmla="*/ 8 h 151"/>
                <a:gd name="T70" fmla="*/ 6 w 51"/>
                <a:gd name="T71" fmla="*/ 10 h 151"/>
                <a:gd name="T72" fmla="*/ 6 w 51"/>
                <a:gd name="T73" fmla="*/ 6 h 151"/>
                <a:gd name="T74" fmla="*/ 6 w 51"/>
                <a:gd name="T75" fmla="*/ 8 h 151"/>
                <a:gd name="T76" fmla="*/ 6 w 51"/>
                <a:gd name="T77" fmla="*/ 6 h 151"/>
                <a:gd name="T78" fmla="*/ 8 w 51"/>
                <a:gd name="T79" fmla="*/ 8 h 151"/>
                <a:gd name="T80" fmla="*/ 8 w 51"/>
                <a:gd name="T81" fmla="*/ 8 h 151"/>
                <a:gd name="T82" fmla="*/ 6 w 51"/>
                <a:gd name="T83" fmla="*/ 10 h 151"/>
                <a:gd name="T84" fmla="*/ 6 w 51"/>
                <a:gd name="T85" fmla="*/ 8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1">
                  <a:moveTo>
                    <a:pt x="46" y="148"/>
                  </a:moveTo>
                  <a:cubicBezTo>
                    <a:pt x="44" y="146"/>
                    <a:pt x="42" y="145"/>
                    <a:pt x="42" y="145"/>
                  </a:cubicBezTo>
                  <a:cubicBezTo>
                    <a:pt x="42" y="145"/>
                    <a:pt x="42" y="145"/>
                    <a:pt x="40" y="143"/>
                  </a:cubicBezTo>
                  <a:cubicBezTo>
                    <a:pt x="40" y="143"/>
                    <a:pt x="39" y="136"/>
                    <a:pt x="37" y="128"/>
                  </a:cubicBezTo>
                  <a:cubicBezTo>
                    <a:pt x="36" y="122"/>
                    <a:pt x="38" y="123"/>
                    <a:pt x="37" y="116"/>
                  </a:cubicBezTo>
                  <a:cubicBezTo>
                    <a:pt x="37" y="114"/>
                    <a:pt x="37" y="114"/>
                    <a:pt x="38" y="108"/>
                  </a:cubicBezTo>
                  <a:cubicBezTo>
                    <a:pt x="39" y="102"/>
                    <a:pt x="38" y="102"/>
                    <a:pt x="38" y="96"/>
                  </a:cubicBezTo>
                  <a:cubicBezTo>
                    <a:pt x="39" y="82"/>
                    <a:pt x="36" y="71"/>
                    <a:pt x="37" y="69"/>
                  </a:cubicBezTo>
                  <a:cubicBezTo>
                    <a:pt x="38" y="68"/>
                    <a:pt x="38" y="68"/>
                    <a:pt x="39" y="66"/>
                  </a:cubicBezTo>
                  <a:cubicBezTo>
                    <a:pt x="39" y="65"/>
                    <a:pt x="40" y="66"/>
                    <a:pt x="43" y="66"/>
                  </a:cubicBezTo>
                  <a:cubicBezTo>
                    <a:pt x="43" y="66"/>
                    <a:pt x="43" y="68"/>
                    <a:pt x="43" y="68"/>
                  </a:cubicBezTo>
                  <a:cubicBezTo>
                    <a:pt x="44" y="69"/>
                    <a:pt x="44" y="68"/>
                    <a:pt x="45" y="65"/>
                  </a:cubicBezTo>
                  <a:cubicBezTo>
                    <a:pt x="45" y="65"/>
                    <a:pt x="46" y="65"/>
                    <a:pt x="46" y="64"/>
                  </a:cubicBezTo>
                  <a:cubicBezTo>
                    <a:pt x="47" y="63"/>
                    <a:pt x="47" y="62"/>
                    <a:pt x="48" y="61"/>
                  </a:cubicBezTo>
                  <a:cubicBezTo>
                    <a:pt x="48" y="59"/>
                    <a:pt x="51" y="55"/>
                    <a:pt x="51" y="51"/>
                  </a:cubicBezTo>
                  <a:cubicBezTo>
                    <a:pt x="51" y="48"/>
                    <a:pt x="49" y="46"/>
                    <a:pt x="49" y="45"/>
                  </a:cubicBezTo>
                  <a:cubicBezTo>
                    <a:pt x="49" y="42"/>
                    <a:pt x="48" y="44"/>
                    <a:pt x="47" y="42"/>
                  </a:cubicBezTo>
                  <a:cubicBezTo>
                    <a:pt x="43" y="34"/>
                    <a:pt x="41" y="30"/>
                    <a:pt x="39" y="29"/>
                  </a:cubicBezTo>
                  <a:cubicBezTo>
                    <a:pt x="39" y="29"/>
                    <a:pt x="37" y="26"/>
                    <a:pt x="36" y="26"/>
                  </a:cubicBezTo>
                  <a:cubicBezTo>
                    <a:pt x="35" y="25"/>
                    <a:pt x="35" y="26"/>
                    <a:pt x="35" y="26"/>
                  </a:cubicBezTo>
                  <a:cubicBezTo>
                    <a:pt x="35" y="25"/>
                    <a:pt x="35" y="22"/>
                    <a:pt x="33" y="16"/>
                  </a:cubicBezTo>
                  <a:cubicBezTo>
                    <a:pt x="32" y="7"/>
                    <a:pt x="29" y="3"/>
                    <a:pt x="27" y="2"/>
                  </a:cubicBezTo>
                  <a:cubicBezTo>
                    <a:pt x="24" y="0"/>
                    <a:pt x="25" y="2"/>
                    <a:pt x="23" y="2"/>
                  </a:cubicBezTo>
                  <a:cubicBezTo>
                    <a:pt x="21" y="2"/>
                    <a:pt x="20" y="2"/>
                    <a:pt x="16" y="10"/>
                  </a:cubicBezTo>
                  <a:cubicBezTo>
                    <a:pt x="11" y="20"/>
                    <a:pt x="15" y="24"/>
                    <a:pt x="15" y="24"/>
                  </a:cubicBezTo>
                  <a:cubicBezTo>
                    <a:pt x="15" y="25"/>
                    <a:pt x="14" y="25"/>
                    <a:pt x="12" y="27"/>
                  </a:cubicBezTo>
                  <a:cubicBezTo>
                    <a:pt x="11" y="29"/>
                    <a:pt x="12" y="26"/>
                    <a:pt x="7" y="30"/>
                  </a:cubicBezTo>
                  <a:cubicBezTo>
                    <a:pt x="5" y="31"/>
                    <a:pt x="2" y="51"/>
                    <a:pt x="2" y="58"/>
                  </a:cubicBezTo>
                  <a:cubicBezTo>
                    <a:pt x="1" y="59"/>
                    <a:pt x="0" y="59"/>
                    <a:pt x="0" y="63"/>
                  </a:cubicBezTo>
                  <a:cubicBezTo>
                    <a:pt x="0" y="65"/>
                    <a:pt x="1" y="66"/>
                    <a:pt x="1" y="67"/>
                  </a:cubicBezTo>
                  <a:cubicBezTo>
                    <a:pt x="1" y="70"/>
                    <a:pt x="1" y="76"/>
                    <a:pt x="0" y="82"/>
                  </a:cubicBezTo>
                  <a:cubicBezTo>
                    <a:pt x="0" y="84"/>
                    <a:pt x="1" y="86"/>
                    <a:pt x="3" y="88"/>
                  </a:cubicBezTo>
                  <a:cubicBezTo>
                    <a:pt x="3" y="89"/>
                    <a:pt x="6" y="91"/>
                    <a:pt x="7" y="90"/>
                  </a:cubicBezTo>
                  <a:cubicBezTo>
                    <a:pt x="7" y="89"/>
                    <a:pt x="6" y="89"/>
                    <a:pt x="6" y="88"/>
                  </a:cubicBezTo>
                  <a:cubicBezTo>
                    <a:pt x="5" y="87"/>
                    <a:pt x="5" y="85"/>
                    <a:pt x="5" y="85"/>
                  </a:cubicBezTo>
                  <a:cubicBezTo>
                    <a:pt x="6" y="85"/>
                    <a:pt x="6" y="86"/>
                    <a:pt x="6" y="86"/>
                  </a:cubicBezTo>
                  <a:cubicBezTo>
                    <a:pt x="6" y="87"/>
                    <a:pt x="6" y="88"/>
                    <a:pt x="6" y="88"/>
                  </a:cubicBezTo>
                  <a:cubicBezTo>
                    <a:pt x="8" y="88"/>
                    <a:pt x="8" y="83"/>
                    <a:pt x="8" y="83"/>
                  </a:cubicBezTo>
                  <a:cubicBezTo>
                    <a:pt x="8" y="83"/>
                    <a:pt x="8" y="88"/>
                    <a:pt x="10" y="91"/>
                  </a:cubicBezTo>
                  <a:cubicBezTo>
                    <a:pt x="10" y="91"/>
                    <a:pt x="9" y="93"/>
                    <a:pt x="10" y="101"/>
                  </a:cubicBezTo>
                  <a:cubicBezTo>
                    <a:pt x="10" y="101"/>
                    <a:pt x="10" y="102"/>
                    <a:pt x="10" y="102"/>
                  </a:cubicBezTo>
                  <a:cubicBezTo>
                    <a:pt x="11" y="103"/>
                    <a:pt x="9" y="106"/>
                    <a:pt x="11" y="115"/>
                  </a:cubicBezTo>
                  <a:cubicBezTo>
                    <a:pt x="11" y="115"/>
                    <a:pt x="10" y="126"/>
                    <a:pt x="11" y="131"/>
                  </a:cubicBezTo>
                  <a:cubicBezTo>
                    <a:pt x="12" y="131"/>
                    <a:pt x="12" y="134"/>
                    <a:pt x="12" y="134"/>
                  </a:cubicBezTo>
                  <a:cubicBezTo>
                    <a:pt x="12" y="137"/>
                    <a:pt x="14" y="139"/>
                    <a:pt x="14" y="139"/>
                  </a:cubicBezTo>
                  <a:cubicBezTo>
                    <a:pt x="15" y="140"/>
                    <a:pt x="14" y="141"/>
                    <a:pt x="12" y="143"/>
                  </a:cubicBezTo>
                  <a:cubicBezTo>
                    <a:pt x="11" y="146"/>
                    <a:pt x="13" y="150"/>
                    <a:pt x="14" y="150"/>
                  </a:cubicBezTo>
                  <a:cubicBezTo>
                    <a:pt x="15" y="151"/>
                    <a:pt x="19" y="148"/>
                    <a:pt x="19" y="146"/>
                  </a:cubicBezTo>
                  <a:cubicBezTo>
                    <a:pt x="19" y="145"/>
                    <a:pt x="19" y="143"/>
                    <a:pt x="19" y="143"/>
                  </a:cubicBezTo>
                  <a:cubicBezTo>
                    <a:pt x="19" y="143"/>
                    <a:pt x="20" y="140"/>
                    <a:pt x="21" y="140"/>
                  </a:cubicBezTo>
                  <a:cubicBezTo>
                    <a:pt x="21" y="140"/>
                    <a:pt x="22" y="140"/>
                    <a:pt x="22" y="139"/>
                  </a:cubicBezTo>
                  <a:cubicBezTo>
                    <a:pt x="23" y="139"/>
                    <a:pt x="22" y="138"/>
                    <a:pt x="22" y="137"/>
                  </a:cubicBezTo>
                  <a:cubicBezTo>
                    <a:pt x="23" y="136"/>
                    <a:pt x="23" y="134"/>
                    <a:pt x="22" y="132"/>
                  </a:cubicBezTo>
                  <a:cubicBezTo>
                    <a:pt x="22" y="130"/>
                    <a:pt x="22" y="129"/>
                    <a:pt x="22" y="126"/>
                  </a:cubicBezTo>
                  <a:cubicBezTo>
                    <a:pt x="21" y="124"/>
                    <a:pt x="21" y="122"/>
                    <a:pt x="21" y="120"/>
                  </a:cubicBezTo>
                  <a:cubicBezTo>
                    <a:pt x="20" y="112"/>
                    <a:pt x="19" y="110"/>
                    <a:pt x="20" y="110"/>
                  </a:cubicBezTo>
                  <a:cubicBezTo>
                    <a:pt x="20" y="109"/>
                    <a:pt x="20" y="104"/>
                    <a:pt x="21" y="98"/>
                  </a:cubicBezTo>
                  <a:cubicBezTo>
                    <a:pt x="21" y="93"/>
                    <a:pt x="23" y="88"/>
                    <a:pt x="23" y="88"/>
                  </a:cubicBezTo>
                  <a:cubicBezTo>
                    <a:pt x="23" y="89"/>
                    <a:pt x="24" y="92"/>
                    <a:pt x="25" y="97"/>
                  </a:cubicBezTo>
                  <a:cubicBezTo>
                    <a:pt x="25" y="100"/>
                    <a:pt x="27" y="104"/>
                    <a:pt x="27" y="105"/>
                  </a:cubicBezTo>
                  <a:cubicBezTo>
                    <a:pt x="27" y="110"/>
                    <a:pt x="28" y="115"/>
                    <a:pt x="27" y="116"/>
                  </a:cubicBezTo>
                  <a:cubicBezTo>
                    <a:pt x="26" y="120"/>
                    <a:pt x="27" y="135"/>
                    <a:pt x="28" y="142"/>
                  </a:cubicBezTo>
                  <a:cubicBezTo>
                    <a:pt x="28" y="142"/>
                    <a:pt x="27" y="143"/>
                    <a:pt x="27" y="144"/>
                  </a:cubicBezTo>
                  <a:cubicBezTo>
                    <a:pt x="27" y="145"/>
                    <a:pt x="28" y="145"/>
                    <a:pt x="28" y="145"/>
                  </a:cubicBezTo>
                  <a:cubicBezTo>
                    <a:pt x="29" y="145"/>
                    <a:pt x="30" y="145"/>
                    <a:pt x="31" y="145"/>
                  </a:cubicBezTo>
                  <a:cubicBezTo>
                    <a:pt x="33" y="145"/>
                    <a:pt x="34" y="146"/>
                    <a:pt x="35" y="146"/>
                  </a:cubicBezTo>
                  <a:cubicBezTo>
                    <a:pt x="36" y="146"/>
                    <a:pt x="39" y="150"/>
                    <a:pt x="41" y="150"/>
                  </a:cubicBezTo>
                  <a:cubicBezTo>
                    <a:pt x="43" y="151"/>
                    <a:pt x="49" y="151"/>
                    <a:pt x="49" y="149"/>
                  </a:cubicBezTo>
                  <a:cubicBezTo>
                    <a:pt x="49" y="148"/>
                    <a:pt x="47" y="148"/>
                    <a:pt x="46" y="148"/>
                  </a:cubicBezTo>
                  <a:close/>
                  <a:moveTo>
                    <a:pt x="12" y="51"/>
                  </a:moveTo>
                  <a:cubicBezTo>
                    <a:pt x="11" y="53"/>
                    <a:pt x="12" y="55"/>
                    <a:pt x="11" y="56"/>
                  </a:cubicBezTo>
                  <a:cubicBezTo>
                    <a:pt x="10" y="57"/>
                    <a:pt x="7" y="65"/>
                    <a:pt x="7" y="65"/>
                  </a:cubicBezTo>
                  <a:cubicBezTo>
                    <a:pt x="6" y="60"/>
                    <a:pt x="11" y="41"/>
                    <a:pt x="11" y="43"/>
                  </a:cubicBezTo>
                  <a:cubicBezTo>
                    <a:pt x="12" y="45"/>
                    <a:pt x="12" y="44"/>
                    <a:pt x="12" y="44"/>
                  </a:cubicBezTo>
                  <a:cubicBezTo>
                    <a:pt x="12" y="46"/>
                    <a:pt x="11" y="45"/>
                    <a:pt x="11" y="47"/>
                  </a:cubicBezTo>
                  <a:cubicBezTo>
                    <a:pt x="11" y="48"/>
                    <a:pt x="12" y="49"/>
                    <a:pt x="12" y="51"/>
                  </a:cubicBezTo>
                  <a:close/>
                  <a:moveTo>
                    <a:pt x="35" y="53"/>
                  </a:moveTo>
                  <a:cubicBezTo>
                    <a:pt x="36" y="48"/>
                    <a:pt x="38" y="42"/>
                    <a:pt x="38" y="42"/>
                  </a:cubicBezTo>
                  <a:cubicBezTo>
                    <a:pt x="38" y="41"/>
                    <a:pt x="38" y="41"/>
                    <a:pt x="38" y="41"/>
                  </a:cubicBezTo>
                  <a:cubicBezTo>
                    <a:pt x="39" y="43"/>
                    <a:pt x="43" y="48"/>
                    <a:pt x="44" y="50"/>
                  </a:cubicBezTo>
                  <a:cubicBezTo>
                    <a:pt x="44" y="50"/>
                    <a:pt x="44" y="51"/>
                    <a:pt x="44" y="52"/>
                  </a:cubicBezTo>
                  <a:cubicBezTo>
                    <a:pt x="44" y="53"/>
                    <a:pt x="45" y="54"/>
                    <a:pt x="44" y="54"/>
                  </a:cubicBezTo>
                  <a:cubicBezTo>
                    <a:pt x="43" y="55"/>
                    <a:pt x="42" y="59"/>
                    <a:pt x="42" y="59"/>
                  </a:cubicBezTo>
                  <a:cubicBezTo>
                    <a:pt x="39" y="60"/>
                    <a:pt x="39" y="61"/>
                    <a:pt x="38" y="61"/>
                  </a:cubicBezTo>
                  <a:cubicBezTo>
                    <a:pt x="37" y="61"/>
                    <a:pt x="36" y="60"/>
                    <a:pt x="36" y="57"/>
                  </a:cubicBezTo>
                  <a:cubicBezTo>
                    <a:pt x="36" y="55"/>
                    <a:pt x="35" y="53"/>
                    <a:pt x="35" y="5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7" name="Freeform 341"/>
            <p:cNvSpPr>
              <a:spLocks noEditPoints="1"/>
            </p:cNvSpPr>
            <p:nvPr/>
          </p:nvSpPr>
          <p:spPr bwMode="auto">
            <a:xfrm>
              <a:off x="3716" y="1733"/>
              <a:ext cx="43" cy="126"/>
            </a:xfrm>
            <a:custGeom>
              <a:avLst/>
              <a:gdLst>
                <a:gd name="T0" fmla="*/ 5 w 47"/>
                <a:gd name="T1" fmla="*/ 20 h 138"/>
                <a:gd name="T2" fmla="*/ 5 w 47"/>
                <a:gd name="T3" fmla="*/ 17 h 138"/>
                <a:gd name="T4" fmla="*/ 5 w 47"/>
                <a:gd name="T5" fmla="*/ 15 h 138"/>
                <a:gd name="T6" fmla="*/ 5 w 47"/>
                <a:gd name="T7" fmla="*/ 10 h 138"/>
                <a:gd name="T8" fmla="*/ 5 w 47"/>
                <a:gd name="T9" fmla="*/ 9 h 138"/>
                <a:gd name="T10" fmla="*/ 6 w 47"/>
                <a:gd name="T11" fmla="*/ 9 h 138"/>
                <a:gd name="T12" fmla="*/ 6 w 47"/>
                <a:gd name="T13" fmla="*/ 9 h 138"/>
                <a:gd name="T14" fmla="*/ 7 w 47"/>
                <a:gd name="T15" fmla="*/ 5 h 138"/>
                <a:gd name="T16" fmla="*/ 5 w 47"/>
                <a:gd name="T17" fmla="*/ 5 h 138"/>
                <a:gd name="T18" fmla="*/ 5 w 47"/>
                <a:gd name="T19" fmla="*/ 5 h 138"/>
                <a:gd name="T20" fmla="*/ 5 w 47"/>
                <a:gd name="T21" fmla="*/ 1 h 138"/>
                <a:gd name="T22" fmla="*/ 5 w 47"/>
                <a:gd name="T23" fmla="*/ 5 h 138"/>
                <a:gd name="T24" fmla="*/ 5 w 47"/>
                <a:gd name="T25" fmla="*/ 5 h 138"/>
                <a:gd name="T26" fmla="*/ 1 w 47"/>
                <a:gd name="T27" fmla="*/ 8 h 138"/>
                <a:gd name="T28" fmla="*/ 1 w 47"/>
                <a:gd name="T29" fmla="*/ 10 h 138"/>
                <a:gd name="T30" fmla="*/ 2 w 47"/>
                <a:gd name="T31" fmla="*/ 13 h 138"/>
                <a:gd name="T32" fmla="*/ 5 w 47"/>
                <a:gd name="T33" fmla="*/ 13 h 138"/>
                <a:gd name="T34" fmla="*/ 5 w 47"/>
                <a:gd name="T35" fmla="*/ 12 h 138"/>
                <a:gd name="T36" fmla="*/ 5 w 47"/>
                <a:gd name="T37" fmla="*/ 12 h 138"/>
                <a:gd name="T38" fmla="*/ 5 w 47"/>
                <a:gd name="T39" fmla="*/ 14 h 138"/>
                <a:gd name="T40" fmla="*/ 5 w 47"/>
                <a:gd name="T41" fmla="*/ 16 h 138"/>
                <a:gd name="T42" fmla="*/ 5 w 47"/>
                <a:gd name="T43" fmla="*/ 18 h 138"/>
                <a:gd name="T44" fmla="*/ 5 w 47"/>
                <a:gd name="T45" fmla="*/ 20 h 138"/>
                <a:gd name="T46" fmla="*/ 5 w 47"/>
                <a:gd name="T47" fmla="*/ 20 h 138"/>
                <a:gd name="T48" fmla="*/ 5 w 47"/>
                <a:gd name="T49" fmla="*/ 19 h 138"/>
                <a:gd name="T50" fmla="*/ 5 w 47"/>
                <a:gd name="T51" fmla="*/ 19 h 138"/>
                <a:gd name="T52" fmla="*/ 5 w 47"/>
                <a:gd name="T53" fmla="*/ 17 h 138"/>
                <a:gd name="T54" fmla="*/ 5 w 47"/>
                <a:gd name="T55" fmla="*/ 15 h 138"/>
                <a:gd name="T56" fmla="*/ 5 w 47"/>
                <a:gd name="T57" fmla="*/ 13 h 138"/>
                <a:gd name="T58" fmla="*/ 5 w 47"/>
                <a:gd name="T59" fmla="*/ 14 h 138"/>
                <a:gd name="T60" fmla="*/ 5 w 47"/>
                <a:gd name="T61" fmla="*/ 20 h 138"/>
                <a:gd name="T62" fmla="*/ 5 w 47"/>
                <a:gd name="T63" fmla="*/ 20 h 138"/>
                <a:gd name="T64" fmla="*/ 5 w 47"/>
                <a:gd name="T65" fmla="*/ 20 h 138"/>
                <a:gd name="T66" fmla="*/ 7 w 47"/>
                <a:gd name="T67" fmla="*/ 20 h 138"/>
                <a:gd name="T68" fmla="*/ 5 w 47"/>
                <a:gd name="T69" fmla="*/ 6 h 138"/>
                <a:gd name="T70" fmla="*/ 5 w 47"/>
                <a:gd name="T71" fmla="*/ 9 h 138"/>
                <a:gd name="T72" fmla="*/ 5 w 47"/>
                <a:gd name="T73" fmla="*/ 5 h 138"/>
                <a:gd name="T74" fmla="*/ 5 w 47"/>
                <a:gd name="T75" fmla="*/ 6 h 138"/>
                <a:gd name="T76" fmla="*/ 5 w 47"/>
                <a:gd name="T77" fmla="*/ 5 h 138"/>
                <a:gd name="T78" fmla="*/ 5 w 47"/>
                <a:gd name="T79" fmla="*/ 6 h 138"/>
                <a:gd name="T80" fmla="*/ 6 w 47"/>
                <a:gd name="T81" fmla="*/ 7 h 138"/>
                <a:gd name="T82" fmla="*/ 5 w 47"/>
                <a:gd name="T83" fmla="*/ 8 h 138"/>
                <a:gd name="T84" fmla="*/ 5 w 47"/>
                <a:gd name="T85" fmla="*/ 7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" h="138">
                  <a:moveTo>
                    <a:pt x="43" y="135"/>
                  </a:moveTo>
                  <a:cubicBezTo>
                    <a:pt x="41" y="134"/>
                    <a:pt x="39" y="133"/>
                    <a:pt x="39" y="133"/>
                  </a:cubicBezTo>
                  <a:cubicBezTo>
                    <a:pt x="39" y="133"/>
                    <a:pt x="39" y="133"/>
                    <a:pt x="37" y="131"/>
                  </a:cubicBezTo>
                  <a:cubicBezTo>
                    <a:pt x="36" y="131"/>
                    <a:pt x="36" y="124"/>
                    <a:pt x="34" y="117"/>
                  </a:cubicBezTo>
                  <a:cubicBezTo>
                    <a:pt x="33" y="111"/>
                    <a:pt x="35" y="112"/>
                    <a:pt x="34" y="106"/>
                  </a:cubicBezTo>
                  <a:cubicBezTo>
                    <a:pt x="34" y="104"/>
                    <a:pt x="34" y="104"/>
                    <a:pt x="35" y="98"/>
                  </a:cubicBezTo>
                  <a:cubicBezTo>
                    <a:pt x="35" y="93"/>
                    <a:pt x="35" y="93"/>
                    <a:pt x="35" y="87"/>
                  </a:cubicBezTo>
                  <a:cubicBezTo>
                    <a:pt x="36" y="74"/>
                    <a:pt x="33" y="65"/>
                    <a:pt x="34" y="63"/>
                  </a:cubicBezTo>
                  <a:cubicBezTo>
                    <a:pt x="35" y="62"/>
                    <a:pt x="35" y="61"/>
                    <a:pt x="36" y="60"/>
                  </a:cubicBezTo>
                  <a:cubicBezTo>
                    <a:pt x="36" y="59"/>
                    <a:pt x="37" y="60"/>
                    <a:pt x="39" y="60"/>
                  </a:cubicBezTo>
                  <a:cubicBezTo>
                    <a:pt x="40" y="60"/>
                    <a:pt x="39" y="62"/>
                    <a:pt x="40" y="62"/>
                  </a:cubicBezTo>
                  <a:cubicBezTo>
                    <a:pt x="41" y="63"/>
                    <a:pt x="41" y="62"/>
                    <a:pt x="42" y="59"/>
                  </a:cubicBezTo>
                  <a:cubicBezTo>
                    <a:pt x="42" y="59"/>
                    <a:pt x="42" y="59"/>
                    <a:pt x="43" y="58"/>
                  </a:cubicBezTo>
                  <a:cubicBezTo>
                    <a:pt x="43" y="57"/>
                    <a:pt x="44" y="57"/>
                    <a:pt x="44" y="56"/>
                  </a:cubicBezTo>
                  <a:cubicBezTo>
                    <a:pt x="44" y="54"/>
                    <a:pt x="47" y="50"/>
                    <a:pt x="47" y="47"/>
                  </a:cubicBezTo>
                  <a:cubicBezTo>
                    <a:pt x="47" y="44"/>
                    <a:pt x="45" y="41"/>
                    <a:pt x="45" y="41"/>
                  </a:cubicBezTo>
                  <a:cubicBezTo>
                    <a:pt x="45" y="38"/>
                    <a:pt x="44" y="39"/>
                    <a:pt x="43" y="38"/>
                  </a:cubicBezTo>
                  <a:cubicBezTo>
                    <a:pt x="39" y="30"/>
                    <a:pt x="38" y="27"/>
                    <a:pt x="36" y="26"/>
                  </a:cubicBezTo>
                  <a:cubicBezTo>
                    <a:pt x="36" y="26"/>
                    <a:pt x="34" y="23"/>
                    <a:pt x="33" y="23"/>
                  </a:cubicBezTo>
                  <a:cubicBezTo>
                    <a:pt x="32" y="22"/>
                    <a:pt x="32" y="23"/>
                    <a:pt x="32" y="23"/>
                  </a:cubicBezTo>
                  <a:cubicBezTo>
                    <a:pt x="32" y="22"/>
                    <a:pt x="32" y="20"/>
                    <a:pt x="31" y="14"/>
                  </a:cubicBezTo>
                  <a:cubicBezTo>
                    <a:pt x="29" y="6"/>
                    <a:pt x="26" y="2"/>
                    <a:pt x="25" y="1"/>
                  </a:cubicBezTo>
                  <a:cubicBezTo>
                    <a:pt x="22" y="0"/>
                    <a:pt x="23" y="1"/>
                    <a:pt x="21" y="1"/>
                  </a:cubicBezTo>
                  <a:cubicBezTo>
                    <a:pt x="19" y="1"/>
                    <a:pt x="19" y="1"/>
                    <a:pt x="15" y="8"/>
                  </a:cubicBezTo>
                  <a:cubicBezTo>
                    <a:pt x="10" y="17"/>
                    <a:pt x="13" y="22"/>
                    <a:pt x="13" y="22"/>
                  </a:cubicBezTo>
                  <a:cubicBezTo>
                    <a:pt x="13" y="22"/>
                    <a:pt x="12" y="22"/>
                    <a:pt x="11" y="24"/>
                  </a:cubicBezTo>
                  <a:cubicBezTo>
                    <a:pt x="10" y="26"/>
                    <a:pt x="11" y="23"/>
                    <a:pt x="6" y="27"/>
                  </a:cubicBezTo>
                  <a:cubicBezTo>
                    <a:pt x="5" y="28"/>
                    <a:pt x="2" y="46"/>
                    <a:pt x="1" y="52"/>
                  </a:cubicBezTo>
                  <a:cubicBezTo>
                    <a:pt x="1" y="54"/>
                    <a:pt x="0" y="54"/>
                    <a:pt x="0" y="57"/>
                  </a:cubicBezTo>
                  <a:cubicBezTo>
                    <a:pt x="0" y="59"/>
                    <a:pt x="1" y="60"/>
                    <a:pt x="1" y="61"/>
                  </a:cubicBezTo>
                  <a:cubicBezTo>
                    <a:pt x="1" y="63"/>
                    <a:pt x="1" y="70"/>
                    <a:pt x="0" y="74"/>
                  </a:cubicBezTo>
                  <a:cubicBezTo>
                    <a:pt x="0" y="76"/>
                    <a:pt x="0" y="78"/>
                    <a:pt x="2" y="81"/>
                  </a:cubicBezTo>
                  <a:cubicBezTo>
                    <a:pt x="3" y="81"/>
                    <a:pt x="6" y="83"/>
                    <a:pt x="6" y="82"/>
                  </a:cubicBezTo>
                  <a:cubicBezTo>
                    <a:pt x="6" y="81"/>
                    <a:pt x="5" y="82"/>
                    <a:pt x="5" y="80"/>
                  </a:cubicBezTo>
                  <a:cubicBezTo>
                    <a:pt x="5" y="79"/>
                    <a:pt x="5" y="78"/>
                    <a:pt x="5" y="77"/>
                  </a:cubicBezTo>
                  <a:cubicBezTo>
                    <a:pt x="5" y="77"/>
                    <a:pt x="6" y="78"/>
                    <a:pt x="6" y="78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7" y="81"/>
                    <a:pt x="7" y="75"/>
                    <a:pt x="7" y="75"/>
                  </a:cubicBezTo>
                  <a:cubicBezTo>
                    <a:pt x="7" y="75"/>
                    <a:pt x="8" y="80"/>
                    <a:pt x="9" y="83"/>
                  </a:cubicBezTo>
                  <a:cubicBezTo>
                    <a:pt x="9" y="83"/>
                    <a:pt x="8" y="85"/>
                    <a:pt x="9" y="92"/>
                  </a:cubicBezTo>
                  <a:cubicBezTo>
                    <a:pt x="9" y="92"/>
                    <a:pt x="9" y="93"/>
                    <a:pt x="9" y="94"/>
                  </a:cubicBezTo>
                  <a:cubicBezTo>
                    <a:pt x="10" y="94"/>
                    <a:pt x="9" y="97"/>
                    <a:pt x="10" y="105"/>
                  </a:cubicBezTo>
                  <a:cubicBezTo>
                    <a:pt x="10" y="105"/>
                    <a:pt x="9" y="115"/>
                    <a:pt x="10" y="120"/>
                  </a:cubicBezTo>
                  <a:cubicBezTo>
                    <a:pt x="11" y="120"/>
                    <a:pt x="11" y="122"/>
                    <a:pt x="11" y="123"/>
                  </a:cubicBezTo>
                  <a:cubicBezTo>
                    <a:pt x="11" y="125"/>
                    <a:pt x="12" y="127"/>
                    <a:pt x="13" y="127"/>
                  </a:cubicBezTo>
                  <a:cubicBezTo>
                    <a:pt x="13" y="128"/>
                    <a:pt x="12" y="129"/>
                    <a:pt x="11" y="131"/>
                  </a:cubicBezTo>
                  <a:cubicBezTo>
                    <a:pt x="10" y="133"/>
                    <a:pt x="12" y="137"/>
                    <a:pt x="13" y="138"/>
                  </a:cubicBezTo>
                  <a:cubicBezTo>
                    <a:pt x="13" y="138"/>
                    <a:pt x="17" y="135"/>
                    <a:pt x="17" y="134"/>
                  </a:cubicBezTo>
                  <a:cubicBezTo>
                    <a:pt x="18" y="133"/>
                    <a:pt x="18" y="131"/>
                    <a:pt x="18" y="131"/>
                  </a:cubicBezTo>
                  <a:cubicBezTo>
                    <a:pt x="18" y="131"/>
                    <a:pt x="18" y="128"/>
                    <a:pt x="19" y="128"/>
                  </a:cubicBezTo>
                  <a:cubicBezTo>
                    <a:pt x="19" y="128"/>
                    <a:pt x="20" y="128"/>
                    <a:pt x="20" y="127"/>
                  </a:cubicBezTo>
                  <a:cubicBezTo>
                    <a:pt x="21" y="127"/>
                    <a:pt x="20" y="127"/>
                    <a:pt x="21" y="126"/>
                  </a:cubicBezTo>
                  <a:cubicBezTo>
                    <a:pt x="21" y="124"/>
                    <a:pt x="21" y="123"/>
                    <a:pt x="20" y="121"/>
                  </a:cubicBezTo>
                  <a:cubicBezTo>
                    <a:pt x="20" y="119"/>
                    <a:pt x="20" y="118"/>
                    <a:pt x="20" y="115"/>
                  </a:cubicBezTo>
                  <a:cubicBezTo>
                    <a:pt x="20" y="114"/>
                    <a:pt x="20" y="112"/>
                    <a:pt x="19" y="110"/>
                  </a:cubicBezTo>
                  <a:cubicBezTo>
                    <a:pt x="19" y="102"/>
                    <a:pt x="18" y="101"/>
                    <a:pt x="18" y="100"/>
                  </a:cubicBezTo>
                  <a:cubicBezTo>
                    <a:pt x="18" y="99"/>
                    <a:pt x="19" y="95"/>
                    <a:pt x="19" y="90"/>
                  </a:cubicBezTo>
                  <a:cubicBezTo>
                    <a:pt x="19" y="85"/>
                    <a:pt x="21" y="80"/>
                    <a:pt x="21" y="81"/>
                  </a:cubicBezTo>
                  <a:cubicBezTo>
                    <a:pt x="21" y="81"/>
                    <a:pt x="22" y="84"/>
                    <a:pt x="23" y="88"/>
                  </a:cubicBezTo>
                  <a:cubicBezTo>
                    <a:pt x="23" y="91"/>
                    <a:pt x="24" y="95"/>
                    <a:pt x="24" y="95"/>
                  </a:cubicBezTo>
                  <a:cubicBezTo>
                    <a:pt x="24" y="101"/>
                    <a:pt x="25" y="105"/>
                    <a:pt x="25" y="106"/>
                  </a:cubicBezTo>
                  <a:cubicBezTo>
                    <a:pt x="24" y="110"/>
                    <a:pt x="25" y="124"/>
                    <a:pt x="25" y="130"/>
                  </a:cubicBezTo>
                  <a:cubicBezTo>
                    <a:pt x="25" y="130"/>
                    <a:pt x="25" y="131"/>
                    <a:pt x="25" y="132"/>
                  </a:cubicBezTo>
                  <a:cubicBezTo>
                    <a:pt x="25" y="132"/>
                    <a:pt x="26" y="133"/>
                    <a:pt x="26" y="133"/>
                  </a:cubicBezTo>
                  <a:cubicBezTo>
                    <a:pt x="27" y="133"/>
                    <a:pt x="27" y="133"/>
                    <a:pt x="29" y="133"/>
                  </a:cubicBezTo>
                  <a:cubicBezTo>
                    <a:pt x="30" y="133"/>
                    <a:pt x="31" y="134"/>
                    <a:pt x="32" y="134"/>
                  </a:cubicBezTo>
                  <a:cubicBezTo>
                    <a:pt x="33" y="134"/>
                    <a:pt x="35" y="137"/>
                    <a:pt x="37" y="138"/>
                  </a:cubicBezTo>
                  <a:cubicBezTo>
                    <a:pt x="40" y="138"/>
                    <a:pt x="45" y="138"/>
                    <a:pt x="45" y="136"/>
                  </a:cubicBezTo>
                  <a:cubicBezTo>
                    <a:pt x="45" y="136"/>
                    <a:pt x="43" y="136"/>
                    <a:pt x="43" y="135"/>
                  </a:cubicBezTo>
                  <a:close/>
                  <a:moveTo>
                    <a:pt x="11" y="46"/>
                  </a:moveTo>
                  <a:cubicBezTo>
                    <a:pt x="10" y="48"/>
                    <a:pt x="11" y="50"/>
                    <a:pt x="10" y="51"/>
                  </a:cubicBezTo>
                  <a:cubicBezTo>
                    <a:pt x="9" y="52"/>
                    <a:pt x="7" y="59"/>
                    <a:pt x="7" y="59"/>
                  </a:cubicBezTo>
                  <a:cubicBezTo>
                    <a:pt x="6" y="54"/>
                    <a:pt x="10" y="37"/>
                    <a:pt x="10" y="3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2"/>
                    <a:pt x="10" y="41"/>
                    <a:pt x="10" y="43"/>
                  </a:cubicBezTo>
                  <a:cubicBezTo>
                    <a:pt x="10" y="44"/>
                    <a:pt x="11" y="45"/>
                    <a:pt x="11" y="46"/>
                  </a:cubicBezTo>
                  <a:close/>
                  <a:moveTo>
                    <a:pt x="32" y="48"/>
                  </a:moveTo>
                  <a:cubicBezTo>
                    <a:pt x="33" y="44"/>
                    <a:pt x="34" y="38"/>
                    <a:pt x="34" y="38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6" y="39"/>
                    <a:pt x="40" y="43"/>
                    <a:pt x="40" y="45"/>
                  </a:cubicBezTo>
                  <a:cubicBezTo>
                    <a:pt x="40" y="45"/>
                    <a:pt x="40" y="46"/>
                    <a:pt x="40" y="47"/>
                  </a:cubicBezTo>
                  <a:cubicBezTo>
                    <a:pt x="40" y="48"/>
                    <a:pt x="41" y="49"/>
                    <a:pt x="41" y="49"/>
                  </a:cubicBezTo>
                  <a:cubicBezTo>
                    <a:pt x="39" y="50"/>
                    <a:pt x="38" y="54"/>
                    <a:pt x="38" y="54"/>
                  </a:cubicBezTo>
                  <a:cubicBezTo>
                    <a:pt x="36" y="54"/>
                    <a:pt x="36" y="55"/>
                    <a:pt x="35" y="55"/>
                  </a:cubicBezTo>
                  <a:cubicBezTo>
                    <a:pt x="34" y="55"/>
                    <a:pt x="33" y="54"/>
                    <a:pt x="33" y="52"/>
                  </a:cubicBezTo>
                  <a:cubicBezTo>
                    <a:pt x="33" y="50"/>
                    <a:pt x="32" y="48"/>
                    <a:pt x="32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8" name="Freeform 342"/>
            <p:cNvSpPr>
              <a:spLocks noEditPoints="1"/>
            </p:cNvSpPr>
            <p:nvPr/>
          </p:nvSpPr>
          <p:spPr bwMode="auto">
            <a:xfrm>
              <a:off x="3536" y="1917"/>
              <a:ext cx="43" cy="126"/>
            </a:xfrm>
            <a:custGeom>
              <a:avLst/>
              <a:gdLst>
                <a:gd name="T0" fmla="*/ 5 w 47"/>
                <a:gd name="T1" fmla="*/ 20 h 138"/>
                <a:gd name="T2" fmla="*/ 5 w 47"/>
                <a:gd name="T3" fmla="*/ 17 h 138"/>
                <a:gd name="T4" fmla="*/ 5 w 47"/>
                <a:gd name="T5" fmla="*/ 15 h 138"/>
                <a:gd name="T6" fmla="*/ 5 w 47"/>
                <a:gd name="T7" fmla="*/ 10 h 138"/>
                <a:gd name="T8" fmla="*/ 5 w 47"/>
                <a:gd name="T9" fmla="*/ 9 h 138"/>
                <a:gd name="T10" fmla="*/ 6 w 47"/>
                <a:gd name="T11" fmla="*/ 9 h 138"/>
                <a:gd name="T12" fmla="*/ 6 w 47"/>
                <a:gd name="T13" fmla="*/ 9 h 138"/>
                <a:gd name="T14" fmla="*/ 7 w 47"/>
                <a:gd name="T15" fmla="*/ 5 h 138"/>
                <a:gd name="T16" fmla="*/ 5 w 47"/>
                <a:gd name="T17" fmla="*/ 5 h 138"/>
                <a:gd name="T18" fmla="*/ 5 w 47"/>
                <a:gd name="T19" fmla="*/ 5 h 138"/>
                <a:gd name="T20" fmla="*/ 5 w 47"/>
                <a:gd name="T21" fmla="*/ 1 h 138"/>
                <a:gd name="T22" fmla="*/ 5 w 47"/>
                <a:gd name="T23" fmla="*/ 5 h 138"/>
                <a:gd name="T24" fmla="*/ 5 w 47"/>
                <a:gd name="T25" fmla="*/ 5 h 138"/>
                <a:gd name="T26" fmla="*/ 2 w 47"/>
                <a:gd name="T27" fmla="*/ 8 h 138"/>
                <a:gd name="T28" fmla="*/ 1 w 47"/>
                <a:gd name="T29" fmla="*/ 10 h 138"/>
                <a:gd name="T30" fmla="*/ 3 w 47"/>
                <a:gd name="T31" fmla="*/ 13 h 138"/>
                <a:gd name="T32" fmla="*/ 5 w 47"/>
                <a:gd name="T33" fmla="*/ 13 h 138"/>
                <a:gd name="T34" fmla="*/ 5 w 47"/>
                <a:gd name="T35" fmla="*/ 12 h 138"/>
                <a:gd name="T36" fmla="*/ 5 w 47"/>
                <a:gd name="T37" fmla="*/ 12 h 138"/>
                <a:gd name="T38" fmla="*/ 5 w 47"/>
                <a:gd name="T39" fmla="*/ 14 h 138"/>
                <a:gd name="T40" fmla="*/ 5 w 47"/>
                <a:gd name="T41" fmla="*/ 16 h 138"/>
                <a:gd name="T42" fmla="*/ 5 w 47"/>
                <a:gd name="T43" fmla="*/ 18 h 138"/>
                <a:gd name="T44" fmla="*/ 5 w 47"/>
                <a:gd name="T45" fmla="*/ 20 h 138"/>
                <a:gd name="T46" fmla="*/ 5 w 47"/>
                <a:gd name="T47" fmla="*/ 20 h 138"/>
                <a:gd name="T48" fmla="*/ 5 w 47"/>
                <a:gd name="T49" fmla="*/ 19 h 138"/>
                <a:gd name="T50" fmla="*/ 5 w 47"/>
                <a:gd name="T51" fmla="*/ 19 h 138"/>
                <a:gd name="T52" fmla="*/ 5 w 47"/>
                <a:gd name="T53" fmla="*/ 17 h 138"/>
                <a:gd name="T54" fmla="*/ 5 w 47"/>
                <a:gd name="T55" fmla="*/ 15 h 138"/>
                <a:gd name="T56" fmla="*/ 5 w 47"/>
                <a:gd name="T57" fmla="*/ 13 h 138"/>
                <a:gd name="T58" fmla="*/ 5 w 47"/>
                <a:gd name="T59" fmla="*/ 15 h 138"/>
                <a:gd name="T60" fmla="*/ 5 w 47"/>
                <a:gd name="T61" fmla="*/ 20 h 138"/>
                <a:gd name="T62" fmla="*/ 5 w 47"/>
                <a:gd name="T63" fmla="*/ 20 h 138"/>
                <a:gd name="T64" fmla="*/ 5 w 47"/>
                <a:gd name="T65" fmla="*/ 20 h 138"/>
                <a:gd name="T66" fmla="*/ 7 w 47"/>
                <a:gd name="T67" fmla="*/ 20 h 138"/>
                <a:gd name="T68" fmla="*/ 5 w 47"/>
                <a:gd name="T69" fmla="*/ 6 h 138"/>
                <a:gd name="T70" fmla="*/ 5 w 47"/>
                <a:gd name="T71" fmla="*/ 9 h 138"/>
                <a:gd name="T72" fmla="*/ 5 w 47"/>
                <a:gd name="T73" fmla="*/ 5 h 138"/>
                <a:gd name="T74" fmla="*/ 5 w 47"/>
                <a:gd name="T75" fmla="*/ 6 h 138"/>
                <a:gd name="T76" fmla="*/ 5 w 47"/>
                <a:gd name="T77" fmla="*/ 5 h 138"/>
                <a:gd name="T78" fmla="*/ 6 w 47"/>
                <a:gd name="T79" fmla="*/ 6 h 138"/>
                <a:gd name="T80" fmla="*/ 6 w 47"/>
                <a:gd name="T81" fmla="*/ 7 h 138"/>
                <a:gd name="T82" fmla="*/ 5 w 47"/>
                <a:gd name="T83" fmla="*/ 8 h 138"/>
                <a:gd name="T84" fmla="*/ 5 w 47"/>
                <a:gd name="T85" fmla="*/ 7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" h="138">
                  <a:moveTo>
                    <a:pt x="43" y="135"/>
                  </a:moveTo>
                  <a:cubicBezTo>
                    <a:pt x="41" y="134"/>
                    <a:pt x="39" y="133"/>
                    <a:pt x="39" y="133"/>
                  </a:cubicBezTo>
                  <a:cubicBezTo>
                    <a:pt x="39" y="133"/>
                    <a:pt x="39" y="133"/>
                    <a:pt x="37" y="131"/>
                  </a:cubicBezTo>
                  <a:cubicBezTo>
                    <a:pt x="37" y="131"/>
                    <a:pt x="36" y="124"/>
                    <a:pt x="35" y="117"/>
                  </a:cubicBezTo>
                  <a:cubicBezTo>
                    <a:pt x="33" y="111"/>
                    <a:pt x="35" y="113"/>
                    <a:pt x="35" y="106"/>
                  </a:cubicBezTo>
                  <a:cubicBezTo>
                    <a:pt x="34" y="104"/>
                    <a:pt x="34" y="104"/>
                    <a:pt x="35" y="99"/>
                  </a:cubicBezTo>
                  <a:cubicBezTo>
                    <a:pt x="36" y="93"/>
                    <a:pt x="36" y="93"/>
                    <a:pt x="36" y="87"/>
                  </a:cubicBezTo>
                  <a:cubicBezTo>
                    <a:pt x="36" y="74"/>
                    <a:pt x="34" y="65"/>
                    <a:pt x="35" y="63"/>
                  </a:cubicBezTo>
                  <a:cubicBezTo>
                    <a:pt x="35" y="62"/>
                    <a:pt x="35" y="62"/>
                    <a:pt x="36" y="60"/>
                  </a:cubicBezTo>
                  <a:cubicBezTo>
                    <a:pt x="36" y="59"/>
                    <a:pt x="37" y="60"/>
                    <a:pt x="40" y="60"/>
                  </a:cubicBezTo>
                  <a:cubicBezTo>
                    <a:pt x="40" y="60"/>
                    <a:pt x="40" y="62"/>
                    <a:pt x="40" y="62"/>
                  </a:cubicBezTo>
                  <a:cubicBezTo>
                    <a:pt x="41" y="63"/>
                    <a:pt x="41" y="62"/>
                    <a:pt x="42" y="59"/>
                  </a:cubicBezTo>
                  <a:cubicBezTo>
                    <a:pt x="42" y="59"/>
                    <a:pt x="43" y="59"/>
                    <a:pt x="43" y="58"/>
                  </a:cubicBezTo>
                  <a:cubicBezTo>
                    <a:pt x="44" y="57"/>
                    <a:pt x="44" y="57"/>
                    <a:pt x="44" y="56"/>
                  </a:cubicBezTo>
                  <a:cubicBezTo>
                    <a:pt x="45" y="54"/>
                    <a:pt x="47" y="50"/>
                    <a:pt x="47" y="47"/>
                  </a:cubicBezTo>
                  <a:cubicBezTo>
                    <a:pt x="47" y="44"/>
                    <a:pt x="45" y="41"/>
                    <a:pt x="45" y="41"/>
                  </a:cubicBezTo>
                  <a:cubicBezTo>
                    <a:pt x="45" y="38"/>
                    <a:pt x="45" y="39"/>
                    <a:pt x="44" y="38"/>
                  </a:cubicBezTo>
                  <a:cubicBezTo>
                    <a:pt x="40" y="30"/>
                    <a:pt x="38" y="27"/>
                    <a:pt x="36" y="26"/>
                  </a:cubicBezTo>
                  <a:cubicBezTo>
                    <a:pt x="36" y="26"/>
                    <a:pt x="34" y="24"/>
                    <a:pt x="34" y="23"/>
                  </a:cubicBezTo>
                  <a:cubicBezTo>
                    <a:pt x="32" y="22"/>
                    <a:pt x="32" y="23"/>
                    <a:pt x="32" y="23"/>
                  </a:cubicBezTo>
                  <a:cubicBezTo>
                    <a:pt x="32" y="22"/>
                    <a:pt x="32" y="20"/>
                    <a:pt x="31" y="14"/>
                  </a:cubicBezTo>
                  <a:cubicBezTo>
                    <a:pt x="30" y="6"/>
                    <a:pt x="27" y="2"/>
                    <a:pt x="25" y="1"/>
                  </a:cubicBezTo>
                  <a:cubicBezTo>
                    <a:pt x="23" y="0"/>
                    <a:pt x="23" y="1"/>
                    <a:pt x="21" y="1"/>
                  </a:cubicBezTo>
                  <a:cubicBezTo>
                    <a:pt x="20" y="1"/>
                    <a:pt x="19" y="1"/>
                    <a:pt x="15" y="8"/>
                  </a:cubicBezTo>
                  <a:cubicBezTo>
                    <a:pt x="11" y="17"/>
                    <a:pt x="14" y="22"/>
                    <a:pt x="14" y="22"/>
                  </a:cubicBezTo>
                  <a:cubicBezTo>
                    <a:pt x="14" y="22"/>
                    <a:pt x="13" y="22"/>
                    <a:pt x="12" y="24"/>
                  </a:cubicBezTo>
                  <a:cubicBezTo>
                    <a:pt x="10" y="26"/>
                    <a:pt x="11" y="23"/>
                    <a:pt x="7" y="27"/>
                  </a:cubicBezTo>
                  <a:cubicBezTo>
                    <a:pt x="5" y="28"/>
                    <a:pt x="2" y="46"/>
                    <a:pt x="2" y="52"/>
                  </a:cubicBezTo>
                  <a:cubicBezTo>
                    <a:pt x="2" y="54"/>
                    <a:pt x="1" y="54"/>
                    <a:pt x="1" y="57"/>
                  </a:cubicBezTo>
                  <a:cubicBezTo>
                    <a:pt x="0" y="59"/>
                    <a:pt x="1" y="60"/>
                    <a:pt x="1" y="61"/>
                  </a:cubicBezTo>
                  <a:cubicBezTo>
                    <a:pt x="2" y="63"/>
                    <a:pt x="1" y="70"/>
                    <a:pt x="1" y="74"/>
                  </a:cubicBezTo>
                  <a:cubicBezTo>
                    <a:pt x="1" y="76"/>
                    <a:pt x="1" y="78"/>
                    <a:pt x="3" y="81"/>
                  </a:cubicBezTo>
                  <a:cubicBezTo>
                    <a:pt x="3" y="81"/>
                    <a:pt x="6" y="83"/>
                    <a:pt x="6" y="82"/>
                  </a:cubicBezTo>
                  <a:cubicBezTo>
                    <a:pt x="7" y="82"/>
                    <a:pt x="6" y="82"/>
                    <a:pt x="5" y="80"/>
                  </a:cubicBezTo>
                  <a:cubicBezTo>
                    <a:pt x="5" y="79"/>
                    <a:pt x="5" y="78"/>
                    <a:pt x="5" y="78"/>
                  </a:cubicBezTo>
                  <a:cubicBezTo>
                    <a:pt x="5" y="77"/>
                    <a:pt x="6" y="78"/>
                    <a:pt x="6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7" y="81"/>
                    <a:pt x="8" y="75"/>
                    <a:pt x="8" y="75"/>
                  </a:cubicBezTo>
                  <a:cubicBezTo>
                    <a:pt x="8" y="75"/>
                    <a:pt x="8" y="80"/>
                    <a:pt x="9" y="83"/>
                  </a:cubicBezTo>
                  <a:cubicBezTo>
                    <a:pt x="9" y="83"/>
                    <a:pt x="8" y="85"/>
                    <a:pt x="9" y="92"/>
                  </a:cubicBezTo>
                  <a:cubicBezTo>
                    <a:pt x="9" y="92"/>
                    <a:pt x="9" y="93"/>
                    <a:pt x="10" y="94"/>
                  </a:cubicBezTo>
                  <a:cubicBezTo>
                    <a:pt x="10" y="94"/>
                    <a:pt x="9" y="97"/>
                    <a:pt x="10" y="105"/>
                  </a:cubicBezTo>
                  <a:cubicBezTo>
                    <a:pt x="11" y="105"/>
                    <a:pt x="9" y="115"/>
                    <a:pt x="11" y="120"/>
                  </a:cubicBezTo>
                  <a:cubicBezTo>
                    <a:pt x="11" y="120"/>
                    <a:pt x="11" y="122"/>
                    <a:pt x="11" y="123"/>
                  </a:cubicBezTo>
                  <a:cubicBezTo>
                    <a:pt x="11" y="125"/>
                    <a:pt x="13" y="127"/>
                    <a:pt x="13" y="127"/>
                  </a:cubicBezTo>
                  <a:cubicBezTo>
                    <a:pt x="14" y="128"/>
                    <a:pt x="13" y="129"/>
                    <a:pt x="12" y="131"/>
                  </a:cubicBezTo>
                  <a:cubicBezTo>
                    <a:pt x="10" y="133"/>
                    <a:pt x="12" y="137"/>
                    <a:pt x="13" y="138"/>
                  </a:cubicBezTo>
                  <a:cubicBezTo>
                    <a:pt x="14" y="138"/>
                    <a:pt x="17" y="135"/>
                    <a:pt x="18" y="134"/>
                  </a:cubicBezTo>
                  <a:cubicBezTo>
                    <a:pt x="18" y="133"/>
                    <a:pt x="18" y="131"/>
                    <a:pt x="18" y="131"/>
                  </a:cubicBezTo>
                  <a:cubicBezTo>
                    <a:pt x="18" y="131"/>
                    <a:pt x="18" y="128"/>
                    <a:pt x="19" y="128"/>
                  </a:cubicBezTo>
                  <a:cubicBezTo>
                    <a:pt x="20" y="128"/>
                    <a:pt x="21" y="128"/>
                    <a:pt x="21" y="127"/>
                  </a:cubicBezTo>
                  <a:cubicBezTo>
                    <a:pt x="21" y="127"/>
                    <a:pt x="21" y="127"/>
                    <a:pt x="21" y="126"/>
                  </a:cubicBezTo>
                  <a:cubicBezTo>
                    <a:pt x="21" y="124"/>
                    <a:pt x="21" y="123"/>
                    <a:pt x="21" y="121"/>
                  </a:cubicBezTo>
                  <a:cubicBezTo>
                    <a:pt x="20" y="119"/>
                    <a:pt x="21" y="118"/>
                    <a:pt x="20" y="116"/>
                  </a:cubicBezTo>
                  <a:cubicBezTo>
                    <a:pt x="20" y="114"/>
                    <a:pt x="20" y="112"/>
                    <a:pt x="19" y="110"/>
                  </a:cubicBezTo>
                  <a:cubicBezTo>
                    <a:pt x="19" y="102"/>
                    <a:pt x="18" y="101"/>
                    <a:pt x="18" y="100"/>
                  </a:cubicBezTo>
                  <a:cubicBezTo>
                    <a:pt x="19" y="99"/>
                    <a:pt x="19" y="95"/>
                    <a:pt x="20" y="90"/>
                  </a:cubicBezTo>
                  <a:cubicBezTo>
                    <a:pt x="20" y="85"/>
                    <a:pt x="21" y="80"/>
                    <a:pt x="21" y="81"/>
                  </a:cubicBezTo>
                  <a:cubicBezTo>
                    <a:pt x="21" y="81"/>
                    <a:pt x="22" y="84"/>
                    <a:pt x="23" y="88"/>
                  </a:cubicBezTo>
                  <a:cubicBezTo>
                    <a:pt x="23" y="91"/>
                    <a:pt x="25" y="95"/>
                    <a:pt x="25" y="96"/>
                  </a:cubicBezTo>
                  <a:cubicBezTo>
                    <a:pt x="25" y="101"/>
                    <a:pt x="26" y="105"/>
                    <a:pt x="25" y="106"/>
                  </a:cubicBezTo>
                  <a:cubicBezTo>
                    <a:pt x="25" y="110"/>
                    <a:pt x="25" y="124"/>
                    <a:pt x="26" y="130"/>
                  </a:cubicBezTo>
                  <a:cubicBezTo>
                    <a:pt x="26" y="130"/>
                    <a:pt x="25" y="131"/>
                    <a:pt x="25" y="132"/>
                  </a:cubicBezTo>
                  <a:cubicBezTo>
                    <a:pt x="26" y="132"/>
                    <a:pt x="26" y="133"/>
                    <a:pt x="26" y="133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30" y="133"/>
                    <a:pt x="32" y="134"/>
                    <a:pt x="32" y="134"/>
                  </a:cubicBezTo>
                  <a:cubicBezTo>
                    <a:pt x="34" y="134"/>
                    <a:pt x="36" y="137"/>
                    <a:pt x="38" y="138"/>
                  </a:cubicBezTo>
                  <a:cubicBezTo>
                    <a:pt x="40" y="138"/>
                    <a:pt x="46" y="138"/>
                    <a:pt x="45" y="136"/>
                  </a:cubicBezTo>
                  <a:cubicBezTo>
                    <a:pt x="45" y="136"/>
                    <a:pt x="44" y="136"/>
                    <a:pt x="43" y="135"/>
                  </a:cubicBezTo>
                  <a:close/>
                  <a:moveTo>
                    <a:pt x="11" y="46"/>
                  </a:moveTo>
                  <a:cubicBezTo>
                    <a:pt x="10" y="48"/>
                    <a:pt x="12" y="50"/>
                    <a:pt x="11" y="51"/>
                  </a:cubicBezTo>
                  <a:cubicBezTo>
                    <a:pt x="10" y="52"/>
                    <a:pt x="7" y="59"/>
                    <a:pt x="7" y="59"/>
                  </a:cubicBezTo>
                  <a:cubicBezTo>
                    <a:pt x="6" y="54"/>
                    <a:pt x="10" y="37"/>
                    <a:pt x="11" y="3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1" y="42"/>
                    <a:pt x="11" y="41"/>
                    <a:pt x="11" y="43"/>
                  </a:cubicBezTo>
                  <a:cubicBezTo>
                    <a:pt x="11" y="44"/>
                    <a:pt x="12" y="45"/>
                    <a:pt x="11" y="46"/>
                  </a:cubicBezTo>
                  <a:close/>
                  <a:moveTo>
                    <a:pt x="32" y="48"/>
                  </a:moveTo>
                  <a:cubicBezTo>
                    <a:pt x="33" y="44"/>
                    <a:pt x="35" y="38"/>
                    <a:pt x="35" y="38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9"/>
                    <a:pt x="40" y="43"/>
                    <a:pt x="41" y="45"/>
                  </a:cubicBezTo>
                  <a:cubicBezTo>
                    <a:pt x="41" y="45"/>
                    <a:pt x="41" y="46"/>
                    <a:pt x="41" y="47"/>
                  </a:cubicBezTo>
                  <a:cubicBezTo>
                    <a:pt x="41" y="48"/>
                    <a:pt x="41" y="49"/>
                    <a:pt x="41" y="49"/>
                  </a:cubicBezTo>
                  <a:cubicBezTo>
                    <a:pt x="40" y="50"/>
                    <a:pt x="39" y="54"/>
                    <a:pt x="39" y="54"/>
                  </a:cubicBezTo>
                  <a:cubicBezTo>
                    <a:pt x="36" y="54"/>
                    <a:pt x="37" y="55"/>
                    <a:pt x="35" y="55"/>
                  </a:cubicBezTo>
                  <a:cubicBezTo>
                    <a:pt x="35" y="55"/>
                    <a:pt x="34" y="54"/>
                    <a:pt x="34" y="52"/>
                  </a:cubicBezTo>
                  <a:cubicBezTo>
                    <a:pt x="33" y="50"/>
                    <a:pt x="32" y="48"/>
                    <a:pt x="32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9" name="Freeform 343"/>
            <p:cNvSpPr>
              <a:spLocks noEditPoints="1"/>
            </p:cNvSpPr>
            <p:nvPr/>
          </p:nvSpPr>
          <p:spPr bwMode="auto">
            <a:xfrm>
              <a:off x="3861" y="1781"/>
              <a:ext cx="38" cy="111"/>
            </a:xfrm>
            <a:custGeom>
              <a:avLst/>
              <a:gdLst>
                <a:gd name="T0" fmla="*/ 6 w 41"/>
                <a:gd name="T1" fmla="*/ 15 h 122"/>
                <a:gd name="T2" fmla="*/ 6 w 41"/>
                <a:gd name="T3" fmla="*/ 14 h 122"/>
                <a:gd name="T4" fmla="*/ 6 w 41"/>
                <a:gd name="T5" fmla="*/ 12 h 122"/>
                <a:gd name="T6" fmla="*/ 6 w 41"/>
                <a:gd name="T7" fmla="*/ 7 h 122"/>
                <a:gd name="T8" fmla="*/ 6 w 41"/>
                <a:gd name="T9" fmla="*/ 7 h 122"/>
                <a:gd name="T10" fmla="*/ 6 w 41"/>
                <a:gd name="T11" fmla="*/ 7 h 122"/>
                <a:gd name="T12" fmla="*/ 7 w 41"/>
                <a:gd name="T13" fmla="*/ 6 h 122"/>
                <a:gd name="T14" fmla="*/ 7 w 41"/>
                <a:gd name="T15" fmla="*/ 5 h 122"/>
                <a:gd name="T16" fmla="*/ 6 w 41"/>
                <a:gd name="T17" fmla="*/ 5 h 122"/>
                <a:gd name="T18" fmla="*/ 6 w 41"/>
                <a:gd name="T19" fmla="*/ 5 h 122"/>
                <a:gd name="T20" fmla="*/ 6 w 41"/>
                <a:gd name="T21" fmla="*/ 1 h 122"/>
                <a:gd name="T22" fmla="*/ 6 w 41"/>
                <a:gd name="T23" fmla="*/ 5 h 122"/>
                <a:gd name="T24" fmla="*/ 6 w 41"/>
                <a:gd name="T25" fmla="*/ 5 h 122"/>
                <a:gd name="T26" fmla="*/ 1 w 41"/>
                <a:gd name="T27" fmla="*/ 6 h 122"/>
                <a:gd name="T28" fmla="*/ 0 w 41"/>
                <a:gd name="T29" fmla="*/ 7 h 122"/>
                <a:gd name="T30" fmla="*/ 1 w 41"/>
                <a:gd name="T31" fmla="*/ 10 h 122"/>
                <a:gd name="T32" fmla="*/ 4 w 41"/>
                <a:gd name="T33" fmla="*/ 10 h 122"/>
                <a:gd name="T34" fmla="*/ 5 w 41"/>
                <a:gd name="T35" fmla="*/ 10 h 122"/>
                <a:gd name="T36" fmla="*/ 6 w 41"/>
                <a:gd name="T37" fmla="*/ 9 h 122"/>
                <a:gd name="T38" fmla="*/ 6 w 41"/>
                <a:gd name="T39" fmla="*/ 12 h 122"/>
                <a:gd name="T40" fmla="*/ 6 w 41"/>
                <a:gd name="T41" fmla="*/ 13 h 122"/>
                <a:gd name="T42" fmla="*/ 6 w 41"/>
                <a:gd name="T43" fmla="*/ 15 h 122"/>
                <a:gd name="T44" fmla="*/ 6 w 41"/>
                <a:gd name="T45" fmla="*/ 15 h 122"/>
                <a:gd name="T46" fmla="*/ 6 w 41"/>
                <a:gd name="T47" fmla="*/ 15 h 122"/>
                <a:gd name="T48" fmla="*/ 6 w 41"/>
                <a:gd name="T49" fmla="*/ 15 h 122"/>
                <a:gd name="T50" fmla="*/ 6 w 41"/>
                <a:gd name="T51" fmla="*/ 15 h 122"/>
                <a:gd name="T52" fmla="*/ 6 w 41"/>
                <a:gd name="T53" fmla="*/ 14 h 122"/>
                <a:gd name="T54" fmla="*/ 6 w 41"/>
                <a:gd name="T55" fmla="*/ 12 h 122"/>
                <a:gd name="T56" fmla="*/ 6 w 41"/>
                <a:gd name="T57" fmla="*/ 10 h 122"/>
                <a:gd name="T58" fmla="*/ 6 w 41"/>
                <a:gd name="T59" fmla="*/ 12 h 122"/>
                <a:gd name="T60" fmla="*/ 6 w 41"/>
                <a:gd name="T61" fmla="*/ 15 h 122"/>
                <a:gd name="T62" fmla="*/ 6 w 41"/>
                <a:gd name="T63" fmla="*/ 15 h 122"/>
                <a:gd name="T64" fmla="*/ 6 w 41"/>
                <a:gd name="T65" fmla="*/ 15 h 122"/>
                <a:gd name="T66" fmla="*/ 7 w 41"/>
                <a:gd name="T67" fmla="*/ 16 h 122"/>
                <a:gd name="T68" fmla="*/ 6 w 41"/>
                <a:gd name="T69" fmla="*/ 5 h 122"/>
                <a:gd name="T70" fmla="*/ 5 w 41"/>
                <a:gd name="T71" fmla="*/ 7 h 122"/>
                <a:gd name="T72" fmla="*/ 6 w 41"/>
                <a:gd name="T73" fmla="*/ 5 h 122"/>
                <a:gd name="T74" fmla="*/ 6 w 41"/>
                <a:gd name="T75" fmla="*/ 5 h 122"/>
                <a:gd name="T76" fmla="*/ 6 w 41"/>
                <a:gd name="T77" fmla="*/ 5 h 122"/>
                <a:gd name="T78" fmla="*/ 6 w 41"/>
                <a:gd name="T79" fmla="*/ 5 h 122"/>
                <a:gd name="T80" fmla="*/ 6 w 41"/>
                <a:gd name="T81" fmla="*/ 5 h 122"/>
                <a:gd name="T82" fmla="*/ 6 w 41"/>
                <a:gd name="T83" fmla="*/ 6 h 122"/>
                <a:gd name="T84" fmla="*/ 6 w 41"/>
                <a:gd name="T85" fmla="*/ 5 h 12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1" h="122">
                  <a:moveTo>
                    <a:pt x="37" y="119"/>
                  </a:moveTo>
                  <a:cubicBezTo>
                    <a:pt x="35" y="118"/>
                    <a:pt x="34" y="117"/>
                    <a:pt x="34" y="117"/>
                  </a:cubicBezTo>
                  <a:cubicBezTo>
                    <a:pt x="34" y="117"/>
                    <a:pt x="34" y="117"/>
                    <a:pt x="32" y="116"/>
                  </a:cubicBezTo>
                  <a:cubicBezTo>
                    <a:pt x="32" y="115"/>
                    <a:pt x="31" y="110"/>
                    <a:pt x="30" y="104"/>
                  </a:cubicBezTo>
                  <a:cubicBezTo>
                    <a:pt x="28" y="98"/>
                    <a:pt x="30" y="99"/>
                    <a:pt x="30" y="94"/>
                  </a:cubicBezTo>
                  <a:cubicBezTo>
                    <a:pt x="29" y="92"/>
                    <a:pt x="29" y="92"/>
                    <a:pt x="30" y="87"/>
                  </a:cubicBezTo>
                  <a:cubicBezTo>
                    <a:pt x="31" y="82"/>
                    <a:pt x="30" y="82"/>
                    <a:pt x="31" y="77"/>
                  </a:cubicBezTo>
                  <a:cubicBezTo>
                    <a:pt x="31" y="66"/>
                    <a:pt x="29" y="57"/>
                    <a:pt x="30" y="55"/>
                  </a:cubicBezTo>
                  <a:cubicBezTo>
                    <a:pt x="30" y="54"/>
                    <a:pt x="30" y="54"/>
                    <a:pt x="31" y="53"/>
                  </a:cubicBezTo>
                  <a:cubicBezTo>
                    <a:pt x="31" y="52"/>
                    <a:pt x="32" y="53"/>
                    <a:pt x="34" y="53"/>
                  </a:cubicBezTo>
                  <a:cubicBezTo>
                    <a:pt x="34" y="53"/>
                    <a:pt x="34" y="55"/>
                    <a:pt x="34" y="55"/>
                  </a:cubicBezTo>
                  <a:cubicBezTo>
                    <a:pt x="35" y="55"/>
                    <a:pt x="36" y="54"/>
                    <a:pt x="36" y="52"/>
                  </a:cubicBezTo>
                  <a:cubicBezTo>
                    <a:pt x="36" y="52"/>
                    <a:pt x="37" y="52"/>
                    <a:pt x="37" y="51"/>
                  </a:cubicBezTo>
                  <a:cubicBezTo>
                    <a:pt x="38" y="50"/>
                    <a:pt x="38" y="50"/>
                    <a:pt x="38" y="49"/>
                  </a:cubicBezTo>
                  <a:cubicBezTo>
                    <a:pt x="39" y="47"/>
                    <a:pt x="41" y="44"/>
                    <a:pt x="41" y="41"/>
                  </a:cubicBezTo>
                  <a:cubicBezTo>
                    <a:pt x="41" y="39"/>
                    <a:pt x="39" y="36"/>
                    <a:pt x="39" y="36"/>
                  </a:cubicBezTo>
                  <a:cubicBezTo>
                    <a:pt x="39" y="34"/>
                    <a:pt x="39" y="35"/>
                    <a:pt x="38" y="33"/>
                  </a:cubicBezTo>
                  <a:cubicBezTo>
                    <a:pt x="34" y="27"/>
                    <a:pt x="33" y="24"/>
                    <a:pt x="31" y="23"/>
                  </a:cubicBezTo>
                  <a:cubicBezTo>
                    <a:pt x="31" y="23"/>
                    <a:pt x="29" y="21"/>
                    <a:pt x="29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17"/>
                    <a:pt x="27" y="12"/>
                  </a:cubicBezTo>
                  <a:cubicBezTo>
                    <a:pt x="25" y="5"/>
                    <a:pt x="23" y="2"/>
                    <a:pt x="22" y="1"/>
                  </a:cubicBezTo>
                  <a:cubicBezTo>
                    <a:pt x="19" y="0"/>
                    <a:pt x="20" y="1"/>
                    <a:pt x="18" y="1"/>
                  </a:cubicBezTo>
                  <a:cubicBezTo>
                    <a:pt x="17" y="1"/>
                    <a:pt x="16" y="1"/>
                    <a:pt x="13" y="7"/>
                  </a:cubicBezTo>
                  <a:cubicBezTo>
                    <a:pt x="9" y="15"/>
                    <a:pt x="11" y="19"/>
                    <a:pt x="11" y="19"/>
                  </a:cubicBezTo>
                  <a:cubicBezTo>
                    <a:pt x="11" y="20"/>
                    <a:pt x="10" y="20"/>
                    <a:pt x="9" y="21"/>
                  </a:cubicBezTo>
                  <a:cubicBezTo>
                    <a:pt x="8" y="23"/>
                    <a:pt x="9" y="20"/>
                    <a:pt x="5" y="24"/>
                  </a:cubicBezTo>
                  <a:cubicBezTo>
                    <a:pt x="4" y="25"/>
                    <a:pt x="1" y="40"/>
                    <a:pt x="1" y="46"/>
                  </a:cubicBezTo>
                  <a:cubicBezTo>
                    <a:pt x="1" y="47"/>
                    <a:pt x="0" y="47"/>
                    <a:pt x="0" y="50"/>
                  </a:cubicBezTo>
                  <a:cubicBezTo>
                    <a:pt x="0" y="52"/>
                    <a:pt x="0" y="53"/>
                    <a:pt x="0" y="54"/>
                  </a:cubicBezTo>
                  <a:cubicBezTo>
                    <a:pt x="1" y="56"/>
                    <a:pt x="0" y="61"/>
                    <a:pt x="0" y="66"/>
                  </a:cubicBezTo>
                  <a:cubicBezTo>
                    <a:pt x="0" y="67"/>
                    <a:pt x="0" y="69"/>
                    <a:pt x="1" y="71"/>
                  </a:cubicBezTo>
                  <a:cubicBezTo>
                    <a:pt x="2" y="72"/>
                    <a:pt x="5" y="73"/>
                    <a:pt x="5" y="73"/>
                  </a:cubicBezTo>
                  <a:cubicBezTo>
                    <a:pt x="5" y="72"/>
                    <a:pt x="4" y="72"/>
                    <a:pt x="4" y="71"/>
                  </a:cubicBezTo>
                  <a:cubicBezTo>
                    <a:pt x="4" y="70"/>
                    <a:pt x="4" y="69"/>
                    <a:pt x="4" y="68"/>
                  </a:cubicBezTo>
                  <a:cubicBezTo>
                    <a:pt x="4" y="68"/>
                    <a:pt x="5" y="69"/>
                    <a:pt x="5" y="69"/>
                  </a:cubicBezTo>
                  <a:cubicBezTo>
                    <a:pt x="5" y="70"/>
                    <a:pt x="4" y="71"/>
                    <a:pt x="5" y="71"/>
                  </a:cubicBezTo>
                  <a:cubicBezTo>
                    <a:pt x="6" y="71"/>
                    <a:pt x="6" y="66"/>
                    <a:pt x="6" y="66"/>
                  </a:cubicBezTo>
                  <a:cubicBezTo>
                    <a:pt x="6" y="66"/>
                    <a:pt x="6" y="71"/>
                    <a:pt x="7" y="73"/>
                  </a:cubicBezTo>
                  <a:cubicBezTo>
                    <a:pt x="7" y="74"/>
                    <a:pt x="6" y="75"/>
                    <a:pt x="7" y="81"/>
                  </a:cubicBezTo>
                  <a:cubicBezTo>
                    <a:pt x="7" y="82"/>
                    <a:pt x="7" y="82"/>
                    <a:pt x="8" y="83"/>
                  </a:cubicBezTo>
                  <a:cubicBezTo>
                    <a:pt x="8" y="83"/>
                    <a:pt x="7" y="85"/>
                    <a:pt x="8" y="93"/>
                  </a:cubicBezTo>
                  <a:cubicBezTo>
                    <a:pt x="8" y="93"/>
                    <a:pt x="7" y="102"/>
                    <a:pt x="9" y="105"/>
                  </a:cubicBezTo>
                  <a:cubicBezTo>
                    <a:pt x="9" y="106"/>
                    <a:pt x="9" y="108"/>
                    <a:pt x="9" y="109"/>
                  </a:cubicBezTo>
                  <a:cubicBezTo>
                    <a:pt x="9" y="111"/>
                    <a:pt x="10" y="112"/>
                    <a:pt x="11" y="112"/>
                  </a:cubicBezTo>
                  <a:cubicBezTo>
                    <a:pt x="11" y="113"/>
                    <a:pt x="11" y="114"/>
                    <a:pt x="9" y="116"/>
                  </a:cubicBezTo>
                  <a:cubicBezTo>
                    <a:pt x="8" y="118"/>
                    <a:pt x="10" y="121"/>
                    <a:pt x="11" y="122"/>
                  </a:cubicBezTo>
                  <a:cubicBezTo>
                    <a:pt x="11" y="122"/>
                    <a:pt x="15" y="119"/>
                    <a:pt x="15" y="118"/>
                  </a:cubicBezTo>
                  <a:cubicBezTo>
                    <a:pt x="15" y="117"/>
                    <a:pt x="15" y="115"/>
                    <a:pt x="15" y="115"/>
                  </a:cubicBezTo>
                  <a:cubicBezTo>
                    <a:pt x="15" y="115"/>
                    <a:pt x="15" y="113"/>
                    <a:pt x="16" y="113"/>
                  </a:cubicBezTo>
                  <a:cubicBezTo>
                    <a:pt x="17" y="113"/>
                    <a:pt x="17" y="113"/>
                    <a:pt x="18" y="112"/>
                  </a:cubicBezTo>
                  <a:cubicBezTo>
                    <a:pt x="18" y="112"/>
                    <a:pt x="18" y="112"/>
                    <a:pt x="18" y="111"/>
                  </a:cubicBezTo>
                  <a:cubicBezTo>
                    <a:pt x="18" y="110"/>
                    <a:pt x="18" y="108"/>
                    <a:pt x="17" y="107"/>
                  </a:cubicBezTo>
                  <a:cubicBezTo>
                    <a:pt x="17" y="105"/>
                    <a:pt x="17" y="104"/>
                    <a:pt x="17" y="102"/>
                  </a:cubicBezTo>
                  <a:cubicBezTo>
                    <a:pt x="17" y="100"/>
                    <a:pt x="17" y="99"/>
                    <a:pt x="16" y="97"/>
                  </a:cubicBezTo>
                  <a:cubicBezTo>
                    <a:pt x="16" y="90"/>
                    <a:pt x="15" y="89"/>
                    <a:pt x="15" y="88"/>
                  </a:cubicBezTo>
                  <a:cubicBezTo>
                    <a:pt x="16" y="88"/>
                    <a:pt x="16" y="84"/>
                    <a:pt x="16" y="79"/>
                  </a:cubicBezTo>
                  <a:cubicBezTo>
                    <a:pt x="17" y="75"/>
                    <a:pt x="18" y="71"/>
                    <a:pt x="18" y="71"/>
                  </a:cubicBezTo>
                  <a:cubicBezTo>
                    <a:pt x="18" y="71"/>
                    <a:pt x="19" y="74"/>
                    <a:pt x="19" y="78"/>
                  </a:cubicBezTo>
                  <a:cubicBezTo>
                    <a:pt x="20" y="81"/>
                    <a:pt x="21" y="84"/>
                    <a:pt x="21" y="84"/>
                  </a:cubicBezTo>
                  <a:cubicBezTo>
                    <a:pt x="21" y="89"/>
                    <a:pt x="22" y="93"/>
                    <a:pt x="22" y="94"/>
                  </a:cubicBezTo>
                  <a:cubicBezTo>
                    <a:pt x="21" y="97"/>
                    <a:pt x="21" y="109"/>
                    <a:pt x="22" y="115"/>
                  </a:cubicBezTo>
                  <a:cubicBezTo>
                    <a:pt x="22" y="115"/>
                    <a:pt x="21" y="115"/>
                    <a:pt x="22" y="116"/>
                  </a:cubicBezTo>
                  <a:cubicBezTo>
                    <a:pt x="22" y="117"/>
                    <a:pt x="22" y="117"/>
                    <a:pt x="22" y="117"/>
                  </a:cubicBezTo>
                  <a:cubicBezTo>
                    <a:pt x="23" y="117"/>
                    <a:pt x="24" y="117"/>
                    <a:pt x="25" y="117"/>
                  </a:cubicBezTo>
                  <a:cubicBezTo>
                    <a:pt x="26" y="117"/>
                    <a:pt x="27" y="118"/>
                    <a:pt x="28" y="118"/>
                  </a:cubicBezTo>
                  <a:cubicBezTo>
                    <a:pt x="29" y="118"/>
                    <a:pt x="31" y="121"/>
                    <a:pt x="33" y="121"/>
                  </a:cubicBezTo>
                  <a:cubicBezTo>
                    <a:pt x="34" y="122"/>
                    <a:pt x="40" y="122"/>
                    <a:pt x="39" y="120"/>
                  </a:cubicBezTo>
                  <a:cubicBezTo>
                    <a:pt x="39" y="120"/>
                    <a:pt x="38" y="120"/>
                    <a:pt x="37" y="119"/>
                  </a:cubicBezTo>
                  <a:close/>
                  <a:moveTo>
                    <a:pt x="9" y="41"/>
                  </a:moveTo>
                  <a:cubicBezTo>
                    <a:pt x="8" y="42"/>
                    <a:pt x="9" y="44"/>
                    <a:pt x="9" y="45"/>
                  </a:cubicBezTo>
                  <a:cubicBezTo>
                    <a:pt x="8" y="46"/>
                    <a:pt x="5" y="52"/>
                    <a:pt x="5" y="52"/>
                  </a:cubicBezTo>
                  <a:cubicBezTo>
                    <a:pt x="5" y="48"/>
                    <a:pt x="8" y="33"/>
                    <a:pt x="9" y="34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7"/>
                    <a:pt x="9" y="36"/>
                    <a:pt x="9" y="38"/>
                  </a:cubicBezTo>
                  <a:cubicBezTo>
                    <a:pt x="9" y="38"/>
                    <a:pt x="9" y="40"/>
                    <a:pt x="9" y="41"/>
                  </a:cubicBezTo>
                  <a:close/>
                  <a:moveTo>
                    <a:pt x="28" y="42"/>
                  </a:moveTo>
                  <a:cubicBezTo>
                    <a:pt x="29" y="39"/>
                    <a:pt x="30" y="34"/>
                    <a:pt x="30" y="34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1" y="34"/>
                    <a:pt x="34" y="38"/>
                    <a:pt x="35" y="40"/>
                  </a:cubicBezTo>
                  <a:cubicBezTo>
                    <a:pt x="35" y="40"/>
                    <a:pt x="35" y="40"/>
                    <a:pt x="35" y="41"/>
                  </a:cubicBezTo>
                  <a:cubicBezTo>
                    <a:pt x="35" y="42"/>
                    <a:pt x="36" y="43"/>
                    <a:pt x="35" y="43"/>
                  </a:cubicBezTo>
                  <a:cubicBezTo>
                    <a:pt x="34" y="44"/>
                    <a:pt x="33" y="47"/>
                    <a:pt x="33" y="47"/>
                  </a:cubicBezTo>
                  <a:cubicBezTo>
                    <a:pt x="31" y="48"/>
                    <a:pt x="31" y="49"/>
                    <a:pt x="30" y="49"/>
                  </a:cubicBezTo>
                  <a:cubicBezTo>
                    <a:pt x="30" y="49"/>
                    <a:pt x="29" y="48"/>
                    <a:pt x="29" y="46"/>
                  </a:cubicBezTo>
                  <a:cubicBezTo>
                    <a:pt x="29" y="44"/>
                    <a:pt x="28" y="43"/>
                    <a:pt x="28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0" name="Freeform 344"/>
            <p:cNvSpPr>
              <a:spLocks noEditPoints="1"/>
            </p:cNvSpPr>
            <p:nvPr/>
          </p:nvSpPr>
          <p:spPr bwMode="auto">
            <a:xfrm>
              <a:off x="3514" y="1837"/>
              <a:ext cx="38" cy="114"/>
            </a:xfrm>
            <a:custGeom>
              <a:avLst/>
              <a:gdLst>
                <a:gd name="T0" fmla="*/ 7 w 41"/>
                <a:gd name="T1" fmla="*/ 11 h 124"/>
                <a:gd name="T2" fmla="*/ 7 w 41"/>
                <a:gd name="T3" fmla="*/ 8 h 124"/>
                <a:gd name="T4" fmla="*/ 6 w 41"/>
                <a:gd name="T5" fmla="*/ 6 h 124"/>
                <a:gd name="T6" fmla="*/ 6 w 41"/>
                <a:gd name="T7" fmla="*/ 6 h 124"/>
                <a:gd name="T8" fmla="*/ 6 w 41"/>
                <a:gd name="T9" fmla="*/ 6 h 124"/>
                <a:gd name="T10" fmla="*/ 6 w 41"/>
                <a:gd name="T11" fmla="*/ 6 h 124"/>
                <a:gd name="T12" fmla="*/ 6 w 41"/>
                <a:gd name="T13" fmla="*/ 6 h 124"/>
                <a:gd name="T14" fmla="*/ 6 w 41"/>
                <a:gd name="T15" fmla="*/ 6 h 124"/>
                <a:gd name="T16" fmla="*/ 6 w 41"/>
                <a:gd name="T17" fmla="*/ 6 h 124"/>
                <a:gd name="T18" fmla="*/ 6 w 41"/>
                <a:gd name="T19" fmla="*/ 5 h 124"/>
                <a:gd name="T20" fmla="*/ 6 w 41"/>
                <a:gd name="T21" fmla="*/ 1 h 124"/>
                <a:gd name="T22" fmla="*/ 6 w 41"/>
                <a:gd name="T23" fmla="*/ 1 h 124"/>
                <a:gd name="T24" fmla="*/ 6 w 41"/>
                <a:gd name="T25" fmla="*/ 6 h 124"/>
                <a:gd name="T26" fmla="*/ 6 w 41"/>
                <a:gd name="T27" fmla="*/ 6 h 124"/>
                <a:gd name="T28" fmla="*/ 2 w 41"/>
                <a:gd name="T29" fmla="*/ 6 h 124"/>
                <a:gd name="T30" fmla="*/ 0 w 41"/>
                <a:gd name="T31" fmla="*/ 9 h 124"/>
                <a:gd name="T32" fmla="*/ 1 w 41"/>
                <a:gd name="T33" fmla="*/ 12 h 124"/>
                <a:gd name="T34" fmla="*/ 2 w 41"/>
                <a:gd name="T35" fmla="*/ 12 h 124"/>
                <a:gd name="T36" fmla="*/ 6 w 41"/>
                <a:gd name="T37" fmla="*/ 13 h 124"/>
                <a:gd name="T38" fmla="*/ 6 w 41"/>
                <a:gd name="T39" fmla="*/ 13 h 124"/>
                <a:gd name="T40" fmla="*/ 6 w 41"/>
                <a:gd name="T41" fmla="*/ 12 h 124"/>
                <a:gd name="T42" fmla="*/ 6 w 41"/>
                <a:gd name="T43" fmla="*/ 9 h 124"/>
                <a:gd name="T44" fmla="*/ 6 w 41"/>
                <a:gd name="T45" fmla="*/ 6 h 124"/>
                <a:gd name="T46" fmla="*/ 6 w 41"/>
                <a:gd name="T47" fmla="*/ 8 h 124"/>
                <a:gd name="T48" fmla="*/ 6 w 41"/>
                <a:gd name="T49" fmla="*/ 14 h 124"/>
                <a:gd name="T50" fmla="*/ 6 w 41"/>
                <a:gd name="T51" fmla="*/ 16 h 124"/>
                <a:gd name="T52" fmla="*/ 6 w 41"/>
                <a:gd name="T53" fmla="*/ 21 h 124"/>
                <a:gd name="T54" fmla="*/ 6 w 41"/>
                <a:gd name="T55" fmla="*/ 21 h 124"/>
                <a:gd name="T56" fmla="*/ 6 w 41"/>
                <a:gd name="T57" fmla="*/ 20 h 124"/>
                <a:gd name="T58" fmla="*/ 6 w 41"/>
                <a:gd name="T59" fmla="*/ 19 h 124"/>
                <a:gd name="T60" fmla="*/ 6 w 41"/>
                <a:gd name="T61" fmla="*/ 17 h 124"/>
                <a:gd name="T62" fmla="*/ 6 w 41"/>
                <a:gd name="T63" fmla="*/ 12 h 124"/>
                <a:gd name="T64" fmla="*/ 6 w 41"/>
                <a:gd name="T65" fmla="*/ 17 h 124"/>
                <a:gd name="T66" fmla="*/ 6 w 41"/>
                <a:gd name="T67" fmla="*/ 19 h 124"/>
                <a:gd name="T68" fmla="*/ 6 w 41"/>
                <a:gd name="T69" fmla="*/ 19 h 124"/>
                <a:gd name="T70" fmla="*/ 6 w 41"/>
                <a:gd name="T71" fmla="*/ 21 h 124"/>
                <a:gd name="T72" fmla="*/ 6 w 41"/>
                <a:gd name="T73" fmla="*/ 19 h 124"/>
                <a:gd name="T74" fmla="*/ 6 w 41"/>
                <a:gd name="T75" fmla="*/ 16 h 124"/>
                <a:gd name="T76" fmla="*/ 6 w 41"/>
                <a:gd name="T77" fmla="*/ 15 h 124"/>
                <a:gd name="T78" fmla="*/ 6 w 41"/>
                <a:gd name="T79" fmla="*/ 11 h 124"/>
                <a:gd name="T80" fmla="*/ 6 w 41"/>
                <a:gd name="T81" fmla="*/ 12 h 124"/>
                <a:gd name="T82" fmla="*/ 6 w 41"/>
                <a:gd name="T83" fmla="*/ 13 h 124"/>
                <a:gd name="T84" fmla="*/ 7 w 41"/>
                <a:gd name="T85" fmla="*/ 13 h 124"/>
                <a:gd name="T86" fmla="*/ 8 w 41"/>
                <a:gd name="T87" fmla="*/ 11 h 124"/>
                <a:gd name="T88" fmla="*/ 6 w 41"/>
                <a:gd name="T89" fmla="*/ 12 h 12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4">
                  <a:moveTo>
                    <a:pt x="40" y="62"/>
                  </a:moveTo>
                  <a:cubicBezTo>
                    <a:pt x="40" y="60"/>
                    <a:pt x="39" y="59"/>
                    <a:pt x="39" y="59"/>
                  </a:cubicBezTo>
                  <a:cubicBezTo>
                    <a:pt x="39" y="55"/>
                    <a:pt x="38" y="56"/>
                    <a:pt x="38" y="54"/>
                  </a:cubicBezTo>
                  <a:cubicBezTo>
                    <a:pt x="38" y="50"/>
                    <a:pt x="37" y="49"/>
                    <a:pt x="37" y="48"/>
                  </a:cubicBezTo>
                  <a:cubicBezTo>
                    <a:pt x="38" y="47"/>
                    <a:pt x="37" y="45"/>
                    <a:pt x="37" y="43"/>
                  </a:cubicBezTo>
                  <a:cubicBezTo>
                    <a:pt x="37" y="41"/>
                    <a:pt x="36" y="39"/>
                    <a:pt x="36" y="38"/>
                  </a:cubicBezTo>
                  <a:cubicBezTo>
                    <a:pt x="36" y="37"/>
                    <a:pt x="34" y="30"/>
                    <a:pt x="34" y="29"/>
                  </a:cubicBezTo>
                  <a:cubicBezTo>
                    <a:pt x="33" y="28"/>
                    <a:pt x="32" y="25"/>
                    <a:pt x="31" y="23"/>
                  </a:cubicBezTo>
                  <a:cubicBezTo>
                    <a:pt x="31" y="22"/>
                    <a:pt x="26" y="22"/>
                    <a:pt x="26" y="21"/>
                  </a:cubicBezTo>
                  <a:cubicBezTo>
                    <a:pt x="25" y="20"/>
                    <a:pt x="24" y="19"/>
                    <a:pt x="23" y="18"/>
                  </a:cubicBezTo>
                  <a:cubicBezTo>
                    <a:pt x="23" y="16"/>
                    <a:pt x="24" y="16"/>
                    <a:pt x="26" y="16"/>
                  </a:cubicBezTo>
                  <a:cubicBezTo>
                    <a:pt x="27" y="16"/>
                    <a:pt x="27" y="16"/>
                    <a:pt x="28" y="15"/>
                  </a:cubicBezTo>
                  <a:cubicBezTo>
                    <a:pt x="28" y="14"/>
                    <a:pt x="28" y="14"/>
                    <a:pt x="28" y="13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2"/>
                    <a:pt x="28" y="11"/>
                    <a:pt x="28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9" y="11"/>
                    <a:pt x="29" y="10"/>
                    <a:pt x="29" y="10"/>
                  </a:cubicBezTo>
                  <a:cubicBezTo>
                    <a:pt x="29" y="10"/>
                    <a:pt x="28" y="8"/>
                    <a:pt x="27" y="7"/>
                  </a:cubicBezTo>
                  <a:cubicBezTo>
                    <a:pt x="27" y="7"/>
                    <a:pt x="27" y="5"/>
                    <a:pt x="27" y="5"/>
                  </a:cubicBezTo>
                  <a:cubicBezTo>
                    <a:pt x="27" y="5"/>
                    <a:pt x="27" y="2"/>
                    <a:pt x="27" y="2"/>
                  </a:cubicBezTo>
                  <a:cubicBezTo>
                    <a:pt x="27" y="2"/>
                    <a:pt x="25" y="1"/>
                    <a:pt x="25" y="1"/>
                  </a:cubicBezTo>
                  <a:cubicBezTo>
                    <a:pt x="25" y="1"/>
                    <a:pt x="23" y="1"/>
                    <a:pt x="22" y="1"/>
                  </a:cubicBezTo>
                  <a:cubicBezTo>
                    <a:pt x="21" y="0"/>
                    <a:pt x="21" y="1"/>
                    <a:pt x="19" y="1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3" y="3"/>
                    <a:pt x="11" y="10"/>
                    <a:pt x="10" y="11"/>
                  </a:cubicBezTo>
                  <a:cubicBezTo>
                    <a:pt x="9" y="12"/>
                    <a:pt x="9" y="16"/>
                    <a:pt x="9" y="17"/>
                  </a:cubicBezTo>
                  <a:cubicBezTo>
                    <a:pt x="8" y="17"/>
                    <a:pt x="7" y="19"/>
                    <a:pt x="6" y="19"/>
                  </a:cubicBezTo>
                  <a:cubicBezTo>
                    <a:pt x="6" y="20"/>
                    <a:pt x="5" y="20"/>
                    <a:pt x="4" y="23"/>
                  </a:cubicBezTo>
                  <a:cubicBezTo>
                    <a:pt x="2" y="25"/>
                    <a:pt x="3" y="25"/>
                    <a:pt x="2" y="29"/>
                  </a:cubicBezTo>
                  <a:cubicBezTo>
                    <a:pt x="1" y="33"/>
                    <a:pt x="2" y="39"/>
                    <a:pt x="1" y="42"/>
                  </a:cubicBezTo>
                  <a:cubicBezTo>
                    <a:pt x="0" y="46"/>
                    <a:pt x="0" y="47"/>
                    <a:pt x="0" y="50"/>
                  </a:cubicBezTo>
                  <a:cubicBezTo>
                    <a:pt x="1" y="54"/>
                    <a:pt x="1" y="55"/>
                    <a:pt x="1" y="58"/>
                  </a:cubicBezTo>
                  <a:cubicBezTo>
                    <a:pt x="1" y="58"/>
                    <a:pt x="0" y="63"/>
                    <a:pt x="1" y="64"/>
                  </a:cubicBezTo>
                  <a:cubicBezTo>
                    <a:pt x="2" y="66"/>
                    <a:pt x="1" y="67"/>
                    <a:pt x="1" y="67"/>
                  </a:cubicBezTo>
                  <a:cubicBezTo>
                    <a:pt x="2" y="68"/>
                    <a:pt x="2" y="69"/>
                    <a:pt x="2" y="69"/>
                  </a:cubicBezTo>
                  <a:cubicBezTo>
                    <a:pt x="2" y="71"/>
                    <a:pt x="4" y="71"/>
                    <a:pt x="5" y="72"/>
                  </a:cubicBezTo>
                  <a:cubicBezTo>
                    <a:pt x="7" y="74"/>
                    <a:pt x="7" y="72"/>
                    <a:pt x="7" y="72"/>
                  </a:cubicBezTo>
                  <a:cubicBezTo>
                    <a:pt x="7" y="71"/>
                    <a:pt x="6" y="67"/>
                    <a:pt x="7" y="69"/>
                  </a:cubicBezTo>
                  <a:cubicBezTo>
                    <a:pt x="8" y="71"/>
                    <a:pt x="8" y="70"/>
                    <a:pt x="8" y="70"/>
                  </a:cubicBezTo>
                  <a:cubicBezTo>
                    <a:pt x="8" y="70"/>
                    <a:pt x="7" y="68"/>
                    <a:pt x="7" y="68"/>
                  </a:cubicBezTo>
                  <a:cubicBezTo>
                    <a:pt x="7" y="68"/>
                    <a:pt x="7" y="66"/>
                    <a:pt x="7" y="66"/>
                  </a:cubicBezTo>
                  <a:cubicBezTo>
                    <a:pt x="7" y="65"/>
                    <a:pt x="6" y="59"/>
                    <a:pt x="6" y="58"/>
                  </a:cubicBezTo>
                  <a:cubicBezTo>
                    <a:pt x="6" y="57"/>
                    <a:pt x="6" y="54"/>
                    <a:pt x="6" y="52"/>
                  </a:cubicBezTo>
                  <a:cubicBezTo>
                    <a:pt x="7" y="50"/>
                    <a:pt x="6" y="47"/>
                    <a:pt x="6" y="46"/>
                  </a:cubicBezTo>
                  <a:cubicBezTo>
                    <a:pt x="6" y="46"/>
                    <a:pt x="8" y="39"/>
                    <a:pt x="8" y="40"/>
                  </a:cubicBezTo>
                  <a:cubicBezTo>
                    <a:pt x="8" y="42"/>
                    <a:pt x="10" y="45"/>
                    <a:pt x="10" y="45"/>
                  </a:cubicBezTo>
                  <a:cubicBezTo>
                    <a:pt x="10" y="46"/>
                    <a:pt x="10" y="47"/>
                    <a:pt x="9" y="49"/>
                  </a:cubicBezTo>
                  <a:cubicBezTo>
                    <a:pt x="9" y="51"/>
                    <a:pt x="9" y="61"/>
                    <a:pt x="8" y="63"/>
                  </a:cubicBezTo>
                  <a:cubicBezTo>
                    <a:pt x="8" y="65"/>
                    <a:pt x="10" y="76"/>
                    <a:pt x="9" y="77"/>
                  </a:cubicBezTo>
                  <a:cubicBezTo>
                    <a:pt x="9" y="79"/>
                    <a:pt x="11" y="89"/>
                    <a:pt x="10" y="91"/>
                  </a:cubicBezTo>
                  <a:cubicBezTo>
                    <a:pt x="9" y="93"/>
                    <a:pt x="9" y="97"/>
                    <a:pt x="9" y="97"/>
                  </a:cubicBezTo>
                  <a:cubicBezTo>
                    <a:pt x="8" y="101"/>
                    <a:pt x="9" y="104"/>
                    <a:pt x="9" y="108"/>
                  </a:cubicBezTo>
                  <a:cubicBezTo>
                    <a:pt x="8" y="110"/>
                    <a:pt x="9" y="116"/>
                    <a:pt x="9" y="117"/>
                  </a:cubicBezTo>
                  <a:cubicBezTo>
                    <a:pt x="10" y="118"/>
                    <a:pt x="9" y="119"/>
                    <a:pt x="9" y="119"/>
                  </a:cubicBezTo>
                  <a:cubicBezTo>
                    <a:pt x="9" y="120"/>
                    <a:pt x="11" y="124"/>
                    <a:pt x="12" y="124"/>
                  </a:cubicBezTo>
                  <a:cubicBezTo>
                    <a:pt x="13" y="124"/>
                    <a:pt x="15" y="120"/>
                    <a:pt x="15" y="120"/>
                  </a:cubicBezTo>
                  <a:cubicBezTo>
                    <a:pt x="15" y="119"/>
                    <a:pt x="15" y="117"/>
                    <a:pt x="15" y="116"/>
                  </a:cubicBezTo>
                  <a:cubicBezTo>
                    <a:pt x="16" y="115"/>
                    <a:pt x="16" y="115"/>
                    <a:pt x="16" y="114"/>
                  </a:cubicBezTo>
                  <a:cubicBezTo>
                    <a:pt x="16" y="114"/>
                    <a:pt x="15" y="113"/>
                    <a:pt x="17" y="112"/>
                  </a:cubicBezTo>
                  <a:cubicBezTo>
                    <a:pt x="18" y="111"/>
                    <a:pt x="17" y="108"/>
                    <a:pt x="17" y="108"/>
                  </a:cubicBezTo>
                  <a:cubicBezTo>
                    <a:pt x="17" y="107"/>
                    <a:pt x="18" y="102"/>
                    <a:pt x="17" y="98"/>
                  </a:cubicBezTo>
                  <a:cubicBezTo>
                    <a:pt x="16" y="94"/>
                    <a:pt x="18" y="85"/>
                    <a:pt x="18" y="85"/>
                  </a:cubicBezTo>
                  <a:cubicBezTo>
                    <a:pt x="20" y="80"/>
                    <a:pt x="22" y="67"/>
                    <a:pt x="22" y="69"/>
                  </a:cubicBezTo>
                  <a:cubicBezTo>
                    <a:pt x="24" y="80"/>
                    <a:pt x="26" y="86"/>
                    <a:pt x="26" y="89"/>
                  </a:cubicBezTo>
                  <a:cubicBezTo>
                    <a:pt x="26" y="90"/>
                    <a:pt x="27" y="98"/>
                    <a:pt x="27" y="98"/>
                  </a:cubicBezTo>
                  <a:cubicBezTo>
                    <a:pt x="27" y="98"/>
                    <a:pt x="26" y="99"/>
                    <a:pt x="26" y="101"/>
                  </a:cubicBezTo>
                  <a:cubicBezTo>
                    <a:pt x="26" y="102"/>
                    <a:pt x="27" y="109"/>
                    <a:pt x="27" y="110"/>
                  </a:cubicBezTo>
                  <a:cubicBezTo>
                    <a:pt x="28" y="111"/>
                    <a:pt x="28" y="112"/>
                    <a:pt x="28" y="112"/>
                  </a:cubicBezTo>
                  <a:cubicBezTo>
                    <a:pt x="27" y="112"/>
                    <a:pt x="28" y="114"/>
                    <a:pt x="28" y="114"/>
                  </a:cubicBezTo>
                  <a:cubicBezTo>
                    <a:pt x="28" y="115"/>
                    <a:pt x="30" y="114"/>
                    <a:pt x="30" y="118"/>
                  </a:cubicBezTo>
                  <a:cubicBezTo>
                    <a:pt x="30" y="122"/>
                    <a:pt x="34" y="124"/>
                    <a:pt x="35" y="123"/>
                  </a:cubicBezTo>
                  <a:cubicBezTo>
                    <a:pt x="37" y="120"/>
                    <a:pt x="34" y="117"/>
                    <a:pt x="34" y="113"/>
                  </a:cubicBezTo>
                  <a:cubicBezTo>
                    <a:pt x="34" y="112"/>
                    <a:pt x="35" y="111"/>
                    <a:pt x="36" y="109"/>
                  </a:cubicBezTo>
                  <a:cubicBezTo>
                    <a:pt x="36" y="108"/>
                    <a:pt x="35" y="101"/>
                    <a:pt x="35" y="99"/>
                  </a:cubicBezTo>
                  <a:cubicBezTo>
                    <a:pt x="35" y="98"/>
                    <a:pt x="34" y="92"/>
                    <a:pt x="34" y="91"/>
                  </a:cubicBezTo>
                  <a:cubicBezTo>
                    <a:pt x="35" y="89"/>
                    <a:pt x="33" y="86"/>
                    <a:pt x="33" y="86"/>
                  </a:cubicBezTo>
                  <a:cubicBezTo>
                    <a:pt x="33" y="86"/>
                    <a:pt x="33" y="84"/>
                    <a:pt x="33" y="83"/>
                  </a:cubicBezTo>
                  <a:cubicBezTo>
                    <a:pt x="34" y="79"/>
                    <a:pt x="33" y="65"/>
                    <a:pt x="33" y="64"/>
                  </a:cubicBezTo>
                  <a:cubicBezTo>
                    <a:pt x="33" y="63"/>
                    <a:pt x="33" y="60"/>
                    <a:pt x="34" y="61"/>
                  </a:cubicBezTo>
                  <a:cubicBezTo>
                    <a:pt x="34" y="61"/>
                    <a:pt x="34" y="63"/>
                    <a:pt x="34" y="64"/>
                  </a:cubicBezTo>
                  <a:cubicBezTo>
                    <a:pt x="35" y="65"/>
                    <a:pt x="34" y="66"/>
                    <a:pt x="34" y="66"/>
                  </a:cubicBezTo>
                  <a:cubicBezTo>
                    <a:pt x="34" y="67"/>
                    <a:pt x="35" y="67"/>
                    <a:pt x="35" y="67"/>
                  </a:cubicBezTo>
                  <a:cubicBezTo>
                    <a:pt x="34" y="71"/>
                    <a:pt x="35" y="71"/>
                    <a:pt x="35" y="72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8" y="71"/>
                    <a:pt x="38" y="72"/>
                    <a:pt x="38" y="71"/>
                  </a:cubicBezTo>
                  <a:cubicBezTo>
                    <a:pt x="41" y="68"/>
                    <a:pt x="39" y="67"/>
                    <a:pt x="40" y="66"/>
                  </a:cubicBezTo>
                  <a:cubicBezTo>
                    <a:pt x="41" y="65"/>
                    <a:pt x="40" y="63"/>
                    <a:pt x="40" y="62"/>
                  </a:cubicBezTo>
                  <a:close/>
                  <a:moveTo>
                    <a:pt x="36" y="72"/>
                  </a:moveTo>
                  <a:cubicBezTo>
                    <a:pt x="36" y="73"/>
                    <a:pt x="36" y="68"/>
                    <a:pt x="36" y="68"/>
                  </a:cubicBezTo>
                  <a:cubicBezTo>
                    <a:pt x="36" y="68"/>
                    <a:pt x="37" y="70"/>
                    <a:pt x="36" y="7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1" name="Freeform 345"/>
            <p:cNvSpPr>
              <a:spLocks noEditPoints="1"/>
            </p:cNvSpPr>
            <p:nvPr/>
          </p:nvSpPr>
          <p:spPr bwMode="auto">
            <a:xfrm>
              <a:off x="3507" y="2006"/>
              <a:ext cx="39" cy="115"/>
            </a:xfrm>
            <a:custGeom>
              <a:avLst/>
              <a:gdLst>
                <a:gd name="T0" fmla="*/ 5 w 43"/>
                <a:gd name="T1" fmla="*/ 5 h 126"/>
                <a:gd name="T2" fmla="*/ 5 w 43"/>
                <a:gd name="T3" fmla="*/ 5 h 126"/>
                <a:gd name="T4" fmla="*/ 5 w 43"/>
                <a:gd name="T5" fmla="*/ 5 h 126"/>
                <a:gd name="T6" fmla="*/ 5 w 43"/>
                <a:gd name="T7" fmla="*/ 5 h 126"/>
                <a:gd name="T8" fmla="*/ 5 w 43"/>
                <a:gd name="T9" fmla="*/ 5 h 126"/>
                <a:gd name="T10" fmla="*/ 5 w 43"/>
                <a:gd name="T11" fmla="*/ 5 h 126"/>
                <a:gd name="T12" fmla="*/ 5 w 43"/>
                <a:gd name="T13" fmla="*/ 0 h 126"/>
                <a:gd name="T14" fmla="*/ 5 w 43"/>
                <a:gd name="T15" fmla="*/ 5 h 126"/>
                <a:gd name="T16" fmla="*/ 5 w 43"/>
                <a:gd name="T17" fmla="*/ 5 h 126"/>
                <a:gd name="T18" fmla="*/ 5 w 43"/>
                <a:gd name="T19" fmla="*/ 5 h 126"/>
                <a:gd name="T20" fmla="*/ 5 w 43"/>
                <a:gd name="T21" fmla="*/ 5 h 126"/>
                <a:gd name="T22" fmla="*/ 2 w 43"/>
                <a:gd name="T23" fmla="*/ 5 h 126"/>
                <a:gd name="T24" fmla="*/ 4 w 43"/>
                <a:gd name="T25" fmla="*/ 6 h 126"/>
                <a:gd name="T26" fmla="*/ 3 w 43"/>
                <a:gd name="T27" fmla="*/ 8 h 126"/>
                <a:gd name="T28" fmla="*/ 1 w 43"/>
                <a:gd name="T29" fmla="*/ 12 h 126"/>
                <a:gd name="T30" fmla="*/ 5 w 43"/>
                <a:gd name="T31" fmla="*/ 12 h 126"/>
                <a:gd name="T32" fmla="*/ 5 w 43"/>
                <a:gd name="T33" fmla="*/ 15 h 126"/>
                <a:gd name="T34" fmla="*/ 5 w 43"/>
                <a:gd name="T35" fmla="*/ 18 h 126"/>
                <a:gd name="T36" fmla="*/ 5 w 43"/>
                <a:gd name="T37" fmla="*/ 19 h 126"/>
                <a:gd name="T38" fmla="*/ 5 w 43"/>
                <a:gd name="T39" fmla="*/ 19 h 126"/>
                <a:gd name="T40" fmla="*/ 5 w 43"/>
                <a:gd name="T41" fmla="*/ 18 h 126"/>
                <a:gd name="T42" fmla="*/ 5 w 43"/>
                <a:gd name="T43" fmla="*/ 18 h 126"/>
                <a:gd name="T44" fmla="*/ 5 w 43"/>
                <a:gd name="T45" fmla="*/ 18 h 126"/>
                <a:gd name="T46" fmla="*/ 5 w 43"/>
                <a:gd name="T47" fmla="*/ 17 h 126"/>
                <a:gd name="T48" fmla="*/ 5 w 43"/>
                <a:gd name="T49" fmla="*/ 16 h 126"/>
                <a:gd name="T50" fmla="*/ 5 w 43"/>
                <a:gd name="T51" fmla="*/ 16 h 126"/>
                <a:gd name="T52" fmla="*/ 5 w 43"/>
                <a:gd name="T53" fmla="*/ 9 h 126"/>
                <a:gd name="T54" fmla="*/ 5 w 43"/>
                <a:gd name="T55" fmla="*/ 8 h 126"/>
                <a:gd name="T56" fmla="*/ 5 w 43"/>
                <a:gd name="T57" fmla="*/ 5 h 126"/>
                <a:gd name="T58" fmla="*/ 5 w 43"/>
                <a:gd name="T59" fmla="*/ 5 h 126"/>
                <a:gd name="T60" fmla="*/ 5 w 43"/>
                <a:gd name="T61" fmla="*/ 5 h 126"/>
                <a:gd name="T62" fmla="*/ 5 w 43"/>
                <a:gd name="T63" fmla="*/ 5 h 126"/>
                <a:gd name="T64" fmla="*/ 5 w 43"/>
                <a:gd name="T65" fmla="*/ 5 h 126"/>
                <a:gd name="T66" fmla="*/ 5 w 43"/>
                <a:gd name="T67" fmla="*/ 5 h 126"/>
                <a:gd name="T68" fmla="*/ 5 w 43"/>
                <a:gd name="T69" fmla="*/ 5 h 126"/>
                <a:gd name="T70" fmla="*/ 5 w 43"/>
                <a:gd name="T71" fmla="*/ 5 h 126"/>
                <a:gd name="T72" fmla="*/ 5 w 43"/>
                <a:gd name="T73" fmla="*/ 5 h 126"/>
                <a:gd name="T74" fmla="*/ 5 w 43"/>
                <a:gd name="T75" fmla="*/ 5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26">
                  <a:moveTo>
                    <a:pt x="41" y="33"/>
                  </a:moveTo>
                  <a:cubicBezTo>
                    <a:pt x="41" y="33"/>
                    <a:pt x="40" y="31"/>
                    <a:pt x="39" y="30"/>
                  </a:cubicBezTo>
                  <a:cubicBezTo>
                    <a:pt x="38" y="30"/>
                    <a:pt x="36" y="26"/>
                    <a:pt x="36" y="26"/>
                  </a:cubicBezTo>
                  <a:cubicBezTo>
                    <a:pt x="35" y="25"/>
                    <a:pt x="34" y="23"/>
                    <a:pt x="34" y="22"/>
                  </a:cubicBezTo>
                  <a:cubicBezTo>
                    <a:pt x="33" y="22"/>
                    <a:pt x="33" y="17"/>
                    <a:pt x="33" y="17"/>
                  </a:cubicBezTo>
                  <a:cubicBezTo>
                    <a:pt x="33" y="17"/>
                    <a:pt x="32" y="16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29" y="13"/>
                    <a:pt x="28" y="13"/>
                  </a:cubicBezTo>
                  <a:cubicBezTo>
                    <a:pt x="27" y="12"/>
                    <a:pt x="26" y="13"/>
                    <a:pt x="26" y="12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8" y="11"/>
                    <a:pt x="28" y="8"/>
                    <a:pt x="27" y="7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6" y="4"/>
                    <a:pt x="25" y="3"/>
                    <a:pt x="24" y="2"/>
                  </a:cubicBezTo>
                  <a:cubicBezTo>
                    <a:pt x="23" y="1"/>
                    <a:pt x="19" y="0"/>
                    <a:pt x="17" y="0"/>
                  </a:cubicBezTo>
                  <a:cubicBezTo>
                    <a:pt x="15" y="0"/>
                    <a:pt x="13" y="4"/>
                    <a:pt x="13" y="5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11"/>
                    <a:pt x="10" y="12"/>
                  </a:cubicBezTo>
                  <a:cubicBezTo>
                    <a:pt x="11" y="13"/>
                    <a:pt x="10" y="15"/>
                    <a:pt x="10" y="15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9"/>
                    <a:pt x="12" y="19"/>
                  </a:cubicBezTo>
                  <a:cubicBezTo>
                    <a:pt x="11" y="19"/>
                    <a:pt x="6" y="23"/>
                    <a:pt x="5" y="24"/>
                  </a:cubicBezTo>
                  <a:cubicBezTo>
                    <a:pt x="4" y="25"/>
                    <a:pt x="4" y="30"/>
                    <a:pt x="2" y="32"/>
                  </a:cubicBezTo>
                  <a:cubicBezTo>
                    <a:pt x="1" y="34"/>
                    <a:pt x="4" y="36"/>
                    <a:pt x="3" y="38"/>
                  </a:cubicBezTo>
                  <a:cubicBezTo>
                    <a:pt x="3" y="39"/>
                    <a:pt x="5" y="42"/>
                    <a:pt x="4" y="43"/>
                  </a:cubicBezTo>
                  <a:cubicBezTo>
                    <a:pt x="3" y="43"/>
                    <a:pt x="4" y="49"/>
                    <a:pt x="3" y="50"/>
                  </a:cubicBezTo>
                  <a:cubicBezTo>
                    <a:pt x="2" y="51"/>
                    <a:pt x="4" y="56"/>
                    <a:pt x="3" y="55"/>
                  </a:cubicBezTo>
                  <a:cubicBezTo>
                    <a:pt x="3" y="55"/>
                    <a:pt x="0" y="57"/>
                    <a:pt x="0" y="57"/>
                  </a:cubicBezTo>
                  <a:cubicBezTo>
                    <a:pt x="0" y="57"/>
                    <a:pt x="1" y="73"/>
                    <a:pt x="1" y="74"/>
                  </a:cubicBezTo>
                  <a:cubicBezTo>
                    <a:pt x="2" y="74"/>
                    <a:pt x="4" y="74"/>
                    <a:pt x="4" y="74"/>
                  </a:cubicBezTo>
                  <a:cubicBezTo>
                    <a:pt x="4" y="74"/>
                    <a:pt x="8" y="73"/>
                    <a:pt x="9" y="74"/>
                  </a:cubicBezTo>
                  <a:cubicBezTo>
                    <a:pt x="9" y="74"/>
                    <a:pt x="9" y="86"/>
                    <a:pt x="9" y="86"/>
                  </a:cubicBezTo>
                  <a:cubicBezTo>
                    <a:pt x="9" y="87"/>
                    <a:pt x="7" y="97"/>
                    <a:pt x="8" y="98"/>
                  </a:cubicBezTo>
                  <a:cubicBezTo>
                    <a:pt x="8" y="100"/>
                    <a:pt x="9" y="105"/>
                    <a:pt x="9" y="107"/>
                  </a:cubicBezTo>
                  <a:cubicBezTo>
                    <a:pt x="9" y="109"/>
                    <a:pt x="7" y="122"/>
                    <a:pt x="7" y="122"/>
                  </a:cubicBezTo>
                  <a:cubicBezTo>
                    <a:pt x="7" y="122"/>
                    <a:pt x="7" y="126"/>
                    <a:pt x="8" y="126"/>
                  </a:cubicBezTo>
                  <a:cubicBezTo>
                    <a:pt x="8" y="126"/>
                    <a:pt x="11" y="126"/>
                    <a:pt x="11" y="126"/>
                  </a:cubicBezTo>
                  <a:cubicBezTo>
                    <a:pt x="11" y="126"/>
                    <a:pt x="11" y="125"/>
                    <a:pt x="12" y="125"/>
                  </a:cubicBezTo>
                  <a:cubicBezTo>
                    <a:pt x="13" y="125"/>
                    <a:pt x="16" y="126"/>
                    <a:pt x="18" y="126"/>
                  </a:cubicBezTo>
                  <a:cubicBezTo>
                    <a:pt x="19" y="125"/>
                    <a:pt x="26" y="126"/>
                    <a:pt x="27" y="126"/>
                  </a:cubicBezTo>
                  <a:cubicBezTo>
                    <a:pt x="27" y="125"/>
                    <a:pt x="26" y="124"/>
                    <a:pt x="25" y="124"/>
                  </a:cubicBezTo>
                  <a:cubicBezTo>
                    <a:pt x="25" y="124"/>
                    <a:pt x="22" y="122"/>
                    <a:pt x="22" y="122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9" y="122"/>
                    <a:pt x="30" y="122"/>
                  </a:cubicBezTo>
                  <a:cubicBezTo>
                    <a:pt x="31" y="123"/>
                    <a:pt x="36" y="122"/>
                    <a:pt x="37" y="122"/>
                  </a:cubicBezTo>
                  <a:cubicBezTo>
                    <a:pt x="38" y="121"/>
                    <a:pt x="37" y="120"/>
                    <a:pt x="36" y="119"/>
                  </a:cubicBezTo>
                  <a:cubicBezTo>
                    <a:pt x="36" y="119"/>
                    <a:pt x="33" y="119"/>
                    <a:pt x="33" y="119"/>
                  </a:cubicBezTo>
                  <a:cubicBezTo>
                    <a:pt x="32" y="119"/>
                    <a:pt x="28" y="118"/>
                    <a:pt x="28" y="117"/>
                  </a:cubicBezTo>
                  <a:cubicBezTo>
                    <a:pt x="28" y="116"/>
                    <a:pt x="27" y="114"/>
                    <a:pt x="26" y="113"/>
                  </a:cubicBezTo>
                  <a:cubicBezTo>
                    <a:pt x="26" y="112"/>
                    <a:pt x="25" y="112"/>
                    <a:pt x="25" y="112"/>
                  </a:cubicBezTo>
                  <a:cubicBezTo>
                    <a:pt x="25" y="112"/>
                    <a:pt x="26" y="112"/>
                    <a:pt x="26" y="111"/>
                  </a:cubicBezTo>
                  <a:cubicBezTo>
                    <a:pt x="25" y="110"/>
                    <a:pt x="29" y="71"/>
                    <a:pt x="29" y="69"/>
                  </a:cubicBezTo>
                  <a:cubicBezTo>
                    <a:pt x="30" y="68"/>
                    <a:pt x="28" y="57"/>
                    <a:pt x="28" y="57"/>
                  </a:cubicBezTo>
                  <a:cubicBezTo>
                    <a:pt x="28" y="56"/>
                    <a:pt x="28" y="57"/>
                    <a:pt x="29" y="55"/>
                  </a:cubicBezTo>
                  <a:cubicBezTo>
                    <a:pt x="29" y="53"/>
                    <a:pt x="27" y="54"/>
                    <a:pt x="29" y="53"/>
                  </a:cubicBezTo>
                  <a:cubicBezTo>
                    <a:pt x="30" y="52"/>
                    <a:pt x="30" y="48"/>
                    <a:pt x="30" y="47"/>
                  </a:cubicBezTo>
                  <a:cubicBezTo>
                    <a:pt x="30" y="46"/>
                    <a:pt x="29" y="38"/>
                    <a:pt x="30" y="39"/>
                  </a:cubicBezTo>
                  <a:cubicBezTo>
                    <a:pt x="31" y="40"/>
                    <a:pt x="33" y="43"/>
                    <a:pt x="38" y="44"/>
                  </a:cubicBezTo>
                  <a:cubicBezTo>
                    <a:pt x="42" y="45"/>
                    <a:pt x="41" y="39"/>
                    <a:pt x="42" y="38"/>
                  </a:cubicBezTo>
                  <a:cubicBezTo>
                    <a:pt x="43" y="37"/>
                    <a:pt x="40" y="34"/>
                    <a:pt x="41" y="33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8"/>
                    <a:pt x="29" y="18"/>
                  </a:cubicBezTo>
                  <a:cubicBezTo>
                    <a:pt x="29" y="18"/>
                    <a:pt x="28" y="17"/>
                    <a:pt x="28" y="17"/>
                  </a:cubicBezTo>
                  <a:lnTo>
                    <a:pt x="30" y="17"/>
                  </a:lnTo>
                  <a:close/>
                  <a:moveTo>
                    <a:pt x="28" y="25"/>
                  </a:moveTo>
                  <a:cubicBezTo>
                    <a:pt x="26" y="25"/>
                    <a:pt x="24" y="24"/>
                    <a:pt x="23" y="24"/>
                  </a:cubicBezTo>
                  <a:cubicBezTo>
                    <a:pt x="23" y="24"/>
                    <a:pt x="25" y="23"/>
                    <a:pt x="25" y="23"/>
                  </a:cubicBezTo>
                  <a:cubicBezTo>
                    <a:pt x="25" y="23"/>
                    <a:pt x="23" y="22"/>
                    <a:pt x="22" y="22"/>
                  </a:cubicBezTo>
                  <a:cubicBezTo>
                    <a:pt x="21" y="21"/>
                    <a:pt x="21" y="19"/>
                    <a:pt x="21" y="19"/>
                  </a:cubicBezTo>
                  <a:cubicBezTo>
                    <a:pt x="21" y="19"/>
                    <a:pt x="23" y="19"/>
                    <a:pt x="25" y="15"/>
                  </a:cubicBezTo>
                  <a:cubicBezTo>
                    <a:pt x="25" y="15"/>
                    <a:pt x="26" y="15"/>
                    <a:pt x="26" y="16"/>
                  </a:cubicBezTo>
                  <a:cubicBezTo>
                    <a:pt x="26" y="18"/>
                    <a:pt x="28" y="21"/>
                    <a:pt x="29" y="22"/>
                  </a:cubicBezTo>
                  <a:cubicBezTo>
                    <a:pt x="30" y="23"/>
                    <a:pt x="31" y="24"/>
                    <a:pt x="32" y="26"/>
                  </a:cubicBezTo>
                  <a:cubicBezTo>
                    <a:pt x="32" y="27"/>
                    <a:pt x="32" y="29"/>
                    <a:pt x="32" y="29"/>
                  </a:cubicBezTo>
                  <a:cubicBezTo>
                    <a:pt x="32" y="29"/>
                    <a:pt x="29" y="26"/>
                    <a:pt x="28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2" name="Freeform 346"/>
            <p:cNvSpPr>
              <a:spLocks noEditPoints="1"/>
            </p:cNvSpPr>
            <p:nvPr/>
          </p:nvSpPr>
          <p:spPr bwMode="auto">
            <a:xfrm>
              <a:off x="3745" y="1739"/>
              <a:ext cx="42" cy="124"/>
            </a:xfrm>
            <a:custGeom>
              <a:avLst/>
              <a:gdLst>
                <a:gd name="T0" fmla="*/ 6 w 46"/>
                <a:gd name="T1" fmla="*/ 5 h 136"/>
                <a:gd name="T2" fmla="*/ 5 w 46"/>
                <a:gd name="T3" fmla="*/ 5 h 136"/>
                <a:gd name="T4" fmla="*/ 5 w 46"/>
                <a:gd name="T5" fmla="*/ 5 h 136"/>
                <a:gd name="T6" fmla="*/ 5 w 46"/>
                <a:gd name="T7" fmla="*/ 5 h 136"/>
                <a:gd name="T8" fmla="*/ 5 w 46"/>
                <a:gd name="T9" fmla="*/ 3 h 136"/>
                <a:gd name="T10" fmla="*/ 5 w 46"/>
                <a:gd name="T11" fmla="*/ 1 h 136"/>
                <a:gd name="T12" fmla="*/ 5 w 46"/>
                <a:gd name="T13" fmla="*/ 2 h 136"/>
                <a:gd name="T14" fmla="*/ 5 w 46"/>
                <a:gd name="T15" fmla="*/ 5 h 136"/>
                <a:gd name="T16" fmla="*/ 5 w 46"/>
                <a:gd name="T17" fmla="*/ 5 h 136"/>
                <a:gd name="T18" fmla="*/ 5 w 46"/>
                <a:gd name="T19" fmla="*/ 5 h 136"/>
                <a:gd name="T20" fmla="*/ 5 w 46"/>
                <a:gd name="T21" fmla="*/ 5 h 136"/>
                <a:gd name="T22" fmla="*/ 5 w 46"/>
                <a:gd name="T23" fmla="*/ 5 h 136"/>
                <a:gd name="T24" fmla="*/ 5 w 46"/>
                <a:gd name="T25" fmla="*/ 5 h 136"/>
                <a:gd name="T26" fmla="*/ 5 w 46"/>
                <a:gd name="T27" fmla="*/ 7 h 136"/>
                <a:gd name="T28" fmla="*/ 5 w 46"/>
                <a:gd name="T29" fmla="*/ 9 h 136"/>
                <a:gd name="T30" fmla="*/ 5 w 46"/>
                <a:gd name="T31" fmla="*/ 9 h 136"/>
                <a:gd name="T32" fmla="*/ 5 w 46"/>
                <a:gd name="T33" fmla="*/ 10 h 136"/>
                <a:gd name="T34" fmla="*/ 5 w 46"/>
                <a:gd name="T35" fmla="*/ 14 h 136"/>
                <a:gd name="T36" fmla="*/ 5 w 46"/>
                <a:gd name="T37" fmla="*/ 17 h 136"/>
                <a:gd name="T38" fmla="*/ 0 w 46"/>
                <a:gd name="T39" fmla="*/ 19 h 136"/>
                <a:gd name="T40" fmla="*/ 5 w 46"/>
                <a:gd name="T41" fmla="*/ 18 h 136"/>
                <a:gd name="T42" fmla="*/ 5 w 46"/>
                <a:gd name="T43" fmla="*/ 17 h 136"/>
                <a:gd name="T44" fmla="*/ 5 w 46"/>
                <a:gd name="T45" fmla="*/ 13 h 136"/>
                <a:gd name="T46" fmla="*/ 5 w 46"/>
                <a:gd name="T47" fmla="*/ 13 h 136"/>
                <a:gd name="T48" fmla="*/ 5 w 46"/>
                <a:gd name="T49" fmla="*/ 15 h 136"/>
                <a:gd name="T50" fmla="*/ 5 w 46"/>
                <a:gd name="T51" fmla="*/ 16 h 136"/>
                <a:gd name="T52" fmla="*/ 5 w 46"/>
                <a:gd name="T53" fmla="*/ 19 h 136"/>
                <a:gd name="T54" fmla="*/ 5 w 46"/>
                <a:gd name="T55" fmla="*/ 19 h 136"/>
                <a:gd name="T56" fmla="*/ 5 w 46"/>
                <a:gd name="T57" fmla="*/ 19 h 136"/>
                <a:gd name="T58" fmla="*/ 5 w 46"/>
                <a:gd name="T59" fmla="*/ 15 h 136"/>
                <a:gd name="T60" fmla="*/ 5 w 46"/>
                <a:gd name="T61" fmla="*/ 12 h 136"/>
                <a:gd name="T62" fmla="*/ 5 w 46"/>
                <a:gd name="T63" fmla="*/ 10 h 136"/>
                <a:gd name="T64" fmla="*/ 6 w 46"/>
                <a:gd name="T65" fmla="*/ 10 h 136"/>
                <a:gd name="T66" fmla="*/ 6 w 46"/>
                <a:gd name="T67" fmla="*/ 9 h 136"/>
                <a:gd name="T68" fmla="*/ 6 w 46"/>
                <a:gd name="T69" fmla="*/ 6 h 136"/>
                <a:gd name="T70" fmla="*/ 5 w 46"/>
                <a:gd name="T71" fmla="*/ 9 h 136"/>
                <a:gd name="T72" fmla="*/ 5 w 46"/>
                <a:gd name="T73" fmla="*/ 7 h 136"/>
                <a:gd name="T74" fmla="*/ 5 w 46"/>
                <a:gd name="T75" fmla="*/ 9 h 1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6">
                  <a:moveTo>
                    <a:pt x="45" y="46"/>
                  </a:moveTo>
                  <a:cubicBezTo>
                    <a:pt x="45" y="39"/>
                    <a:pt x="44" y="38"/>
                    <a:pt x="44" y="37"/>
                  </a:cubicBezTo>
                  <a:cubicBezTo>
                    <a:pt x="43" y="31"/>
                    <a:pt x="40" y="26"/>
                    <a:pt x="37" y="25"/>
                  </a:cubicBezTo>
                  <a:cubicBezTo>
                    <a:pt x="34" y="24"/>
                    <a:pt x="31" y="22"/>
                    <a:pt x="31" y="22"/>
                  </a:cubicBezTo>
                  <a:cubicBezTo>
                    <a:pt x="29" y="18"/>
                    <a:pt x="29" y="20"/>
                    <a:pt x="29" y="19"/>
                  </a:cubicBezTo>
                  <a:cubicBezTo>
                    <a:pt x="29" y="18"/>
                    <a:pt x="28" y="16"/>
                    <a:pt x="28" y="15"/>
                  </a:cubicBezTo>
                  <a:cubicBezTo>
                    <a:pt x="28" y="14"/>
                    <a:pt x="29" y="14"/>
                    <a:pt x="29" y="14"/>
                  </a:cubicBezTo>
                  <a:cubicBezTo>
                    <a:pt x="30" y="13"/>
                    <a:pt x="29" y="10"/>
                    <a:pt x="29" y="10"/>
                  </a:cubicBezTo>
                  <a:cubicBezTo>
                    <a:pt x="29" y="10"/>
                    <a:pt x="29" y="9"/>
                    <a:pt x="29" y="7"/>
                  </a:cubicBezTo>
                  <a:cubicBezTo>
                    <a:pt x="29" y="5"/>
                    <a:pt x="28" y="3"/>
                    <a:pt x="28" y="3"/>
                  </a:cubicBezTo>
                  <a:cubicBezTo>
                    <a:pt x="28" y="2"/>
                    <a:pt x="27" y="2"/>
                    <a:pt x="27" y="2"/>
                  </a:cubicBezTo>
                  <a:cubicBezTo>
                    <a:pt x="27" y="2"/>
                    <a:pt x="24" y="1"/>
                    <a:pt x="24" y="1"/>
                  </a:cubicBezTo>
                  <a:cubicBezTo>
                    <a:pt x="23" y="0"/>
                    <a:pt x="22" y="1"/>
                    <a:pt x="22" y="1"/>
                  </a:cubicBezTo>
                  <a:cubicBezTo>
                    <a:pt x="20" y="0"/>
                    <a:pt x="20" y="2"/>
                    <a:pt x="19" y="2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7" y="3"/>
                    <a:pt x="17" y="4"/>
                    <a:pt x="16" y="5"/>
                  </a:cubicBezTo>
                  <a:cubicBezTo>
                    <a:pt x="16" y="5"/>
                    <a:pt x="16" y="6"/>
                    <a:pt x="16" y="7"/>
                  </a:cubicBezTo>
                  <a:cubicBezTo>
                    <a:pt x="15" y="9"/>
                    <a:pt x="17" y="10"/>
                    <a:pt x="17" y="10"/>
                  </a:cubicBezTo>
                  <a:cubicBezTo>
                    <a:pt x="17" y="10"/>
                    <a:pt x="18" y="11"/>
                    <a:pt x="17" y="12"/>
                  </a:cubicBezTo>
                  <a:cubicBezTo>
                    <a:pt x="17" y="12"/>
                    <a:pt x="18" y="15"/>
                    <a:pt x="19" y="15"/>
                  </a:cubicBezTo>
                  <a:cubicBezTo>
                    <a:pt x="20" y="16"/>
                    <a:pt x="20" y="20"/>
                    <a:pt x="20" y="20"/>
                  </a:cubicBezTo>
                  <a:cubicBezTo>
                    <a:pt x="19" y="20"/>
                    <a:pt x="19" y="21"/>
                    <a:pt x="18" y="21"/>
                  </a:cubicBezTo>
                  <a:cubicBezTo>
                    <a:pt x="18" y="22"/>
                    <a:pt x="17" y="24"/>
                    <a:pt x="16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4" y="25"/>
                    <a:pt x="13" y="26"/>
                    <a:pt x="11" y="26"/>
                  </a:cubicBezTo>
                  <a:cubicBezTo>
                    <a:pt x="11" y="26"/>
                    <a:pt x="11" y="27"/>
                    <a:pt x="10" y="28"/>
                  </a:cubicBezTo>
                  <a:cubicBezTo>
                    <a:pt x="8" y="29"/>
                    <a:pt x="7" y="39"/>
                    <a:pt x="6" y="44"/>
                  </a:cubicBezTo>
                  <a:cubicBezTo>
                    <a:pt x="5" y="48"/>
                    <a:pt x="6" y="46"/>
                    <a:pt x="6" y="48"/>
                  </a:cubicBezTo>
                  <a:cubicBezTo>
                    <a:pt x="6" y="50"/>
                    <a:pt x="7" y="56"/>
                    <a:pt x="6" y="56"/>
                  </a:cubicBezTo>
                  <a:cubicBezTo>
                    <a:pt x="6" y="56"/>
                    <a:pt x="6" y="58"/>
                    <a:pt x="6" y="58"/>
                  </a:cubicBezTo>
                  <a:cubicBezTo>
                    <a:pt x="6" y="58"/>
                    <a:pt x="5" y="59"/>
                    <a:pt x="5" y="59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6" y="61"/>
                    <a:pt x="8" y="62"/>
                    <a:pt x="8" y="62"/>
                  </a:cubicBezTo>
                  <a:cubicBezTo>
                    <a:pt x="8" y="62"/>
                    <a:pt x="7" y="63"/>
                    <a:pt x="8" y="65"/>
                  </a:cubicBezTo>
                  <a:cubicBezTo>
                    <a:pt x="10" y="67"/>
                    <a:pt x="8" y="75"/>
                    <a:pt x="8" y="76"/>
                  </a:cubicBezTo>
                  <a:cubicBezTo>
                    <a:pt x="8" y="77"/>
                    <a:pt x="11" y="92"/>
                    <a:pt x="11" y="92"/>
                  </a:cubicBezTo>
                  <a:cubicBezTo>
                    <a:pt x="10" y="93"/>
                    <a:pt x="11" y="95"/>
                    <a:pt x="10" y="96"/>
                  </a:cubicBezTo>
                  <a:cubicBezTo>
                    <a:pt x="9" y="99"/>
                    <a:pt x="8" y="120"/>
                    <a:pt x="8" y="121"/>
                  </a:cubicBezTo>
                  <a:cubicBezTo>
                    <a:pt x="7" y="122"/>
                    <a:pt x="3" y="124"/>
                    <a:pt x="1" y="124"/>
                  </a:cubicBezTo>
                  <a:cubicBezTo>
                    <a:pt x="0" y="125"/>
                    <a:pt x="0" y="124"/>
                    <a:pt x="0" y="126"/>
                  </a:cubicBezTo>
                  <a:cubicBezTo>
                    <a:pt x="1" y="127"/>
                    <a:pt x="9" y="127"/>
                    <a:pt x="10" y="126"/>
                  </a:cubicBezTo>
                  <a:cubicBezTo>
                    <a:pt x="10" y="125"/>
                    <a:pt x="13" y="124"/>
                    <a:pt x="13" y="124"/>
                  </a:cubicBezTo>
                  <a:cubicBezTo>
                    <a:pt x="14" y="125"/>
                    <a:pt x="18" y="124"/>
                    <a:pt x="18" y="123"/>
                  </a:cubicBezTo>
                  <a:cubicBezTo>
                    <a:pt x="18" y="122"/>
                    <a:pt x="17" y="117"/>
                    <a:pt x="18" y="115"/>
                  </a:cubicBezTo>
                  <a:cubicBezTo>
                    <a:pt x="22" y="97"/>
                    <a:pt x="19" y="95"/>
                    <a:pt x="19" y="95"/>
                  </a:cubicBezTo>
                  <a:cubicBezTo>
                    <a:pt x="21" y="94"/>
                    <a:pt x="21" y="89"/>
                    <a:pt x="21" y="87"/>
                  </a:cubicBezTo>
                  <a:cubicBezTo>
                    <a:pt x="22" y="82"/>
                    <a:pt x="23" y="79"/>
                    <a:pt x="23" y="79"/>
                  </a:cubicBezTo>
                  <a:cubicBezTo>
                    <a:pt x="23" y="79"/>
                    <a:pt x="25" y="82"/>
                    <a:pt x="25" y="85"/>
                  </a:cubicBezTo>
                  <a:cubicBezTo>
                    <a:pt x="26" y="87"/>
                    <a:pt x="27" y="91"/>
                    <a:pt x="27" y="93"/>
                  </a:cubicBezTo>
                  <a:cubicBezTo>
                    <a:pt x="27" y="95"/>
                    <a:pt x="28" y="96"/>
                    <a:pt x="29" y="98"/>
                  </a:cubicBezTo>
                  <a:cubicBezTo>
                    <a:pt x="29" y="99"/>
                    <a:pt x="30" y="100"/>
                    <a:pt x="30" y="100"/>
                  </a:cubicBezTo>
                  <a:cubicBezTo>
                    <a:pt x="30" y="105"/>
                    <a:pt x="30" y="105"/>
                    <a:pt x="30" y="110"/>
                  </a:cubicBezTo>
                  <a:cubicBezTo>
                    <a:pt x="30" y="120"/>
                    <a:pt x="32" y="124"/>
                    <a:pt x="33" y="126"/>
                  </a:cubicBezTo>
                  <a:cubicBezTo>
                    <a:pt x="33" y="126"/>
                    <a:pt x="31" y="129"/>
                    <a:pt x="33" y="129"/>
                  </a:cubicBezTo>
                  <a:cubicBezTo>
                    <a:pt x="34" y="129"/>
                    <a:pt x="34" y="129"/>
                    <a:pt x="34" y="129"/>
                  </a:cubicBezTo>
                  <a:cubicBezTo>
                    <a:pt x="34" y="131"/>
                    <a:pt x="35" y="133"/>
                    <a:pt x="35" y="134"/>
                  </a:cubicBezTo>
                  <a:cubicBezTo>
                    <a:pt x="38" y="136"/>
                    <a:pt x="45" y="136"/>
                    <a:pt x="42" y="132"/>
                  </a:cubicBezTo>
                  <a:cubicBezTo>
                    <a:pt x="40" y="129"/>
                    <a:pt x="41" y="126"/>
                    <a:pt x="41" y="126"/>
                  </a:cubicBezTo>
                  <a:cubicBezTo>
                    <a:pt x="40" y="102"/>
                    <a:pt x="38" y="107"/>
                    <a:pt x="39" y="106"/>
                  </a:cubicBezTo>
                  <a:cubicBezTo>
                    <a:pt x="39" y="103"/>
                    <a:pt x="39" y="101"/>
                    <a:pt x="39" y="100"/>
                  </a:cubicBezTo>
                  <a:cubicBezTo>
                    <a:pt x="38" y="98"/>
                    <a:pt x="38" y="95"/>
                    <a:pt x="38" y="94"/>
                  </a:cubicBezTo>
                  <a:cubicBezTo>
                    <a:pt x="41" y="80"/>
                    <a:pt x="38" y="78"/>
                    <a:pt x="38" y="76"/>
                  </a:cubicBezTo>
                  <a:cubicBezTo>
                    <a:pt x="39" y="74"/>
                    <a:pt x="38" y="69"/>
                    <a:pt x="38" y="69"/>
                  </a:cubicBezTo>
                  <a:cubicBezTo>
                    <a:pt x="38" y="68"/>
                    <a:pt x="39" y="66"/>
                    <a:pt x="39" y="66"/>
                  </a:cubicBezTo>
                  <a:cubicBezTo>
                    <a:pt x="41" y="66"/>
                    <a:pt x="40" y="64"/>
                    <a:pt x="40" y="64"/>
                  </a:cubicBezTo>
                  <a:cubicBezTo>
                    <a:pt x="41" y="64"/>
                    <a:pt x="43" y="62"/>
                    <a:pt x="44" y="62"/>
                  </a:cubicBezTo>
                  <a:cubicBezTo>
                    <a:pt x="44" y="61"/>
                    <a:pt x="43" y="59"/>
                    <a:pt x="44" y="59"/>
                  </a:cubicBezTo>
                  <a:cubicBezTo>
                    <a:pt x="44" y="59"/>
                    <a:pt x="45" y="58"/>
                    <a:pt x="45" y="58"/>
                  </a:cubicBezTo>
                  <a:cubicBezTo>
                    <a:pt x="44" y="56"/>
                    <a:pt x="45" y="55"/>
                    <a:pt x="45" y="55"/>
                  </a:cubicBezTo>
                  <a:cubicBezTo>
                    <a:pt x="45" y="55"/>
                    <a:pt x="46" y="53"/>
                    <a:pt x="45" y="46"/>
                  </a:cubicBezTo>
                  <a:close/>
                  <a:moveTo>
                    <a:pt x="37" y="56"/>
                  </a:moveTo>
                  <a:cubicBezTo>
                    <a:pt x="36" y="60"/>
                    <a:pt x="36" y="57"/>
                    <a:pt x="36" y="57"/>
                  </a:cubicBezTo>
                  <a:cubicBezTo>
                    <a:pt x="36" y="57"/>
                    <a:pt x="37" y="55"/>
                    <a:pt x="36" y="53"/>
                  </a:cubicBezTo>
                  <a:cubicBezTo>
                    <a:pt x="35" y="52"/>
                    <a:pt x="36" y="49"/>
                    <a:pt x="36" y="49"/>
                  </a:cubicBezTo>
                  <a:cubicBezTo>
                    <a:pt x="36" y="49"/>
                    <a:pt x="37" y="45"/>
                    <a:pt x="37" y="44"/>
                  </a:cubicBezTo>
                  <a:cubicBezTo>
                    <a:pt x="37" y="44"/>
                    <a:pt x="39" y="53"/>
                    <a:pt x="37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3" name="Freeform 347"/>
            <p:cNvSpPr>
              <a:spLocks noEditPoints="1"/>
            </p:cNvSpPr>
            <p:nvPr/>
          </p:nvSpPr>
          <p:spPr bwMode="auto">
            <a:xfrm>
              <a:off x="3882" y="1839"/>
              <a:ext cx="43" cy="126"/>
            </a:xfrm>
            <a:custGeom>
              <a:avLst/>
              <a:gdLst>
                <a:gd name="T0" fmla="*/ 6 w 47"/>
                <a:gd name="T1" fmla="*/ 6 h 137"/>
                <a:gd name="T2" fmla="*/ 5 w 47"/>
                <a:gd name="T3" fmla="*/ 6 h 137"/>
                <a:gd name="T4" fmla="*/ 5 w 47"/>
                <a:gd name="T5" fmla="*/ 6 h 137"/>
                <a:gd name="T6" fmla="*/ 5 w 47"/>
                <a:gd name="T7" fmla="*/ 6 h 137"/>
                <a:gd name="T8" fmla="*/ 5 w 47"/>
                <a:gd name="T9" fmla="*/ 3 h 137"/>
                <a:gd name="T10" fmla="*/ 5 w 47"/>
                <a:gd name="T11" fmla="*/ 1 h 137"/>
                <a:gd name="T12" fmla="*/ 5 w 47"/>
                <a:gd name="T13" fmla="*/ 3 h 137"/>
                <a:gd name="T14" fmla="*/ 5 w 47"/>
                <a:gd name="T15" fmla="*/ 5 h 137"/>
                <a:gd name="T16" fmla="*/ 5 w 47"/>
                <a:gd name="T17" fmla="*/ 6 h 137"/>
                <a:gd name="T18" fmla="*/ 5 w 47"/>
                <a:gd name="T19" fmla="*/ 6 h 137"/>
                <a:gd name="T20" fmla="*/ 5 w 47"/>
                <a:gd name="T21" fmla="*/ 6 h 137"/>
                <a:gd name="T22" fmla="*/ 5 w 47"/>
                <a:gd name="T23" fmla="*/ 6 h 137"/>
                <a:gd name="T24" fmla="*/ 5 w 47"/>
                <a:gd name="T25" fmla="*/ 6 h 137"/>
                <a:gd name="T26" fmla="*/ 5 w 47"/>
                <a:gd name="T27" fmla="*/ 8 h 137"/>
                <a:gd name="T28" fmla="*/ 5 w 47"/>
                <a:gd name="T29" fmla="*/ 10 h 137"/>
                <a:gd name="T30" fmla="*/ 5 w 47"/>
                <a:gd name="T31" fmla="*/ 11 h 137"/>
                <a:gd name="T32" fmla="*/ 5 w 47"/>
                <a:gd name="T33" fmla="*/ 12 h 137"/>
                <a:gd name="T34" fmla="*/ 5 w 47"/>
                <a:gd name="T35" fmla="*/ 16 h 137"/>
                <a:gd name="T36" fmla="*/ 5 w 47"/>
                <a:gd name="T37" fmla="*/ 21 h 137"/>
                <a:gd name="T38" fmla="*/ 1 w 47"/>
                <a:gd name="T39" fmla="*/ 22 h 137"/>
                <a:gd name="T40" fmla="*/ 5 w 47"/>
                <a:gd name="T41" fmla="*/ 21 h 137"/>
                <a:gd name="T42" fmla="*/ 5 w 47"/>
                <a:gd name="T43" fmla="*/ 19 h 137"/>
                <a:gd name="T44" fmla="*/ 5 w 47"/>
                <a:gd name="T45" fmla="*/ 15 h 137"/>
                <a:gd name="T46" fmla="*/ 5 w 47"/>
                <a:gd name="T47" fmla="*/ 15 h 137"/>
                <a:gd name="T48" fmla="*/ 5 w 47"/>
                <a:gd name="T49" fmla="*/ 17 h 137"/>
                <a:gd name="T50" fmla="*/ 5 w 47"/>
                <a:gd name="T51" fmla="*/ 19 h 137"/>
                <a:gd name="T52" fmla="*/ 5 w 47"/>
                <a:gd name="T53" fmla="*/ 23 h 137"/>
                <a:gd name="T54" fmla="*/ 5 w 47"/>
                <a:gd name="T55" fmla="*/ 23 h 137"/>
                <a:gd name="T56" fmla="*/ 6 w 47"/>
                <a:gd name="T57" fmla="*/ 23 h 137"/>
                <a:gd name="T58" fmla="*/ 5 w 47"/>
                <a:gd name="T59" fmla="*/ 17 h 137"/>
                <a:gd name="T60" fmla="*/ 5 w 47"/>
                <a:gd name="T61" fmla="*/ 14 h 137"/>
                <a:gd name="T62" fmla="*/ 5 w 47"/>
                <a:gd name="T63" fmla="*/ 12 h 137"/>
                <a:gd name="T64" fmla="*/ 6 w 47"/>
                <a:gd name="T65" fmla="*/ 11 h 137"/>
                <a:gd name="T66" fmla="*/ 7 w 47"/>
                <a:gd name="T67" fmla="*/ 11 h 137"/>
                <a:gd name="T68" fmla="*/ 7 w 47"/>
                <a:gd name="T69" fmla="*/ 8 h 137"/>
                <a:gd name="T70" fmla="*/ 5 w 47"/>
                <a:gd name="T71" fmla="*/ 10 h 137"/>
                <a:gd name="T72" fmla="*/ 5 w 47"/>
                <a:gd name="T73" fmla="*/ 9 h 137"/>
                <a:gd name="T74" fmla="*/ 5 w 47"/>
                <a:gd name="T75" fmla="*/ 10 h 13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37">
                  <a:moveTo>
                    <a:pt x="46" y="46"/>
                  </a:moveTo>
                  <a:cubicBezTo>
                    <a:pt x="45" y="39"/>
                    <a:pt x="44" y="39"/>
                    <a:pt x="44" y="38"/>
                  </a:cubicBezTo>
                  <a:cubicBezTo>
                    <a:pt x="43" y="31"/>
                    <a:pt x="41" y="27"/>
                    <a:pt x="37" y="26"/>
                  </a:cubicBezTo>
                  <a:cubicBezTo>
                    <a:pt x="34" y="25"/>
                    <a:pt x="32" y="22"/>
                    <a:pt x="32" y="22"/>
                  </a:cubicBezTo>
                  <a:cubicBezTo>
                    <a:pt x="30" y="19"/>
                    <a:pt x="29" y="20"/>
                    <a:pt x="29" y="19"/>
                  </a:cubicBezTo>
                  <a:cubicBezTo>
                    <a:pt x="29" y="19"/>
                    <a:pt x="29" y="17"/>
                    <a:pt x="29" y="15"/>
                  </a:cubicBezTo>
                  <a:cubicBezTo>
                    <a:pt x="29" y="15"/>
                    <a:pt x="29" y="15"/>
                    <a:pt x="30" y="14"/>
                  </a:cubicBezTo>
                  <a:cubicBezTo>
                    <a:pt x="30" y="14"/>
                    <a:pt x="30" y="11"/>
                    <a:pt x="30" y="11"/>
                  </a:cubicBezTo>
                  <a:cubicBezTo>
                    <a:pt x="30" y="11"/>
                    <a:pt x="29" y="10"/>
                    <a:pt x="30" y="8"/>
                  </a:cubicBezTo>
                  <a:cubicBezTo>
                    <a:pt x="30" y="6"/>
                    <a:pt x="29" y="4"/>
                    <a:pt x="29" y="3"/>
                  </a:cubicBezTo>
                  <a:cubicBezTo>
                    <a:pt x="29" y="3"/>
                    <a:pt x="27" y="2"/>
                    <a:pt x="27" y="2"/>
                  </a:cubicBezTo>
                  <a:cubicBezTo>
                    <a:pt x="27" y="2"/>
                    <a:pt x="25" y="2"/>
                    <a:pt x="25" y="1"/>
                  </a:cubicBezTo>
                  <a:cubicBezTo>
                    <a:pt x="24" y="1"/>
                    <a:pt x="23" y="2"/>
                    <a:pt x="23" y="2"/>
                  </a:cubicBezTo>
                  <a:cubicBezTo>
                    <a:pt x="20" y="0"/>
                    <a:pt x="21" y="3"/>
                    <a:pt x="20" y="3"/>
                  </a:cubicBezTo>
                  <a:cubicBezTo>
                    <a:pt x="18" y="2"/>
                    <a:pt x="19" y="3"/>
                    <a:pt x="18" y="3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6" y="6"/>
                    <a:pt x="17" y="6"/>
                    <a:pt x="16" y="8"/>
                  </a:cubicBezTo>
                  <a:cubicBezTo>
                    <a:pt x="16" y="9"/>
                    <a:pt x="17" y="10"/>
                    <a:pt x="17" y="10"/>
                  </a:cubicBezTo>
                  <a:cubicBezTo>
                    <a:pt x="17" y="10"/>
                    <a:pt x="18" y="12"/>
                    <a:pt x="18" y="12"/>
                  </a:cubicBezTo>
                  <a:cubicBezTo>
                    <a:pt x="17" y="12"/>
                    <a:pt x="19" y="16"/>
                    <a:pt x="20" y="16"/>
                  </a:cubicBezTo>
                  <a:cubicBezTo>
                    <a:pt x="20" y="17"/>
                    <a:pt x="21" y="21"/>
                    <a:pt x="20" y="21"/>
                  </a:cubicBezTo>
                  <a:cubicBezTo>
                    <a:pt x="20" y="21"/>
                    <a:pt x="19" y="21"/>
                    <a:pt x="19" y="22"/>
                  </a:cubicBezTo>
                  <a:cubicBezTo>
                    <a:pt x="19" y="22"/>
                    <a:pt x="17" y="25"/>
                    <a:pt x="17" y="25"/>
                  </a:cubicBezTo>
                  <a:cubicBezTo>
                    <a:pt x="16" y="24"/>
                    <a:pt x="14" y="26"/>
                    <a:pt x="14" y="26"/>
                  </a:cubicBezTo>
                  <a:cubicBezTo>
                    <a:pt x="14" y="26"/>
                    <a:pt x="13" y="26"/>
                    <a:pt x="12" y="27"/>
                  </a:cubicBezTo>
                  <a:cubicBezTo>
                    <a:pt x="11" y="27"/>
                    <a:pt x="11" y="28"/>
                    <a:pt x="11" y="28"/>
                  </a:cubicBezTo>
                  <a:cubicBezTo>
                    <a:pt x="8" y="30"/>
                    <a:pt x="7" y="40"/>
                    <a:pt x="7" y="45"/>
                  </a:cubicBezTo>
                  <a:cubicBezTo>
                    <a:pt x="6" y="49"/>
                    <a:pt x="7" y="47"/>
                    <a:pt x="7" y="49"/>
                  </a:cubicBezTo>
                  <a:cubicBezTo>
                    <a:pt x="6" y="51"/>
                    <a:pt x="7" y="56"/>
                    <a:pt x="7" y="57"/>
                  </a:cubicBezTo>
                  <a:cubicBezTo>
                    <a:pt x="7" y="57"/>
                    <a:pt x="6" y="58"/>
                    <a:pt x="6" y="58"/>
                  </a:cubicBezTo>
                  <a:cubicBezTo>
                    <a:pt x="6" y="58"/>
                    <a:pt x="5" y="59"/>
                    <a:pt x="6" y="60"/>
                  </a:cubicBezTo>
                  <a:cubicBezTo>
                    <a:pt x="6" y="61"/>
                    <a:pt x="7" y="61"/>
                    <a:pt x="7" y="61"/>
                  </a:cubicBezTo>
                  <a:cubicBezTo>
                    <a:pt x="7" y="62"/>
                    <a:pt x="8" y="63"/>
                    <a:pt x="8" y="63"/>
                  </a:cubicBezTo>
                  <a:cubicBezTo>
                    <a:pt x="8" y="63"/>
                    <a:pt x="8" y="64"/>
                    <a:pt x="9" y="66"/>
                  </a:cubicBezTo>
                  <a:cubicBezTo>
                    <a:pt x="11" y="68"/>
                    <a:pt x="9" y="76"/>
                    <a:pt x="9" y="77"/>
                  </a:cubicBezTo>
                  <a:cubicBezTo>
                    <a:pt x="9" y="77"/>
                    <a:pt x="11" y="93"/>
                    <a:pt x="11" y="93"/>
                  </a:cubicBezTo>
                  <a:cubicBezTo>
                    <a:pt x="11" y="94"/>
                    <a:pt x="11" y="95"/>
                    <a:pt x="11" y="97"/>
                  </a:cubicBezTo>
                  <a:cubicBezTo>
                    <a:pt x="10" y="100"/>
                    <a:pt x="9" y="121"/>
                    <a:pt x="9" y="122"/>
                  </a:cubicBezTo>
                  <a:cubicBezTo>
                    <a:pt x="8" y="123"/>
                    <a:pt x="3" y="124"/>
                    <a:pt x="2" y="125"/>
                  </a:cubicBezTo>
                  <a:cubicBezTo>
                    <a:pt x="1" y="125"/>
                    <a:pt x="0" y="125"/>
                    <a:pt x="1" y="126"/>
                  </a:cubicBezTo>
                  <a:cubicBezTo>
                    <a:pt x="2" y="128"/>
                    <a:pt x="10" y="128"/>
                    <a:pt x="10" y="127"/>
                  </a:cubicBezTo>
                  <a:cubicBezTo>
                    <a:pt x="11" y="126"/>
                    <a:pt x="14" y="124"/>
                    <a:pt x="14" y="125"/>
                  </a:cubicBezTo>
                  <a:cubicBezTo>
                    <a:pt x="14" y="125"/>
                    <a:pt x="19" y="125"/>
                    <a:pt x="19" y="124"/>
                  </a:cubicBezTo>
                  <a:cubicBezTo>
                    <a:pt x="19" y="123"/>
                    <a:pt x="18" y="117"/>
                    <a:pt x="18" y="115"/>
                  </a:cubicBezTo>
                  <a:cubicBezTo>
                    <a:pt x="22" y="97"/>
                    <a:pt x="20" y="96"/>
                    <a:pt x="20" y="96"/>
                  </a:cubicBezTo>
                  <a:cubicBezTo>
                    <a:pt x="21" y="95"/>
                    <a:pt x="22" y="90"/>
                    <a:pt x="22" y="87"/>
                  </a:cubicBezTo>
                  <a:cubicBezTo>
                    <a:pt x="23" y="82"/>
                    <a:pt x="24" y="80"/>
                    <a:pt x="24" y="80"/>
                  </a:cubicBezTo>
                  <a:cubicBezTo>
                    <a:pt x="24" y="80"/>
                    <a:pt x="25" y="82"/>
                    <a:pt x="26" y="85"/>
                  </a:cubicBezTo>
                  <a:cubicBezTo>
                    <a:pt x="27" y="88"/>
                    <a:pt x="28" y="92"/>
                    <a:pt x="28" y="94"/>
                  </a:cubicBezTo>
                  <a:cubicBezTo>
                    <a:pt x="28" y="96"/>
                    <a:pt x="29" y="97"/>
                    <a:pt x="30" y="99"/>
                  </a:cubicBezTo>
                  <a:cubicBezTo>
                    <a:pt x="30" y="100"/>
                    <a:pt x="31" y="100"/>
                    <a:pt x="31" y="101"/>
                  </a:cubicBezTo>
                  <a:cubicBezTo>
                    <a:pt x="30" y="106"/>
                    <a:pt x="31" y="105"/>
                    <a:pt x="31" y="110"/>
                  </a:cubicBezTo>
                  <a:cubicBezTo>
                    <a:pt x="31" y="121"/>
                    <a:pt x="33" y="125"/>
                    <a:pt x="33" y="127"/>
                  </a:cubicBezTo>
                  <a:cubicBezTo>
                    <a:pt x="33" y="127"/>
                    <a:pt x="32" y="129"/>
                    <a:pt x="34" y="130"/>
                  </a:cubicBezTo>
                  <a:cubicBezTo>
                    <a:pt x="35" y="130"/>
                    <a:pt x="35" y="130"/>
                    <a:pt x="35" y="130"/>
                  </a:cubicBezTo>
                  <a:cubicBezTo>
                    <a:pt x="35" y="131"/>
                    <a:pt x="35" y="134"/>
                    <a:pt x="36" y="135"/>
                  </a:cubicBezTo>
                  <a:cubicBezTo>
                    <a:pt x="38" y="137"/>
                    <a:pt x="45" y="137"/>
                    <a:pt x="43" y="133"/>
                  </a:cubicBezTo>
                  <a:cubicBezTo>
                    <a:pt x="41" y="130"/>
                    <a:pt x="41" y="127"/>
                    <a:pt x="41" y="127"/>
                  </a:cubicBezTo>
                  <a:cubicBezTo>
                    <a:pt x="41" y="103"/>
                    <a:pt x="39" y="108"/>
                    <a:pt x="39" y="106"/>
                  </a:cubicBezTo>
                  <a:cubicBezTo>
                    <a:pt x="40" y="104"/>
                    <a:pt x="40" y="102"/>
                    <a:pt x="40" y="101"/>
                  </a:cubicBezTo>
                  <a:cubicBezTo>
                    <a:pt x="39" y="98"/>
                    <a:pt x="39" y="96"/>
                    <a:pt x="39" y="95"/>
                  </a:cubicBezTo>
                  <a:cubicBezTo>
                    <a:pt x="42" y="80"/>
                    <a:pt x="38" y="78"/>
                    <a:pt x="39" y="77"/>
                  </a:cubicBezTo>
                  <a:cubicBezTo>
                    <a:pt x="40" y="75"/>
                    <a:pt x="38" y="70"/>
                    <a:pt x="38" y="70"/>
                  </a:cubicBezTo>
                  <a:cubicBezTo>
                    <a:pt x="38" y="69"/>
                    <a:pt x="39" y="67"/>
                    <a:pt x="40" y="67"/>
                  </a:cubicBezTo>
                  <a:cubicBezTo>
                    <a:pt x="41" y="67"/>
                    <a:pt x="41" y="65"/>
                    <a:pt x="41" y="65"/>
                  </a:cubicBezTo>
                  <a:cubicBezTo>
                    <a:pt x="42" y="65"/>
                    <a:pt x="44" y="63"/>
                    <a:pt x="44" y="63"/>
                  </a:cubicBezTo>
                  <a:cubicBezTo>
                    <a:pt x="44" y="62"/>
                    <a:pt x="44" y="60"/>
                    <a:pt x="44" y="60"/>
                  </a:cubicBezTo>
                  <a:cubicBezTo>
                    <a:pt x="45" y="60"/>
                    <a:pt x="45" y="59"/>
                    <a:pt x="45" y="59"/>
                  </a:cubicBezTo>
                  <a:cubicBezTo>
                    <a:pt x="44" y="57"/>
                    <a:pt x="45" y="55"/>
                    <a:pt x="45" y="55"/>
                  </a:cubicBezTo>
                  <a:cubicBezTo>
                    <a:pt x="45" y="55"/>
                    <a:pt x="47" y="54"/>
                    <a:pt x="46" y="46"/>
                  </a:cubicBezTo>
                  <a:close/>
                  <a:moveTo>
                    <a:pt x="38" y="57"/>
                  </a:moveTo>
                  <a:cubicBezTo>
                    <a:pt x="37" y="60"/>
                    <a:pt x="37" y="58"/>
                    <a:pt x="37" y="58"/>
                  </a:cubicBezTo>
                  <a:cubicBezTo>
                    <a:pt x="37" y="58"/>
                    <a:pt x="38" y="56"/>
                    <a:pt x="36" y="54"/>
                  </a:cubicBezTo>
                  <a:cubicBezTo>
                    <a:pt x="35" y="53"/>
                    <a:pt x="37" y="50"/>
                    <a:pt x="37" y="50"/>
                  </a:cubicBezTo>
                  <a:cubicBezTo>
                    <a:pt x="37" y="50"/>
                    <a:pt x="38" y="45"/>
                    <a:pt x="38" y="45"/>
                  </a:cubicBezTo>
                  <a:cubicBezTo>
                    <a:pt x="38" y="45"/>
                    <a:pt x="39" y="54"/>
                    <a:pt x="38" y="5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4" name="Freeform 348"/>
            <p:cNvSpPr>
              <a:spLocks noEditPoints="1"/>
            </p:cNvSpPr>
            <p:nvPr/>
          </p:nvSpPr>
          <p:spPr bwMode="auto">
            <a:xfrm>
              <a:off x="3962" y="2110"/>
              <a:ext cx="27" cy="79"/>
            </a:xfrm>
            <a:custGeom>
              <a:avLst/>
              <a:gdLst>
                <a:gd name="T0" fmla="*/ 7 w 29"/>
                <a:gd name="T1" fmla="*/ 6 h 86"/>
                <a:gd name="T2" fmla="*/ 7 w 29"/>
                <a:gd name="T3" fmla="*/ 6 h 86"/>
                <a:gd name="T4" fmla="*/ 7 w 29"/>
                <a:gd name="T5" fmla="*/ 6 h 86"/>
                <a:gd name="T6" fmla="*/ 7 w 29"/>
                <a:gd name="T7" fmla="*/ 6 h 86"/>
                <a:gd name="T8" fmla="*/ 7 w 29"/>
                <a:gd name="T9" fmla="*/ 2 h 86"/>
                <a:gd name="T10" fmla="*/ 7 w 29"/>
                <a:gd name="T11" fmla="*/ 1 h 86"/>
                <a:gd name="T12" fmla="*/ 7 w 29"/>
                <a:gd name="T13" fmla="*/ 2 h 86"/>
                <a:gd name="T14" fmla="*/ 7 w 29"/>
                <a:gd name="T15" fmla="*/ 3 h 86"/>
                <a:gd name="T16" fmla="*/ 7 w 29"/>
                <a:gd name="T17" fmla="*/ 6 h 86"/>
                <a:gd name="T18" fmla="*/ 7 w 29"/>
                <a:gd name="T19" fmla="*/ 6 h 86"/>
                <a:gd name="T20" fmla="*/ 7 w 29"/>
                <a:gd name="T21" fmla="*/ 6 h 86"/>
                <a:gd name="T22" fmla="*/ 7 w 29"/>
                <a:gd name="T23" fmla="*/ 6 h 86"/>
                <a:gd name="T24" fmla="*/ 6 w 29"/>
                <a:gd name="T25" fmla="*/ 6 h 86"/>
                <a:gd name="T26" fmla="*/ 4 w 29"/>
                <a:gd name="T27" fmla="*/ 6 h 86"/>
                <a:gd name="T28" fmla="*/ 4 w 29"/>
                <a:gd name="T29" fmla="*/ 6 h 86"/>
                <a:gd name="T30" fmla="*/ 4 w 29"/>
                <a:gd name="T31" fmla="*/ 6 h 86"/>
                <a:gd name="T32" fmla="*/ 5 w 29"/>
                <a:gd name="T33" fmla="*/ 6 h 86"/>
                <a:gd name="T34" fmla="*/ 7 w 29"/>
                <a:gd name="T35" fmla="*/ 10 h 86"/>
                <a:gd name="T36" fmla="*/ 5 w 29"/>
                <a:gd name="T37" fmla="*/ 14 h 86"/>
                <a:gd name="T38" fmla="*/ 0 w 29"/>
                <a:gd name="T39" fmla="*/ 14 h 86"/>
                <a:gd name="T40" fmla="*/ 7 w 29"/>
                <a:gd name="T41" fmla="*/ 14 h 86"/>
                <a:gd name="T42" fmla="*/ 7 w 29"/>
                <a:gd name="T43" fmla="*/ 13 h 86"/>
                <a:gd name="T44" fmla="*/ 7 w 29"/>
                <a:gd name="T45" fmla="*/ 10 h 86"/>
                <a:gd name="T46" fmla="*/ 7 w 29"/>
                <a:gd name="T47" fmla="*/ 10 h 86"/>
                <a:gd name="T48" fmla="*/ 7 w 29"/>
                <a:gd name="T49" fmla="*/ 11 h 86"/>
                <a:gd name="T50" fmla="*/ 7 w 29"/>
                <a:gd name="T51" fmla="*/ 12 h 86"/>
                <a:gd name="T52" fmla="*/ 7 w 29"/>
                <a:gd name="T53" fmla="*/ 14 h 86"/>
                <a:gd name="T54" fmla="*/ 7 w 29"/>
                <a:gd name="T55" fmla="*/ 15 h 86"/>
                <a:gd name="T56" fmla="*/ 7 w 29"/>
                <a:gd name="T57" fmla="*/ 14 h 86"/>
                <a:gd name="T58" fmla="*/ 7 w 29"/>
                <a:gd name="T59" fmla="*/ 11 h 86"/>
                <a:gd name="T60" fmla="*/ 7 w 29"/>
                <a:gd name="T61" fmla="*/ 8 h 86"/>
                <a:gd name="T62" fmla="*/ 7 w 29"/>
                <a:gd name="T63" fmla="*/ 7 h 86"/>
                <a:gd name="T64" fmla="*/ 7 w 29"/>
                <a:gd name="T65" fmla="*/ 6 h 86"/>
                <a:gd name="T66" fmla="*/ 7 w 29"/>
                <a:gd name="T67" fmla="*/ 6 h 86"/>
                <a:gd name="T68" fmla="*/ 7 w 29"/>
                <a:gd name="T69" fmla="*/ 6 h 86"/>
                <a:gd name="T70" fmla="*/ 7 w 29"/>
                <a:gd name="T71" fmla="*/ 6 h 86"/>
                <a:gd name="T72" fmla="*/ 7 w 29"/>
                <a:gd name="T73" fmla="*/ 6 h 86"/>
                <a:gd name="T74" fmla="*/ 7 w 29"/>
                <a:gd name="T75" fmla="*/ 6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" h="86">
                  <a:moveTo>
                    <a:pt x="28" y="29"/>
                  </a:moveTo>
                  <a:cubicBezTo>
                    <a:pt x="28" y="25"/>
                    <a:pt x="27" y="25"/>
                    <a:pt x="27" y="24"/>
                  </a:cubicBezTo>
                  <a:cubicBezTo>
                    <a:pt x="27" y="20"/>
                    <a:pt x="25" y="17"/>
                    <a:pt x="23" y="16"/>
                  </a:cubicBezTo>
                  <a:cubicBezTo>
                    <a:pt x="21" y="16"/>
                    <a:pt x="19" y="14"/>
                    <a:pt x="19" y="14"/>
                  </a:cubicBezTo>
                  <a:cubicBezTo>
                    <a:pt x="18" y="12"/>
                    <a:pt x="18" y="13"/>
                    <a:pt x="18" y="12"/>
                  </a:cubicBezTo>
                  <a:cubicBezTo>
                    <a:pt x="18" y="12"/>
                    <a:pt x="17" y="11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18" y="7"/>
                    <a:pt x="18" y="7"/>
                  </a:cubicBezTo>
                  <a:cubicBezTo>
                    <a:pt x="18" y="7"/>
                    <a:pt x="18" y="6"/>
                    <a:pt x="18" y="5"/>
                  </a:cubicBezTo>
                  <a:cubicBezTo>
                    <a:pt x="18" y="4"/>
                    <a:pt x="18" y="3"/>
                    <a:pt x="18" y="2"/>
                  </a:cubicBezTo>
                  <a:cubicBezTo>
                    <a:pt x="18" y="2"/>
                    <a:pt x="17" y="2"/>
                    <a:pt x="17" y="2"/>
                  </a:cubicBezTo>
                  <a:cubicBezTo>
                    <a:pt x="17" y="2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2" y="0"/>
                    <a:pt x="13" y="2"/>
                    <a:pt x="12" y="2"/>
                  </a:cubicBezTo>
                  <a:cubicBezTo>
                    <a:pt x="11" y="1"/>
                    <a:pt x="11" y="2"/>
                    <a:pt x="11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5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0" y="7"/>
                    <a:pt x="11" y="8"/>
                    <a:pt x="11" y="8"/>
                  </a:cubicBezTo>
                  <a:cubicBezTo>
                    <a:pt x="10" y="8"/>
                    <a:pt x="11" y="10"/>
                    <a:pt x="12" y="10"/>
                  </a:cubicBezTo>
                  <a:cubicBezTo>
                    <a:pt x="12" y="11"/>
                    <a:pt x="13" y="13"/>
                    <a:pt x="12" y="13"/>
                  </a:cubicBezTo>
                  <a:cubicBezTo>
                    <a:pt x="12" y="13"/>
                    <a:pt x="12" y="13"/>
                    <a:pt x="12" y="14"/>
                  </a:cubicBezTo>
                  <a:cubicBezTo>
                    <a:pt x="11" y="14"/>
                    <a:pt x="10" y="16"/>
                    <a:pt x="10" y="16"/>
                  </a:cubicBezTo>
                  <a:cubicBezTo>
                    <a:pt x="10" y="16"/>
                    <a:pt x="9" y="16"/>
                    <a:pt x="9" y="16"/>
                  </a:cubicBezTo>
                  <a:cubicBezTo>
                    <a:pt x="9" y="16"/>
                    <a:pt x="8" y="17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5" y="19"/>
                    <a:pt x="4" y="25"/>
                    <a:pt x="4" y="28"/>
                  </a:cubicBezTo>
                  <a:cubicBezTo>
                    <a:pt x="3" y="31"/>
                    <a:pt x="4" y="30"/>
                    <a:pt x="4" y="31"/>
                  </a:cubicBezTo>
                  <a:cubicBezTo>
                    <a:pt x="3" y="32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7"/>
                    <a:pt x="3" y="37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5" y="39"/>
                    <a:pt x="5" y="39"/>
                  </a:cubicBezTo>
                  <a:cubicBezTo>
                    <a:pt x="5" y="39"/>
                    <a:pt x="5" y="40"/>
                    <a:pt x="5" y="41"/>
                  </a:cubicBezTo>
                  <a:cubicBezTo>
                    <a:pt x="6" y="43"/>
                    <a:pt x="5" y="48"/>
                    <a:pt x="5" y="48"/>
                  </a:cubicBezTo>
                  <a:cubicBezTo>
                    <a:pt x="5" y="49"/>
                    <a:pt x="7" y="58"/>
                    <a:pt x="7" y="58"/>
                  </a:cubicBezTo>
                  <a:cubicBezTo>
                    <a:pt x="6" y="59"/>
                    <a:pt x="7" y="60"/>
                    <a:pt x="6" y="61"/>
                  </a:cubicBezTo>
                  <a:cubicBezTo>
                    <a:pt x="6" y="63"/>
                    <a:pt x="5" y="76"/>
                    <a:pt x="5" y="77"/>
                  </a:cubicBezTo>
                  <a:cubicBezTo>
                    <a:pt x="5" y="77"/>
                    <a:pt x="2" y="78"/>
                    <a:pt x="1" y="78"/>
                  </a:cubicBezTo>
                  <a:cubicBezTo>
                    <a:pt x="0" y="79"/>
                    <a:pt x="0" y="78"/>
                    <a:pt x="0" y="79"/>
                  </a:cubicBezTo>
                  <a:cubicBezTo>
                    <a:pt x="1" y="80"/>
                    <a:pt x="6" y="80"/>
                    <a:pt x="6" y="80"/>
                  </a:cubicBezTo>
                  <a:cubicBezTo>
                    <a:pt x="7" y="79"/>
                    <a:pt x="8" y="78"/>
                    <a:pt x="8" y="78"/>
                  </a:cubicBezTo>
                  <a:cubicBezTo>
                    <a:pt x="9" y="79"/>
                    <a:pt x="12" y="78"/>
                    <a:pt x="12" y="78"/>
                  </a:cubicBezTo>
                  <a:cubicBezTo>
                    <a:pt x="12" y="77"/>
                    <a:pt x="11" y="74"/>
                    <a:pt x="11" y="73"/>
                  </a:cubicBezTo>
                  <a:cubicBezTo>
                    <a:pt x="14" y="61"/>
                    <a:pt x="12" y="60"/>
                    <a:pt x="12" y="60"/>
                  </a:cubicBezTo>
                  <a:cubicBezTo>
                    <a:pt x="13" y="60"/>
                    <a:pt x="13" y="56"/>
                    <a:pt x="13" y="55"/>
                  </a:cubicBezTo>
                  <a:cubicBezTo>
                    <a:pt x="14" y="52"/>
                    <a:pt x="15" y="50"/>
                    <a:pt x="15" y="50"/>
                  </a:cubicBezTo>
                  <a:cubicBezTo>
                    <a:pt x="15" y="50"/>
                    <a:pt x="15" y="52"/>
                    <a:pt x="16" y="54"/>
                  </a:cubicBezTo>
                  <a:cubicBezTo>
                    <a:pt x="16" y="55"/>
                    <a:pt x="17" y="58"/>
                    <a:pt x="17" y="59"/>
                  </a:cubicBezTo>
                  <a:cubicBezTo>
                    <a:pt x="17" y="60"/>
                    <a:pt x="18" y="61"/>
                    <a:pt x="18" y="62"/>
                  </a:cubicBezTo>
                  <a:cubicBezTo>
                    <a:pt x="18" y="63"/>
                    <a:pt x="19" y="63"/>
                    <a:pt x="19" y="63"/>
                  </a:cubicBezTo>
                  <a:cubicBezTo>
                    <a:pt x="19" y="67"/>
                    <a:pt x="19" y="66"/>
                    <a:pt x="19" y="69"/>
                  </a:cubicBezTo>
                  <a:cubicBezTo>
                    <a:pt x="19" y="76"/>
                    <a:pt x="20" y="78"/>
                    <a:pt x="20" y="80"/>
                  </a:cubicBezTo>
                  <a:cubicBezTo>
                    <a:pt x="20" y="80"/>
                    <a:pt x="20" y="81"/>
                    <a:pt x="21" y="81"/>
                  </a:cubicBezTo>
                  <a:cubicBezTo>
                    <a:pt x="22" y="81"/>
                    <a:pt x="22" y="81"/>
                    <a:pt x="22" y="82"/>
                  </a:cubicBezTo>
                  <a:cubicBezTo>
                    <a:pt x="22" y="82"/>
                    <a:pt x="22" y="84"/>
                    <a:pt x="22" y="84"/>
                  </a:cubicBezTo>
                  <a:cubicBezTo>
                    <a:pt x="24" y="86"/>
                    <a:pt x="28" y="86"/>
                    <a:pt x="27" y="83"/>
                  </a:cubicBezTo>
                  <a:cubicBezTo>
                    <a:pt x="25" y="81"/>
                    <a:pt x="25" y="80"/>
                    <a:pt x="25" y="80"/>
                  </a:cubicBezTo>
                  <a:cubicBezTo>
                    <a:pt x="25" y="65"/>
                    <a:pt x="24" y="68"/>
                    <a:pt x="24" y="67"/>
                  </a:cubicBezTo>
                  <a:cubicBezTo>
                    <a:pt x="25" y="65"/>
                    <a:pt x="25" y="64"/>
                    <a:pt x="24" y="63"/>
                  </a:cubicBezTo>
                  <a:cubicBezTo>
                    <a:pt x="24" y="62"/>
                    <a:pt x="24" y="60"/>
                    <a:pt x="24" y="59"/>
                  </a:cubicBezTo>
                  <a:cubicBezTo>
                    <a:pt x="26" y="50"/>
                    <a:pt x="24" y="49"/>
                    <a:pt x="24" y="48"/>
                  </a:cubicBezTo>
                  <a:cubicBezTo>
                    <a:pt x="24" y="47"/>
                    <a:pt x="24" y="44"/>
                    <a:pt x="24" y="44"/>
                  </a:cubicBezTo>
                  <a:cubicBezTo>
                    <a:pt x="24" y="43"/>
                    <a:pt x="24" y="42"/>
                    <a:pt x="24" y="42"/>
                  </a:cubicBezTo>
                  <a:cubicBezTo>
                    <a:pt x="25" y="42"/>
                    <a:pt x="25" y="41"/>
                    <a:pt x="25" y="41"/>
                  </a:cubicBezTo>
                  <a:cubicBezTo>
                    <a:pt x="26" y="41"/>
                    <a:pt x="27" y="40"/>
                    <a:pt x="27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8" y="38"/>
                    <a:pt x="28" y="37"/>
                    <a:pt x="28" y="37"/>
                  </a:cubicBezTo>
                  <a:cubicBezTo>
                    <a:pt x="27" y="36"/>
                    <a:pt x="28" y="35"/>
                    <a:pt x="28" y="35"/>
                  </a:cubicBezTo>
                  <a:cubicBezTo>
                    <a:pt x="28" y="35"/>
                    <a:pt x="29" y="34"/>
                    <a:pt x="28" y="29"/>
                  </a:cubicBezTo>
                  <a:close/>
                  <a:moveTo>
                    <a:pt x="23" y="36"/>
                  </a:moveTo>
                  <a:cubicBezTo>
                    <a:pt x="23" y="38"/>
                    <a:pt x="23" y="37"/>
                    <a:pt x="23" y="37"/>
                  </a:cubicBezTo>
                  <a:cubicBezTo>
                    <a:pt x="23" y="37"/>
                    <a:pt x="23" y="35"/>
                    <a:pt x="22" y="34"/>
                  </a:cubicBezTo>
                  <a:cubicBezTo>
                    <a:pt x="22" y="33"/>
                    <a:pt x="23" y="31"/>
                    <a:pt x="23" y="31"/>
                  </a:cubicBezTo>
                  <a:cubicBezTo>
                    <a:pt x="23" y="31"/>
                    <a:pt x="23" y="28"/>
                    <a:pt x="23" y="28"/>
                  </a:cubicBezTo>
                  <a:cubicBezTo>
                    <a:pt x="23" y="28"/>
                    <a:pt x="24" y="34"/>
                    <a:pt x="23" y="3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5" name="Freeform 349"/>
            <p:cNvSpPr>
              <a:spLocks noEditPoints="1"/>
            </p:cNvSpPr>
            <p:nvPr/>
          </p:nvSpPr>
          <p:spPr bwMode="auto">
            <a:xfrm>
              <a:off x="4238" y="1913"/>
              <a:ext cx="41" cy="122"/>
            </a:xfrm>
            <a:custGeom>
              <a:avLst/>
              <a:gdLst>
                <a:gd name="T0" fmla="*/ 5 w 45"/>
                <a:gd name="T1" fmla="*/ 6 h 133"/>
                <a:gd name="T2" fmla="*/ 5 w 45"/>
                <a:gd name="T3" fmla="*/ 6 h 133"/>
                <a:gd name="T4" fmla="*/ 5 w 45"/>
                <a:gd name="T5" fmla="*/ 6 h 133"/>
                <a:gd name="T6" fmla="*/ 5 w 45"/>
                <a:gd name="T7" fmla="*/ 6 h 133"/>
                <a:gd name="T8" fmla="*/ 5 w 45"/>
                <a:gd name="T9" fmla="*/ 3 h 133"/>
                <a:gd name="T10" fmla="*/ 5 w 45"/>
                <a:gd name="T11" fmla="*/ 1 h 133"/>
                <a:gd name="T12" fmla="*/ 5 w 45"/>
                <a:gd name="T13" fmla="*/ 2 h 133"/>
                <a:gd name="T14" fmla="*/ 5 w 45"/>
                <a:gd name="T15" fmla="*/ 5 h 133"/>
                <a:gd name="T16" fmla="*/ 5 w 45"/>
                <a:gd name="T17" fmla="*/ 6 h 133"/>
                <a:gd name="T18" fmla="*/ 5 w 45"/>
                <a:gd name="T19" fmla="*/ 6 h 133"/>
                <a:gd name="T20" fmla="*/ 5 w 45"/>
                <a:gd name="T21" fmla="*/ 6 h 133"/>
                <a:gd name="T22" fmla="*/ 5 w 45"/>
                <a:gd name="T23" fmla="*/ 6 h 133"/>
                <a:gd name="T24" fmla="*/ 5 w 45"/>
                <a:gd name="T25" fmla="*/ 6 h 133"/>
                <a:gd name="T26" fmla="*/ 5 w 45"/>
                <a:gd name="T27" fmla="*/ 8 h 133"/>
                <a:gd name="T28" fmla="*/ 5 w 45"/>
                <a:gd name="T29" fmla="*/ 10 h 133"/>
                <a:gd name="T30" fmla="*/ 5 w 45"/>
                <a:gd name="T31" fmla="*/ 11 h 133"/>
                <a:gd name="T32" fmla="*/ 5 w 45"/>
                <a:gd name="T33" fmla="*/ 12 h 133"/>
                <a:gd name="T34" fmla="*/ 5 w 45"/>
                <a:gd name="T35" fmla="*/ 16 h 133"/>
                <a:gd name="T36" fmla="*/ 5 w 45"/>
                <a:gd name="T37" fmla="*/ 20 h 133"/>
                <a:gd name="T38" fmla="*/ 1 w 45"/>
                <a:gd name="T39" fmla="*/ 20 h 133"/>
                <a:gd name="T40" fmla="*/ 5 w 45"/>
                <a:gd name="T41" fmla="*/ 20 h 133"/>
                <a:gd name="T42" fmla="*/ 5 w 45"/>
                <a:gd name="T43" fmla="*/ 18 h 133"/>
                <a:gd name="T44" fmla="*/ 5 w 45"/>
                <a:gd name="T45" fmla="*/ 15 h 133"/>
                <a:gd name="T46" fmla="*/ 5 w 45"/>
                <a:gd name="T47" fmla="*/ 15 h 133"/>
                <a:gd name="T48" fmla="*/ 5 w 45"/>
                <a:gd name="T49" fmla="*/ 16 h 133"/>
                <a:gd name="T50" fmla="*/ 5 w 45"/>
                <a:gd name="T51" fmla="*/ 18 h 133"/>
                <a:gd name="T52" fmla="*/ 5 w 45"/>
                <a:gd name="T53" fmla="*/ 21 h 133"/>
                <a:gd name="T54" fmla="*/ 5 w 45"/>
                <a:gd name="T55" fmla="*/ 22 h 133"/>
                <a:gd name="T56" fmla="*/ 5 w 45"/>
                <a:gd name="T57" fmla="*/ 20 h 133"/>
                <a:gd name="T58" fmla="*/ 5 w 45"/>
                <a:gd name="T59" fmla="*/ 16 h 133"/>
                <a:gd name="T60" fmla="*/ 5 w 45"/>
                <a:gd name="T61" fmla="*/ 13 h 133"/>
                <a:gd name="T62" fmla="*/ 5 w 45"/>
                <a:gd name="T63" fmla="*/ 12 h 133"/>
                <a:gd name="T64" fmla="*/ 5 w 45"/>
                <a:gd name="T65" fmla="*/ 11 h 133"/>
                <a:gd name="T66" fmla="*/ 5 w 45"/>
                <a:gd name="T67" fmla="*/ 10 h 133"/>
                <a:gd name="T68" fmla="*/ 6 w 45"/>
                <a:gd name="T69" fmla="*/ 7 h 133"/>
                <a:gd name="T70" fmla="*/ 5 w 45"/>
                <a:gd name="T71" fmla="*/ 10 h 133"/>
                <a:gd name="T72" fmla="*/ 5 w 45"/>
                <a:gd name="T73" fmla="*/ 8 h 133"/>
                <a:gd name="T74" fmla="*/ 5 w 45"/>
                <a:gd name="T75" fmla="*/ 10 h 13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5" h="133">
                  <a:moveTo>
                    <a:pt x="45" y="45"/>
                  </a:moveTo>
                  <a:cubicBezTo>
                    <a:pt x="44" y="38"/>
                    <a:pt x="43" y="38"/>
                    <a:pt x="43" y="37"/>
                  </a:cubicBezTo>
                  <a:cubicBezTo>
                    <a:pt x="42" y="30"/>
                    <a:pt x="39" y="26"/>
                    <a:pt x="36" y="25"/>
                  </a:cubicBezTo>
                  <a:cubicBezTo>
                    <a:pt x="33" y="24"/>
                    <a:pt x="31" y="22"/>
                    <a:pt x="31" y="22"/>
                  </a:cubicBezTo>
                  <a:cubicBezTo>
                    <a:pt x="29" y="18"/>
                    <a:pt x="28" y="20"/>
                    <a:pt x="28" y="19"/>
                  </a:cubicBezTo>
                  <a:cubicBezTo>
                    <a:pt x="28" y="18"/>
                    <a:pt x="28" y="16"/>
                    <a:pt x="28" y="15"/>
                  </a:cubicBezTo>
                  <a:cubicBezTo>
                    <a:pt x="28" y="14"/>
                    <a:pt x="28" y="14"/>
                    <a:pt x="29" y="14"/>
                  </a:cubicBezTo>
                  <a:cubicBezTo>
                    <a:pt x="29" y="13"/>
                    <a:pt x="29" y="10"/>
                    <a:pt x="29" y="10"/>
                  </a:cubicBezTo>
                  <a:cubicBezTo>
                    <a:pt x="29" y="11"/>
                    <a:pt x="29" y="10"/>
                    <a:pt x="29" y="8"/>
                  </a:cubicBezTo>
                  <a:cubicBezTo>
                    <a:pt x="29" y="6"/>
                    <a:pt x="28" y="4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7" y="2"/>
                    <a:pt x="24" y="2"/>
                    <a:pt x="24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0" y="0"/>
                    <a:pt x="20" y="3"/>
                    <a:pt x="19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5" y="9"/>
                    <a:pt x="17" y="10"/>
                    <a:pt x="17" y="10"/>
                  </a:cubicBezTo>
                  <a:cubicBezTo>
                    <a:pt x="17" y="10"/>
                    <a:pt x="18" y="12"/>
                    <a:pt x="17" y="12"/>
                  </a:cubicBezTo>
                  <a:cubicBezTo>
                    <a:pt x="17" y="12"/>
                    <a:pt x="18" y="15"/>
                    <a:pt x="19" y="16"/>
                  </a:cubicBezTo>
                  <a:cubicBezTo>
                    <a:pt x="20" y="16"/>
                    <a:pt x="20" y="20"/>
                    <a:pt x="20" y="20"/>
                  </a:cubicBezTo>
                  <a:cubicBezTo>
                    <a:pt x="19" y="20"/>
                    <a:pt x="19" y="21"/>
                    <a:pt x="19" y="21"/>
                  </a:cubicBezTo>
                  <a:cubicBezTo>
                    <a:pt x="18" y="22"/>
                    <a:pt x="17" y="24"/>
                    <a:pt x="16" y="24"/>
                  </a:cubicBezTo>
                  <a:cubicBezTo>
                    <a:pt x="16" y="24"/>
                    <a:pt x="14" y="25"/>
                    <a:pt x="14" y="25"/>
                  </a:cubicBezTo>
                  <a:cubicBezTo>
                    <a:pt x="14" y="25"/>
                    <a:pt x="13" y="26"/>
                    <a:pt x="12" y="26"/>
                  </a:cubicBezTo>
                  <a:cubicBezTo>
                    <a:pt x="11" y="26"/>
                    <a:pt x="11" y="27"/>
                    <a:pt x="10" y="27"/>
                  </a:cubicBezTo>
                  <a:cubicBezTo>
                    <a:pt x="8" y="29"/>
                    <a:pt x="7" y="39"/>
                    <a:pt x="6" y="43"/>
                  </a:cubicBezTo>
                  <a:cubicBezTo>
                    <a:pt x="5" y="47"/>
                    <a:pt x="7" y="46"/>
                    <a:pt x="6" y="48"/>
                  </a:cubicBezTo>
                  <a:cubicBezTo>
                    <a:pt x="6" y="49"/>
                    <a:pt x="7" y="55"/>
                    <a:pt x="7" y="55"/>
                  </a:cubicBezTo>
                  <a:cubicBezTo>
                    <a:pt x="7" y="55"/>
                    <a:pt x="6" y="57"/>
                    <a:pt x="6" y="57"/>
                  </a:cubicBezTo>
                  <a:cubicBezTo>
                    <a:pt x="6" y="57"/>
                    <a:pt x="5" y="57"/>
                    <a:pt x="6" y="58"/>
                  </a:cubicBezTo>
                  <a:cubicBezTo>
                    <a:pt x="6" y="59"/>
                    <a:pt x="7" y="59"/>
                    <a:pt x="7" y="59"/>
                  </a:cubicBezTo>
                  <a:cubicBezTo>
                    <a:pt x="7" y="60"/>
                    <a:pt x="8" y="61"/>
                    <a:pt x="8" y="61"/>
                  </a:cubicBezTo>
                  <a:cubicBezTo>
                    <a:pt x="8" y="61"/>
                    <a:pt x="8" y="62"/>
                    <a:pt x="9" y="64"/>
                  </a:cubicBezTo>
                  <a:cubicBezTo>
                    <a:pt x="10" y="66"/>
                    <a:pt x="8" y="74"/>
                    <a:pt x="9" y="74"/>
                  </a:cubicBezTo>
                  <a:cubicBezTo>
                    <a:pt x="9" y="75"/>
                    <a:pt x="11" y="90"/>
                    <a:pt x="11" y="90"/>
                  </a:cubicBezTo>
                  <a:cubicBezTo>
                    <a:pt x="10" y="91"/>
                    <a:pt x="11" y="92"/>
                    <a:pt x="10" y="94"/>
                  </a:cubicBezTo>
                  <a:cubicBezTo>
                    <a:pt x="9" y="97"/>
                    <a:pt x="9" y="117"/>
                    <a:pt x="8" y="118"/>
                  </a:cubicBezTo>
                  <a:cubicBezTo>
                    <a:pt x="8" y="119"/>
                    <a:pt x="3" y="120"/>
                    <a:pt x="2" y="121"/>
                  </a:cubicBezTo>
                  <a:cubicBezTo>
                    <a:pt x="1" y="121"/>
                    <a:pt x="0" y="121"/>
                    <a:pt x="1" y="123"/>
                  </a:cubicBezTo>
                  <a:cubicBezTo>
                    <a:pt x="2" y="124"/>
                    <a:pt x="9" y="124"/>
                    <a:pt x="10" y="123"/>
                  </a:cubicBezTo>
                  <a:cubicBezTo>
                    <a:pt x="11" y="122"/>
                    <a:pt x="13" y="120"/>
                    <a:pt x="14" y="121"/>
                  </a:cubicBezTo>
                  <a:cubicBezTo>
                    <a:pt x="14" y="121"/>
                    <a:pt x="19" y="121"/>
                    <a:pt x="19" y="120"/>
                  </a:cubicBezTo>
                  <a:cubicBezTo>
                    <a:pt x="19" y="119"/>
                    <a:pt x="17" y="114"/>
                    <a:pt x="18" y="112"/>
                  </a:cubicBezTo>
                  <a:cubicBezTo>
                    <a:pt x="22" y="94"/>
                    <a:pt x="19" y="93"/>
                    <a:pt x="19" y="93"/>
                  </a:cubicBezTo>
                  <a:cubicBezTo>
                    <a:pt x="21" y="92"/>
                    <a:pt x="21" y="87"/>
                    <a:pt x="21" y="85"/>
                  </a:cubicBezTo>
                  <a:cubicBezTo>
                    <a:pt x="22" y="80"/>
                    <a:pt x="23" y="77"/>
                    <a:pt x="23" y="77"/>
                  </a:cubicBezTo>
                  <a:cubicBezTo>
                    <a:pt x="23" y="77"/>
                    <a:pt x="24" y="80"/>
                    <a:pt x="25" y="83"/>
                  </a:cubicBezTo>
                  <a:cubicBezTo>
                    <a:pt x="26" y="85"/>
                    <a:pt x="27" y="89"/>
                    <a:pt x="27" y="91"/>
                  </a:cubicBezTo>
                  <a:cubicBezTo>
                    <a:pt x="27" y="93"/>
                    <a:pt x="28" y="94"/>
                    <a:pt x="29" y="96"/>
                  </a:cubicBezTo>
                  <a:cubicBezTo>
                    <a:pt x="29" y="97"/>
                    <a:pt x="30" y="97"/>
                    <a:pt x="30" y="98"/>
                  </a:cubicBezTo>
                  <a:cubicBezTo>
                    <a:pt x="29" y="103"/>
                    <a:pt x="30" y="102"/>
                    <a:pt x="30" y="107"/>
                  </a:cubicBezTo>
                  <a:cubicBezTo>
                    <a:pt x="30" y="117"/>
                    <a:pt x="32" y="121"/>
                    <a:pt x="32" y="123"/>
                  </a:cubicBezTo>
                  <a:cubicBezTo>
                    <a:pt x="32" y="123"/>
                    <a:pt x="31" y="125"/>
                    <a:pt x="33" y="126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7"/>
                    <a:pt x="34" y="130"/>
                    <a:pt x="35" y="130"/>
                  </a:cubicBezTo>
                  <a:cubicBezTo>
                    <a:pt x="37" y="132"/>
                    <a:pt x="44" y="133"/>
                    <a:pt x="42" y="129"/>
                  </a:cubicBezTo>
                  <a:cubicBezTo>
                    <a:pt x="40" y="126"/>
                    <a:pt x="40" y="123"/>
                    <a:pt x="40" y="123"/>
                  </a:cubicBezTo>
                  <a:cubicBezTo>
                    <a:pt x="39" y="100"/>
                    <a:pt x="38" y="105"/>
                    <a:pt x="38" y="103"/>
                  </a:cubicBezTo>
                  <a:cubicBezTo>
                    <a:pt x="39" y="101"/>
                    <a:pt x="39" y="98"/>
                    <a:pt x="38" y="97"/>
                  </a:cubicBezTo>
                  <a:cubicBezTo>
                    <a:pt x="38" y="95"/>
                    <a:pt x="37" y="93"/>
                    <a:pt x="38" y="92"/>
                  </a:cubicBezTo>
                  <a:cubicBezTo>
                    <a:pt x="40" y="78"/>
                    <a:pt x="37" y="76"/>
                    <a:pt x="38" y="74"/>
                  </a:cubicBezTo>
                  <a:cubicBezTo>
                    <a:pt x="38" y="73"/>
                    <a:pt x="37" y="68"/>
                    <a:pt x="37" y="67"/>
                  </a:cubicBezTo>
                  <a:cubicBezTo>
                    <a:pt x="37" y="67"/>
                    <a:pt x="38" y="65"/>
                    <a:pt x="38" y="65"/>
                  </a:cubicBezTo>
                  <a:cubicBezTo>
                    <a:pt x="40" y="65"/>
                    <a:pt x="39" y="62"/>
                    <a:pt x="40" y="63"/>
                  </a:cubicBezTo>
                  <a:cubicBezTo>
                    <a:pt x="40" y="63"/>
                    <a:pt x="43" y="61"/>
                    <a:pt x="43" y="61"/>
                  </a:cubicBezTo>
                  <a:cubicBezTo>
                    <a:pt x="43" y="60"/>
                    <a:pt x="43" y="58"/>
                    <a:pt x="43" y="58"/>
                  </a:cubicBezTo>
                  <a:cubicBezTo>
                    <a:pt x="43" y="58"/>
                    <a:pt x="44" y="57"/>
                    <a:pt x="44" y="57"/>
                  </a:cubicBezTo>
                  <a:cubicBezTo>
                    <a:pt x="43" y="55"/>
                    <a:pt x="44" y="54"/>
                    <a:pt x="44" y="54"/>
                  </a:cubicBezTo>
                  <a:cubicBezTo>
                    <a:pt x="44" y="54"/>
                    <a:pt x="45" y="52"/>
                    <a:pt x="45" y="45"/>
                  </a:cubicBezTo>
                  <a:close/>
                  <a:moveTo>
                    <a:pt x="37" y="55"/>
                  </a:moveTo>
                  <a:cubicBezTo>
                    <a:pt x="36" y="59"/>
                    <a:pt x="36" y="56"/>
                    <a:pt x="36" y="56"/>
                  </a:cubicBezTo>
                  <a:cubicBezTo>
                    <a:pt x="36" y="56"/>
                    <a:pt x="37" y="54"/>
                    <a:pt x="35" y="52"/>
                  </a:cubicBezTo>
                  <a:cubicBezTo>
                    <a:pt x="34" y="51"/>
                    <a:pt x="36" y="48"/>
                    <a:pt x="36" y="48"/>
                  </a:cubicBezTo>
                  <a:cubicBezTo>
                    <a:pt x="36" y="48"/>
                    <a:pt x="37" y="44"/>
                    <a:pt x="37" y="43"/>
                  </a:cubicBezTo>
                  <a:cubicBezTo>
                    <a:pt x="37" y="43"/>
                    <a:pt x="38" y="52"/>
                    <a:pt x="37" y="5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6" name="Freeform 350"/>
            <p:cNvSpPr>
              <a:spLocks noEditPoints="1"/>
            </p:cNvSpPr>
            <p:nvPr/>
          </p:nvSpPr>
          <p:spPr bwMode="auto">
            <a:xfrm>
              <a:off x="4143" y="1953"/>
              <a:ext cx="45" cy="134"/>
            </a:xfrm>
            <a:custGeom>
              <a:avLst/>
              <a:gdLst>
                <a:gd name="T0" fmla="*/ 5 w 50"/>
                <a:gd name="T1" fmla="*/ 18 h 147"/>
                <a:gd name="T2" fmla="*/ 5 w 50"/>
                <a:gd name="T3" fmla="*/ 14 h 147"/>
                <a:gd name="T4" fmla="*/ 5 w 50"/>
                <a:gd name="T5" fmla="*/ 10 h 147"/>
                <a:gd name="T6" fmla="*/ 5 w 50"/>
                <a:gd name="T7" fmla="*/ 10 h 147"/>
                <a:gd name="T8" fmla="*/ 5 w 50"/>
                <a:gd name="T9" fmla="*/ 9 h 147"/>
                <a:gd name="T10" fmla="*/ 5 w 50"/>
                <a:gd name="T11" fmla="*/ 7 h 147"/>
                <a:gd name="T12" fmla="*/ 5 w 50"/>
                <a:gd name="T13" fmla="*/ 5 h 147"/>
                <a:gd name="T14" fmla="*/ 5 w 50"/>
                <a:gd name="T15" fmla="*/ 5 h 147"/>
                <a:gd name="T16" fmla="*/ 5 w 50"/>
                <a:gd name="T17" fmla="*/ 5 h 147"/>
                <a:gd name="T18" fmla="*/ 5 w 50"/>
                <a:gd name="T19" fmla="*/ 5 h 147"/>
                <a:gd name="T20" fmla="*/ 5 w 50"/>
                <a:gd name="T21" fmla="*/ 5 h 147"/>
                <a:gd name="T22" fmla="*/ 5 w 50"/>
                <a:gd name="T23" fmla="*/ 5 h 147"/>
                <a:gd name="T24" fmla="*/ 5 w 50"/>
                <a:gd name="T25" fmla="*/ 2 h 147"/>
                <a:gd name="T26" fmla="*/ 5 w 50"/>
                <a:gd name="T27" fmla="*/ 1 h 147"/>
                <a:gd name="T28" fmla="*/ 5 w 50"/>
                <a:gd name="T29" fmla="*/ 3 h 147"/>
                <a:gd name="T30" fmla="*/ 5 w 50"/>
                <a:gd name="T31" fmla="*/ 5 h 147"/>
                <a:gd name="T32" fmla="*/ 5 w 50"/>
                <a:gd name="T33" fmla="*/ 5 h 147"/>
                <a:gd name="T34" fmla="*/ 5 w 50"/>
                <a:gd name="T35" fmla="*/ 5 h 147"/>
                <a:gd name="T36" fmla="*/ 2 w 50"/>
                <a:gd name="T37" fmla="*/ 5 h 147"/>
                <a:gd name="T38" fmla="*/ 1 w 50"/>
                <a:gd name="T39" fmla="*/ 9 h 147"/>
                <a:gd name="T40" fmla="*/ 2 w 50"/>
                <a:gd name="T41" fmla="*/ 9 h 147"/>
                <a:gd name="T42" fmla="*/ 5 w 50"/>
                <a:gd name="T43" fmla="*/ 10 h 147"/>
                <a:gd name="T44" fmla="*/ 5 w 50"/>
                <a:gd name="T45" fmla="*/ 11 h 147"/>
                <a:gd name="T46" fmla="*/ 5 w 50"/>
                <a:gd name="T47" fmla="*/ 14 h 147"/>
                <a:gd name="T48" fmla="*/ 5 w 50"/>
                <a:gd name="T49" fmla="*/ 16 h 147"/>
                <a:gd name="T50" fmla="*/ 4 w 50"/>
                <a:gd name="T51" fmla="*/ 20 h 147"/>
                <a:gd name="T52" fmla="*/ 5 w 50"/>
                <a:gd name="T53" fmla="*/ 20 h 147"/>
                <a:gd name="T54" fmla="*/ 5 w 50"/>
                <a:gd name="T55" fmla="*/ 20 h 147"/>
                <a:gd name="T56" fmla="*/ 5 w 50"/>
                <a:gd name="T57" fmla="*/ 15 h 147"/>
                <a:gd name="T58" fmla="*/ 5 w 50"/>
                <a:gd name="T59" fmla="*/ 14 h 147"/>
                <a:gd name="T60" fmla="*/ 5 w 50"/>
                <a:gd name="T61" fmla="*/ 12 h 147"/>
                <a:gd name="T62" fmla="*/ 5 w 50"/>
                <a:gd name="T63" fmla="*/ 14 h 147"/>
                <a:gd name="T64" fmla="*/ 5 w 50"/>
                <a:gd name="T65" fmla="*/ 19 h 147"/>
                <a:gd name="T66" fmla="*/ 5 w 50"/>
                <a:gd name="T67" fmla="*/ 20 h 147"/>
                <a:gd name="T68" fmla="*/ 5 w 50"/>
                <a:gd name="T69" fmla="*/ 19 h 147"/>
                <a:gd name="T70" fmla="*/ 5 w 50"/>
                <a:gd name="T71" fmla="*/ 9 h 147"/>
                <a:gd name="T72" fmla="*/ 5 w 50"/>
                <a:gd name="T73" fmla="*/ 6 h 147"/>
                <a:gd name="T74" fmla="*/ 5 w 50"/>
                <a:gd name="T75" fmla="*/ 8 h 14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7">
                  <a:moveTo>
                    <a:pt x="48" y="134"/>
                  </a:moveTo>
                  <a:cubicBezTo>
                    <a:pt x="46" y="133"/>
                    <a:pt x="41" y="132"/>
                    <a:pt x="41" y="131"/>
                  </a:cubicBezTo>
                  <a:cubicBezTo>
                    <a:pt x="40" y="130"/>
                    <a:pt x="39" y="107"/>
                    <a:pt x="38" y="104"/>
                  </a:cubicBezTo>
                  <a:cubicBezTo>
                    <a:pt x="38" y="102"/>
                    <a:pt x="38" y="101"/>
                    <a:pt x="38" y="100"/>
                  </a:cubicBezTo>
                  <a:cubicBezTo>
                    <a:pt x="38" y="100"/>
                    <a:pt x="40" y="83"/>
                    <a:pt x="40" y="82"/>
                  </a:cubicBezTo>
                  <a:cubicBezTo>
                    <a:pt x="41" y="81"/>
                    <a:pt x="39" y="73"/>
                    <a:pt x="40" y="70"/>
                  </a:cubicBezTo>
                  <a:cubicBezTo>
                    <a:pt x="41" y="69"/>
                    <a:pt x="41" y="67"/>
                    <a:pt x="41" y="67"/>
                  </a:cubicBezTo>
                  <a:cubicBezTo>
                    <a:pt x="41" y="67"/>
                    <a:pt x="42" y="66"/>
                    <a:pt x="42" y="65"/>
                  </a:cubicBezTo>
                  <a:cubicBezTo>
                    <a:pt x="43" y="65"/>
                    <a:pt x="43" y="65"/>
                    <a:pt x="44" y="64"/>
                  </a:cubicBezTo>
                  <a:cubicBezTo>
                    <a:pt x="44" y="63"/>
                    <a:pt x="43" y="62"/>
                    <a:pt x="43" y="62"/>
                  </a:cubicBezTo>
                  <a:cubicBezTo>
                    <a:pt x="43" y="62"/>
                    <a:pt x="43" y="61"/>
                    <a:pt x="42" y="61"/>
                  </a:cubicBezTo>
                  <a:cubicBezTo>
                    <a:pt x="42" y="60"/>
                    <a:pt x="43" y="55"/>
                    <a:pt x="43" y="52"/>
                  </a:cubicBezTo>
                  <a:cubicBezTo>
                    <a:pt x="43" y="50"/>
                    <a:pt x="44" y="52"/>
                    <a:pt x="43" y="48"/>
                  </a:cubicBezTo>
                  <a:cubicBezTo>
                    <a:pt x="42" y="43"/>
                    <a:pt x="41" y="32"/>
                    <a:pt x="39" y="30"/>
                  </a:cubicBezTo>
                  <a:cubicBezTo>
                    <a:pt x="38" y="30"/>
                    <a:pt x="38" y="29"/>
                    <a:pt x="37" y="28"/>
                  </a:cubicBezTo>
                  <a:cubicBezTo>
                    <a:pt x="36" y="28"/>
                    <a:pt x="34" y="27"/>
                    <a:pt x="34" y="27"/>
                  </a:cubicBezTo>
                  <a:cubicBezTo>
                    <a:pt x="34" y="27"/>
                    <a:pt x="33" y="26"/>
                    <a:pt x="32" y="26"/>
                  </a:cubicBezTo>
                  <a:cubicBezTo>
                    <a:pt x="31" y="26"/>
                    <a:pt x="30" y="23"/>
                    <a:pt x="29" y="23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8" y="22"/>
                    <a:pt x="28" y="17"/>
                    <a:pt x="29" y="17"/>
                  </a:cubicBezTo>
                  <a:cubicBezTo>
                    <a:pt x="30" y="16"/>
                    <a:pt x="32" y="13"/>
                    <a:pt x="31" y="13"/>
                  </a:cubicBezTo>
                  <a:cubicBezTo>
                    <a:pt x="30" y="13"/>
                    <a:pt x="32" y="11"/>
                    <a:pt x="32" y="11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2" y="7"/>
                    <a:pt x="33" y="6"/>
                    <a:pt x="32" y="5"/>
                  </a:cubicBezTo>
                  <a:cubicBezTo>
                    <a:pt x="31" y="5"/>
                    <a:pt x="31" y="4"/>
                    <a:pt x="30" y="3"/>
                  </a:cubicBezTo>
                  <a:cubicBezTo>
                    <a:pt x="30" y="3"/>
                    <a:pt x="30" y="2"/>
                    <a:pt x="29" y="2"/>
                  </a:cubicBezTo>
                  <a:cubicBezTo>
                    <a:pt x="27" y="3"/>
                    <a:pt x="28" y="0"/>
                    <a:pt x="26" y="1"/>
                  </a:cubicBezTo>
                  <a:cubicBezTo>
                    <a:pt x="25" y="2"/>
                    <a:pt x="24" y="0"/>
                    <a:pt x="24" y="1"/>
                  </a:cubicBezTo>
                  <a:cubicBezTo>
                    <a:pt x="23" y="1"/>
                    <a:pt x="21" y="2"/>
                    <a:pt x="21" y="2"/>
                  </a:cubicBezTo>
                  <a:cubicBezTo>
                    <a:pt x="21" y="2"/>
                    <a:pt x="19" y="3"/>
                    <a:pt x="19" y="3"/>
                  </a:cubicBezTo>
                  <a:cubicBezTo>
                    <a:pt x="19" y="4"/>
                    <a:pt x="18" y="6"/>
                    <a:pt x="18" y="8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8" y="11"/>
                    <a:pt x="17" y="14"/>
                    <a:pt x="18" y="15"/>
                  </a:cubicBezTo>
                  <a:cubicBezTo>
                    <a:pt x="18" y="15"/>
                    <a:pt x="19" y="16"/>
                    <a:pt x="19" y="16"/>
                  </a:cubicBezTo>
                  <a:cubicBezTo>
                    <a:pt x="19" y="18"/>
                    <a:pt x="19" y="20"/>
                    <a:pt x="19" y="21"/>
                  </a:cubicBezTo>
                  <a:cubicBezTo>
                    <a:pt x="19" y="22"/>
                    <a:pt x="18" y="20"/>
                    <a:pt x="16" y="24"/>
                  </a:cubicBezTo>
                  <a:cubicBezTo>
                    <a:pt x="16" y="24"/>
                    <a:pt x="13" y="26"/>
                    <a:pt x="10" y="28"/>
                  </a:cubicBezTo>
                  <a:cubicBezTo>
                    <a:pt x="6" y="29"/>
                    <a:pt x="3" y="33"/>
                    <a:pt x="2" y="40"/>
                  </a:cubicBezTo>
                  <a:cubicBezTo>
                    <a:pt x="2" y="41"/>
                    <a:pt x="1" y="42"/>
                    <a:pt x="0" y="50"/>
                  </a:cubicBezTo>
                  <a:cubicBezTo>
                    <a:pt x="0" y="58"/>
                    <a:pt x="1" y="59"/>
                    <a:pt x="1" y="59"/>
                  </a:cubicBezTo>
                  <a:cubicBezTo>
                    <a:pt x="1" y="59"/>
                    <a:pt x="2" y="61"/>
                    <a:pt x="1" y="63"/>
                  </a:cubicBezTo>
                  <a:cubicBezTo>
                    <a:pt x="1" y="63"/>
                    <a:pt x="2" y="64"/>
                    <a:pt x="2" y="64"/>
                  </a:cubicBezTo>
                  <a:cubicBezTo>
                    <a:pt x="3" y="64"/>
                    <a:pt x="2" y="66"/>
                    <a:pt x="2" y="67"/>
                  </a:cubicBezTo>
                  <a:cubicBezTo>
                    <a:pt x="3" y="68"/>
                    <a:pt x="5" y="69"/>
                    <a:pt x="6" y="69"/>
                  </a:cubicBezTo>
                  <a:cubicBezTo>
                    <a:pt x="6" y="69"/>
                    <a:pt x="6" y="72"/>
                    <a:pt x="7" y="72"/>
                  </a:cubicBezTo>
                  <a:cubicBezTo>
                    <a:pt x="8" y="72"/>
                    <a:pt x="9" y="74"/>
                    <a:pt x="9" y="74"/>
                  </a:cubicBezTo>
                  <a:cubicBezTo>
                    <a:pt x="9" y="75"/>
                    <a:pt x="7" y="80"/>
                    <a:pt x="8" y="82"/>
                  </a:cubicBezTo>
                  <a:cubicBezTo>
                    <a:pt x="9" y="84"/>
                    <a:pt x="5" y="86"/>
                    <a:pt x="8" y="101"/>
                  </a:cubicBezTo>
                  <a:cubicBezTo>
                    <a:pt x="8" y="103"/>
                    <a:pt x="8" y="106"/>
                    <a:pt x="7" y="108"/>
                  </a:cubicBezTo>
                  <a:cubicBezTo>
                    <a:pt x="7" y="109"/>
                    <a:pt x="7" y="112"/>
                    <a:pt x="8" y="114"/>
                  </a:cubicBezTo>
                  <a:cubicBezTo>
                    <a:pt x="8" y="116"/>
                    <a:pt x="6" y="110"/>
                    <a:pt x="6" y="136"/>
                  </a:cubicBezTo>
                  <a:cubicBezTo>
                    <a:pt x="6" y="136"/>
                    <a:pt x="6" y="139"/>
                    <a:pt x="4" y="143"/>
                  </a:cubicBezTo>
                  <a:cubicBezTo>
                    <a:pt x="1" y="147"/>
                    <a:pt x="9" y="147"/>
                    <a:pt x="11" y="144"/>
                  </a:cubicBezTo>
                  <a:cubicBezTo>
                    <a:pt x="12" y="144"/>
                    <a:pt x="12" y="141"/>
                    <a:pt x="12" y="140"/>
                  </a:cubicBezTo>
                  <a:cubicBezTo>
                    <a:pt x="12" y="139"/>
                    <a:pt x="12" y="139"/>
                    <a:pt x="13" y="139"/>
                  </a:cubicBezTo>
                  <a:cubicBezTo>
                    <a:pt x="16" y="139"/>
                    <a:pt x="14" y="136"/>
                    <a:pt x="14" y="136"/>
                  </a:cubicBezTo>
                  <a:cubicBezTo>
                    <a:pt x="15" y="134"/>
                    <a:pt x="17" y="130"/>
                    <a:pt x="17" y="118"/>
                  </a:cubicBezTo>
                  <a:cubicBezTo>
                    <a:pt x="17" y="113"/>
                    <a:pt x="18" y="114"/>
                    <a:pt x="17" y="108"/>
                  </a:cubicBezTo>
                  <a:cubicBezTo>
                    <a:pt x="17" y="108"/>
                    <a:pt x="18" y="107"/>
                    <a:pt x="18" y="106"/>
                  </a:cubicBezTo>
                  <a:cubicBezTo>
                    <a:pt x="19" y="104"/>
                    <a:pt x="20" y="103"/>
                    <a:pt x="20" y="101"/>
                  </a:cubicBezTo>
                  <a:cubicBezTo>
                    <a:pt x="20" y="99"/>
                    <a:pt x="21" y="94"/>
                    <a:pt x="22" y="91"/>
                  </a:cubicBezTo>
                  <a:cubicBezTo>
                    <a:pt x="23" y="88"/>
                    <a:pt x="24" y="85"/>
                    <a:pt x="24" y="85"/>
                  </a:cubicBezTo>
                  <a:cubicBezTo>
                    <a:pt x="24" y="85"/>
                    <a:pt x="26" y="88"/>
                    <a:pt x="26" y="93"/>
                  </a:cubicBezTo>
                  <a:cubicBezTo>
                    <a:pt x="27" y="96"/>
                    <a:pt x="27" y="102"/>
                    <a:pt x="28" y="102"/>
                  </a:cubicBezTo>
                  <a:cubicBezTo>
                    <a:pt x="29" y="103"/>
                    <a:pt x="26" y="104"/>
                    <a:pt x="30" y="124"/>
                  </a:cubicBezTo>
                  <a:cubicBezTo>
                    <a:pt x="31" y="126"/>
                    <a:pt x="29" y="132"/>
                    <a:pt x="29" y="133"/>
                  </a:cubicBezTo>
                  <a:cubicBezTo>
                    <a:pt x="29" y="134"/>
                    <a:pt x="34" y="135"/>
                    <a:pt x="35" y="134"/>
                  </a:cubicBezTo>
                  <a:cubicBezTo>
                    <a:pt x="35" y="133"/>
                    <a:pt x="38" y="135"/>
                    <a:pt x="39" y="136"/>
                  </a:cubicBezTo>
                  <a:cubicBezTo>
                    <a:pt x="40" y="137"/>
                    <a:pt x="48" y="137"/>
                    <a:pt x="49" y="136"/>
                  </a:cubicBezTo>
                  <a:cubicBezTo>
                    <a:pt x="50" y="134"/>
                    <a:pt x="49" y="135"/>
                    <a:pt x="48" y="134"/>
                  </a:cubicBezTo>
                  <a:close/>
                  <a:moveTo>
                    <a:pt x="11" y="57"/>
                  </a:moveTo>
                  <a:cubicBezTo>
                    <a:pt x="9" y="60"/>
                    <a:pt x="10" y="62"/>
                    <a:pt x="10" y="62"/>
                  </a:cubicBezTo>
                  <a:cubicBezTo>
                    <a:pt x="10" y="62"/>
                    <a:pt x="10" y="65"/>
                    <a:pt x="9" y="61"/>
                  </a:cubicBezTo>
                  <a:cubicBezTo>
                    <a:pt x="8" y="57"/>
                    <a:pt x="9" y="48"/>
                    <a:pt x="9" y="48"/>
                  </a:cubicBezTo>
                  <a:cubicBezTo>
                    <a:pt x="9" y="48"/>
                    <a:pt x="11" y="53"/>
                    <a:pt x="11" y="53"/>
                  </a:cubicBezTo>
                  <a:cubicBezTo>
                    <a:pt x="11" y="53"/>
                    <a:pt x="12" y="56"/>
                    <a:pt x="11" y="5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7" name="Freeform 351"/>
            <p:cNvSpPr>
              <a:spLocks noEditPoints="1"/>
            </p:cNvSpPr>
            <p:nvPr/>
          </p:nvSpPr>
          <p:spPr bwMode="auto">
            <a:xfrm>
              <a:off x="3576" y="1952"/>
              <a:ext cx="37" cy="106"/>
            </a:xfrm>
            <a:custGeom>
              <a:avLst/>
              <a:gdLst>
                <a:gd name="T0" fmla="*/ 6 w 40"/>
                <a:gd name="T1" fmla="*/ 16 h 116"/>
                <a:gd name="T2" fmla="*/ 6 w 40"/>
                <a:gd name="T3" fmla="*/ 13 h 116"/>
                <a:gd name="T4" fmla="*/ 6 w 40"/>
                <a:gd name="T5" fmla="*/ 9 h 116"/>
                <a:gd name="T6" fmla="*/ 6 w 40"/>
                <a:gd name="T7" fmla="*/ 8 h 116"/>
                <a:gd name="T8" fmla="*/ 6 w 40"/>
                <a:gd name="T9" fmla="*/ 7 h 116"/>
                <a:gd name="T10" fmla="*/ 6 w 40"/>
                <a:gd name="T11" fmla="*/ 6 h 116"/>
                <a:gd name="T12" fmla="*/ 6 w 40"/>
                <a:gd name="T13" fmla="*/ 5 h 116"/>
                <a:gd name="T14" fmla="*/ 6 w 40"/>
                <a:gd name="T15" fmla="*/ 5 h 116"/>
                <a:gd name="T16" fmla="*/ 6 w 40"/>
                <a:gd name="T17" fmla="*/ 5 h 116"/>
                <a:gd name="T18" fmla="*/ 6 w 40"/>
                <a:gd name="T19" fmla="*/ 5 h 116"/>
                <a:gd name="T20" fmla="*/ 6 w 40"/>
                <a:gd name="T21" fmla="*/ 5 h 116"/>
                <a:gd name="T22" fmla="*/ 6 w 40"/>
                <a:gd name="T23" fmla="*/ 4 h 116"/>
                <a:gd name="T24" fmla="*/ 6 w 40"/>
                <a:gd name="T25" fmla="*/ 2 h 116"/>
                <a:gd name="T26" fmla="*/ 6 w 40"/>
                <a:gd name="T27" fmla="*/ 1 h 116"/>
                <a:gd name="T28" fmla="*/ 6 w 40"/>
                <a:gd name="T29" fmla="*/ 3 h 116"/>
                <a:gd name="T30" fmla="*/ 6 w 40"/>
                <a:gd name="T31" fmla="*/ 5 h 116"/>
                <a:gd name="T32" fmla="*/ 6 w 40"/>
                <a:gd name="T33" fmla="*/ 5 h 116"/>
                <a:gd name="T34" fmla="*/ 6 w 40"/>
                <a:gd name="T35" fmla="*/ 5 h 116"/>
                <a:gd name="T36" fmla="*/ 2 w 40"/>
                <a:gd name="T37" fmla="*/ 5 h 116"/>
                <a:gd name="T38" fmla="*/ 1 w 40"/>
                <a:gd name="T39" fmla="*/ 7 h 116"/>
                <a:gd name="T40" fmla="*/ 2 w 40"/>
                <a:gd name="T41" fmla="*/ 8 h 116"/>
                <a:gd name="T42" fmla="*/ 5 w 40"/>
                <a:gd name="T43" fmla="*/ 9 h 116"/>
                <a:gd name="T44" fmla="*/ 6 w 40"/>
                <a:gd name="T45" fmla="*/ 9 h 116"/>
                <a:gd name="T46" fmla="*/ 6 w 40"/>
                <a:gd name="T47" fmla="*/ 13 h 116"/>
                <a:gd name="T48" fmla="*/ 6 w 40"/>
                <a:gd name="T49" fmla="*/ 14 h 116"/>
                <a:gd name="T50" fmla="*/ 3 w 40"/>
                <a:gd name="T51" fmla="*/ 17 h 116"/>
                <a:gd name="T52" fmla="*/ 6 w 40"/>
                <a:gd name="T53" fmla="*/ 16 h 116"/>
                <a:gd name="T54" fmla="*/ 6 w 40"/>
                <a:gd name="T55" fmla="*/ 16 h 116"/>
                <a:gd name="T56" fmla="*/ 6 w 40"/>
                <a:gd name="T57" fmla="*/ 14 h 116"/>
                <a:gd name="T58" fmla="*/ 6 w 40"/>
                <a:gd name="T59" fmla="*/ 13 h 116"/>
                <a:gd name="T60" fmla="*/ 6 w 40"/>
                <a:gd name="T61" fmla="*/ 11 h 116"/>
                <a:gd name="T62" fmla="*/ 6 w 40"/>
                <a:gd name="T63" fmla="*/ 13 h 116"/>
                <a:gd name="T64" fmla="*/ 6 w 40"/>
                <a:gd name="T65" fmla="*/ 16 h 116"/>
                <a:gd name="T66" fmla="*/ 6 w 40"/>
                <a:gd name="T67" fmla="*/ 16 h 116"/>
                <a:gd name="T68" fmla="*/ 7 w 40"/>
                <a:gd name="T69" fmla="*/ 16 h 116"/>
                <a:gd name="T70" fmla="*/ 6 w 40"/>
                <a:gd name="T71" fmla="*/ 7 h 116"/>
                <a:gd name="T72" fmla="*/ 6 w 40"/>
                <a:gd name="T73" fmla="*/ 5 h 116"/>
                <a:gd name="T74" fmla="*/ 6 w 40"/>
                <a:gd name="T75" fmla="*/ 7 h 1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" h="116">
                  <a:moveTo>
                    <a:pt x="38" y="106"/>
                  </a:moveTo>
                  <a:cubicBezTo>
                    <a:pt x="37" y="106"/>
                    <a:pt x="33" y="104"/>
                    <a:pt x="33" y="104"/>
                  </a:cubicBezTo>
                  <a:cubicBezTo>
                    <a:pt x="32" y="103"/>
                    <a:pt x="32" y="85"/>
                    <a:pt x="31" y="82"/>
                  </a:cubicBezTo>
                  <a:cubicBezTo>
                    <a:pt x="30" y="81"/>
                    <a:pt x="31" y="80"/>
                    <a:pt x="31" y="79"/>
                  </a:cubicBezTo>
                  <a:cubicBezTo>
                    <a:pt x="31" y="79"/>
                    <a:pt x="32" y="66"/>
                    <a:pt x="32" y="65"/>
                  </a:cubicBezTo>
                  <a:cubicBezTo>
                    <a:pt x="33" y="65"/>
                    <a:pt x="31" y="58"/>
                    <a:pt x="32" y="56"/>
                  </a:cubicBezTo>
                  <a:cubicBezTo>
                    <a:pt x="33" y="54"/>
                    <a:pt x="33" y="53"/>
                    <a:pt x="33" y="53"/>
                  </a:cubicBezTo>
                  <a:cubicBezTo>
                    <a:pt x="33" y="53"/>
                    <a:pt x="34" y="53"/>
                    <a:pt x="34" y="52"/>
                  </a:cubicBezTo>
                  <a:cubicBezTo>
                    <a:pt x="34" y="51"/>
                    <a:pt x="35" y="52"/>
                    <a:pt x="35" y="51"/>
                  </a:cubicBezTo>
                  <a:cubicBezTo>
                    <a:pt x="35" y="50"/>
                    <a:pt x="35" y="49"/>
                    <a:pt x="35" y="49"/>
                  </a:cubicBezTo>
                  <a:cubicBezTo>
                    <a:pt x="35" y="49"/>
                    <a:pt x="34" y="48"/>
                    <a:pt x="34" y="48"/>
                  </a:cubicBezTo>
                  <a:cubicBezTo>
                    <a:pt x="34" y="48"/>
                    <a:pt x="35" y="43"/>
                    <a:pt x="34" y="42"/>
                  </a:cubicBezTo>
                  <a:cubicBezTo>
                    <a:pt x="34" y="40"/>
                    <a:pt x="35" y="41"/>
                    <a:pt x="35" y="38"/>
                  </a:cubicBezTo>
                  <a:cubicBezTo>
                    <a:pt x="34" y="34"/>
                    <a:pt x="33" y="25"/>
                    <a:pt x="31" y="24"/>
                  </a:cubicBezTo>
                  <a:cubicBezTo>
                    <a:pt x="31" y="24"/>
                    <a:pt x="30" y="23"/>
                    <a:pt x="30" y="23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8" y="22"/>
                    <a:pt x="26" y="21"/>
                    <a:pt x="26" y="21"/>
                  </a:cubicBezTo>
                  <a:cubicBezTo>
                    <a:pt x="25" y="21"/>
                    <a:pt x="24" y="19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8"/>
                    <a:pt x="23" y="14"/>
                    <a:pt x="23" y="14"/>
                  </a:cubicBezTo>
                  <a:cubicBezTo>
                    <a:pt x="24" y="13"/>
                    <a:pt x="25" y="10"/>
                    <a:pt x="25" y="10"/>
                  </a:cubicBezTo>
                  <a:cubicBezTo>
                    <a:pt x="24" y="10"/>
                    <a:pt x="25" y="9"/>
                    <a:pt x="25" y="9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6" y="5"/>
                    <a:pt x="26" y="5"/>
                    <a:pt x="25" y="4"/>
                  </a:cubicBezTo>
                  <a:cubicBezTo>
                    <a:pt x="25" y="4"/>
                    <a:pt x="25" y="3"/>
                    <a:pt x="24" y="3"/>
                  </a:cubicBezTo>
                  <a:cubicBezTo>
                    <a:pt x="24" y="3"/>
                    <a:pt x="24" y="2"/>
                    <a:pt x="23" y="2"/>
                  </a:cubicBezTo>
                  <a:cubicBezTo>
                    <a:pt x="22" y="2"/>
                    <a:pt x="23" y="0"/>
                    <a:pt x="21" y="1"/>
                  </a:cubicBezTo>
                  <a:cubicBezTo>
                    <a:pt x="20" y="1"/>
                    <a:pt x="20" y="0"/>
                    <a:pt x="19" y="1"/>
                  </a:cubicBezTo>
                  <a:cubicBezTo>
                    <a:pt x="19" y="1"/>
                    <a:pt x="17" y="2"/>
                    <a:pt x="17" y="2"/>
                  </a:cubicBezTo>
                  <a:cubicBezTo>
                    <a:pt x="17" y="2"/>
                    <a:pt x="15" y="2"/>
                    <a:pt x="15" y="3"/>
                  </a:cubicBezTo>
                  <a:cubicBezTo>
                    <a:pt x="15" y="3"/>
                    <a:pt x="14" y="5"/>
                    <a:pt x="15" y="7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4" y="9"/>
                    <a:pt x="14" y="11"/>
                    <a:pt x="15" y="12"/>
                  </a:cubicBezTo>
                  <a:cubicBezTo>
                    <a:pt x="15" y="12"/>
                    <a:pt x="15" y="12"/>
                    <a:pt x="15" y="13"/>
                  </a:cubicBezTo>
                  <a:cubicBezTo>
                    <a:pt x="16" y="14"/>
                    <a:pt x="15" y="16"/>
                    <a:pt x="15" y="16"/>
                  </a:cubicBezTo>
                  <a:cubicBezTo>
                    <a:pt x="15" y="17"/>
                    <a:pt x="14" y="16"/>
                    <a:pt x="13" y="19"/>
                  </a:cubicBezTo>
                  <a:cubicBezTo>
                    <a:pt x="13" y="19"/>
                    <a:pt x="11" y="21"/>
                    <a:pt x="8" y="22"/>
                  </a:cubicBezTo>
                  <a:cubicBezTo>
                    <a:pt x="5" y="23"/>
                    <a:pt x="3" y="26"/>
                    <a:pt x="2" y="32"/>
                  </a:cubicBezTo>
                  <a:cubicBezTo>
                    <a:pt x="2" y="33"/>
                    <a:pt x="1" y="33"/>
                    <a:pt x="1" y="39"/>
                  </a:cubicBezTo>
                  <a:cubicBezTo>
                    <a:pt x="0" y="46"/>
                    <a:pt x="1" y="47"/>
                    <a:pt x="1" y="47"/>
                  </a:cubicBezTo>
                  <a:cubicBezTo>
                    <a:pt x="1" y="47"/>
                    <a:pt x="2" y="48"/>
                    <a:pt x="1" y="50"/>
                  </a:cubicBezTo>
                  <a:cubicBezTo>
                    <a:pt x="1" y="50"/>
                    <a:pt x="2" y="51"/>
                    <a:pt x="2" y="51"/>
                  </a:cubicBezTo>
                  <a:cubicBezTo>
                    <a:pt x="3" y="51"/>
                    <a:pt x="2" y="52"/>
                    <a:pt x="2" y="53"/>
                  </a:cubicBezTo>
                  <a:cubicBezTo>
                    <a:pt x="3" y="54"/>
                    <a:pt x="5" y="55"/>
                    <a:pt x="5" y="55"/>
                  </a:cubicBezTo>
                  <a:cubicBezTo>
                    <a:pt x="5" y="55"/>
                    <a:pt x="5" y="57"/>
                    <a:pt x="6" y="57"/>
                  </a:cubicBezTo>
                  <a:cubicBezTo>
                    <a:pt x="7" y="57"/>
                    <a:pt x="7" y="59"/>
                    <a:pt x="7" y="59"/>
                  </a:cubicBezTo>
                  <a:cubicBezTo>
                    <a:pt x="7" y="59"/>
                    <a:pt x="6" y="64"/>
                    <a:pt x="7" y="65"/>
                  </a:cubicBezTo>
                  <a:cubicBezTo>
                    <a:pt x="7" y="67"/>
                    <a:pt x="5" y="68"/>
                    <a:pt x="7" y="80"/>
                  </a:cubicBezTo>
                  <a:cubicBezTo>
                    <a:pt x="7" y="81"/>
                    <a:pt x="7" y="84"/>
                    <a:pt x="6" y="85"/>
                  </a:cubicBezTo>
                  <a:cubicBezTo>
                    <a:pt x="6" y="86"/>
                    <a:pt x="6" y="88"/>
                    <a:pt x="7" y="90"/>
                  </a:cubicBezTo>
                  <a:cubicBezTo>
                    <a:pt x="7" y="92"/>
                    <a:pt x="6" y="87"/>
                    <a:pt x="5" y="108"/>
                  </a:cubicBezTo>
                  <a:cubicBezTo>
                    <a:pt x="5" y="108"/>
                    <a:pt x="5" y="110"/>
                    <a:pt x="3" y="113"/>
                  </a:cubicBezTo>
                  <a:cubicBezTo>
                    <a:pt x="1" y="116"/>
                    <a:pt x="7" y="116"/>
                    <a:pt x="9" y="114"/>
                  </a:cubicBezTo>
                  <a:cubicBezTo>
                    <a:pt x="10" y="114"/>
                    <a:pt x="10" y="112"/>
                    <a:pt x="10" y="110"/>
                  </a:cubicBezTo>
                  <a:cubicBezTo>
                    <a:pt x="10" y="110"/>
                    <a:pt x="10" y="110"/>
                    <a:pt x="11" y="110"/>
                  </a:cubicBezTo>
                  <a:cubicBezTo>
                    <a:pt x="13" y="110"/>
                    <a:pt x="12" y="108"/>
                    <a:pt x="12" y="108"/>
                  </a:cubicBezTo>
                  <a:cubicBezTo>
                    <a:pt x="12" y="106"/>
                    <a:pt x="14" y="103"/>
                    <a:pt x="14" y="94"/>
                  </a:cubicBezTo>
                  <a:cubicBezTo>
                    <a:pt x="14" y="89"/>
                    <a:pt x="14" y="90"/>
                    <a:pt x="14" y="86"/>
                  </a:cubicBezTo>
                  <a:cubicBezTo>
                    <a:pt x="14" y="85"/>
                    <a:pt x="15" y="85"/>
                    <a:pt x="15" y="84"/>
                  </a:cubicBezTo>
                  <a:cubicBezTo>
                    <a:pt x="15" y="83"/>
                    <a:pt x="16" y="81"/>
                    <a:pt x="16" y="80"/>
                  </a:cubicBezTo>
                  <a:cubicBezTo>
                    <a:pt x="16" y="78"/>
                    <a:pt x="17" y="75"/>
                    <a:pt x="18" y="72"/>
                  </a:cubicBezTo>
                  <a:cubicBezTo>
                    <a:pt x="19" y="70"/>
                    <a:pt x="20" y="68"/>
                    <a:pt x="20" y="68"/>
                  </a:cubicBezTo>
                  <a:cubicBezTo>
                    <a:pt x="20" y="68"/>
                    <a:pt x="21" y="70"/>
                    <a:pt x="21" y="74"/>
                  </a:cubicBezTo>
                  <a:cubicBezTo>
                    <a:pt x="21" y="76"/>
                    <a:pt x="22" y="81"/>
                    <a:pt x="23" y="81"/>
                  </a:cubicBezTo>
                  <a:cubicBezTo>
                    <a:pt x="23" y="81"/>
                    <a:pt x="21" y="83"/>
                    <a:pt x="24" y="98"/>
                  </a:cubicBezTo>
                  <a:cubicBezTo>
                    <a:pt x="25" y="100"/>
                    <a:pt x="24" y="104"/>
                    <a:pt x="24" y="105"/>
                  </a:cubicBezTo>
                  <a:cubicBezTo>
                    <a:pt x="24" y="106"/>
                    <a:pt x="28" y="106"/>
                    <a:pt x="28" y="106"/>
                  </a:cubicBezTo>
                  <a:cubicBezTo>
                    <a:pt x="28" y="106"/>
                    <a:pt x="31" y="107"/>
                    <a:pt x="31" y="108"/>
                  </a:cubicBezTo>
                  <a:cubicBezTo>
                    <a:pt x="32" y="108"/>
                    <a:pt x="38" y="109"/>
                    <a:pt x="39" y="107"/>
                  </a:cubicBezTo>
                  <a:cubicBezTo>
                    <a:pt x="40" y="106"/>
                    <a:pt x="39" y="106"/>
                    <a:pt x="38" y="106"/>
                  </a:cubicBezTo>
                  <a:close/>
                  <a:moveTo>
                    <a:pt x="9" y="46"/>
                  </a:moveTo>
                  <a:cubicBezTo>
                    <a:pt x="8" y="47"/>
                    <a:pt x="9" y="49"/>
                    <a:pt x="9" y="49"/>
                  </a:cubicBezTo>
                  <a:cubicBezTo>
                    <a:pt x="9" y="49"/>
                    <a:pt x="9" y="51"/>
                    <a:pt x="8" y="48"/>
                  </a:cubicBezTo>
                  <a:cubicBezTo>
                    <a:pt x="6" y="45"/>
                    <a:pt x="8" y="38"/>
                    <a:pt x="8" y="38"/>
                  </a:cubicBezTo>
                  <a:cubicBezTo>
                    <a:pt x="8" y="38"/>
                    <a:pt x="9" y="42"/>
                    <a:pt x="9" y="42"/>
                  </a:cubicBezTo>
                  <a:cubicBezTo>
                    <a:pt x="9" y="42"/>
                    <a:pt x="10" y="45"/>
                    <a:pt x="9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8" name="Freeform 352"/>
            <p:cNvSpPr>
              <a:spLocks noEditPoints="1"/>
            </p:cNvSpPr>
            <p:nvPr/>
          </p:nvSpPr>
          <p:spPr bwMode="auto">
            <a:xfrm>
              <a:off x="3558" y="2109"/>
              <a:ext cx="50" cy="125"/>
            </a:xfrm>
            <a:custGeom>
              <a:avLst/>
              <a:gdLst>
                <a:gd name="T0" fmla="*/ 6 w 54"/>
                <a:gd name="T1" fmla="*/ 17 h 136"/>
                <a:gd name="T2" fmla="*/ 8 w 54"/>
                <a:gd name="T3" fmla="*/ 14 h 136"/>
                <a:gd name="T4" fmla="*/ 6 w 54"/>
                <a:gd name="T5" fmla="*/ 13 h 136"/>
                <a:gd name="T6" fmla="*/ 6 w 54"/>
                <a:gd name="T7" fmla="*/ 10 h 136"/>
                <a:gd name="T8" fmla="*/ 6 w 54"/>
                <a:gd name="T9" fmla="*/ 6 h 136"/>
                <a:gd name="T10" fmla="*/ 6 w 54"/>
                <a:gd name="T11" fmla="*/ 6 h 136"/>
                <a:gd name="T12" fmla="*/ 6 w 54"/>
                <a:gd name="T13" fmla="*/ 1 h 136"/>
                <a:gd name="T14" fmla="*/ 6 w 54"/>
                <a:gd name="T15" fmla="*/ 1 h 136"/>
                <a:gd name="T16" fmla="*/ 6 w 54"/>
                <a:gd name="T17" fmla="*/ 4 h 136"/>
                <a:gd name="T18" fmla="*/ 6 w 54"/>
                <a:gd name="T19" fmla="*/ 6 h 136"/>
                <a:gd name="T20" fmla="*/ 6 w 54"/>
                <a:gd name="T21" fmla="*/ 6 h 136"/>
                <a:gd name="T22" fmla="*/ 6 w 54"/>
                <a:gd name="T23" fmla="*/ 6 h 136"/>
                <a:gd name="T24" fmla="*/ 6 w 54"/>
                <a:gd name="T25" fmla="*/ 6 h 136"/>
                <a:gd name="T26" fmla="*/ 6 w 54"/>
                <a:gd name="T27" fmla="*/ 6 h 136"/>
                <a:gd name="T28" fmla="*/ 6 w 54"/>
                <a:gd name="T29" fmla="*/ 6 h 136"/>
                <a:gd name="T30" fmla="*/ 6 w 54"/>
                <a:gd name="T31" fmla="*/ 6 h 136"/>
                <a:gd name="T32" fmla="*/ 6 w 54"/>
                <a:gd name="T33" fmla="*/ 12 h 136"/>
                <a:gd name="T34" fmla="*/ 6 w 54"/>
                <a:gd name="T35" fmla="*/ 17 h 136"/>
                <a:gd name="T36" fmla="*/ 6 w 54"/>
                <a:gd name="T37" fmla="*/ 22 h 136"/>
                <a:gd name="T38" fmla="*/ 6 w 54"/>
                <a:gd name="T39" fmla="*/ 22 h 136"/>
                <a:gd name="T40" fmla="*/ 6 w 54"/>
                <a:gd name="T41" fmla="*/ 23 h 136"/>
                <a:gd name="T42" fmla="*/ 6 w 54"/>
                <a:gd name="T43" fmla="*/ 22 h 136"/>
                <a:gd name="T44" fmla="*/ 6 w 54"/>
                <a:gd name="T45" fmla="*/ 20 h 136"/>
                <a:gd name="T46" fmla="*/ 6 w 54"/>
                <a:gd name="T47" fmla="*/ 21 h 136"/>
                <a:gd name="T48" fmla="*/ 6 w 54"/>
                <a:gd name="T49" fmla="*/ 19 h 136"/>
                <a:gd name="T50" fmla="*/ 6 w 54"/>
                <a:gd name="T51" fmla="*/ 16 h 136"/>
                <a:gd name="T52" fmla="*/ 6 w 54"/>
                <a:gd name="T53" fmla="*/ 14 h 136"/>
                <a:gd name="T54" fmla="*/ 6 w 54"/>
                <a:gd name="T55" fmla="*/ 15 h 136"/>
                <a:gd name="T56" fmla="*/ 6 w 54"/>
                <a:gd name="T57" fmla="*/ 6 h 136"/>
                <a:gd name="T58" fmla="*/ 6 w 54"/>
                <a:gd name="T59" fmla="*/ 6 h 136"/>
                <a:gd name="T60" fmla="*/ 6 w 54"/>
                <a:gd name="T61" fmla="*/ 6 h 136"/>
                <a:gd name="T62" fmla="*/ 6 w 54"/>
                <a:gd name="T63" fmla="*/ 14 h 136"/>
                <a:gd name="T64" fmla="*/ 6 w 54"/>
                <a:gd name="T65" fmla="*/ 14 h 136"/>
                <a:gd name="T66" fmla="*/ 6 w 54"/>
                <a:gd name="T67" fmla="*/ 14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136">
                  <a:moveTo>
                    <a:pt x="24" y="93"/>
                  </a:moveTo>
                  <a:cubicBezTo>
                    <a:pt x="24" y="95"/>
                    <a:pt x="30" y="106"/>
                    <a:pt x="33" y="106"/>
                  </a:cubicBezTo>
                  <a:cubicBezTo>
                    <a:pt x="37" y="107"/>
                    <a:pt x="53" y="89"/>
                    <a:pt x="54" y="87"/>
                  </a:cubicBezTo>
                  <a:cubicBezTo>
                    <a:pt x="54" y="84"/>
                    <a:pt x="43" y="77"/>
                    <a:pt x="42" y="77"/>
                  </a:cubicBezTo>
                  <a:cubicBezTo>
                    <a:pt x="41" y="77"/>
                    <a:pt x="39" y="80"/>
                    <a:pt x="39" y="80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1"/>
                    <a:pt x="26" y="68"/>
                  </a:cubicBezTo>
                  <a:cubicBezTo>
                    <a:pt x="25" y="66"/>
                    <a:pt x="27" y="56"/>
                    <a:pt x="28" y="54"/>
                  </a:cubicBezTo>
                  <a:cubicBezTo>
                    <a:pt x="29" y="52"/>
                    <a:pt x="26" y="42"/>
                    <a:pt x="29" y="35"/>
                  </a:cubicBezTo>
                  <a:cubicBezTo>
                    <a:pt x="30" y="34"/>
                    <a:pt x="28" y="30"/>
                    <a:pt x="30" y="28"/>
                  </a:cubicBezTo>
                  <a:cubicBezTo>
                    <a:pt x="32" y="27"/>
                    <a:pt x="30" y="25"/>
                    <a:pt x="30" y="25"/>
                  </a:cubicBezTo>
                  <a:cubicBezTo>
                    <a:pt x="30" y="25"/>
                    <a:pt x="26" y="27"/>
                    <a:pt x="28" y="20"/>
                  </a:cubicBezTo>
                  <a:cubicBezTo>
                    <a:pt x="30" y="13"/>
                    <a:pt x="28" y="12"/>
                    <a:pt x="28" y="12"/>
                  </a:cubicBezTo>
                  <a:cubicBezTo>
                    <a:pt x="27" y="3"/>
                    <a:pt x="22" y="1"/>
                    <a:pt x="21" y="1"/>
                  </a:cubicBezTo>
                  <a:cubicBezTo>
                    <a:pt x="20" y="0"/>
                    <a:pt x="18" y="1"/>
                    <a:pt x="18" y="1"/>
                  </a:cubicBezTo>
                  <a:cubicBezTo>
                    <a:pt x="16" y="1"/>
                    <a:pt x="15" y="1"/>
                    <a:pt x="15" y="1"/>
                  </a:cubicBezTo>
                  <a:cubicBezTo>
                    <a:pt x="14" y="1"/>
                    <a:pt x="12" y="2"/>
                    <a:pt x="11" y="2"/>
                  </a:cubicBezTo>
                  <a:cubicBezTo>
                    <a:pt x="10" y="2"/>
                    <a:pt x="10" y="4"/>
                    <a:pt x="10" y="4"/>
                  </a:cubicBezTo>
                  <a:cubicBezTo>
                    <a:pt x="10" y="5"/>
                    <a:pt x="10" y="6"/>
                    <a:pt x="9" y="6"/>
                  </a:cubicBezTo>
                  <a:cubicBezTo>
                    <a:pt x="9" y="6"/>
                    <a:pt x="10" y="7"/>
                    <a:pt x="10" y="8"/>
                  </a:cubicBezTo>
                  <a:cubicBezTo>
                    <a:pt x="10" y="9"/>
                    <a:pt x="11" y="9"/>
                    <a:pt x="10" y="10"/>
                  </a:cubicBezTo>
                  <a:cubicBezTo>
                    <a:pt x="10" y="11"/>
                    <a:pt x="8" y="14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5"/>
                    <a:pt x="9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8"/>
                    <a:pt x="11" y="18"/>
                  </a:cubicBezTo>
                  <a:cubicBezTo>
                    <a:pt x="11" y="20"/>
                    <a:pt x="14" y="18"/>
                    <a:pt x="15" y="19"/>
                  </a:cubicBezTo>
                  <a:cubicBezTo>
                    <a:pt x="16" y="19"/>
                    <a:pt x="14" y="23"/>
                    <a:pt x="13" y="24"/>
                  </a:cubicBezTo>
                  <a:cubicBezTo>
                    <a:pt x="13" y="28"/>
                    <a:pt x="15" y="28"/>
                    <a:pt x="14" y="29"/>
                  </a:cubicBezTo>
                  <a:cubicBezTo>
                    <a:pt x="12" y="31"/>
                    <a:pt x="9" y="36"/>
                    <a:pt x="9" y="39"/>
                  </a:cubicBezTo>
                  <a:cubicBezTo>
                    <a:pt x="9" y="42"/>
                    <a:pt x="10" y="45"/>
                    <a:pt x="10" y="49"/>
                  </a:cubicBezTo>
                  <a:cubicBezTo>
                    <a:pt x="9" y="55"/>
                    <a:pt x="11" y="63"/>
                    <a:pt x="9" y="66"/>
                  </a:cubicBezTo>
                  <a:cubicBezTo>
                    <a:pt x="6" y="69"/>
                    <a:pt x="0" y="89"/>
                    <a:pt x="1" y="92"/>
                  </a:cubicBezTo>
                  <a:cubicBezTo>
                    <a:pt x="1" y="94"/>
                    <a:pt x="10" y="103"/>
                    <a:pt x="10" y="104"/>
                  </a:cubicBezTo>
                  <a:cubicBezTo>
                    <a:pt x="10" y="105"/>
                    <a:pt x="12" y="124"/>
                    <a:pt x="12" y="126"/>
                  </a:cubicBezTo>
                  <a:cubicBezTo>
                    <a:pt x="12" y="129"/>
                    <a:pt x="11" y="132"/>
                    <a:pt x="9" y="132"/>
                  </a:cubicBezTo>
                  <a:cubicBezTo>
                    <a:pt x="8" y="131"/>
                    <a:pt x="5" y="133"/>
                    <a:pt x="6" y="133"/>
                  </a:cubicBezTo>
                  <a:cubicBezTo>
                    <a:pt x="18" y="136"/>
                    <a:pt x="17" y="132"/>
                    <a:pt x="17" y="132"/>
                  </a:cubicBezTo>
                  <a:cubicBezTo>
                    <a:pt x="18" y="132"/>
                    <a:pt x="22" y="131"/>
                    <a:pt x="22" y="131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3" y="131"/>
                    <a:pt x="23" y="131"/>
                    <a:pt x="23" y="131"/>
                  </a:cubicBezTo>
                  <a:cubicBezTo>
                    <a:pt x="29" y="129"/>
                    <a:pt x="28" y="124"/>
                    <a:pt x="28" y="123"/>
                  </a:cubicBezTo>
                  <a:cubicBezTo>
                    <a:pt x="28" y="122"/>
                    <a:pt x="30" y="119"/>
                    <a:pt x="30" y="119"/>
                  </a:cubicBezTo>
                  <a:cubicBezTo>
                    <a:pt x="34" y="123"/>
                    <a:pt x="34" y="123"/>
                    <a:pt x="34" y="123"/>
                  </a:cubicBezTo>
                  <a:cubicBezTo>
                    <a:pt x="34" y="123"/>
                    <a:pt x="35" y="122"/>
                    <a:pt x="35" y="122"/>
                  </a:cubicBezTo>
                  <a:cubicBezTo>
                    <a:pt x="33" y="120"/>
                    <a:pt x="32" y="117"/>
                    <a:pt x="32" y="116"/>
                  </a:cubicBezTo>
                  <a:cubicBezTo>
                    <a:pt x="32" y="115"/>
                    <a:pt x="34" y="114"/>
                    <a:pt x="34" y="113"/>
                  </a:cubicBezTo>
                  <a:cubicBezTo>
                    <a:pt x="31" y="108"/>
                    <a:pt x="28" y="111"/>
                    <a:pt x="24" y="106"/>
                  </a:cubicBezTo>
                  <a:cubicBezTo>
                    <a:pt x="22" y="104"/>
                    <a:pt x="23" y="98"/>
                    <a:pt x="22" y="93"/>
                  </a:cubicBezTo>
                  <a:cubicBezTo>
                    <a:pt x="22" y="89"/>
                    <a:pt x="21" y="85"/>
                    <a:pt x="21" y="85"/>
                  </a:cubicBezTo>
                  <a:cubicBezTo>
                    <a:pt x="21" y="84"/>
                    <a:pt x="22" y="82"/>
                    <a:pt x="23" y="80"/>
                  </a:cubicBezTo>
                  <a:cubicBezTo>
                    <a:pt x="23" y="79"/>
                    <a:pt x="24" y="79"/>
                    <a:pt x="25" y="79"/>
                  </a:cubicBezTo>
                  <a:cubicBezTo>
                    <a:pt x="25" y="79"/>
                    <a:pt x="28" y="89"/>
                    <a:pt x="28" y="89"/>
                  </a:cubicBezTo>
                  <a:cubicBezTo>
                    <a:pt x="28" y="89"/>
                    <a:pt x="24" y="92"/>
                    <a:pt x="24" y="93"/>
                  </a:cubicBezTo>
                  <a:close/>
                  <a:moveTo>
                    <a:pt x="25" y="23"/>
                  </a:moveTo>
                  <a:cubicBezTo>
                    <a:pt x="25" y="23"/>
                    <a:pt x="24" y="23"/>
                    <a:pt x="24" y="22"/>
                  </a:cubicBezTo>
                  <a:cubicBezTo>
                    <a:pt x="24" y="22"/>
                    <a:pt x="24" y="20"/>
                    <a:pt x="24" y="20"/>
                  </a:cubicBezTo>
                  <a:cubicBezTo>
                    <a:pt x="24" y="20"/>
                    <a:pt x="24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4" y="20"/>
                    <a:pt x="26" y="23"/>
                    <a:pt x="25" y="23"/>
                  </a:cubicBezTo>
                  <a:close/>
                  <a:moveTo>
                    <a:pt x="26" y="79"/>
                  </a:moveTo>
                  <a:cubicBezTo>
                    <a:pt x="26" y="79"/>
                    <a:pt x="28" y="76"/>
                    <a:pt x="29" y="76"/>
                  </a:cubicBezTo>
                  <a:cubicBezTo>
                    <a:pt x="29" y="75"/>
                    <a:pt x="37" y="82"/>
                    <a:pt x="37" y="82"/>
                  </a:cubicBezTo>
                  <a:cubicBezTo>
                    <a:pt x="30" y="89"/>
                    <a:pt x="30" y="89"/>
                    <a:pt x="30" y="89"/>
                  </a:cubicBezTo>
                  <a:lnTo>
                    <a:pt x="26" y="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49" name="Freeform 353"/>
            <p:cNvSpPr>
              <a:spLocks noEditPoints="1"/>
            </p:cNvSpPr>
            <p:nvPr/>
          </p:nvSpPr>
          <p:spPr bwMode="auto">
            <a:xfrm>
              <a:off x="3782" y="1761"/>
              <a:ext cx="39" cy="120"/>
            </a:xfrm>
            <a:custGeom>
              <a:avLst/>
              <a:gdLst>
                <a:gd name="T0" fmla="*/ 5 w 43"/>
                <a:gd name="T1" fmla="*/ 9 h 132"/>
                <a:gd name="T2" fmla="*/ 5 w 43"/>
                <a:gd name="T3" fmla="*/ 7 h 132"/>
                <a:gd name="T4" fmla="*/ 5 w 43"/>
                <a:gd name="T5" fmla="*/ 5 h 132"/>
                <a:gd name="T6" fmla="*/ 5 w 43"/>
                <a:gd name="T7" fmla="*/ 5 h 132"/>
                <a:gd name="T8" fmla="*/ 5 w 43"/>
                <a:gd name="T9" fmla="*/ 5 h 132"/>
                <a:gd name="T10" fmla="*/ 5 w 43"/>
                <a:gd name="T11" fmla="*/ 5 h 132"/>
                <a:gd name="T12" fmla="*/ 5 w 43"/>
                <a:gd name="T13" fmla="*/ 5 h 132"/>
                <a:gd name="T14" fmla="*/ 5 w 43"/>
                <a:gd name="T15" fmla="*/ 5 h 132"/>
                <a:gd name="T16" fmla="*/ 5 w 43"/>
                <a:gd name="T17" fmla="*/ 5 h 132"/>
                <a:gd name="T18" fmla="*/ 5 w 43"/>
                <a:gd name="T19" fmla="*/ 5 h 132"/>
                <a:gd name="T20" fmla="*/ 5 w 43"/>
                <a:gd name="T21" fmla="*/ 1 h 132"/>
                <a:gd name="T22" fmla="*/ 5 w 43"/>
                <a:gd name="T23" fmla="*/ 0 h 132"/>
                <a:gd name="T24" fmla="*/ 5 w 43"/>
                <a:gd name="T25" fmla="*/ 5 h 132"/>
                <a:gd name="T26" fmla="*/ 5 w 43"/>
                <a:gd name="T27" fmla="*/ 5 h 132"/>
                <a:gd name="T28" fmla="*/ 2 w 43"/>
                <a:gd name="T29" fmla="*/ 5 h 132"/>
                <a:gd name="T30" fmla="*/ 0 w 43"/>
                <a:gd name="T31" fmla="*/ 7 h 132"/>
                <a:gd name="T32" fmla="*/ 1 w 43"/>
                <a:gd name="T33" fmla="*/ 10 h 132"/>
                <a:gd name="T34" fmla="*/ 2 w 43"/>
                <a:gd name="T35" fmla="*/ 10 h 132"/>
                <a:gd name="T36" fmla="*/ 5 w 43"/>
                <a:gd name="T37" fmla="*/ 11 h 132"/>
                <a:gd name="T38" fmla="*/ 5 w 43"/>
                <a:gd name="T39" fmla="*/ 10 h 132"/>
                <a:gd name="T40" fmla="*/ 5 w 43"/>
                <a:gd name="T41" fmla="*/ 10 h 132"/>
                <a:gd name="T42" fmla="*/ 5 w 43"/>
                <a:gd name="T43" fmla="*/ 7 h 132"/>
                <a:gd name="T44" fmla="*/ 5 w 43"/>
                <a:gd name="T45" fmla="*/ 5 h 132"/>
                <a:gd name="T46" fmla="*/ 5 w 43"/>
                <a:gd name="T47" fmla="*/ 7 h 132"/>
                <a:gd name="T48" fmla="*/ 5 w 43"/>
                <a:gd name="T49" fmla="*/ 12 h 132"/>
                <a:gd name="T50" fmla="*/ 5 w 43"/>
                <a:gd name="T51" fmla="*/ 14 h 132"/>
                <a:gd name="T52" fmla="*/ 5 w 43"/>
                <a:gd name="T53" fmla="*/ 17 h 132"/>
                <a:gd name="T54" fmla="*/ 5 w 43"/>
                <a:gd name="T55" fmla="*/ 18 h 132"/>
                <a:gd name="T56" fmla="*/ 5 w 43"/>
                <a:gd name="T57" fmla="*/ 17 h 132"/>
                <a:gd name="T58" fmla="*/ 5 w 43"/>
                <a:gd name="T59" fmla="*/ 15 h 132"/>
                <a:gd name="T60" fmla="*/ 5 w 43"/>
                <a:gd name="T61" fmla="*/ 14 h 132"/>
                <a:gd name="T62" fmla="*/ 5 w 43"/>
                <a:gd name="T63" fmla="*/ 10 h 132"/>
                <a:gd name="T64" fmla="*/ 5 w 43"/>
                <a:gd name="T65" fmla="*/ 14 h 132"/>
                <a:gd name="T66" fmla="*/ 5 w 43"/>
                <a:gd name="T67" fmla="*/ 15 h 132"/>
                <a:gd name="T68" fmla="*/ 5 w 43"/>
                <a:gd name="T69" fmla="*/ 16 h 132"/>
                <a:gd name="T70" fmla="*/ 5 w 43"/>
                <a:gd name="T71" fmla="*/ 17 h 132"/>
                <a:gd name="T72" fmla="*/ 5 w 43"/>
                <a:gd name="T73" fmla="*/ 15 h 132"/>
                <a:gd name="T74" fmla="*/ 5 w 43"/>
                <a:gd name="T75" fmla="*/ 13 h 132"/>
                <a:gd name="T76" fmla="*/ 5 w 43"/>
                <a:gd name="T77" fmla="*/ 12 h 132"/>
                <a:gd name="T78" fmla="*/ 5 w 43"/>
                <a:gd name="T79" fmla="*/ 9 h 132"/>
                <a:gd name="T80" fmla="*/ 5 w 43"/>
                <a:gd name="T81" fmla="*/ 10 h 132"/>
                <a:gd name="T82" fmla="*/ 5 w 43"/>
                <a:gd name="T83" fmla="*/ 11 h 132"/>
                <a:gd name="T84" fmla="*/ 5 w 43"/>
                <a:gd name="T85" fmla="*/ 11 h 132"/>
                <a:gd name="T86" fmla="*/ 5 w 43"/>
                <a:gd name="T87" fmla="*/ 9 h 132"/>
                <a:gd name="T88" fmla="*/ 5 w 43"/>
                <a:gd name="T89" fmla="*/ 10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132">
                  <a:moveTo>
                    <a:pt x="42" y="66"/>
                  </a:moveTo>
                  <a:cubicBezTo>
                    <a:pt x="42" y="63"/>
                    <a:pt x="41" y="63"/>
                    <a:pt x="41" y="62"/>
                  </a:cubicBezTo>
                  <a:cubicBezTo>
                    <a:pt x="41" y="58"/>
                    <a:pt x="40" y="59"/>
                    <a:pt x="40" y="57"/>
                  </a:cubicBezTo>
                  <a:cubicBezTo>
                    <a:pt x="40" y="52"/>
                    <a:pt x="39" y="52"/>
                    <a:pt x="39" y="51"/>
                  </a:cubicBezTo>
                  <a:cubicBezTo>
                    <a:pt x="40" y="49"/>
                    <a:pt x="39" y="48"/>
                    <a:pt x="39" y="45"/>
                  </a:cubicBezTo>
                  <a:cubicBezTo>
                    <a:pt x="39" y="43"/>
                    <a:pt x="38" y="41"/>
                    <a:pt x="38" y="40"/>
                  </a:cubicBezTo>
                  <a:cubicBezTo>
                    <a:pt x="38" y="39"/>
                    <a:pt x="36" y="31"/>
                    <a:pt x="35" y="30"/>
                  </a:cubicBezTo>
                  <a:cubicBezTo>
                    <a:pt x="35" y="29"/>
                    <a:pt x="34" y="26"/>
                    <a:pt x="33" y="24"/>
                  </a:cubicBezTo>
                  <a:cubicBezTo>
                    <a:pt x="32" y="23"/>
                    <a:pt x="28" y="22"/>
                    <a:pt x="27" y="22"/>
                  </a:cubicBezTo>
                  <a:cubicBezTo>
                    <a:pt x="26" y="21"/>
                    <a:pt x="25" y="19"/>
                    <a:pt x="25" y="18"/>
                  </a:cubicBezTo>
                  <a:cubicBezTo>
                    <a:pt x="24" y="17"/>
                    <a:pt x="25" y="16"/>
                    <a:pt x="27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29" y="15"/>
                    <a:pt x="29" y="14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30" y="12"/>
                    <a:pt x="29" y="13"/>
                    <a:pt x="29" y="12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9" y="12"/>
                    <a:pt x="29" y="11"/>
                    <a:pt x="29" y="11"/>
                  </a:cubicBezTo>
                  <a:cubicBezTo>
                    <a:pt x="30" y="11"/>
                    <a:pt x="30" y="10"/>
                    <a:pt x="30" y="10"/>
                  </a:cubicBezTo>
                  <a:cubicBezTo>
                    <a:pt x="31" y="10"/>
                    <a:pt x="29" y="8"/>
                    <a:pt x="29" y="7"/>
                  </a:cubicBezTo>
                  <a:cubicBezTo>
                    <a:pt x="28" y="7"/>
                    <a:pt x="28" y="5"/>
                    <a:pt x="28" y="5"/>
                  </a:cubicBezTo>
                  <a:cubicBezTo>
                    <a:pt x="29" y="4"/>
                    <a:pt x="28" y="2"/>
                    <a:pt x="28" y="2"/>
                  </a:cubicBezTo>
                  <a:cubicBezTo>
                    <a:pt x="28" y="1"/>
                    <a:pt x="27" y="1"/>
                    <a:pt x="26" y="1"/>
                  </a:cubicBezTo>
                  <a:cubicBezTo>
                    <a:pt x="26" y="0"/>
                    <a:pt x="24" y="1"/>
                    <a:pt x="23" y="0"/>
                  </a:cubicBezTo>
                  <a:cubicBezTo>
                    <a:pt x="22" y="0"/>
                    <a:pt x="22" y="1"/>
                    <a:pt x="20" y="0"/>
                  </a:cubicBezTo>
                  <a:cubicBezTo>
                    <a:pt x="18" y="0"/>
                    <a:pt x="17" y="1"/>
                    <a:pt x="15" y="2"/>
                  </a:cubicBezTo>
                  <a:cubicBezTo>
                    <a:pt x="14" y="3"/>
                    <a:pt x="11" y="10"/>
                    <a:pt x="10" y="11"/>
                  </a:cubicBezTo>
                  <a:cubicBezTo>
                    <a:pt x="10" y="12"/>
                    <a:pt x="9" y="17"/>
                    <a:pt x="9" y="17"/>
                  </a:cubicBezTo>
                  <a:cubicBezTo>
                    <a:pt x="9" y="18"/>
                    <a:pt x="7" y="20"/>
                    <a:pt x="6" y="20"/>
                  </a:cubicBezTo>
                  <a:cubicBezTo>
                    <a:pt x="6" y="21"/>
                    <a:pt x="5" y="21"/>
                    <a:pt x="3" y="24"/>
                  </a:cubicBezTo>
                  <a:cubicBezTo>
                    <a:pt x="2" y="26"/>
                    <a:pt x="3" y="26"/>
                    <a:pt x="2" y="30"/>
                  </a:cubicBezTo>
                  <a:cubicBezTo>
                    <a:pt x="1" y="35"/>
                    <a:pt x="2" y="41"/>
                    <a:pt x="1" y="45"/>
                  </a:cubicBezTo>
                  <a:cubicBezTo>
                    <a:pt x="0" y="48"/>
                    <a:pt x="0" y="50"/>
                    <a:pt x="0" y="53"/>
                  </a:cubicBezTo>
                  <a:cubicBezTo>
                    <a:pt x="0" y="57"/>
                    <a:pt x="0" y="59"/>
                    <a:pt x="0" y="61"/>
                  </a:cubicBezTo>
                  <a:cubicBezTo>
                    <a:pt x="0" y="61"/>
                    <a:pt x="0" y="66"/>
                    <a:pt x="1" y="68"/>
                  </a:cubicBezTo>
                  <a:cubicBezTo>
                    <a:pt x="1" y="70"/>
                    <a:pt x="1" y="71"/>
                    <a:pt x="1" y="71"/>
                  </a:cubicBezTo>
                  <a:cubicBezTo>
                    <a:pt x="1" y="72"/>
                    <a:pt x="2" y="73"/>
                    <a:pt x="2" y="73"/>
                  </a:cubicBezTo>
                  <a:cubicBezTo>
                    <a:pt x="1" y="75"/>
                    <a:pt x="4" y="76"/>
                    <a:pt x="4" y="76"/>
                  </a:cubicBezTo>
                  <a:cubicBezTo>
                    <a:pt x="7" y="78"/>
                    <a:pt x="7" y="77"/>
                    <a:pt x="7" y="76"/>
                  </a:cubicBezTo>
                  <a:cubicBezTo>
                    <a:pt x="7" y="75"/>
                    <a:pt x="6" y="71"/>
                    <a:pt x="7" y="73"/>
                  </a:cubicBezTo>
                  <a:cubicBezTo>
                    <a:pt x="8" y="75"/>
                    <a:pt x="8" y="75"/>
                    <a:pt x="8" y="74"/>
                  </a:cubicBezTo>
                  <a:cubicBezTo>
                    <a:pt x="8" y="74"/>
                    <a:pt x="7" y="72"/>
                    <a:pt x="7" y="72"/>
                  </a:cubicBezTo>
                  <a:cubicBezTo>
                    <a:pt x="7" y="72"/>
                    <a:pt x="7" y="70"/>
                    <a:pt x="7" y="70"/>
                  </a:cubicBezTo>
                  <a:cubicBezTo>
                    <a:pt x="7" y="69"/>
                    <a:pt x="6" y="63"/>
                    <a:pt x="6" y="61"/>
                  </a:cubicBezTo>
                  <a:cubicBezTo>
                    <a:pt x="6" y="60"/>
                    <a:pt x="6" y="57"/>
                    <a:pt x="6" y="55"/>
                  </a:cubicBezTo>
                  <a:cubicBezTo>
                    <a:pt x="7" y="53"/>
                    <a:pt x="6" y="49"/>
                    <a:pt x="6" y="49"/>
                  </a:cubicBezTo>
                  <a:cubicBezTo>
                    <a:pt x="6" y="48"/>
                    <a:pt x="8" y="41"/>
                    <a:pt x="8" y="42"/>
                  </a:cubicBezTo>
                  <a:cubicBezTo>
                    <a:pt x="8" y="44"/>
                    <a:pt x="10" y="47"/>
                    <a:pt x="10" y="47"/>
                  </a:cubicBezTo>
                  <a:cubicBezTo>
                    <a:pt x="10" y="48"/>
                    <a:pt x="10" y="49"/>
                    <a:pt x="10" y="51"/>
                  </a:cubicBezTo>
                  <a:cubicBezTo>
                    <a:pt x="9" y="54"/>
                    <a:pt x="9" y="64"/>
                    <a:pt x="8" y="66"/>
                  </a:cubicBezTo>
                  <a:cubicBezTo>
                    <a:pt x="8" y="69"/>
                    <a:pt x="10" y="81"/>
                    <a:pt x="10" y="82"/>
                  </a:cubicBezTo>
                  <a:cubicBezTo>
                    <a:pt x="9" y="83"/>
                    <a:pt x="11" y="94"/>
                    <a:pt x="10" y="97"/>
                  </a:cubicBezTo>
                  <a:cubicBezTo>
                    <a:pt x="9" y="99"/>
                    <a:pt x="9" y="102"/>
                    <a:pt x="9" y="103"/>
                  </a:cubicBezTo>
                  <a:cubicBezTo>
                    <a:pt x="8" y="107"/>
                    <a:pt x="9" y="111"/>
                    <a:pt x="9" y="114"/>
                  </a:cubicBezTo>
                  <a:cubicBezTo>
                    <a:pt x="9" y="117"/>
                    <a:pt x="9" y="124"/>
                    <a:pt x="10" y="124"/>
                  </a:cubicBezTo>
                  <a:cubicBezTo>
                    <a:pt x="10" y="125"/>
                    <a:pt x="9" y="127"/>
                    <a:pt x="9" y="127"/>
                  </a:cubicBezTo>
                  <a:cubicBezTo>
                    <a:pt x="9" y="127"/>
                    <a:pt x="11" y="132"/>
                    <a:pt x="12" y="132"/>
                  </a:cubicBezTo>
                  <a:cubicBezTo>
                    <a:pt x="13" y="132"/>
                    <a:pt x="16" y="127"/>
                    <a:pt x="16" y="127"/>
                  </a:cubicBezTo>
                  <a:cubicBezTo>
                    <a:pt x="16" y="127"/>
                    <a:pt x="15" y="124"/>
                    <a:pt x="16" y="123"/>
                  </a:cubicBezTo>
                  <a:cubicBezTo>
                    <a:pt x="16" y="123"/>
                    <a:pt x="17" y="122"/>
                    <a:pt x="17" y="121"/>
                  </a:cubicBezTo>
                  <a:cubicBezTo>
                    <a:pt x="17" y="121"/>
                    <a:pt x="16" y="120"/>
                    <a:pt x="17" y="119"/>
                  </a:cubicBezTo>
                  <a:cubicBezTo>
                    <a:pt x="19" y="117"/>
                    <a:pt x="18" y="115"/>
                    <a:pt x="18" y="114"/>
                  </a:cubicBezTo>
                  <a:cubicBezTo>
                    <a:pt x="18" y="114"/>
                    <a:pt x="18" y="109"/>
                    <a:pt x="17" y="104"/>
                  </a:cubicBezTo>
                  <a:cubicBezTo>
                    <a:pt x="17" y="100"/>
                    <a:pt x="18" y="90"/>
                    <a:pt x="19" y="90"/>
                  </a:cubicBezTo>
                  <a:cubicBezTo>
                    <a:pt x="21" y="84"/>
                    <a:pt x="23" y="71"/>
                    <a:pt x="23" y="73"/>
                  </a:cubicBezTo>
                  <a:cubicBezTo>
                    <a:pt x="25" y="85"/>
                    <a:pt x="27" y="91"/>
                    <a:pt x="27" y="95"/>
                  </a:cubicBezTo>
                  <a:cubicBezTo>
                    <a:pt x="28" y="96"/>
                    <a:pt x="28" y="104"/>
                    <a:pt x="28" y="104"/>
                  </a:cubicBezTo>
                  <a:cubicBezTo>
                    <a:pt x="28" y="104"/>
                    <a:pt x="27" y="106"/>
                    <a:pt x="27" y="107"/>
                  </a:cubicBezTo>
                  <a:cubicBezTo>
                    <a:pt x="28" y="108"/>
                    <a:pt x="28" y="115"/>
                    <a:pt x="29" y="117"/>
                  </a:cubicBezTo>
                  <a:cubicBezTo>
                    <a:pt x="29" y="118"/>
                    <a:pt x="29" y="118"/>
                    <a:pt x="29" y="119"/>
                  </a:cubicBezTo>
                  <a:cubicBezTo>
                    <a:pt x="29" y="119"/>
                    <a:pt x="29" y="121"/>
                    <a:pt x="29" y="121"/>
                  </a:cubicBezTo>
                  <a:cubicBezTo>
                    <a:pt x="30" y="122"/>
                    <a:pt x="31" y="121"/>
                    <a:pt x="31" y="126"/>
                  </a:cubicBezTo>
                  <a:cubicBezTo>
                    <a:pt x="31" y="129"/>
                    <a:pt x="36" y="132"/>
                    <a:pt x="36" y="131"/>
                  </a:cubicBezTo>
                  <a:cubicBezTo>
                    <a:pt x="39" y="127"/>
                    <a:pt x="36" y="124"/>
                    <a:pt x="36" y="120"/>
                  </a:cubicBezTo>
                  <a:cubicBezTo>
                    <a:pt x="36" y="119"/>
                    <a:pt x="37" y="117"/>
                    <a:pt x="38" y="116"/>
                  </a:cubicBezTo>
                  <a:cubicBezTo>
                    <a:pt x="38" y="115"/>
                    <a:pt x="36" y="107"/>
                    <a:pt x="37" y="106"/>
                  </a:cubicBezTo>
                  <a:cubicBezTo>
                    <a:pt x="37" y="104"/>
                    <a:pt x="36" y="97"/>
                    <a:pt x="36" y="97"/>
                  </a:cubicBezTo>
                  <a:cubicBezTo>
                    <a:pt x="36" y="94"/>
                    <a:pt x="35" y="92"/>
                    <a:pt x="35" y="91"/>
                  </a:cubicBezTo>
                  <a:cubicBezTo>
                    <a:pt x="35" y="91"/>
                    <a:pt x="34" y="89"/>
                    <a:pt x="35" y="88"/>
                  </a:cubicBezTo>
                  <a:cubicBezTo>
                    <a:pt x="36" y="83"/>
                    <a:pt x="35" y="69"/>
                    <a:pt x="35" y="68"/>
                  </a:cubicBezTo>
                  <a:cubicBezTo>
                    <a:pt x="35" y="66"/>
                    <a:pt x="35" y="63"/>
                    <a:pt x="36" y="64"/>
                  </a:cubicBezTo>
                  <a:cubicBezTo>
                    <a:pt x="36" y="64"/>
                    <a:pt x="36" y="67"/>
                    <a:pt x="36" y="68"/>
                  </a:cubicBezTo>
                  <a:cubicBezTo>
                    <a:pt x="36" y="69"/>
                    <a:pt x="36" y="70"/>
                    <a:pt x="36" y="70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6" y="75"/>
                    <a:pt x="37" y="76"/>
                    <a:pt x="37" y="76"/>
                  </a:cubicBezTo>
                  <a:cubicBezTo>
                    <a:pt x="36" y="77"/>
                    <a:pt x="37" y="78"/>
                    <a:pt x="37" y="77"/>
                  </a:cubicBezTo>
                  <a:cubicBezTo>
                    <a:pt x="40" y="75"/>
                    <a:pt x="40" y="77"/>
                    <a:pt x="40" y="75"/>
                  </a:cubicBezTo>
                  <a:cubicBezTo>
                    <a:pt x="43" y="72"/>
                    <a:pt x="42" y="71"/>
                    <a:pt x="42" y="70"/>
                  </a:cubicBezTo>
                  <a:cubicBezTo>
                    <a:pt x="43" y="69"/>
                    <a:pt x="42" y="67"/>
                    <a:pt x="42" y="66"/>
                  </a:cubicBezTo>
                  <a:close/>
                  <a:moveTo>
                    <a:pt x="38" y="76"/>
                  </a:moveTo>
                  <a:cubicBezTo>
                    <a:pt x="38" y="77"/>
                    <a:pt x="38" y="72"/>
                    <a:pt x="38" y="72"/>
                  </a:cubicBezTo>
                  <a:cubicBezTo>
                    <a:pt x="38" y="72"/>
                    <a:pt x="39" y="74"/>
                    <a:pt x="38" y="7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0" name="Freeform 354"/>
            <p:cNvSpPr>
              <a:spLocks noEditPoints="1"/>
            </p:cNvSpPr>
            <p:nvPr/>
          </p:nvSpPr>
          <p:spPr bwMode="auto">
            <a:xfrm>
              <a:off x="4209" y="1949"/>
              <a:ext cx="44" cy="141"/>
            </a:xfrm>
            <a:custGeom>
              <a:avLst/>
              <a:gdLst>
                <a:gd name="T0" fmla="*/ 8 w 48"/>
                <a:gd name="T1" fmla="*/ 12 h 154"/>
                <a:gd name="T2" fmla="*/ 7 w 48"/>
                <a:gd name="T3" fmla="*/ 7 h 154"/>
                <a:gd name="T4" fmla="*/ 6 w 48"/>
                <a:gd name="T5" fmla="*/ 5 h 154"/>
                <a:gd name="T6" fmla="*/ 6 w 48"/>
                <a:gd name="T7" fmla="*/ 5 h 154"/>
                <a:gd name="T8" fmla="*/ 6 w 48"/>
                <a:gd name="T9" fmla="*/ 5 h 154"/>
                <a:gd name="T10" fmla="*/ 6 w 48"/>
                <a:gd name="T11" fmla="*/ 5 h 154"/>
                <a:gd name="T12" fmla="*/ 6 w 48"/>
                <a:gd name="T13" fmla="*/ 5 h 154"/>
                <a:gd name="T14" fmla="*/ 6 w 48"/>
                <a:gd name="T15" fmla="*/ 4 h 154"/>
                <a:gd name="T16" fmla="*/ 6 w 48"/>
                <a:gd name="T17" fmla="*/ 5 h 154"/>
                <a:gd name="T18" fmla="*/ 6 w 48"/>
                <a:gd name="T19" fmla="*/ 5 h 154"/>
                <a:gd name="T20" fmla="*/ 6 w 48"/>
                <a:gd name="T21" fmla="*/ 5 h 154"/>
                <a:gd name="T22" fmla="*/ 6 w 48"/>
                <a:gd name="T23" fmla="*/ 5 h 154"/>
                <a:gd name="T24" fmla="*/ 6 w 48"/>
                <a:gd name="T25" fmla="*/ 5 h 154"/>
                <a:gd name="T26" fmla="*/ 6 w 48"/>
                <a:gd name="T27" fmla="*/ 5 h 154"/>
                <a:gd name="T28" fmla="*/ 4 w 48"/>
                <a:gd name="T29" fmla="*/ 8 h 154"/>
                <a:gd name="T30" fmla="*/ 6 w 48"/>
                <a:gd name="T31" fmla="*/ 9 h 154"/>
                <a:gd name="T32" fmla="*/ 5 w 48"/>
                <a:gd name="T33" fmla="*/ 11 h 154"/>
                <a:gd name="T34" fmla="*/ 6 w 48"/>
                <a:gd name="T35" fmla="*/ 12 h 154"/>
                <a:gd name="T36" fmla="*/ 6 w 48"/>
                <a:gd name="T37" fmla="*/ 12 h 154"/>
                <a:gd name="T38" fmla="*/ 6 w 48"/>
                <a:gd name="T39" fmla="*/ 14 h 154"/>
                <a:gd name="T40" fmla="*/ 6 w 48"/>
                <a:gd name="T41" fmla="*/ 16 h 154"/>
                <a:gd name="T42" fmla="*/ 6 w 48"/>
                <a:gd name="T43" fmla="*/ 16 h 154"/>
                <a:gd name="T44" fmla="*/ 6 w 48"/>
                <a:gd name="T45" fmla="*/ 19 h 154"/>
                <a:gd name="T46" fmla="*/ 6 w 48"/>
                <a:gd name="T47" fmla="*/ 21 h 154"/>
                <a:gd name="T48" fmla="*/ 6 w 48"/>
                <a:gd name="T49" fmla="*/ 21 h 154"/>
                <a:gd name="T50" fmla="*/ 6 w 48"/>
                <a:gd name="T51" fmla="*/ 23 h 154"/>
                <a:gd name="T52" fmla="*/ 6 w 48"/>
                <a:gd name="T53" fmla="*/ 22 h 154"/>
                <a:gd name="T54" fmla="*/ 6 w 48"/>
                <a:gd name="T55" fmla="*/ 19 h 154"/>
                <a:gd name="T56" fmla="*/ 6 w 48"/>
                <a:gd name="T57" fmla="*/ 16 h 154"/>
                <a:gd name="T58" fmla="*/ 6 w 48"/>
                <a:gd name="T59" fmla="*/ 19 h 154"/>
                <a:gd name="T60" fmla="*/ 6 w 48"/>
                <a:gd name="T61" fmla="*/ 21 h 154"/>
                <a:gd name="T62" fmla="*/ 6 w 48"/>
                <a:gd name="T63" fmla="*/ 21 h 154"/>
                <a:gd name="T64" fmla="*/ 6 w 48"/>
                <a:gd name="T65" fmla="*/ 23 h 154"/>
                <a:gd name="T66" fmla="*/ 6 w 48"/>
                <a:gd name="T67" fmla="*/ 24 h 154"/>
                <a:gd name="T68" fmla="*/ 6 w 48"/>
                <a:gd name="T69" fmla="*/ 24 h 154"/>
                <a:gd name="T70" fmla="*/ 6 w 48"/>
                <a:gd name="T71" fmla="*/ 23 h 154"/>
                <a:gd name="T72" fmla="*/ 6 w 48"/>
                <a:gd name="T73" fmla="*/ 21 h 154"/>
                <a:gd name="T74" fmla="*/ 6 w 48"/>
                <a:gd name="T75" fmla="*/ 17 h 154"/>
                <a:gd name="T76" fmla="*/ 6 w 48"/>
                <a:gd name="T77" fmla="*/ 16 h 154"/>
                <a:gd name="T78" fmla="*/ 7 w 48"/>
                <a:gd name="T79" fmla="*/ 16 h 154"/>
                <a:gd name="T80" fmla="*/ 6 w 48"/>
                <a:gd name="T81" fmla="*/ 12 h 154"/>
                <a:gd name="T82" fmla="*/ 7 w 48"/>
                <a:gd name="T83" fmla="*/ 13 h 154"/>
                <a:gd name="T84" fmla="*/ 7 w 48"/>
                <a:gd name="T85" fmla="*/ 13 h 154"/>
                <a:gd name="T86" fmla="*/ 7 w 48"/>
                <a:gd name="T87" fmla="*/ 13 h 154"/>
                <a:gd name="T88" fmla="*/ 7 w 48"/>
                <a:gd name="T89" fmla="*/ 13 h 154"/>
                <a:gd name="T90" fmla="*/ 7 w 48"/>
                <a:gd name="T91" fmla="*/ 14 h 154"/>
                <a:gd name="T92" fmla="*/ 7 w 48"/>
                <a:gd name="T93" fmla="*/ 14 h 154"/>
                <a:gd name="T94" fmla="*/ 8 w 48"/>
                <a:gd name="T95" fmla="*/ 12 h 154"/>
                <a:gd name="T96" fmla="*/ 6 w 48"/>
                <a:gd name="T97" fmla="*/ 7 h 154"/>
                <a:gd name="T98" fmla="*/ 6 w 48"/>
                <a:gd name="T99" fmla="*/ 9 h 154"/>
                <a:gd name="T100" fmla="*/ 6 w 48"/>
                <a:gd name="T101" fmla="*/ 10 h 154"/>
                <a:gd name="T102" fmla="*/ 6 w 48"/>
                <a:gd name="T103" fmla="*/ 7 h 154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8" h="154">
                  <a:moveTo>
                    <a:pt x="46" y="72"/>
                  </a:moveTo>
                  <a:cubicBezTo>
                    <a:pt x="46" y="60"/>
                    <a:pt x="43" y="46"/>
                    <a:pt x="43" y="46"/>
                  </a:cubicBezTo>
                  <a:cubicBezTo>
                    <a:pt x="44" y="44"/>
                    <a:pt x="43" y="38"/>
                    <a:pt x="40" y="27"/>
                  </a:cubicBezTo>
                  <a:cubicBezTo>
                    <a:pt x="40" y="26"/>
                    <a:pt x="40" y="25"/>
                    <a:pt x="37" y="25"/>
                  </a:cubicBezTo>
                  <a:cubicBezTo>
                    <a:pt x="35" y="24"/>
                    <a:pt x="32" y="23"/>
                    <a:pt x="29" y="22"/>
                  </a:cubicBezTo>
                  <a:cubicBezTo>
                    <a:pt x="29" y="22"/>
                    <a:pt x="28" y="21"/>
                    <a:pt x="29" y="20"/>
                  </a:cubicBezTo>
                  <a:cubicBezTo>
                    <a:pt x="29" y="19"/>
                    <a:pt x="34" y="20"/>
                    <a:pt x="34" y="20"/>
                  </a:cubicBezTo>
                  <a:cubicBezTo>
                    <a:pt x="33" y="20"/>
                    <a:pt x="33" y="9"/>
                    <a:pt x="30" y="4"/>
                  </a:cubicBezTo>
                  <a:cubicBezTo>
                    <a:pt x="28" y="1"/>
                    <a:pt x="21" y="0"/>
                    <a:pt x="19" y="5"/>
                  </a:cubicBezTo>
                  <a:cubicBezTo>
                    <a:pt x="17" y="13"/>
                    <a:pt x="15" y="19"/>
                    <a:pt x="15" y="19"/>
                  </a:cubicBezTo>
                  <a:cubicBezTo>
                    <a:pt x="19" y="21"/>
                    <a:pt x="20" y="19"/>
                    <a:pt x="20" y="19"/>
                  </a:cubicBezTo>
                  <a:cubicBezTo>
                    <a:pt x="20" y="19"/>
                    <a:pt x="20" y="22"/>
                    <a:pt x="19" y="22"/>
                  </a:cubicBezTo>
                  <a:cubicBezTo>
                    <a:pt x="11" y="24"/>
                    <a:pt x="12" y="26"/>
                    <a:pt x="10" y="26"/>
                  </a:cubicBezTo>
                  <a:cubicBezTo>
                    <a:pt x="7" y="26"/>
                    <a:pt x="7" y="27"/>
                    <a:pt x="7" y="29"/>
                  </a:cubicBezTo>
                  <a:cubicBezTo>
                    <a:pt x="7" y="33"/>
                    <a:pt x="5" y="45"/>
                    <a:pt x="4" y="50"/>
                  </a:cubicBezTo>
                  <a:cubicBezTo>
                    <a:pt x="3" y="51"/>
                    <a:pt x="6" y="53"/>
                    <a:pt x="6" y="54"/>
                  </a:cubicBezTo>
                  <a:cubicBezTo>
                    <a:pt x="5" y="55"/>
                    <a:pt x="0" y="64"/>
                    <a:pt x="5" y="68"/>
                  </a:cubicBezTo>
                  <a:cubicBezTo>
                    <a:pt x="6" y="69"/>
                    <a:pt x="7" y="69"/>
                    <a:pt x="8" y="70"/>
                  </a:cubicBezTo>
                  <a:cubicBezTo>
                    <a:pt x="11" y="71"/>
                    <a:pt x="11" y="68"/>
                    <a:pt x="11" y="71"/>
                  </a:cubicBezTo>
                  <a:cubicBezTo>
                    <a:pt x="10" y="77"/>
                    <a:pt x="14" y="84"/>
                    <a:pt x="13" y="89"/>
                  </a:cubicBezTo>
                  <a:cubicBezTo>
                    <a:pt x="12" y="94"/>
                    <a:pt x="12" y="105"/>
                    <a:pt x="12" y="105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4" y="111"/>
                    <a:pt x="15" y="116"/>
                    <a:pt x="15" y="122"/>
                  </a:cubicBezTo>
                  <a:cubicBezTo>
                    <a:pt x="15" y="124"/>
                    <a:pt x="15" y="126"/>
                    <a:pt x="15" y="128"/>
                  </a:cubicBezTo>
                  <a:cubicBezTo>
                    <a:pt x="14" y="131"/>
                    <a:pt x="12" y="134"/>
                    <a:pt x="12" y="136"/>
                  </a:cubicBezTo>
                  <a:cubicBezTo>
                    <a:pt x="12" y="137"/>
                    <a:pt x="14" y="144"/>
                    <a:pt x="16" y="144"/>
                  </a:cubicBezTo>
                  <a:cubicBezTo>
                    <a:pt x="16" y="144"/>
                    <a:pt x="19" y="138"/>
                    <a:pt x="19" y="138"/>
                  </a:cubicBezTo>
                  <a:cubicBezTo>
                    <a:pt x="19" y="136"/>
                    <a:pt x="19" y="122"/>
                    <a:pt x="20" y="121"/>
                  </a:cubicBezTo>
                  <a:cubicBezTo>
                    <a:pt x="25" y="114"/>
                    <a:pt x="24" y="104"/>
                    <a:pt x="24" y="105"/>
                  </a:cubicBezTo>
                  <a:cubicBezTo>
                    <a:pt x="24" y="106"/>
                    <a:pt x="26" y="110"/>
                    <a:pt x="25" y="117"/>
                  </a:cubicBezTo>
                  <a:cubicBezTo>
                    <a:pt x="24" y="121"/>
                    <a:pt x="27" y="129"/>
                    <a:pt x="26" y="133"/>
                  </a:cubicBezTo>
                  <a:cubicBezTo>
                    <a:pt x="25" y="134"/>
                    <a:pt x="26" y="136"/>
                    <a:pt x="25" y="137"/>
                  </a:cubicBezTo>
                  <a:cubicBezTo>
                    <a:pt x="25" y="138"/>
                    <a:pt x="25" y="143"/>
                    <a:pt x="24" y="145"/>
                  </a:cubicBezTo>
                  <a:cubicBezTo>
                    <a:pt x="24" y="148"/>
                    <a:pt x="23" y="149"/>
                    <a:pt x="24" y="151"/>
                  </a:cubicBezTo>
                  <a:cubicBezTo>
                    <a:pt x="27" y="154"/>
                    <a:pt x="29" y="152"/>
                    <a:pt x="30" y="151"/>
                  </a:cubicBezTo>
                  <a:cubicBezTo>
                    <a:pt x="32" y="150"/>
                    <a:pt x="30" y="144"/>
                    <a:pt x="30" y="144"/>
                  </a:cubicBezTo>
                  <a:cubicBezTo>
                    <a:pt x="30" y="142"/>
                    <a:pt x="29" y="139"/>
                    <a:pt x="30" y="133"/>
                  </a:cubicBezTo>
                  <a:cubicBezTo>
                    <a:pt x="36" y="111"/>
                    <a:pt x="34" y="109"/>
                    <a:pt x="33" y="109"/>
                  </a:cubicBezTo>
                  <a:cubicBezTo>
                    <a:pt x="33" y="108"/>
                    <a:pt x="32" y="104"/>
                    <a:pt x="33" y="104"/>
                  </a:cubicBezTo>
                  <a:cubicBezTo>
                    <a:pt x="37" y="101"/>
                    <a:pt x="44" y="103"/>
                    <a:pt x="42" y="102"/>
                  </a:cubicBezTo>
                  <a:cubicBezTo>
                    <a:pt x="40" y="100"/>
                    <a:pt x="41" y="73"/>
                    <a:pt x="41" y="73"/>
                  </a:cubicBezTo>
                  <a:cubicBezTo>
                    <a:pt x="41" y="73"/>
                    <a:pt x="41" y="74"/>
                    <a:pt x="42" y="76"/>
                  </a:cubicBezTo>
                  <a:cubicBezTo>
                    <a:pt x="42" y="78"/>
                    <a:pt x="42" y="79"/>
                    <a:pt x="42" y="81"/>
                  </a:cubicBezTo>
                  <a:cubicBezTo>
                    <a:pt x="43" y="83"/>
                    <a:pt x="44" y="82"/>
                    <a:pt x="44" y="81"/>
                  </a:cubicBezTo>
                  <a:cubicBezTo>
                    <a:pt x="44" y="80"/>
                    <a:pt x="43" y="76"/>
                    <a:pt x="44" y="77"/>
                  </a:cubicBezTo>
                  <a:cubicBezTo>
                    <a:pt x="45" y="78"/>
                    <a:pt x="46" y="80"/>
                    <a:pt x="44" y="82"/>
                  </a:cubicBezTo>
                  <a:cubicBezTo>
                    <a:pt x="42" y="85"/>
                    <a:pt x="43" y="85"/>
                    <a:pt x="43" y="85"/>
                  </a:cubicBezTo>
                  <a:cubicBezTo>
                    <a:pt x="45" y="83"/>
                    <a:pt x="48" y="80"/>
                    <a:pt x="46" y="72"/>
                  </a:cubicBezTo>
                  <a:close/>
                  <a:moveTo>
                    <a:pt x="36" y="45"/>
                  </a:moveTo>
                  <a:cubicBezTo>
                    <a:pt x="36" y="49"/>
                    <a:pt x="36" y="49"/>
                    <a:pt x="37" y="53"/>
                  </a:cubicBezTo>
                  <a:cubicBezTo>
                    <a:pt x="37" y="54"/>
                    <a:pt x="37" y="56"/>
                    <a:pt x="38" y="59"/>
                  </a:cubicBezTo>
                  <a:cubicBezTo>
                    <a:pt x="38" y="60"/>
                    <a:pt x="33" y="53"/>
                    <a:pt x="36" y="4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1" name="Freeform 355"/>
            <p:cNvSpPr>
              <a:spLocks noEditPoints="1"/>
            </p:cNvSpPr>
            <p:nvPr/>
          </p:nvSpPr>
          <p:spPr bwMode="auto">
            <a:xfrm>
              <a:off x="3525" y="1795"/>
              <a:ext cx="40" cy="120"/>
            </a:xfrm>
            <a:custGeom>
              <a:avLst/>
              <a:gdLst>
                <a:gd name="T0" fmla="*/ 5 w 44"/>
                <a:gd name="T1" fmla="*/ 8 h 131"/>
                <a:gd name="T2" fmla="*/ 5 w 44"/>
                <a:gd name="T3" fmla="*/ 5 h 131"/>
                <a:gd name="T4" fmla="*/ 5 w 44"/>
                <a:gd name="T5" fmla="*/ 5 h 131"/>
                <a:gd name="T6" fmla="*/ 5 w 44"/>
                <a:gd name="T7" fmla="*/ 5 h 131"/>
                <a:gd name="T8" fmla="*/ 5 w 44"/>
                <a:gd name="T9" fmla="*/ 5 h 131"/>
                <a:gd name="T10" fmla="*/ 5 w 44"/>
                <a:gd name="T11" fmla="*/ 5 h 131"/>
                <a:gd name="T12" fmla="*/ 5 w 44"/>
                <a:gd name="T13" fmla="*/ 5 h 131"/>
                <a:gd name="T14" fmla="*/ 5 w 44"/>
                <a:gd name="T15" fmla="*/ 2 h 131"/>
                <a:gd name="T16" fmla="*/ 5 w 44"/>
                <a:gd name="T17" fmla="*/ 5 h 131"/>
                <a:gd name="T18" fmla="*/ 5 w 44"/>
                <a:gd name="T19" fmla="*/ 5 h 131"/>
                <a:gd name="T20" fmla="*/ 5 w 44"/>
                <a:gd name="T21" fmla="*/ 5 h 131"/>
                <a:gd name="T22" fmla="*/ 5 w 44"/>
                <a:gd name="T23" fmla="*/ 5 h 131"/>
                <a:gd name="T24" fmla="*/ 5 w 44"/>
                <a:gd name="T25" fmla="*/ 5 h 131"/>
                <a:gd name="T26" fmla="*/ 2 w 44"/>
                <a:gd name="T27" fmla="*/ 5 h 131"/>
                <a:gd name="T28" fmla="*/ 5 w 44"/>
                <a:gd name="T29" fmla="*/ 7 h 131"/>
                <a:gd name="T30" fmla="*/ 5 w 44"/>
                <a:gd name="T31" fmla="*/ 8 h 131"/>
                <a:gd name="T32" fmla="*/ 5 w 44"/>
                <a:gd name="T33" fmla="*/ 9 h 131"/>
                <a:gd name="T34" fmla="*/ 5 w 44"/>
                <a:gd name="T35" fmla="*/ 12 h 131"/>
                <a:gd name="T36" fmla="*/ 5 w 44"/>
                <a:gd name="T37" fmla="*/ 19 h 131"/>
                <a:gd name="T38" fmla="*/ 5 w 44"/>
                <a:gd name="T39" fmla="*/ 19 h 131"/>
                <a:gd name="T40" fmla="*/ 5 w 44"/>
                <a:gd name="T41" fmla="*/ 19 h 131"/>
                <a:gd name="T42" fmla="*/ 5 w 44"/>
                <a:gd name="T43" fmla="*/ 21 h 131"/>
                <a:gd name="T44" fmla="*/ 5 w 44"/>
                <a:gd name="T45" fmla="*/ 21 h 131"/>
                <a:gd name="T46" fmla="*/ 5 w 44"/>
                <a:gd name="T47" fmla="*/ 21 h 131"/>
                <a:gd name="T48" fmla="*/ 5 w 44"/>
                <a:gd name="T49" fmla="*/ 21 h 131"/>
                <a:gd name="T50" fmla="*/ 5 w 44"/>
                <a:gd name="T51" fmla="*/ 21 h 131"/>
                <a:gd name="T52" fmla="*/ 5 w 44"/>
                <a:gd name="T53" fmla="*/ 17 h 131"/>
                <a:gd name="T54" fmla="*/ 5 w 44"/>
                <a:gd name="T55" fmla="*/ 15 h 131"/>
                <a:gd name="T56" fmla="*/ 5 w 44"/>
                <a:gd name="T57" fmla="*/ 13 h 131"/>
                <a:gd name="T58" fmla="*/ 5 w 44"/>
                <a:gd name="T59" fmla="*/ 10 h 131"/>
                <a:gd name="T60" fmla="*/ 5 w 44"/>
                <a:gd name="T61" fmla="*/ 5 h 131"/>
                <a:gd name="T62" fmla="*/ 5 w 44"/>
                <a:gd name="T63" fmla="*/ 5 h 131"/>
                <a:gd name="T64" fmla="*/ 5 w 44"/>
                <a:gd name="T65" fmla="*/ 5 h 131"/>
                <a:gd name="T66" fmla="*/ 5 w 44"/>
                <a:gd name="T67" fmla="*/ 5 h 131"/>
                <a:gd name="T68" fmla="*/ 5 w 44"/>
                <a:gd name="T69" fmla="*/ 5 h 131"/>
                <a:gd name="T70" fmla="*/ 5 w 44"/>
                <a:gd name="T71" fmla="*/ 5 h 131"/>
                <a:gd name="T72" fmla="*/ 5 w 44"/>
                <a:gd name="T73" fmla="*/ 5 h 131"/>
                <a:gd name="T74" fmla="*/ 5 w 44"/>
                <a:gd name="T75" fmla="*/ 5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1">
                  <a:moveTo>
                    <a:pt x="41" y="58"/>
                  </a:moveTo>
                  <a:cubicBezTo>
                    <a:pt x="40" y="58"/>
                    <a:pt x="42" y="53"/>
                    <a:pt x="41" y="52"/>
                  </a:cubicBezTo>
                  <a:cubicBezTo>
                    <a:pt x="40" y="51"/>
                    <a:pt x="41" y="45"/>
                    <a:pt x="40" y="44"/>
                  </a:cubicBezTo>
                  <a:cubicBezTo>
                    <a:pt x="39" y="44"/>
                    <a:pt x="41" y="41"/>
                    <a:pt x="41" y="39"/>
                  </a:cubicBezTo>
                  <a:cubicBezTo>
                    <a:pt x="40" y="37"/>
                    <a:pt x="43" y="35"/>
                    <a:pt x="42" y="33"/>
                  </a:cubicBezTo>
                  <a:cubicBezTo>
                    <a:pt x="40" y="31"/>
                    <a:pt x="40" y="26"/>
                    <a:pt x="39" y="25"/>
                  </a:cubicBezTo>
                  <a:cubicBezTo>
                    <a:pt x="38" y="24"/>
                    <a:pt x="32" y="20"/>
                    <a:pt x="32" y="20"/>
                  </a:cubicBezTo>
                  <a:cubicBezTo>
                    <a:pt x="32" y="20"/>
                    <a:pt x="31" y="18"/>
                    <a:pt x="31" y="18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4"/>
                    <a:pt x="33" y="13"/>
                  </a:cubicBezTo>
                  <a:cubicBezTo>
                    <a:pt x="34" y="12"/>
                    <a:pt x="33" y="8"/>
                    <a:pt x="3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1" y="7"/>
                    <a:pt x="30" y="6"/>
                  </a:cubicBezTo>
                  <a:cubicBezTo>
                    <a:pt x="30" y="5"/>
                    <a:pt x="28" y="0"/>
                    <a:pt x="26" y="0"/>
                  </a:cubicBezTo>
                  <a:cubicBezTo>
                    <a:pt x="24" y="0"/>
                    <a:pt x="20" y="1"/>
                    <a:pt x="19" y="2"/>
                  </a:cubicBezTo>
                  <a:cubicBezTo>
                    <a:pt x="19" y="3"/>
                    <a:pt x="17" y="4"/>
                    <a:pt x="16" y="5"/>
                  </a:cubicBezTo>
                  <a:cubicBezTo>
                    <a:pt x="16" y="6"/>
                    <a:pt x="16" y="7"/>
                    <a:pt x="16" y="7"/>
                  </a:cubicBezTo>
                  <a:cubicBezTo>
                    <a:pt x="15" y="8"/>
                    <a:pt x="15" y="11"/>
                    <a:pt x="16" y="12"/>
                  </a:cubicBezTo>
                  <a:cubicBezTo>
                    <a:pt x="17" y="12"/>
                    <a:pt x="17" y="12"/>
                    <a:pt x="17" y="13"/>
                  </a:cubicBezTo>
                  <a:cubicBezTo>
                    <a:pt x="17" y="13"/>
                    <a:pt x="15" y="13"/>
                    <a:pt x="15" y="13"/>
                  </a:cubicBezTo>
                  <a:cubicBezTo>
                    <a:pt x="14" y="14"/>
                    <a:pt x="12" y="14"/>
                    <a:pt x="12" y="14"/>
                  </a:cubicBezTo>
                  <a:cubicBezTo>
                    <a:pt x="12" y="14"/>
                    <a:pt x="12" y="15"/>
                    <a:pt x="12" y="16"/>
                  </a:cubicBezTo>
                  <a:cubicBezTo>
                    <a:pt x="11" y="16"/>
                    <a:pt x="10" y="18"/>
                    <a:pt x="10" y="18"/>
                  </a:cubicBezTo>
                  <a:cubicBezTo>
                    <a:pt x="10" y="18"/>
                    <a:pt x="9" y="23"/>
                    <a:pt x="9" y="23"/>
                  </a:cubicBezTo>
                  <a:cubicBezTo>
                    <a:pt x="9" y="24"/>
                    <a:pt x="8" y="26"/>
                    <a:pt x="7" y="27"/>
                  </a:cubicBezTo>
                  <a:cubicBezTo>
                    <a:pt x="7" y="27"/>
                    <a:pt x="4" y="31"/>
                    <a:pt x="4" y="31"/>
                  </a:cubicBezTo>
                  <a:cubicBezTo>
                    <a:pt x="3" y="32"/>
                    <a:pt x="2" y="34"/>
                    <a:pt x="2" y="35"/>
                  </a:cubicBezTo>
                  <a:cubicBezTo>
                    <a:pt x="2" y="36"/>
                    <a:pt x="0" y="39"/>
                    <a:pt x="0" y="40"/>
                  </a:cubicBezTo>
                  <a:cubicBezTo>
                    <a:pt x="1" y="41"/>
                    <a:pt x="0" y="46"/>
                    <a:pt x="5" y="45"/>
                  </a:cubicBezTo>
                  <a:cubicBezTo>
                    <a:pt x="10" y="44"/>
                    <a:pt x="12" y="42"/>
                    <a:pt x="13" y="41"/>
                  </a:cubicBezTo>
                  <a:cubicBezTo>
                    <a:pt x="14" y="40"/>
                    <a:pt x="13" y="48"/>
                    <a:pt x="13" y="49"/>
                  </a:cubicBezTo>
                  <a:cubicBezTo>
                    <a:pt x="13" y="50"/>
                    <a:pt x="13" y="54"/>
                    <a:pt x="14" y="55"/>
                  </a:cubicBezTo>
                  <a:cubicBezTo>
                    <a:pt x="16" y="56"/>
                    <a:pt x="14" y="55"/>
                    <a:pt x="14" y="57"/>
                  </a:cubicBezTo>
                  <a:cubicBezTo>
                    <a:pt x="15" y="59"/>
                    <a:pt x="15" y="58"/>
                    <a:pt x="15" y="59"/>
                  </a:cubicBezTo>
                  <a:cubicBezTo>
                    <a:pt x="15" y="60"/>
                    <a:pt x="13" y="71"/>
                    <a:pt x="14" y="72"/>
                  </a:cubicBezTo>
                  <a:cubicBezTo>
                    <a:pt x="14" y="73"/>
                    <a:pt x="18" y="114"/>
                    <a:pt x="17" y="116"/>
                  </a:cubicBezTo>
                  <a:cubicBezTo>
                    <a:pt x="17" y="116"/>
                    <a:pt x="18" y="116"/>
                    <a:pt x="18" y="116"/>
                  </a:cubicBezTo>
                  <a:cubicBezTo>
                    <a:pt x="18" y="116"/>
                    <a:pt x="17" y="117"/>
                    <a:pt x="17" y="117"/>
                  </a:cubicBezTo>
                  <a:cubicBezTo>
                    <a:pt x="16" y="118"/>
                    <a:pt x="15" y="121"/>
                    <a:pt x="15" y="122"/>
                  </a:cubicBezTo>
                  <a:cubicBezTo>
                    <a:pt x="15" y="122"/>
                    <a:pt x="11" y="123"/>
                    <a:pt x="10" y="124"/>
                  </a:cubicBezTo>
                  <a:cubicBezTo>
                    <a:pt x="10" y="124"/>
                    <a:pt x="7" y="124"/>
                    <a:pt x="7" y="124"/>
                  </a:cubicBezTo>
                  <a:cubicBezTo>
                    <a:pt x="5" y="125"/>
                    <a:pt x="5" y="126"/>
                    <a:pt x="6" y="126"/>
                  </a:cubicBezTo>
                  <a:cubicBezTo>
                    <a:pt x="6" y="127"/>
                    <a:pt x="12" y="127"/>
                    <a:pt x="13" y="127"/>
                  </a:cubicBezTo>
                  <a:cubicBezTo>
                    <a:pt x="14" y="127"/>
                    <a:pt x="21" y="126"/>
                    <a:pt x="21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7"/>
                    <a:pt x="19" y="128"/>
                    <a:pt x="18" y="128"/>
                  </a:cubicBezTo>
                  <a:cubicBezTo>
                    <a:pt x="17" y="128"/>
                    <a:pt x="15" y="130"/>
                    <a:pt x="16" y="131"/>
                  </a:cubicBezTo>
                  <a:cubicBezTo>
                    <a:pt x="17" y="131"/>
                    <a:pt x="24" y="130"/>
                    <a:pt x="26" y="131"/>
                  </a:cubicBezTo>
                  <a:cubicBezTo>
                    <a:pt x="27" y="131"/>
                    <a:pt x="31" y="130"/>
                    <a:pt x="32" y="130"/>
                  </a:cubicBezTo>
                  <a:cubicBezTo>
                    <a:pt x="32" y="130"/>
                    <a:pt x="33" y="131"/>
                    <a:pt x="33" y="131"/>
                  </a:cubicBezTo>
                  <a:cubicBezTo>
                    <a:pt x="33" y="131"/>
                    <a:pt x="35" y="131"/>
                    <a:pt x="36" y="131"/>
                  </a:cubicBezTo>
                  <a:cubicBezTo>
                    <a:pt x="37" y="131"/>
                    <a:pt x="37" y="127"/>
                    <a:pt x="37" y="127"/>
                  </a:cubicBezTo>
                  <a:cubicBezTo>
                    <a:pt x="37" y="127"/>
                    <a:pt x="35" y="114"/>
                    <a:pt x="35" y="111"/>
                  </a:cubicBezTo>
                  <a:cubicBezTo>
                    <a:pt x="34" y="109"/>
                    <a:pt x="36" y="104"/>
                    <a:pt x="36" y="102"/>
                  </a:cubicBezTo>
                  <a:cubicBezTo>
                    <a:pt x="36" y="101"/>
                    <a:pt x="35" y="90"/>
                    <a:pt x="34" y="89"/>
                  </a:cubicBezTo>
                  <a:cubicBezTo>
                    <a:pt x="34" y="89"/>
                    <a:pt x="35" y="77"/>
                    <a:pt x="35" y="76"/>
                  </a:cubicBezTo>
                  <a:cubicBezTo>
                    <a:pt x="35" y="76"/>
                    <a:pt x="40" y="77"/>
                    <a:pt x="40" y="77"/>
                  </a:cubicBezTo>
                  <a:cubicBezTo>
                    <a:pt x="40" y="77"/>
                    <a:pt x="42" y="77"/>
                    <a:pt x="43" y="77"/>
                  </a:cubicBezTo>
                  <a:cubicBezTo>
                    <a:pt x="43" y="76"/>
                    <a:pt x="44" y="59"/>
                    <a:pt x="44" y="59"/>
                  </a:cubicBezTo>
                  <a:cubicBezTo>
                    <a:pt x="44" y="59"/>
                    <a:pt x="41" y="58"/>
                    <a:pt x="41" y="58"/>
                  </a:cubicBezTo>
                  <a:close/>
                  <a:moveTo>
                    <a:pt x="13" y="18"/>
                  </a:move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4" y="19"/>
                    <a:pt x="14" y="19"/>
                  </a:cubicBezTo>
                  <a:cubicBezTo>
                    <a:pt x="13" y="19"/>
                    <a:pt x="13" y="18"/>
                    <a:pt x="13" y="18"/>
                  </a:cubicBezTo>
                  <a:close/>
                  <a:moveTo>
                    <a:pt x="21" y="23"/>
                  </a:moveTo>
                  <a:cubicBezTo>
                    <a:pt x="21" y="23"/>
                    <a:pt x="19" y="24"/>
                    <a:pt x="19" y="24"/>
                  </a:cubicBezTo>
                  <a:cubicBezTo>
                    <a:pt x="19" y="24"/>
                    <a:pt x="20" y="25"/>
                    <a:pt x="20" y="25"/>
                  </a:cubicBezTo>
                  <a:cubicBezTo>
                    <a:pt x="19" y="25"/>
                    <a:pt x="17" y="26"/>
                    <a:pt x="15" y="26"/>
                  </a:cubicBezTo>
                  <a:cubicBezTo>
                    <a:pt x="14" y="27"/>
                    <a:pt x="10" y="30"/>
                    <a:pt x="10" y="30"/>
                  </a:cubicBezTo>
                  <a:cubicBezTo>
                    <a:pt x="10" y="30"/>
                    <a:pt x="11" y="28"/>
                    <a:pt x="11" y="27"/>
                  </a:cubicBezTo>
                  <a:cubicBezTo>
                    <a:pt x="12" y="25"/>
                    <a:pt x="13" y="24"/>
                    <a:pt x="14" y="23"/>
                  </a:cubicBezTo>
                  <a:cubicBezTo>
                    <a:pt x="15" y="22"/>
                    <a:pt x="17" y="18"/>
                    <a:pt x="17" y="17"/>
                  </a:cubicBezTo>
                  <a:cubicBezTo>
                    <a:pt x="17" y="16"/>
                    <a:pt x="18" y="16"/>
                    <a:pt x="18" y="16"/>
                  </a:cubicBezTo>
                  <a:cubicBezTo>
                    <a:pt x="20" y="20"/>
                    <a:pt x="22" y="20"/>
                    <a:pt x="22" y="20"/>
                  </a:cubicBezTo>
                  <a:cubicBezTo>
                    <a:pt x="22" y="20"/>
                    <a:pt x="22" y="22"/>
                    <a:pt x="21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2" name="Freeform 356"/>
            <p:cNvSpPr>
              <a:spLocks noEditPoints="1"/>
            </p:cNvSpPr>
            <p:nvPr/>
          </p:nvSpPr>
          <p:spPr bwMode="auto">
            <a:xfrm>
              <a:off x="3652" y="2125"/>
              <a:ext cx="26" cy="79"/>
            </a:xfrm>
            <a:custGeom>
              <a:avLst/>
              <a:gdLst>
                <a:gd name="T0" fmla="*/ 4 w 29"/>
                <a:gd name="T1" fmla="*/ 6 h 86"/>
                <a:gd name="T2" fmla="*/ 4 w 29"/>
                <a:gd name="T3" fmla="*/ 6 h 86"/>
                <a:gd name="T4" fmla="*/ 4 w 29"/>
                <a:gd name="T5" fmla="*/ 6 h 86"/>
                <a:gd name="T6" fmla="*/ 4 w 29"/>
                <a:gd name="T7" fmla="*/ 6 h 86"/>
                <a:gd name="T8" fmla="*/ 4 w 29"/>
                <a:gd name="T9" fmla="*/ 6 h 86"/>
                <a:gd name="T10" fmla="*/ 4 w 29"/>
                <a:gd name="T11" fmla="*/ 3 h 86"/>
                <a:gd name="T12" fmla="*/ 4 w 29"/>
                <a:gd name="T13" fmla="*/ 0 h 86"/>
                <a:gd name="T14" fmla="*/ 4 w 29"/>
                <a:gd name="T15" fmla="*/ 4 h 86"/>
                <a:gd name="T16" fmla="*/ 4 w 29"/>
                <a:gd name="T17" fmla="*/ 5 h 86"/>
                <a:gd name="T18" fmla="*/ 4 w 29"/>
                <a:gd name="T19" fmla="*/ 6 h 86"/>
                <a:gd name="T20" fmla="*/ 4 w 29"/>
                <a:gd name="T21" fmla="*/ 6 h 86"/>
                <a:gd name="T22" fmla="*/ 1 w 29"/>
                <a:gd name="T23" fmla="*/ 6 h 86"/>
                <a:gd name="T24" fmla="*/ 2 w 29"/>
                <a:gd name="T25" fmla="*/ 6 h 86"/>
                <a:gd name="T26" fmla="*/ 2 w 29"/>
                <a:gd name="T27" fmla="*/ 6 h 86"/>
                <a:gd name="T28" fmla="*/ 1 w 29"/>
                <a:gd name="T29" fmla="*/ 9 h 86"/>
                <a:gd name="T30" fmla="*/ 4 w 29"/>
                <a:gd name="T31" fmla="*/ 9 h 86"/>
                <a:gd name="T32" fmla="*/ 4 w 29"/>
                <a:gd name="T33" fmla="*/ 12 h 86"/>
                <a:gd name="T34" fmla="*/ 4 w 29"/>
                <a:gd name="T35" fmla="*/ 15 h 86"/>
                <a:gd name="T36" fmla="*/ 4 w 29"/>
                <a:gd name="T37" fmla="*/ 15 h 86"/>
                <a:gd name="T38" fmla="*/ 4 w 29"/>
                <a:gd name="T39" fmla="*/ 15 h 86"/>
                <a:gd name="T40" fmla="*/ 4 w 29"/>
                <a:gd name="T41" fmla="*/ 15 h 86"/>
                <a:gd name="T42" fmla="*/ 4 w 29"/>
                <a:gd name="T43" fmla="*/ 15 h 86"/>
                <a:gd name="T44" fmla="*/ 4 w 29"/>
                <a:gd name="T45" fmla="*/ 15 h 86"/>
                <a:gd name="T46" fmla="*/ 4 w 29"/>
                <a:gd name="T47" fmla="*/ 14 h 86"/>
                <a:gd name="T48" fmla="*/ 4 w 29"/>
                <a:gd name="T49" fmla="*/ 14 h 86"/>
                <a:gd name="T50" fmla="*/ 4 w 29"/>
                <a:gd name="T51" fmla="*/ 14 h 86"/>
                <a:gd name="T52" fmla="*/ 4 w 29"/>
                <a:gd name="T53" fmla="*/ 6 h 86"/>
                <a:gd name="T54" fmla="*/ 4 w 29"/>
                <a:gd name="T55" fmla="*/ 6 h 86"/>
                <a:gd name="T56" fmla="*/ 4 w 29"/>
                <a:gd name="T57" fmla="*/ 6 h 86"/>
                <a:gd name="T58" fmla="*/ 4 w 29"/>
                <a:gd name="T59" fmla="*/ 6 h 86"/>
                <a:gd name="T60" fmla="*/ 4 w 29"/>
                <a:gd name="T61" fmla="*/ 6 h 86"/>
                <a:gd name="T62" fmla="*/ 4 w 29"/>
                <a:gd name="T63" fmla="*/ 6 h 86"/>
                <a:gd name="T64" fmla="*/ 4 w 29"/>
                <a:gd name="T65" fmla="*/ 6 h 86"/>
                <a:gd name="T66" fmla="*/ 4 w 29"/>
                <a:gd name="T67" fmla="*/ 6 h 86"/>
                <a:gd name="T68" fmla="*/ 4 w 29"/>
                <a:gd name="T69" fmla="*/ 6 h 86"/>
                <a:gd name="T70" fmla="*/ 4 w 29"/>
                <a:gd name="T71" fmla="*/ 6 h 86"/>
                <a:gd name="T72" fmla="*/ 4 w 29"/>
                <a:gd name="T73" fmla="*/ 6 h 86"/>
                <a:gd name="T74" fmla="*/ 4 w 29"/>
                <a:gd name="T75" fmla="*/ 6 h 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9" h="86">
                  <a:moveTo>
                    <a:pt x="28" y="22"/>
                  </a:moveTo>
                  <a:cubicBezTo>
                    <a:pt x="28" y="22"/>
                    <a:pt x="27" y="21"/>
                    <a:pt x="27" y="20"/>
                  </a:cubicBezTo>
                  <a:cubicBezTo>
                    <a:pt x="26" y="20"/>
                    <a:pt x="24" y="18"/>
                    <a:pt x="24" y="17"/>
                  </a:cubicBezTo>
                  <a:cubicBezTo>
                    <a:pt x="24" y="17"/>
                    <a:pt x="23" y="15"/>
                    <a:pt x="23" y="15"/>
                  </a:cubicBezTo>
                  <a:cubicBezTo>
                    <a:pt x="23" y="15"/>
                    <a:pt x="22" y="12"/>
                    <a:pt x="22" y="12"/>
                  </a:cubicBezTo>
                  <a:cubicBezTo>
                    <a:pt x="22" y="12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0" y="9"/>
                    <a:pt x="19" y="8"/>
                  </a:cubicBezTo>
                  <a:cubicBezTo>
                    <a:pt x="19" y="8"/>
                    <a:pt x="18" y="8"/>
                    <a:pt x="18" y="8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5"/>
                    <a:pt x="19" y="4"/>
                  </a:cubicBezTo>
                  <a:cubicBezTo>
                    <a:pt x="18" y="4"/>
                    <a:pt x="19" y="3"/>
                    <a:pt x="18" y="3"/>
                  </a:cubicBezTo>
                  <a:cubicBezTo>
                    <a:pt x="18" y="2"/>
                    <a:pt x="17" y="2"/>
                    <a:pt x="16" y="1"/>
                  </a:cubicBezTo>
                  <a:cubicBezTo>
                    <a:pt x="15" y="0"/>
                    <a:pt x="13" y="0"/>
                    <a:pt x="12" y="0"/>
                  </a:cubicBezTo>
                  <a:cubicBezTo>
                    <a:pt x="10" y="0"/>
                    <a:pt x="9" y="3"/>
                    <a:pt x="9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7"/>
                    <a:pt x="7" y="8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3"/>
                    <a:pt x="8" y="13"/>
                  </a:cubicBezTo>
                  <a:cubicBezTo>
                    <a:pt x="7" y="13"/>
                    <a:pt x="4" y="16"/>
                    <a:pt x="3" y="16"/>
                  </a:cubicBezTo>
                  <a:cubicBezTo>
                    <a:pt x="3" y="17"/>
                    <a:pt x="2" y="20"/>
                    <a:pt x="1" y="21"/>
                  </a:cubicBezTo>
                  <a:cubicBezTo>
                    <a:pt x="1" y="23"/>
                    <a:pt x="2" y="24"/>
                    <a:pt x="2" y="25"/>
                  </a:cubicBezTo>
                  <a:cubicBezTo>
                    <a:pt x="2" y="27"/>
                    <a:pt x="3" y="28"/>
                    <a:pt x="2" y="29"/>
                  </a:cubicBezTo>
                  <a:cubicBezTo>
                    <a:pt x="2" y="29"/>
                    <a:pt x="3" y="33"/>
                    <a:pt x="2" y="34"/>
                  </a:cubicBezTo>
                  <a:cubicBezTo>
                    <a:pt x="1" y="35"/>
                    <a:pt x="2" y="38"/>
                    <a:pt x="2" y="38"/>
                  </a:cubicBezTo>
                  <a:cubicBezTo>
                    <a:pt x="2" y="38"/>
                    <a:pt x="0" y="38"/>
                    <a:pt x="0" y="38"/>
                  </a:cubicBezTo>
                  <a:cubicBezTo>
                    <a:pt x="0" y="38"/>
                    <a:pt x="0" y="50"/>
                    <a:pt x="1" y="50"/>
                  </a:cubicBezTo>
                  <a:cubicBezTo>
                    <a:pt x="1" y="51"/>
                    <a:pt x="2" y="50"/>
                    <a:pt x="2" y="50"/>
                  </a:cubicBezTo>
                  <a:cubicBezTo>
                    <a:pt x="2" y="50"/>
                    <a:pt x="6" y="50"/>
                    <a:pt x="6" y="50"/>
                  </a:cubicBezTo>
                  <a:cubicBezTo>
                    <a:pt x="6" y="50"/>
                    <a:pt x="6" y="58"/>
                    <a:pt x="6" y="58"/>
                  </a:cubicBezTo>
                  <a:cubicBezTo>
                    <a:pt x="6" y="59"/>
                    <a:pt x="5" y="66"/>
                    <a:pt x="5" y="67"/>
                  </a:cubicBezTo>
                  <a:cubicBezTo>
                    <a:pt x="5" y="68"/>
                    <a:pt x="6" y="72"/>
                    <a:pt x="6" y="73"/>
                  </a:cubicBezTo>
                  <a:cubicBezTo>
                    <a:pt x="6" y="75"/>
                    <a:pt x="5" y="84"/>
                    <a:pt x="5" y="84"/>
                  </a:cubicBezTo>
                  <a:cubicBezTo>
                    <a:pt x="5" y="84"/>
                    <a:pt x="4" y="86"/>
                    <a:pt x="5" y="86"/>
                  </a:cubicBezTo>
                  <a:cubicBezTo>
                    <a:pt x="6" y="86"/>
                    <a:pt x="7" y="86"/>
                    <a:pt x="7" y="86"/>
                  </a:cubicBezTo>
                  <a:cubicBezTo>
                    <a:pt x="7" y="86"/>
                    <a:pt x="7" y="85"/>
                    <a:pt x="8" y="85"/>
                  </a:cubicBezTo>
                  <a:cubicBezTo>
                    <a:pt x="9" y="85"/>
                    <a:pt x="11" y="86"/>
                    <a:pt x="12" y="86"/>
                  </a:cubicBezTo>
                  <a:cubicBezTo>
                    <a:pt x="13" y="86"/>
                    <a:pt x="17" y="86"/>
                    <a:pt x="18" y="86"/>
                  </a:cubicBezTo>
                  <a:cubicBezTo>
                    <a:pt x="19" y="86"/>
                    <a:pt x="18" y="84"/>
                    <a:pt x="17" y="84"/>
                  </a:cubicBezTo>
                  <a:cubicBezTo>
                    <a:pt x="17" y="84"/>
                    <a:pt x="15" y="83"/>
                    <a:pt x="15" y="83"/>
                  </a:cubicBezTo>
                  <a:cubicBezTo>
                    <a:pt x="15" y="83"/>
                    <a:pt x="15" y="83"/>
                    <a:pt x="15" y="83"/>
                  </a:cubicBezTo>
                  <a:cubicBezTo>
                    <a:pt x="15" y="83"/>
                    <a:pt x="20" y="83"/>
                    <a:pt x="20" y="83"/>
                  </a:cubicBezTo>
                  <a:cubicBezTo>
                    <a:pt x="21" y="84"/>
                    <a:pt x="25" y="83"/>
                    <a:pt x="25" y="83"/>
                  </a:cubicBezTo>
                  <a:cubicBezTo>
                    <a:pt x="26" y="83"/>
                    <a:pt x="25" y="82"/>
                    <a:pt x="24" y="81"/>
                  </a:cubicBezTo>
                  <a:cubicBezTo>
                    <a:pt x="24" y="81"/>
                    <a:pt x="23" y="82"/>
                    <a:pt x="22" y="81"/>
                  </a:cubicBezTo>
                  <a:cubicBezTo>
                    <a:pt x="22" y="81"/>
                    <a:pt x="19" y="80"/>
                    <a:pt x="19" y="80"/>
                  </a:cubicBezTo>
                  <a:cubicBezTo>
                    <a:pt x="19" y="79"/>
                    <a:pt x="18" y="78"/>
                    <a:pt x="18" y="77"/>
                  </a:cubicBezTo>
                  <a:cubicBezTo>
                    <a:pt x="18" y="77"/>
                    <a:pt x="17" y="76"/>
                    <a:pt x="17" y="76"/>
                  </a:cubicBezTo>
                  <a:cubicBezTo>
                    <a:pt x="17" y="76"/>
                    <a:pt x="18" y="76"/>
                    <a:pt x="17" y="76"/>
                  </a:cubicBezTo>
                  <a:cubicBezTo>
                    <a:pt x="17" y="75"/>
                    <a:pt x="20" y="48"/>
                    <a:pt x="20" y="47"/>
                  </a:cubicBezTo>
                  <a:cubicBezTo>
                    <a:pt x="20" y="46"/>
                    <a:pt x="19" y="39"/>
                    <a:pt x="19" y="38"/>
                  </a:cubicBezTo>
                  <a:cubicBezTo>
                    <a:pt x="19" y="38"/>
                    <a:pt x="19" y="38"/>
                    <a:pt x="20" y="37"/>
                  </a:cubicBezTo>
                  <a:cubicBezTo>
                    <a:pt x="20" y="36"/>
                    <a:pt x="19" y="37"/>
                    <a:pt x="19" y="36"/>
                  </a:cubicBezTo>
                  <a:cubicBezTo>
                    <a:pt x="20" y="35"/>
                    <a:pt x="21" y="33"/>
                    <a:pt x="20" y="32"/>
                  </a:cubicBezTo>
                  <a:cubicBezTo>
                    <a:pt x="20" y="31"/>
                    <a:pt x="20" y="26"/>
                    <a:pt x="20" y="27"/>
                  </a:cubicBezTo>
                  <a:cubicBezTo>
                    <a:pt x="21" y="27"/>
                    <a:pt x="22" y="29"/>
                    <a:pt x="26" y="29"/>
                  </a:cubicBezTo>
                  <a:cubicBezTo>
                    <a:pt x="29" y="30"/>
                    <a:pt x="28" y="27"/>
                    <a:pt x="29" y="26"/>
                  </a:cubicBezTo>
                  <a:cubicBezTo>
                    <a:pt x="29" y="25"/>
                    <a:pt x="28" y="23"/>
                    <a:pt x="28" y="22"/>
                  </a:cubicBezTo>
                  <a:close/>
                  <a:moveTo>
                    <a:pt x="20" y="12"/>
                  </a:move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19" y="11"/>
                    <a:pt x="19" y="11"/>
                  </a:cubicBezTo>
                  <a:lnTo>
                    <a:pt x="20" y="12"/>
                  </a:lnTo>
                  <a:close/>
                  <a:moveTo>
                    <a:pt x="19" y="17"/>
                  </a:moveTo>
                  <a:cubicBezTo>
                    <a:pt x="18" y="17"/>
                    <a:pt x="16" y="16"/>
                    <a:pt x="16" y="16"/>
                  </a:cubicBezTo>
                  <a:cubicBezTo>
                    <a:pt x="15" y="16"/>
                    <a:pt x="17" y="15"/>
                    <a:pt x="17" y="15"/>
                  </a:cubicBezTo>
                  <a:cubicBezTo>
                    <a:pt x="17" y="15"/>
                    <a:pt x="15" y="15"/>
                    <a:pt x="15" y="14"/>
                  </a:cubicBezTo>
                  <a:cubicBezTo>
                    <a:pt x="14" y="14"/>
                    <a:pt x="14" y="13"/>
                    <a:pt x="14" y="13"/>
                  </a:cubicBezTo>
                  <a:cubicBezTo>
                    <a:pt x="14" y="13"/>
                    <a:pt x="16" y="13"/>
                    <a:pt x="17" y="10"/>
                  </a:cubicBezTo>
                  <a:cubicBezTo>
                    <a:pt x="17" y="10"/>
                    <a:pt x="18" y="10"/>
                    <a:pt x="18" y="11"/>
                  </a:cubicBezTo>
                  <a:cubicBezTo>
                    <a:pt x="18" y="12"/>
                    <a:pt x="19" y="14"/>
                    <a:pt x="20" y="15"/>
                  </a:cubicBezTo>
                  <a:cubicBezTo>
                    <a:pt x="20" y="15"/>
                    <a:pt x="21" y="16"/>
                    <a:pt x="22" y="17"/>
                  </a:cubicBezTo>
                  <a:cubicBezTo>
                    <a:pt x="22" y="18"/>
                    <a:pt x="22" y="19"/>
                    <a:pt x="22" y="19"/>
                  </a:cubicBezTo>
                  <a:cubicBezTo>
                    <a:pt x="22" y="19"/>
                    <a:pt x="20" y="17"/>
                    <a:pt x="19" y="1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3" name="Freeform 357"/>
            <p:cNvSpPr>
              <a:spLocks/>
            </p:cNvSpPr>
            <p:nvPr/>
          </p:nvSpPr>
          <p:spPr bwMode="auto">
            <a:xfrm>
              <a:off x="3966" y="1939"/>
              <a:ext cx="57" cy="122"/>
            </a:xfrm>
            <a:custGeom>
              <a:avLst/>
              <a:gdLst>
                <a:gd name="T0" fmla="*/ 6 w 62"/>
                <a:gd name="T1" fmla="*/ 6 h 133"/>
                <a:gd name="T2" fmla="*/ 6 w 62"/>
                <a:gd name="T3" fmla="*/ 6 h 133"/>
                <a:gd name="T4" fmla="*/ 6 w 62"/>
                <a:gd name="T5" fmla="*/ 6 h 133"/>
                <a:gd name="T6" fmla="*/ 6 w 62"/>
                <a:gd name="T7" fmla="*/ 6 h 133"/>
                <a:gd name="T8" fmla="*/ 6 w 62"/>
                <a:gd name="T9" fmla="*/ 2 h 133"/>
                <a:gd name="T10" fmla="*/ 6 w 62"/>
                <a:gd name="T11" fmla="*/ 6 h 133"/>
                <a:gd name="T12" fmla="*/ 6 w 62"/>
                <a:gd name="T13" fmla="*/ 6 h 133"/>
                <a:gd name="T14" fmla="*/ 9 w 62"/>
                <a:gd name="T15" fmla="*/ 6 h 133"/>
                <a:gd name="T16" fmla="*/ 10 w 62"/>
                <a:gd name="T17" fmla="*/ 10 h 133"/>
                <a:gd name="T18" fmla="*/ 8 w 62"/>
                <a:gd name="T19" fmla="*/ 11 h 133"/>
                <a:gd name="T20" fmla="*/ 7 w 62"/>
                <a:gd name="T21" fmla="*/ 13 h 133"/>
                <a:gd name="T22" fmla="*/ 7 w 62"/>
                <a:gd name="T23" fmla="*/ 15 h 133"/>
                <a:gd name="T24" fmla="*/ 7 w 62"/>
                <a:gd name="T25" fmla="*/ 15 h 133"/>
                <a:gd name="T26" fmla="*/ 9 w 62"/>
                <a:gd name="T27" fmla="*/ 17 h 133"/>
                <a:gd name="T28" fmla="*/ 11 w 62"/>
                <a:gd name="T29" fmla="*/ 20 h 133"/>
                <a:gd name="T30" fmla="*/ 10 w 62"/>
                <a:gd name="T31" fmla="*/ 22 h 133"/>
                <a:gd name="T32" fmla="*/ 7 w 62"/>
                <a:gd name="T33" fmla="*/ 22 h 133"/>
                <a:gd name="T34" fmla="*/ 8 w 62"/>
                <a:gd name="T35" fmla="*/ 20 h 133"/>
                <a:gd name="T36" fmla="*/ 7 w 62"/>
                <a:gd name="T37" fmla="*/ 18 h 133"/>
                <a:gd name="T38" fmla="*/ 6 w 62"/>
                <a:gd name="T39" fmla="*/ 16 h 133"/>
                <a:gd name="T40" fmla="*/ 6 w 62"/>
                <a:gd name="T41" fmla="*/ 18 h 133"/>
                <a:gd name="T42" fmla="*/ 6 w 62"/>
                <a:gd name="T43" fmla="*/ 21 h 133"/>
                <a:gd name="T44" fmla="*/ 6 w 62"/>
                <a:gd name="T45" fmla="*/ 22 h 133"/>
                <a:gd name="T46" fmla="*/ 6 w 62"/>
                <a:gd name="T47" fmla="*/ 20 h 133"/>
                <a:gd name="T48" fmla="*/ 6 w 62"/>
                <a:gd name="T49" fmla="*/ 20 h 133"/>
                <a:gd name="T50" fmla="*/ 6 w 62"/>
                <a:gd name="T51" fmla="*/ 16 h 133"/>
                <a:gd name="T52" fmla="*/ 6 w 62"/>
                <a:gd name="T53" fmla="*/ 13 h 133"/>
                <a:gd name="T54" fmla="*/ 6 w 62"/>
                <a:gd name="T55" fmla="*/ 12 h 133"/>
                <a:gd name="T56" fmla="*/ 6 w 62"/>
                <a:gd name="T57" fmla="*/ 12 h 133"/>
                <a:gd name="T58" fmla="*/ 6 w 62"/>
                <a:gd name="T59" fmla="*/ 12 h 133"/>
                <a:gd name="T60" fmla="*/ 6 w 62"/>
                <a:gd name="T61" fmla="*/ 9 h 133"/>
                <a:gd name="T62" fmla="*/ 6 w 62"/>
                <a:gd name="T63" fmla="*/ 6 h 13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2" h="133">
                  <a:moveTo>
                    <a:pt x="26" y="27"/>
                  </a:moveTo>
                  <a:cubicBezTo>
                    <a:pt x="27" y="26"/>
                    <a:pt x="27" y="24"/>
                    <a:pt x="29" y="22"/>
                  </a:cubicBezTo>
                  <a:cubicBezTo>
                    <a:pt x="29" y="22"/>
                    <a:pt x="25" y="18"/>
                    <a:pt x="25" y="17"/>
                  </a:cubicBezTo>
                  <a:cubicBezTo>
                    <a:pt x="25" y="16"/>
                    <a:pt x="25" y="16"/>
                    <a:pt x="25" y="15"/>
                  </a:cubicBezTo>
                  <a:cubicBezTo>
                    <a:pt x="26" y="14"/>
                    <a:pt x="26" y="13"/>
                    <a:pt x="26" y="13"/>
                  </a:cubicBezTo>
                  <a:cubicBezTo>
                    <a:pt x="26" y="13"/>
                    <a:pt x="25" y="11"/>
                    <a:pt x="26" y="10"/>
                  </a:cubicBezTo>
                  <a:cubicBezTo>
                    <a:pt x="27" y="10"/>
                    <a:pt x="26" y="7"/>
                    <a:pt x="26" y="7"/>
                  </a:cubicBezTo>
                  <a:cubicBezTo>
                    <a:pt x="26" y="6"/>
                    <a:pt x="25" y="6"/>
                    <a:pt x="26" y="6"/>
                  </a:cubicBezTo>
                  <a:cubicBezTo>
                    <a:pt x="26" y="5"/>
                    <a:pt x="30" y="2"/>
                    <a:pt x="32" y="2"/>
                  </a:cubicBezTo>
                  <a:cubicBezTo>
                    <a:pt x="34" y="2"/>
                    <a:pt x="36" y="0"/>
                    <a:pt x="38" y="2"/>
                  </a:cubicBezTo>
                  <a:cubicBezTo>
                    <a:pt x="39" y="3"/>
                    <a:pt x="42" y="8"/>
                    <a:pt x="42" y="9"/>
                  </a:cubicBezTo>
                  <a:cubicBezTo>
                    <a:pt x="42" y="10"/>
                    <a:pt x="42" y="12"/>
                    <a:pt x="41" y="13"/>
                  </a:cubicBezTo>
                  <a:cubicBezTo>
                    <a:pt x="40" y="14"/>
                    <a:pt x="42" y="15"/>
                    <a:pt x="40" y="18"/>
                  </a:cubicBezTo>
                  <a:cubicBezTo>
                    <a:pt x="38" y="21"/>
                    <a:pt x="40" y="21"/>
                    <a:pt x="40" y="21"/>
                  </a:cubicBezTo>
                  <a:cubicBezTo>
                    <a:pt x="41" y="21"/>
                    <a:pt x="42" y="23"/>
                    <a:pt x="42" y="23"/>
                  </a:cubicBezTo>
                  <a:cubicBezTo>
                    <a:pt x="42" y="24"/>
                    <a:pt x="48" y="25"/>
                    <a:pt x="51" y="37"/>
                  </a:cubicBezTo>
                  <a:cubicBezTo>
                    <a:pt x="52" y="41"/>
                    <a:pt x="52" y="46"/>
                    <a:pt x="53" y="47"/>
                  </a:cubicBezTo>
                  <a:cubicBezTo>
                    <a:pt x="54" y="49"/>
                    <a:pt x="55" y="52"/>
                    <a:pt x="54" y="54"/>
                  </a:cubicBezTo>
                  <a:cubicBezTo>
                    <a:pt x="53" y="55"/>
                    <a:pt x="55" y="56"/>
                    <a:pt x="54" y="57"/>
                  </a:cubicBezTo>
                  <a:cubicBezTo>
                    <a:pt x="54" y="58"/>
                    <a:pt x="50" y="59"/>
                    <a:pt x="49" y="60"/>
                  </a:cubicBezTo>
                  <a:cubicBezTo>
                    <a:pt x="49" y="61"/>
                    <a:pt x="50" y="68"/>
                    <a:pt x="48" y="70"/>
                  </a:cubicBezTo>
                  <a:cubicBezTo>
                    <a:pt x="47" y="71"/>
                    <a:pt x="45" y="71"/>
                    <a:pt x="45" y="71"/>
                  </a:cubicBezTo>
                  <a:cubicBezTo>
                    <a:pt x="45" y="71"/>
                    <a:pt x="42" y="80"/>
                    <a:pt x="41" y="80"/>
                  </a:cubicBezTo>
                  <a:cubicBezTo>
                    <a:pt x="40" y="81"/>
                    <a:pt x="43" y="85"/>
                    <a:pt x="44" y="85"/>
                  </a:cubicBezTo>
                  <a:cubicBezTo>
                    <a:pt x="44" y="85"/>
                    <a:pt x="44" y="88"/>
                    <a:pt x="44" y="88"/>
                  </a:cubicBezTo>
                  <a:cubicBezTo>
                    <a:pt x="44" y="88"/>
                    <a:pt x="45" y="88"/>
                    <a:pt x="45" y="89"/>
                  </a:cubicBezTo>
                  <a:cubicBezTo>
                    <a:pt x="45" y="89"/>
                    <a:pt x="51" y="102"/>
                    <a:pt x="51" y="103"/>
                  </a:cubicBezTo>
                  <a:cubicBezTo>
                    <a:pt x="51" y="103"/>
                    <a:pt x="52" y="103"/>
                    <a:pt x="53" y="105"/>
                  </a:cubicBezTo>
                  <a:cubicBezTo>
                    <a:pt x="55" y="113"/>
                    <a:pt x="62" y="122"/>
                    <a:pt x="62" y="123"/>
                  </a:cubicBezTo>
                  <a:cubicBezTo>
                    <a:pt x="62" y="124"/>
                    <a:pt x="60" y="124"/>
                    <a:pt x="60" y="124"/>
                  </a:cubicBezTo>
                  <a:cubicBezTo>
                    <a:pt x="60" y="124"/>
                    <a:pt x="62" y="126"/>
                    <a:pt x="62" y="127"/>
                  </a:cubicBezTo>
                  <a:cubicBezTo>
                    <a:pt x="62" y="128"/>
                    <a:pt x="58" y="129"/>
                    <a:pt x="57" y="128"/>
                  </a:cubicBezTo>
                  <a:cubicBezTo>
                    <a:pt x="56" y="128"/>
                    <a:pt x="52" y="131"/>
                    <a:pt x="51" y="131"/>
                  </a:cubicBezTo>
                  <a:cubicBezTo>
                    <a:pt x="50" y="131"/>
                    <a:pt x="43" y="132"/>
                    <a:pt x="42" y="131"/>
                  </a:cubicBezTo>
                  <a:cubicBezTo>
                    <a:pt x="40" y="129"/>
                    <a:pt x="42" y="128"/>
                    <a:pt x="44" y="128"/>
                  </a:cubicBezTo>
                  <a:cubicBezTo>
                    <a:pt x="46" y="127"/>
                    <a:pt x="47" y="125"/>
                    <a:pt x="49" y="125"/>
                  </a:cubicBezTo>
                  <a:cubicBezTo>
                    <a:pt x="51" y="124"/>
                    <a:pt x="47" y="120"/>
                    <a:pt x="47" y="117"/>
                  </a:cubicBezTo>
                  <a:cubicBezTo>
                    <a:pt x="46" y="114"/>
                    <a:pt x="46" y="120"/>
                    <a:pt x="42" y="108"/>
                  </a:cubicBezTo>
                  <a:cubicBezTo>
                    <a:pt x="41" y="105"/>
                    <a:pt x="37" y="102"/>
                    <a:pt x="36" y="101"/>
                  </a:cubicBezTo>
                  <a:cubicBezTo>
                    <a:pt x="36" y="101"/>
                    <a:pt x="34" y="98"/>
                    <a:pt x="34" y="97"/>
                  </a:cubicBezTo>
                  <a:cubicBezTo>
                    <a:pt x="34" y="97"/>
                    <a:pt x="29" y="107"/>
                    <a:pt x="29" y="108"/>
                  </a:cubicBezTo>
                  <a:cubicBezTo>
                    <a:pt x="28" y="109"/>
                    <a:pt x="29" y="110"/>
                    <a:pt x="28" y="112"/>
                  </a:cubicBezTo>
                  <a:cubicBezTo>
                    <a:pt x="25" y="116"/>
                    <a:pt x="23" y="122"/>
                    <a:pt x="23" y="124"/>
                  </a:cubicBezTo>
                  <a:cubicBezTo>
                    <a:pt x="23" y="125"/>
                    <a:pt x="22" y="128"/>
                    <a:pt x="20" y="127"/>
                  </a:cubicBezTo>
                  <a:cubicBezTo>
                    <a:pt x="19" y="126"/>
                    <a:pt x="18" y="132"/>
                    <a:pt x="18" y="133"/>
                  </a:cubicBezTo>
                  <a:cubicBezTo>
                    <a:pt x="17" y="133"/>
                    <a:pt x="13" y="132"/>
                    <a:pt x="13" y="130"/>
                  </a:cubicBezTo>
                  <a:cubicBezTo>
                    <a:pt x="14" y="130"/>
                    <a:pt x="0" y="128"/>
                    <a:pt x="1" y="124"/>
                  </a:cubicBezTo>
                  <a:cubicBezTo>
                    <a:pt x="2" y="123"/>
                    <a:pt x="5" y="125"/>
                    <a:pt x="7" y="124"/>
                  </a:cubicBezTo>
                  <a:cubicBezTo>
                    <a:pt x="9" y="124"/>
                    <a:pt x="11" y="124"/>
                    <a:pt x="11" y="124"/>
                  </a:cubicBezTo>
                  <a:cubicBezTo>
                    <a:pt x="12" y="123"/>
                    <a:pt x="11" y="121"/>
                    <a:pt x="11" y="120"/>
                  </a:cubicBezTo>
                  <a:cubicBezTo>
                    <a:pt x="11" y="119"/>
                    <a:pt x="14" y="112"/>
                    <a:pt x="14" y="112"/>
                  </a:cubicBezTo>
                  <a:cubicBezTo>
                    <a:pt x="15" y="112"/>
                    <a:pt x="21" y="94"/>
                    <a:pt x="22" y="92"/>
                  </a:cubicBezTo>
                  <a:cubicBezTo>
                    <a:pt x="24" y="90"/>
                    <a:pt x="24" y="82"/>
                    <a:pt x="23" y="77"/>
                  </a:cubicBezTo>
                  <a:cubicBezTo>
                    <a:pt x="23" y="76"/>
                    <a:pt x="21" y="76"/>
                    <a:pt x="21" y="70"/>
                  </a:cubicBezTo>
                  <a:cubicBezTo>
                    <a:pt x="22" y="69"/>
                    <a:pt x="19" y="68"/>
                    <a:pt x="19" y="67"/>
                  </a:cubicBezTo>
                  <a:cubicBezTo>
                    <a:pt x="19" y="65"/>
                    <a:pt x="16" y="69"/>
                    <a:pt x="15" y="69"/>
                  </a:cubicBezTo>
                  <a:cubicBezTo>
                    <a:pt x="14" y="69"/>
                    <a:pt x="14" y="70"/>
                    <a:pt x="13" y="71"/>
                  </a:cubicBezTo>
                  <a:cubicBezTo>
                    <a:pt x="12" y="73"/>
                    <a:pt x="9" y="69"/>
                    <a:pt x="9" y="68"/>
                  </a:cubicBezTo>
                  <a:cubicBezTo>
                    <a:pt x="9" y="67"/>
                    <a:pt x="11" y="65"/>
                    <a:pt x="11" y="65"/>
                  </a:cubicBezTo>
                  <a:cubicBezTo>
                    <a:pt x="11" y="65"/>
                    <a:pt x="14" y="64"/>
                    <a:pt x="15" y="64"/>
                  </a:cubicBezTo>
                  <a:cubicBezTo>
                    <a:pt x="17" y="64"/>
                    <a:pt x="19" y="60"/>
                    <a:pt x="20" y="59"/>
                  </a:cubicBezTo>
                  <a:cubicBezTo>
                    <a:pt x="22" y="59"/>
                    <a:pt x="22" y="53"/>
                    <a:pt x="23" y="52"/>
                  </a:cubicBezTo>
                  <a:cubicBezTo>
                    <a:pt x="24" y="51"/>
                    <a:pt x="22" y="44"/>
                    <a:pt x="23" y="40"/>
                  </a:cubicBezTo>
                  <a:cubicBezTo>
                    <a:pt x="24" y="37"/>
                    <a:pt x="21" y="32"/>
                    <a:pt x="26" y="2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4" name="Freeform 358"/>
            <p:cNvSpPr>
              <a:spLocks noEditPoints="1"/>
            </p:cNvSpPr>
            <p:nvPr/>
          </p:nvSpPr>
          <p:spPr bwMode="auto">
            <a:xfrm>
              <a:off x="3627" y="1772"/>
              <a:ext cx="49" cy="128"/>
            </a:xfrm>
            <a:custGeom>
              <a:avLst/>
              <a:gdLst>
                <a:gd name="T0" fmla="*/ 5 w 54"/>
                <a:gd name="T1" fmla="*/ 19 h 139"/>
                <a:gd name="T2" fmla="*/ 5 w 54"/>
                <a:gd name="T3" fmla="*/ 14 h 139"/>
                <a:gd name="T4" fmla="*/ 5 w 54"/>
                <a:gd name="T5" fmla="*/ 13 h 139"/>
                <a:gd name="T6" fmla="*/ 5 w 54"/>
                <a:gd name="T7" fmla="*/ 10 h 139"/>
                <a:gd name="T8" fmla="*/ 5 w 54"/>
                <a:gd name="T9" fmla="*/ 6 h 139"/>
                <a:gd name="T10" fmla="*/ 5 w 54"/>
                <a:gd name="T11" fmla="*/ 6 h 139"/>
                <a:gd name="T12" fmla="*/ 5 w 54"/>
                <a:gd name="T13" fmla="*/ 1 h 139"/>
                <a:gd name="T14" fmla="*/ 5 w 54"/>
                <a:gd name="T15" fmla="*/ 1 h 139"/>
                <a:gd name="T16" fmla="*/ 5 w 54"/>
                <a:gd name="T17" fmla="*/ 5 h 139"/>
                <a:gd name="T18" fmla="*/ 5 w 54"/>
                <a:gd name="T19" fmla="*/ 6 h 139"/>
                <a:gd name="T20" fmla="*/ 5 w 54"/>
                <a:gd name="T21" fmla="*/ 6 h 139"/>
                <a:gd name="T22" fmla="*/ 5 w 54"/>
                <a:gd name="T23" fmla="*/ 6 h 139"/>
                <a:gd name="T24" fmla="*/ 5 w 54"/>
                <a:gd name="T25" fmla="*/ 6 h 139"/>
                <a:gd name="T26" fmla="*/ 5 w 54"/>
                <a:gd name="T27" fmla="*/ 6 h 139"/>
                <a:gd name="T28" fmla="*/ 5 w 54"/>
                <a:gd name="T29" fmla="*/ 6 h 139"/>
                <a:gd name="T30" fmla="*/ 5 w 54"/>
                <a:gd name="T31" fmla="*/ 6 h 139"/>
                <a:gd name="T32" fmla="*/ 5 w 54"/>
                <a:gd name="T33" fmla="*/ 12 h 139"/>
                <a:gd name="T34" fmla="*/ 5 w 54"/>
                <a:gd name="T35" fmla="*/ 19 h 139"/>
                <a:gd name="T36" fmla="*/ 5 w 54"/>
                <a:gd name="T37" fmla="*/ 24 h 139"/>
                <a:gd name="T38" fmla="*/ 5 w 54"/>
                <a:gd name="T39" fmla="*/ 24 h 139"/>
                <a:gd name="T40" fmla="*/ 5 w 54"/>
                <a:gd name="T41" fmla="*/ 25 h 139"/>
                <a:gd name="T42" fmla="*/ 5 w 54"/>
                <a:gd name="T43" fmla="*/ 24 h 139"/>
                <a:gd name="T44" fmla="*/ 5 w 54"/>
                <a:gd name="T45" fmla="*/ 22 h 139"/>
                <a:gd name="T46" fmla="*/ 5 w 54"/>
                <a:gd name="T47" fmla="*/ 22 h 139"/>
                <a:gd name="T48" fmla="*/ 5 w 54"/>
                <a:gd name="T49" fmla="*/ 21 h 139"/>
                <a:gd name="T50" fmla="*/ 5 w 54"/>
                <a:gd name="T51" fmla="*/ 16 h 139"/>
                <a:gd name="T52" fmla="*/ 5 w 54"/>
                <a:gd name="T53" fmla="*/ 15 h 139"/>
                <a:gd name="T54" fmla="*/ 5 w 54"/>
                <a:gd name="T55" fmla="*/ 16 h 139"/>
                <a:gd name="T56" fmla="*/ 5 w 54"/>
                <a:gd name="T57" fmla="*/ 6 h 139"/>
                <a:gd name="T58" fmla="*/ 5 w 54"/>
                <a:gd name="T59" fmla="*/ 6 h 139"/>
                <a:gd name="T60" fmla="*/ 5 w 54"/>
                <a:gd name="T61" fmla="*/ 6 h 139"/>
                <a:gd name="T62" fmla="*/ 5 w 54"/>
                <a:gd name="T63" fmla="*/ 15 h 139"/>
                <a:gd name="T64" fmla="*/ 5 w 54"/>
                <a:gd name="T65" fmla="*/ 15 h 139"/>
                <a:gd name="T66" fmla="*/ 5 w 54"/>
                <a:gd name="T67" fmla="*/ 1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4" h="139">
                  <a:moveTo>
                    <a:pt x="23" y="96"/>
                  </a:moveTo>
                  <a:cubicBezTo>
                    <a:pt x="23" y="97"/>
                    <a:pt x="30" y="109"/>
                    <a:pt x="33" y="109"/>
                  </a:cubicBezTo>
                  <a:cubicBezTo>
                    <a:pt x="37" y="109"/>
                    <a:pt x="54" y="92"/>
                    <a:pt x="54" y="89"/>
                  </a:cubicBezTo>
                  <a:cubicBezTo>
                    <a:pt x="54" y="86"/>
                    <a:pt x="43" y="79"/>
                    <a:pt x="42" y="79"/>
                  </a:cubicBezTo>
                  <a:cubicBezTo>
                    <a:pt x="41" y="79"/>
                    <a:pt x="39" y="82"/>
                    <a:pt x="39" y="82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8" y="74"/>
                    <a:pt x="28" y="73"/>
                    <a:pt x="26" y="70"/>
                  </a:cubicBezTo>
                  <a:cubicBezTo>
                    <a:pt x="25" y="68"/>
                    <a:pt x="27" y="58"/>
                    <a:pt x="28" y="56"/>
                  </a:cubicBezTo>
                  <a:cubicBezTo>
                    <a:pt x="29" y="53"/>
                    <a:pt x="26" y="43"/>
                    <a:pt x="29" y="36"/>
                  </a:cubicBezTo>
                  <a:cubicBezTo>
                    <a:pt x="29" y="35"/>
                    <a:pt x="27" y="30"/>
                    <a:pt x="30" y="29"/>
                  </a:cubicBezTo>
                  <a:cubicBezTo>
                    <a:pt x="32" y="27"/>
                    <a:pt x="30" y="25"/>
                    <a:pt x="30" y="25"/>
                  </a:cubicBezTo>
                  <a:cubicBezTo>
                    <a:pt x="30" y="25"/>
                    <a:pt x="26" y="28"/>
                    <a:pt x="28" y="20"/>
                  </a:cubicBezTo>
                  <a:cubicBezTo>
                    <a:pt x="30" y="13"/>
                    <a:pt x="27" y="12"/>
                    <a:pt x="27" y="12"/>
                  </a:cubicBezTo>
                  <a:cubicBezTo>
                    <a:pt x="27" y="3"/>
                    <a:pt x="22" y="1"/>
                    <a:pt x="21" y="1"/>
                  </a:cubicBezTo>
                  <a:cubicBezTo>
                    <a:pt x="20" y="0"/>
                    <a:pt x="18" y="1"/>
                    <a:pt x="17" y="1"/>
                  </a:cubicBezTo>
                  <a:cubicBezTo>
                    <a:pt x="16" y="1"/>
                    <a:pt x="14" y="1"/>
                    <a:pt x="14" y="1"/>
                  </a:cubicBezTo>
                  <a:cubicBezTo>
                    <a:pt x="14" y="1"/>
                    <a:pt x="12" y="2"/>
                    <a:pt x="10" y="2"/>
                  </a:cubicBezTo>
                  <a:cubicBezTo>
                    <a:pt x="9" y="3"/>
                    <a:pt x="9" y="4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9" y="7"/>
                    <a:pt x="9" y="8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2"/>
                    <a:pt x="7" y="14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7"/>
                    <a:pt x="9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7"/>
                    <a:pt x="10" y="18"/>
                    <a:pt x="10" y="19"/>
                  </a:cubicBezTo>
                  <a:cubicBezTo>
                    <a:pt x="10" y="20"/>
                    <a:pt x="14" y="19"/>
                    <a:pt x="14" y="19"/>
                  </a:cubicBezTo>
                  <a:cubicBezTo>
                    <a:pt x="16" y="20"/>
                    <a:pt x="13" y="23"/>
                    <a:pt x="13" y="24"/>
                  </a:cubicBezTo>
                  <a:cubicBezTo>
                    <a:pt x="13" y="29"/>
                    <a:pt x="14" y="28"/>
                    <a:pt x="14" y="29"/>
                  </a:cubicBezTo>
                  <a:cubicBezTo>
                    <a:pt x="12" y="32"/>
                    <a:pt x="8" y="37"/>
                    <a:pt x="8" y="40"/>
                  </a:cubicBezTo>
                  <a:cubicBezTo>
                    <a:pt x="8" y="43"/>
                    <a:pt x="10" y="46"/>
                    <a:pt x="9" y="50"/>
                  </a:cubicBezTo>
                  <a:cubicBezTo>
                    <a:pt x="8" y="56"/>
                    <a:pt x="11" y="65"/>
                    <a:pt x="8" y="68"/>
                  </a:cubicBezTo>
                  <a:cubicBezTo>
                    <a:pt x="5" y="71"/>
                    <a:pt x="0" y="92"/>
                    <a:pt x="0" y="94"/>
                  </a:cubicBezTo>
                  <a:cubicBezTo>
                    <a:pt x="0" y="97"/>
                    <a:pt x="10" y="106"/>
                    <a:pt x="10" y="107"/>
                  </a:cubicBezTo>
                  <a:cubicBezTo>
                    <a:pt x="10" y="108"/>
                    <a:pt x="12" y="127"/>
                    <a:pt x="12" y="130"/>
                  </a:cubicBezTo>
                  <a:cubicBezTo>
                    <a:pt x="12" y="132"/>
                    <a:pt x="10" y="135"/>
                    <a:pt x="8" y="135"/>
                  </a:cubicBezTo>
                  <a:cubicBezTo>
                    <a:pt x="8" y="135"/>
                    <a:pt x="4" y="136"/>
                    <a:pt x="6" y="136"/>
                  </a:cubicBezTo>
                  <a:cubicBezTo>
                    <a:pt x="18" y="139"/>
                    <a:pt x="16" y="136"/>
                    <a:pt x="17" y="136"/>
                  </a:cubicBezTo>
                  <a:cubicBezTo>
                    <a:pt x="17" y="136"/>
                    <a:pt x="21" y="135"/>
                    <a:pt x="21" y="135"/>
                  </a:cubicBezTo>
                  <a:cubicBezTo>
                    <a:pt x="22" y="137"/>
                    <a:pt x="22" y="137"/>
                    <a:pt x="22" y="137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3" y="134"/>
                    <a:pt x="23" y="134"/>
                    <a:pt x="23" y="134"/>
                  </a:cubicBezTo>
                  <a:cubicBezTo>
                    <a:pt x="29" y="132"/>
                    <a:pt x="28" y="128"/>
                    <a:pt x="28" y="126"/>
                  </a:cubicBezTo>
                  <a:cubicBezTo>
                    <a:pt x="28" y="125"/>
                    <a:pt x="30" y="123"/>
                    <a:pt x="30" y="12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5" y="125"/>
                    <a:pt x="35" y="125"/>
                  </a:cubicBezTo>
                  <a:cubicBezTo>
                    <a:pt x="32" y="123"/>
                    <a:pt x="32" y="120"/>
                    <a:pt x="32" y="119"/>
                  </a:cubicBezTo>
                  <a:cubicBezTo>
                    <a:pt x="32" y="118"/>
                    <a:pt x="34" y="117"/>
                    <a:pt x="34" y="116"/>
                  </a:cubicBezTo>
                  <a:cubicBezTo>
                    <a:pt x="31" y="110"/>
                    <a:pt x="28" y="114"/>
                    <a:pt x="24" y="109"/>
                  </a:cubicBezTo>
                  <a:cubicBezTo>
                    <a:pt x="22" y="107"/>
                    <a:pt x="23" y="101"/>
                    <a:pt x="22" y="95"/>
                  </a:cubicBezTo>
                  <a:cubicBezTo>
                    <a:pt x="22" y="91"/>
                    <a:pt x="21" y="87"/>
                    <a:pt x="21" y="87"/>
                  </a:cubicBezTo>
                  <a:cubicBezTo>
                    <a:pt x="20" y="86"/>
                    <a:pt x="22" y="84"/>
                    <a:pt x="22" y="82"/>
                  </a:cubicBezTo>
                  <a:cubicBezTo>
                    <a:pt x="22" y="81"/>
                    <a:pt x="23" y="81"/>
                    <a:pt x="24" y="81"/>
                  </a:cubicBezTo>
                  <a:cubicBezTo>
                    <a:pt x="25" y="81"/>
                    <a:pt x="28" y="92"/>
                    <a:pt x="28" y="92"/>
                  </a:cubicBezTo>
                  <a:cubicBezTo>
                    <a:pt x="28" y="92"/>
                    <a:pt x="24" y="94"/>
                    <a:pt x="23" y="96"/>
                  </a:cubicBezTo>
                  <a:close/>
                  <a:moveTo>
                    <a:pt x="25" y="24"/>
                  </a:moveTo>
                  <a:cubicBezTo>
                    <a:pt x="25" y="23"/>
                    <a:pt x="24" y="23"/>
                    <a:pt x="24" y="23"/>
                  </a:cubicBezTo>
                  <a:cubicBezTo>
                    <a:pt x="24" y="22"/>
                    <a:pt x="23" y="21"/>
                    <a:pt x="24" y="20"/>
                  </a:cubicBezTo>
                  <a:cubicBezTo>
                    <a:pt x="24" y="20"/>
                    <a:pt x="24" y="19"/>
                    <a:pt x="24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5" y="24"/>
                    <a:pt x="25" y="24"/>
                  </a:cubicBezTo>
                  <a:close/>
                  <a:moveTo>
                    <a:pt x="26" y="81"/>
                  </a:moveTo>
                  <a:cubicBezTo>
                    <a:pt x="26" y="81"/>
                    <a:pt x="28" y="78"/>
                    <a:pt x="29" y="78"/>
                  </a:cubicBezTo>
                  <a:cubicBezTo>
                    <a:pt x="29" y="77"/>
                    <a:pt x="37" y="84"/>
                    <a:pt x="37" y="84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26" y="8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5" name="Freeform 359"/>
            <p:cNvSpPr>
              <a:spLocks noEditPoints="1"/>
            </p:cNvSpPr>
            <p:nvPr/>
          </p:nvSpPr>
          <p:spPr bwMode="auto">
            <a:xfrm>
              <a:off x="3589" y="1766"/>
              <a:ext cx="45" cy="133"/>
            </a:xfrm>
            <a:custGeom>
              <a:avLst/>
              <a:gdLst>
                <a:gd name="T0" fmla="*/ 8 w 49"/>
                <a:gd name="T1" fmla="*/ 6 h 145"/>
                <a:gd name="T2" fmla="*/ 6 w 49"/>
                <a:gd name="T3" fmla="*/ 6 h 145"/>
                <a:gd name="T4" fmla="*/ 6 w 49"/>
                <a:gd name="T5" fmla="*/ 6 h 145"/>
                <a:gd name="T6" fmla="*/ 6 w 49"/>
                <a:gd name="T7" fmla="*/ 6 h 145"/>
                <a:gd name="T8" fmla="*/ 6 w 49"/>
                <a:gd name="T9" fmla="*/ 4 h 145"/>
                <a:gd name="T10" fmla="*/ 6 w 49"/>
                <a:gd name="T11" fmla="*/ 1 h 145"/>
                <a:gd name="T12" fmla="*/ 6 w 49"/>
                <a:gd name="T13" fmla="*/ 3 h 145"/>
                <a:gd name="T14" fmla="*/ 6 w 49"/>
                <a:gd name="T15" fmla="*/ 6 h 145"/>
                <a:gd name="T16" fmla="*/ 6 w 49"/>
                <a:gd name="T17" fmla="*/ 6 h 145"/>
                <a:gd name="T18" fmla="*/ 6 w 49"/>
                <a:gd name="T19" fmla="*/ 6 h 145"/>
                <a:gd name="T20" fmla="*/ 6 w 49"/>
                <a:gd name="T21" fmla="*/ 6 h 145"/>
                <a:gd name="T22" fmla="*/ 6 w 49"/>
                <a:gd name="T23" fmla="*/ 6 h 145"/>
                <a:gd name="T24" fmla="*/ 6 w 49"/>
                <a:gd name="T25" fmla="*/ 6 h 145"/>
                <a:gd name="T26" fmla="*/ 6 w 49"/>
                <a:gd name="T27" fmla="*/ 9 h 145"/>
                <a:gd name="T28" fmla="*/ 6 w 49"/>
                <a:gd name="T29" fmla="*/ 11 h 145"/>
                <a:gd name="T30" fmla="*/ 6 w 49"/>
                <a:gd name="T31" fmla="*/ 12 h 145"/>
                <a:gd name="T32" fmla="*/ 6 w 49"/>
                <a:gd name="T33" fmla="*/ 13 h 145"/>
                <a:gd name="T34" fmla="*/ 6 w 49"/>
                <a:gd name="T35" fmla="*/ 17 h 145"/>
                <a:gd name="T36" fmla="*/ 6 w 49"/>
                <a:gd name="T37" fmla="*/ 22 h 145"/>
                <a:gd name="T38" fmla="*/ 1 w 49"/>
                <a:gd name="T39" fmla="*/ 22 h 145"/>
                <a:gd name="T40" fmla="*/ 6 w 49"/>
                <a:gd name="T41" fmla="*/ 22 h 145"/>
                <a:gd name="T42" fmla="*/ 6 w 49"/>
                <a:gd name="T43" fmla="*/ 20 h 145"/>
                <a:gd name="T44" fmla="*/ 6 w 49"/>
                <a:gd name="T45" fmla="*/ 16 h 145"/>
                <a:gd name="T46" fmla="*/ 6 w 49"/>
                <a:gd name="T47" fmla="*/ 16 h 145"/>
                <a:gd name="T48" fmla="*/ 6 w 49"/>
                <a:gd name="T49" fmla="*/ 17 h 145"/>
                <a:gd name="T50" fmla="*/ 6 w 49"/>
                <a:gd name="T51" fmla="*/ 19 h 145"/>
                <a:gd name="T52" fmla="*/ 6 w 49"/>
                <a:gd name="T53" fmla="*/ 23 h 145"/>
                <a:gd name="T54" fmla="*/ 6 w 49"/>
                <a:gd name="T55" fmla="*/ 24 h 145"/>
                <a:gd name="T56" fmla="*/ 7 w 49"/>
                <a:gd name="T57" fmla="*/ 22 h 145"/>
                <a:gd name="T58" fmla="*/ 7 w 49"/>
                <a:gd name="T59" fmla="*/ 17 h 145"/>
                <a:gd name="T60" fmla="*/ 6 w 49"/>
                <a:gd name="T61" fmla="*/ 14 h 145"/>
                <a:gd name="T62" fmla="*/ 6 w 49"/>
                <a:gd name="T63" fmla="*/ 13 h 145"/>
                <a:gd name="T64" fmla="*/ 8 w 49"/>
                <a:gd name="T65" fmla="*/ 12 h 145"/>
                <a:gd name="T66" fmla="*/ 8 w 49"/>
                <a:gd name="T67" fmla="*/ 11 h 145"/>
                <a:gd name="T68" fmla="*/ 8 w 49"/>
                <a:gd name="T69" fmla="*/ 8 h 145"/>
                <a:gd name="T70" fmla="*/ 6 w 49"/>
                <a:gd name="T71" fmla="*/ 11 h 145"/>
                <a:gd name="T72" fmla="*/ 6 w 49"/>
                <a:gd name="T73" fmla="*/ 9 h 145"/>
                <a:gd name="T74" fmla="*/ 6 w 49"/>
                <a:gd name="T75" fmla="*/ 11 h 1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5">
                  <a:moveTo>
                    <a:pt x="48" y="49"/>
                  </a:moveTo>
                  <a:cubicBezTo>
                    <a:pt x="48" y="42"/>
                    <a:pt x="47" y="41"/>
                    <a:pt x="46" y="40"/>
                  </a:cubicBezTo>
                  <a:cubicBezTo>
                    <a:pt x="46" y="33"/>
                    <a:pt x="43" y="29"/>
                    <a:pt x="39" y="27"/>
                  </a:cubicBezTo>
                  <a:cubicBezTo>
                    <a:pt x="36" y="26"/>
                    <a:pt x="33" y="24"/>
                    <a:pt x="33" y="24"/>
                  </a:cubicBezTo>
                  <a:cubicBezTo>
                    <a:pt x="31" y="20"/>
                    <a:pt x="31" y="22"/>
                    <a:pt x="31" y="21"/>
                  </a:cubicBezTo>
                  <a:cubicBezTo>
                    <a:pt x="31" y="20"/>
                    <a:pt x="30" y="18"/>
                    <a:pt x="30" y="16"/>
                  </a:cubicBezTo>
                  <a:cubicBezTo>
                    <a:pt x="30" y="16"/>
                    <a:pt x="31" y="16"/>
                    <a:pt x="31" y="15"/>
                  </a:cubicBezTo>
                  <a:cubicBezTo>
                    <a:pt x="32" y="14"/>
                    <a:pt x="31" y="11"/>
                    <a:pt x="31" y="11"/>
                  </a:cubicBezTo>
                  <a:cubicBezTo>
                    <a:pt x="31" y="12"/>
                    <a:pt x="31" y="11"/>
                    <a:pt x="31" y="8"/>
                  </a:cubicBezTo>
                  <a:cubicBezTo>
                    <a:pt x="31" y="6"/>
                    <a:pt x="30" y="4"/>
                    <a:pt x="30" y="4"/>
                  </a:cubicBezTo>
                  <a:cubicBezTo>
                    <a:pt x="30" y="3"/>
                    <a:pt x="29" y="2"/>
                    <a:pt x="29" y="2"/>
                  </a:cubicBezTo>
                  <a:cubicBezTo>
                    <a:pt x="29" y="2"/>
                    <a:pt x="26" y="2"/>
                    <a:pt x="26" y="1"/>
                  </a:cubicBezTo>
                  <a:cubicBezTo>
                    <a:pt x="25" y="1"/>
                    <a:pt x="24" y="2"/>
                    <a:pt x="23" y="2"/>
                  </a:cubicBezTo>
                  <a:cubicBezTo>
                    <a:pt x="21" y="0"/>
                    <a:pt x="22" y="3"/>
                    <a:pt x="21" y="3"/>
                  </a:cubicBezTo>
                  <a:cubicBezTo>
                    <a:pt x="19" y="2"/>
                    <a:pt x="20" y="4"/>
                    <a:pt x="19" y="4"/>
                  </a:cubicBezTo>
                  <a:cubicBezTo>
                    <a:pt x="18" y="4"/>
                    <a:pt x="18" y="5"/>
                    <a:pt x="18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6" y="10"/>
                    <a:pt x="18" y="11"/>
                    <a:pt x="18" y="11"/>
                  </a:cubicBezTo>
                  <a:cubicBezTo>
                    <a:pt x="18" y="11"/>
                    <a:pt x="19" y="13"/>
                    <a:pt x="18" y="13"/>
                  </a:cubicBezTo>
                  <a:cubicBezTo>
                    <a:pt x="18" y="13"/>
                    <a:pt x="19" y="17"/>
                    <a:pt x="20" y="17"/>
                  </a:cubicBezTo>
                  <a:cubicBezTo>
                    <a:pt x="21" y="18"/>
                    <a:pt x="22" y="22"/>
                    <a:pt x="21" y="22"/>
                  </a:cubicBezTo>
                  <a:cubicBezTo>
                    <a:pt x="20" y="22"/>
                    <a:pt x="20" y="22"/>
                    <a:pt x="20" y="23"/>
                  </a:cubicBezTo>
                  <a:cubicBezTo>
                    <a:pt x="20" y="24"/>
                    <a:pt x="18" y="26"/>
                    <a:pt x="17" y="26"/>
                  </a:cubicBezTo>
                  <a:cubicBezTo>
                    <a:pt x="17" y="26"/>
                    <a:pt x="15" y="27"/>
                    <a:pt x="15" y="27"/>
                  </a:cubicBezTo>
                  <a:cubicBezTo>
                    <a:pt x="15" y="27"/>
                    <a:pt x="14" y="28"/>
                    <a:pt x="12" y="28"/>
                  </a:cubicBezTo>
                  <a:cubicBezTo>
                    <a:pt x="12" y="29"/>
                    <a:pt x="11" y="30"/>
                    <a:pt x="11" y="30"/>
                  </a:cubicBezTo>
                  <a:cubicBezTo>
                    <a:pt x="8" y="32"/>
                    <a:pt x="7" y="42"/>
                    <a:pt x="7" y="47"/>
                  </a:cubicBezTo>
                  <a:cubicBezTo>
                    <a:pt x="6" y="52"/>
                    <a:pt x="7" y="50"/>
                    <a:pt x="7" y="52"/>
                  </a:cubicBezTo>
                  <a:cubicBezTo>
                    <a:pt x="6" y="54"/>
                    <a:pt x="7" y="60"/>
                    <a:pt x="7" y="60"/>
                  </a:cubicBezTo>
                  <a:cubicBezTo>
                    <a:pt x="7" y="60"/>
                    <a:pt x="6" y="62"/>
                    <a:pt x="6" y="62"/>
                  </a:cubicBezTo>
                  <a:cubicBezTo>
                    <a:pt x="6" y="62"/>
                    <a:pt x="5" y="63"/>
                    <a:pt x="6" y="63"/>
                  </a:cubicBezTo>
                  <a:cubicBezTo>
                    <a:pt x="6" y="64"/>
                    <a:pt x="7" y="64"/>
                    <a:pt x="7" y="64"/>
                  </a:cubicBezTo>
                  <a:cubicBezTo>
                    <a:pt x="7" y="65"/>
                    <a:pt x="8" y="66"/>
                    <a:pt x="8" y="66"/>
                  </a:cubicBezTo>
                  <a:cubicBezTo>
                    <a:pt x="8" y="66"/>
                    <a:pt x="8" y="68"/>
                    <a:pt x="9" y="70"/>
                  </a:cubicBezTo>
                  <a:cubicBezTo>
                    <a:pt x="11" y="72"/>
                    <a:pt x="9" y="80"/>
                    <a:pt x="9" y="81"/>
                  </a:cubicBezTo>
                  <a:cubicBezTo>
                    <a:pt x="9" y="82"/>
                    <a:pt x="11" y="98"/>
                    <a:pt x="11" y="98"/>
                  </a:cubicBezTo>
                  <a:cubicBezTo>
                    <a:pt x="11" y="99"/>
                    <a:pt x="11" y="101"/>
                    <a:pt x="11" y="102"/>
                  </a:cubicBezTo>
                  <a:cubicBezTo>
                    <a:pt x="10" y="106"/>
                    <a:pt x="9" y="128"/>
                    <a:pt x="9" y="129"/>
                  </a:cubicBezTo>
                  <a:cubicBezTo>
                    <a:pt x="8" y="130"/>
                    <a:pt x="3" y="131"/>
                    <a:pt x="2" y="132"/>
                  </a:cubicBezTo>
                  <a:cubicBezTo>
                    <a:pt x="1" y="132"/>
                    <a:pt x="0" y="132"/>
                    <a:pt x="1" y="134"/>
                  </a:cubicBezTo>
                  <a:cubicBezTo>
                    <a:pt x="2" y="135"/>
                    <a:pt x="10" y="135"/>
                    <a:pt x="11" y="134"/>
                  </a:cubicBezTo>
                  <a:cubicBezTo>
                    <a:pt x="11" y="133"/>
                    <a:pt x="14" y="131"/>
                    <a:pt x="15" y="132"/>
                  </a:cubicBezTo>
                  <a:cubicBezTo>
                    <a:pt x="15" y="132"/>
                    <a:pt x="20" y="132"/>
                    <a:pt x="20" y="131"/>
                  </a:cubicBezTo>
                  <a:cubicBezTo>
                    <a:pt x="20" y="130"/>
                    <a:pt x="19" y="124"/>
                    <a:pt x="19" y="122"/>
                  </a:cubicBezTo>
                  <a:cubicBezTo>
                    <a:pt x="23" y="103"/>
                    <a:pt x="20" y="101"/>
                    <a:pt x="21" y="101"/>
                  </a:cubicBezTo>
                  <a:cubicBezTo>
                    <a:pt x="22" y="100"/>
                    <a:pt x="23" y="95"/>
                    <a:pt x="23" y="92"/>
                  </a:cubicBezTo>
                  <a:cubicBezTo>
                    <a:pt x="23" y="87"/>
                    <a:pt x="25" y="84"/>
                    <a:pt x="25" y="84"/>
                  </a:cubicBezTo>
                  <a:cubicBezTo>
                    <a:pt x="25" y="84"/>
                    <a:pt x="26" y="87"/>
                    <a:pt x="27" y="90"/>
                  </a:cubicBezTo>
                  <a:cubicBezTo>
                    <a:pt x="28" y="93"/>
                    <a:pt x="29" y="97"/>
                    <a:pt x="29" y="99"/>
                  </a:cubicBezTo>
                  <a:cubicBezTo>
                    <a:pt x="29" y="101"/>
                    <a:pt x="30" y="103"/>
                    <a:pt x="31" y="105"/>
                  </a:cubicBezTo>
                  <a:cubicBezTo>
                    <a:pt x="31" y="105"/>
                    <a:pt x="32" y="106"/>
                    <a:pt x="32" y="106"/>
                  </a:cubicBezTo>
                  <a:cubicBezTo>
                    <a:pt x="32" y="112"/>
                    <a:pt x="32" y="111"/>
                    <a:pt x="32" y="116"/>
                  </a:cubicBezTo>
                  <a:cubicBezTo>
                    <a:pt x="32" y="128"/>
                    <a:pt x="34" y="132"/>
                    <a:pt x="35" y="134"/>
                  </a:cubicBezTo>
                  <a:cubicBezTo>
                    <a:pt x="35" y="134"/>
                    <a:pt x="34" y="137"/>
                    <a:pt x="36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39"/>
                    <a:pt x="37" y="141"/>
                    <a:pt x="38" y="142"/>
                  </a:cubicBezTo>
                  <a:cubicBezTo>
                    <a:pt x="40" y="144"/>
                    <a:pt x="48" y="145"/>
                    <a:pt x="45" y="140"/>
                  </a:cubicBezTo>
                  <a:cubicBezTo>
                    <a:pt x="43" y="137"/>
                    <a:pt x="43" y="134"/>
                    <a:pt x="43" y="134"/>
                  </a:cubicBezTo>
                  <a:cubicBezTo>
                    <a:pt x="42" y="109"/>
                    <a:pt x="41" y="114"/>
                    <a:pt x="41" y="112"/>
                  </a:cubicBezTo>
                  <a:cubicBezTo>
                    <a:pt x="42" y="110"/>
                    <a:pt x="42" y="107"/>
                    <a:pt x="42" y="106"/>
                  </a:cubicBezTo>
                  <a:cubicBezTo>
                    <a:pt x="41" y="104"/>
                    <a:pt x="41" y="101"/>
                    <a:pt x="41" y="100"/>
                  </a:cubicBezTo>
                  <a:cubicBezTo>
                    <a:pt x="44" y="85"/>
                    <a:pt x="40" y="83"/>
                    <a:pt x="41" y="81"/>
                  </a:cubicBezTo>
                  <a:cubicBezTo>
                    <a:pt x="42" y="79"/>
                    <a:pt x="40" y="74"/>
                    <a:pt x="40" y="74"/>
                  </a:cubicBezTo>
                  <a:cubicBezTo>
                    <a:pt x="40" y="73"/>
                    <a:pt x="41" y="71"/>
                    <a:pt x="41" y="71"/>
                  </a:cubicBezTo>
                  <a:cubicBezTo>
                    <a:pt x="43" y="71"/>
                    <a:pt x="43" y="68"/>
                    <a:pt x="43" y="68"/>
                  </a:cubicBezTo>
                  <a:cubicBezTo>
                    <a:pt x="44" y="68"/>
                    <a:pt x="46" y="67"/>
                    <a:pt x="46" y="66"/>
                  </a:cubicBezTo>
                  <a:cubicBezTo>
                    <a:pt x="47" y="65"/>
                    <a:pt x="46" y="63"/>
                    <a:pt x="47" y="63"/>
                  </a:cubicBezTo>
                  <a:cubicBezTo>
                    <a:pt x="47" y="63"/>
                    <a:pt x="47" y="62"/>
                    <a:pt x="47" y="62"/>
                  </a:cubicBezTo>
                  <a:cubicBezTo>
                    <a:pt x="46" y="60"/>
                    <a:pt x="47" y="59"/>
                    <a:pt x="47" y="59"/>
                  </a:cubicBezTo>
                  <a:cubicBezTo>
                    <a:pt x="47" y="59"/>
                    <a:pt x="49" y="57"/>
                    <a:pt x="48" y="49"/>
                  </a:cubicBezTo>
                  <a:close/>
                  <a:moveTo>
                    <a:pt x="40" y="60"/>
                  </a:moveTo>
                  <a:cubicBezTo>
                    <a:pt x="39" y="64"/>
                    <a:pt x="39" y="61"/>
                    <a:pt x="39" y="61"/>
                  </a:cubicBezTo>
                  <a:cubicBezTo>
                    <a:pt x="39" y="61"/>
                    <a:pt x="40" y="59"/>
                    <a:pt x="38" y="57"/>
                  </a:cubicBezTo>
                  <a:cubicBezTo>
                    <a:pt x="37" y="56"/>
                    <a:pt x="38" y="53"/>
                    <a:pt x="38" y="53"/>
                  </a:cubicBezTo>
                  <a:cubicBezTo>
                    <a:pt x="38" y="53"/>
                    <a:pt x="40" y="48"/>
                    <a:pt x="40" y="47"/>
                  </a:cubicBezTo>
                  <a:cubicBezTo>
                    <a:pt x="40" y="47"/>
                    <a:pt x="41" y="57"/>
                    <a:pt x="40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6" name="Freeform 360"/>
            <p:cNvSpPr>
              <a:spLocks noEditPoints="1"/>
            </p:cNvSpPr>
            <p:nvPr/>
          </p:nvSpPr>
          <p:spPr bwMode="auto">
            <a:xfrm>
              <a:off x="3794" y="1750"/>
              <a:ext cx="44" cy="131"/>
            </a:xfrm>
            <a:custGeom>
              <a:avLst/>
              <a:gdLst>
                <a:gd name="T0" fmla="*/ 4 w 49"/>
                <a:gd name="T1" fmla="*/ 5 h 144"/>
                <a:gd name="T2" fmla="*/ 4 w 49"/>
                <a:gd name="T3" fmla="*/ 5 h 144"/>
                <a:gd name="T4" fmla="*/ 4 w 49"/>
                <a:gd name="T5" fmla="*/ 5 h 144"/>
                <a:gd name="T6" fmla="*/ 4 w 49"/>
                <a:gd name="T7" fmla="*/ 5 h 144"/>
                <a:gd name="T8" fmla="*/ 4 w 49"/>
                <a:gd name="T9" fmla="*/ 3 h 144"/>
                <a:gd name="T10" fmla="*/ 4 w 49"/>
                <a:gd name="T11" fmla="*/ 1 h 144"/>
                <a:gd name="T12" fmla="*/ 4 w 49"/>
                <a:gd name="T13" fmla="*/ 2 h 144"/>
                <a:gd name="T14" fmla="*/ 4 w 49"/>
                <a:gd name="T15" fmla="*/ 5 h 144"/>
                <a:gd name="T16" fmla="*/ 4 w 49"/>
                <a:gd name="T17" fmla="*/ 5 h 144"/>
                <a:gd name="T18" fmla="*/ 4 w 49"/>
                <a:gd name="T19" fmla="*/ 5 h 144"/>
                <a:gd name="T20" fmla="*/ 4 w 49"/>
                <a:gd name="T21" fmla="*/ 5 h 144"/>
                <a:gd name="T22" fmla="*/ 4 w 49"/>
                <a:gd name="T23" fmla="*/ 5 h 144"/>
                <a:gd name="T24" fmla="*/ 4 w 49"/>
                <a:gd name="T25" fmla="*/ 5 h 144"/>
                <a:gd name="T26" fmla="*/ 4 w 49"/>
                <a:gd name="T27" fmla="*/ 7 h 144"/>
                <a:gd name="T28" fmla="*/ 4 w 49"/>
                <a:gd name="T29" fmla="*/ 8 h 144"/>
                <a:gd name="T30" fmla="*/ 4 w 49"/>
                <a:gd name="T31" fmla="*/ 9 h 144"/>
                <a:gd name="T32" fmla="*/ 4 w 49"/>
                <a:gd name="T33" fmla="*/ 10 h 144"/>
                <a:gd name="T34" fmla="*/ 4 w 49"/>
                <a:gd name="T35" fmla="*/ 13 h 144"/>
                <a:gd name="T36" fmla="*/ 4 w 49"/>
                <a:gd name="T37" fmla="*/ 17 h 144"/>
                <a:gd name="T38" fmla="*/ 1 w 49"/>
                <a:gd name="T39" fmla="*/ 18 h 144"/>
                <a:gd name="T40" fmla="*/ 4 w 49"/>
                <a:gd name="T41" fmla="*/ 18 h 144"/>
                <a:gd name="T42" fmla="*/ 4 w 49"/>
                <a:gd name="T43" fmla="*/ 16 h 144"/>
                <a:gd name="T44" fmla="*/ 4 w 49"/>
                <a:gd name="T45" fmla="*/ 13 h 144"/>
                <a:gd name="T46" fmla="*/ 4 w 49"/>
                <a:gd name="T47" fmla="*/ 13 h 144"/>
                <a:gd name="T48" fmla="*/ 4 w 49"/>
                <a:gd name="T49" fmla="*/ 14 h 144"/>
                <a:gd name="T50" fmla="*/ 4 w 49"/>
                <a:gd name="T51" fmla="*/ 15 h 144"/>
                <a:gd name="T52" fmla="*/ 4 w 49"/>
                <a:gd name="T53" fmla="*/ 19 h 144"/>
                <a:gd name="T54" fmla="*/ 4 w 49"/>
                <a:gd name="T55" fmla="*/ 19 h 144"/>
                <a:gd name="T56" fmla="*/ 4 w 49"/>
                <a:gd name="T57" fmla="*/ 18 h 144"/>
                <a:gd name="T58" fmla="*/ 4 w 49"/>
                <a:gd name="T59" fmla="*/ 14 h 144"/>
                <a:gd name="T60" fmla="*/ 4 w 49"/>
                <a:gd name="T61" fmla="*/ 11 h 144"/>
                <a:gd name="T62" fmla="*/ 4 w 49"/>
                <a:gd name="T63" fmla="*/ 10 h 144"/>
                <a:gd name="T64" fmla="*/ 4 w 49"/>
                <a:gd name="T65" fmla="*/ 9 h 144"/>
                <a:gd name="T66" fmla="*/ 4 w 49"/>
                <a:gd name="T67" fmla="*/ 9 h 144"/>
                <a:gd name="T68" fmla="*/ 4 w 49"/>
                <a:gd name="T69" fmla="*/ 6 h 144"/>
                <a:gd name="T70" fmla="*/ 4 w 49"/>
                <a:gd name="T71" fmla="*/ 8 h 144"/>
                <a:gd name="T72" fmla="*/ 4 w 49"/>
                <a:gd name="T73" fmla="*/ 7 h 144"/>
                <a:gd name="T74" fmla="*/ 4 w 49"/>
                <a:gd name="T75" fmla="*/ 8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4">
                  <a:moveTo>
                    <a:pt x="49" y="49"/>
                  </a:moveTo>
                  <a:cubicBezTo>
                    <a:pt x="48" y="41"/>
                    <a:pt x="47" y="41"/>
                    <a:pt x="47" y="40"/>
                  </a:cubicBezTo>
                  <a:cubicBezTo>
                    <a:pt x="46" y="33"/>
                    <a:pt x="43" y="28"/>
                    <a:pt x="39" y="27"/>
                  </a:cubicBezTo>
                  <a:cubicBezTo>
                    <a:pt x="36" y="26"/>
                    <a:pt x="33" y="24"/>
                    <a:pt x="33" y="24"/>
                  </a:cubicBezTo>
                  <a:cubicBezTo>
                    <a:pt x="32" y="20"/>
                    <a:pt x="31" y="21"/>
                    <a:pt x="31" y="20"/>
                  </a:cubicBezTo>
                  <a:cubicBezTo>
                    <a:pt x="31" y="20"/>
                    <a:pt x="30" y="17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2" y="14"/>
                    <a:pt x="32" y="11"/>
                    <a:pt x="31" y="11"/>
                  </a:cubicBezTo>
                  <a:cubicBezTo>
                    <a:pt x="31" y="11"/>
                    <a:pt x="31" y="10"/>
                    <a:pt x="31" y="8"/>
                  </a:cubicBezTo>
                  <a:cubicBezTo>
                    <a:pt x="32" y="6"/>
                    <a:pt x="30" y="4"/>
                    <a:pt x="30" y="3"/>
                  </a:cubicBezTo>
                  <a:cubicBezTo>
                    <a:pt x="30" y="3"/>
                    <a:pt x="29" y="2"/>
                    <a:pt x="29" y="2"/>
                  </a:cubicBezTo>
                  <a:cubicBezTo>
                    <a:pt x="29" y="2"/>
                    <a:pt x="27" y="2"/>
                    <a:pt x="26" y="1"/>
                  </a:cubicBezTo>
                  <a:cubicBezTo>
                    <a:pt x="25" y="1"/>
                    <a:pt x="24" y="2"/>
                    <a:pt x="24" y="2"/>
                  </a:cubicBezTo>
                  <a:cubicBezTo>
                    <a:pt x="21" y="0"/>
                    <a:pt x="22" y="3"/>
                    <a:pt x="21" y="2"/>
                  </a:cubicBezTo>
                  <a:cubicBezTo>
                    <a:pt x="19" y="2"/>
                    <a:pt x="20" y="3"/>
                    <a:pt x="19" y="3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6"/>
                    <a:pt x="18" y="7"/>
                    <a:pt x="17" y="8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8" y="11"/>
                    <a:pt x="19" y="13"/>
                    <a:pt x="19" y="13"/>
                  </a:cubicBezTo>
                  <a:cubicBezTo>
                    <a:pt x="18" y="13"/>
                    <a:pt x="20" y="16"/>
                    <a:pt x="21" y="17"/>
                  </a:cubicBezTo>
                  <a:cubicBezTo>
                    <a:pt x="21" y="17"/>
                    <a:pt x="22" y="22"/>
                    <a:pt x="21" y="22"/>
                  </a:cubicBezTo>
                  <a:cubicBezTo>
                    <a:pt x="21" y="22"/>
                    <a:pt x="20" y="22"/>
                    <a:pt x="20" y="23"/>
                  </a:cubicBezTo>
                  <a:cubicBezTo>
                    <a:pt x="20" y="23"/>
                    <a:pt x="18" y="26"/>
                    <a:pt x="18" y="26"/>
                  </a:cubicBezTo>
                  <a:cubicBezTo>
                    <a:pt x="17" y="26"/>
                    <a:pt x="15" y="27"/>
                    <a:pt x="15" y="27"/>
                  </a:cubicBezTo>
                  <a:cubicBezTo>
                    <a:pt x="15" y="27"/>
                    <a:pt x="14" y="28"/>
                    <a:pt x="13" y="28"/>
                  </a:cubicBezTo>
                  <a:cubicBezTo>
                    <a:pt x="12" y="28"/>
                    <a:pt x="12" y="29"/>
                    <a:pt x="11" y="30"/>
                  </a:cubicBezTo>
                  <a:cubicBezTo>
                    <a:pt x="9" y="31"/>
                    <a:pt x="8" y="42"/>
                    <a:pt x="7" y="47"/>
                  </a:cubicBezTo>
                  <a:cubicBezTo>
                    <a:pt x="6" y="51"/>
                    <a:pt x="7" y="50"/>
                    <a:pt x="7" y="52"/>
                  </a:cubicBezTo>
                  <a:cubicBezTo>
                    <a:pt x="7" y="54"/>
                    <a:pt x="8" y="59"/>
                    <a:pt x="7" y="60"/>
                  </a:cubicBezTo>
                  <a:cubicBezTo>
                    <a:pt x="7" y="60"/>
                    <a:pt x="7" y="61"/>
                    <a:pt x="7" y="61"/>
                  </a:cubicBezTo>
                  <a:cubicBezTo>
                    <a:pt x="7" y="61"/>
                    <a:pt x="6" y="62"/>
                    <a:pt x="6" y="63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8" y="65"/>
                    <a:pt x="9" y="66"/>
                    <a:pt x="9" y="66"/>
                  </a:cubicBezTo>
                  <a:cubicBezTo>
                    <a:pt x="9" y="66"/>
                    <a:pt x="8" y="67"/>
                    <a:pt x="10" y="69"/>
                  </a:cubicBezTo>
                  <a:cubicBezTo>
                    <a:pt x="11" y="72"/>
                    <a:pt x="9" y="80"/>
                    <a:pt x="9" y="81"/>
                  </a:cubicBezTo>
                  <a:cubicBezTo>
                    <a:pt x="10" y="82"/>
                    <a:pt x="12" y="98"/>
                    <a:pt x="12" y="98"/>
                  </a:cubicBezTo>
                  <a:cubicBezTo>
                    <a:pt x="11" y="99"/>
                    <a:pt x="12" y="101"/>
                    <a:pt x="11" y="102"/>
                  </a:cubicBezTo>
                  <a:cubicBezTo>
                    <a:pt x="10" y="106"/>
                    <a:pt x="10" y="128"/>
                    <a:pt x="9" y="129"/>
                  </a:cubicBezTo>
                  <a:cubicBezTo>
                    <a:pt x="9" y="130"/>
                    <a:pt x="4" y="131"/>
                    <a:pt x="2" y="132"/>
                  </a:cubicBezTo>
                  <a:cubicBezTo>
                    <a:pt x="1" y="132"/>
                    <a:pt x="0" y="132"/>
                    <a:pt x="1" y="133"/>
                  </a:cubicBezTo>
                  <a:cubicBezTo>
                    <a:pt x="2" y="135"/>
                    <a:pt x="10" y="135"/>
                    <a:pt x="11" y="134"/>
                  </a:cubicBezTo>
                  <a:cubicBezTo>
                    <a:pt x="12" y="133"/>
                    <a:pt x="15" y="131"/>
                    <a:pt x="15" y="132"/>
                  </a:cubicBezTo>
                  <a:cubicBezTo>
                    <a:pt x="15" y="132"/>
                    <a:pt x="20" y="131"/>
                    <a:pt x="20" y="130"/>
                  </a:cubicBezTo>
                  <a:cubicBezTo>
                    <a:pt x="20" y="129"/>
                    <a:pt x="19" y="124"/>
                    <a:pt x="19" y="122"/>
                  </a:cubicBezTo>
                  <a:cubicBezTo>
                    <a:pt x="24" y="103"/>
                    <a:pt x="21" y="101"/>
                    <a:pt x="21" y="101"/>
                  </a:cubicBezTo>
                  <a:cubicBezTo>
                    <a:pt x="22" y="100"/>
                    <a:pt x="23" y="95"/>
                    <a:pt x="23" y="92"/>
                  </a:cubicBezTo>
                  <a:cubicBezTo>
                    <a:pt x="24" y="87"/>
                    <a:pt x="25" y="84"/>
                    <a:pt x="25" y="84"/>
                  </a:cubicBezTo>
                  <a:cubicBezTo>
                    <a:pt x="25" y="84"/>
                    <a:pt x="27" y="87"/>
                    <a:pt x="28" y="90"/>
                  </a:cubicBezTo>
                  <a:cubicBezTo>
                    <a:pt x="28" y="93"/>
                    <a:pt x="29" y="97"/>
                    <a:pt x="29" y="99"/>
                  </a:cubicBezTo>
                  <a:cubicBezTo>
                    <a:pt x="30" y="101"/>
                    <a:pt x="31" y="102"/>
                    <a:pt x="31" y="104"/>
                  </a:cubicBezTo>
                  <a:cubicBezTo>
                    <a:pt x="31" y="105"/>
                    <a:pt x="32" y="106"/>
                    <a:pt x="32" y="106"/>
                  </a:cubicBezTo>
                  <a:cubicBezTo>
                    <a:pt x="32" y="112"/>
                    <a:pt x="32" y="111"/>
                    <a:pt x="32" y="116"/>
                  </a:cubicBezTo>
                  <a:cubicBezTo>
                    <a:pt x="32" y="127"/>
                    <a:pt x="34" y="132"/>
                    <a:pt x="35" y="134"/>
                  </a:cubicBezTo>
                  <a:cubicBezTo>
                    <a:pt x="35" y="134"/>
                    <a:pt x="34" y="136"/>
                    <a:pt x="36" y="137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37" y="138"/>
                    <a:pt x="37" y="141"/>
                    <a:pt x="38" y="142"/>
                  </a:cubicBezTo>
                  <a:cubicBezTo>
                    <a:pt x="40" y="144"/>
                    <a:pt x="48" y="144"/>
                    <a:pt x="45" y="140"/>
                  </a:cubicBezTo>
                  <a:cubicBezTo>
                    <a:pt x="43" y="137"/>
                    <a:pt x="43" y="134"/>
                    <a:pt x="43" y="134"/>
                  </a:cubicBezTo>
                  <a:cubicBezTo>
                    <a:pt x="43" y="109"/>
                    <a:pt x="41" y="114"/>
                    <a:pt x="42" y="112"/>
                  </a:cubicBezTo>
                  <a:cubicBezTo>
                    <a:pt x="42" y="110"/>
                    <a:pt x="42" y="107"/>
                    <a:pt x="42" y="106"/>
                  </a:cubicBezTo>
                  <a:cubicBezTo>
                    <a:pt x="41" y="104"/>
                    <a:pt x="41" y="101"/>
                    <a:pt x="41" y="100"/>
                  </a:cubicBezTo>
                  <a:cubicBezTo>
                    <a:pt x="44" y="85"/>
                    <a:pt x="40" y="83"/>
                    <a:pt x="41" y="81"/>
                  </a:cubicBezTo>
                  <a:cubicBezTo>
                    <a:pt x="42" y="79"/>
                    <a:pt x="40" y="74"/>
                    <a:pt x="40" y="73"/>
                  </a:cubicBezTo>
                  <a:cubicBezTo>
                    <a:pt x="40" y="73"/>
                    <a:pt x="42" y="70"/>
                    <a:pt x="42" y="70"/>
                  </a:cubicBezTo>
                  <a:cubicBezTo>
                    <a:pt x="44" y="71"/>
                    <a:pt x="43" y="68"/>
                    <a:pt x="43" y="68"/>
                  </a:cubicBezTo>
                  <a:cubicBezTo>
                    <a:pt x="44" y="68"/>
                    <a:pt x="47" y="67"/>
                    <a:pt x="47" y="66"/>
                  </a:cubicBezTo>
                  <a:cubicBezTo>
                    <a:pt x="47" y="65"/>
                    <a:pt x="47" y="63"/>
                    <a:pt x="47" y="63"/>
                  </a:cubicBezTo>
                  <a:cubicBezTo>
                    <a:pt x="47" y="63"/>
                    <a:pt x="48" y="62"/>
                    <a:pt x="48" y="62"/>
                  </a:cubicBezTo>
                  <a:cubicBezTo>
                    <a:pt x="47" y="60"/>
                    <a:pt x="48" y="58"/>
                    <a:pt x="48" y="58"/>
                  </a:cubicBezTo>
                  <a:cubicBezTo>
                    <a:pt x="48" y="58"/>
                    <a:pt x="49" y="57"/>
                    <a:pt x="49" y="49"/>
                  </a:cubicBezTo>
                  <a:close/>
                  <a:moveTo>
                    <a:pt x="40" y="60"/>
                  </a:moveTo>
                  <a:cubicBezTo>
                    <a:pt x="39" y="64"/>
                    <a:pt x="39" y="61"/>
                    <a:pt x="39" y="61"/>
                  </a:cubicBezTo>
                  <a:cubicBezTo>
                    <a:pt x="39" y="61"/>
                    <a:pt x="40" y="59"/>
                    <a:pt x="38" y="57"/>
                  </a:cubicBezTo>
                  <a:cubicBezTo>
                    <a:pt x="37" y="56"/>
                    <a:pt x="39" y="53"/>
                    <a:pt x="39" y="53"/>
                  </a:cubicBezTo>
                  <a:cubicBezTo>
                    <a:pt x="39" y="53"/>
                    <a:pt x="40" y="48"/>
                    <a:pt x="40" y="47"/>
                  </a:cubicBezTo>
                  <a:cubicBezTo>
                    <a:pt x="40" y="47"/>
                    <a:pt x="42" y="56"/>
                    <a:pt x="40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7" name="Freeform 361"/>
            <p:cNvSpPr>
              <a:spLocks noEditPoints="1"/>
            </p:cNvSpPr>
            <p:nvPr/>
          </p:nvSpPr>
          <p:spPr bwMode="auto">
            <a:xfrm>
              <a:off x="3648" y="1745"/>
              <a:ext cx="42" cy="131"/>
            </a:xfrm>
            <a:custGeom>
              <a:avLst/>
              <a:gdLst>
                <a:gd name="T0" fmla="*/ 6 w 46"/>
                <a:gd name="T1" fmla="*/ 11 h 143"/>
                <a:gd name="T2" fmla="*/ 5 w 46"/>
                <a:gd name="T3" fmla="*/ 6 h 143"/>
                <a:gd name="T4" fmla="*/ 5 w 46"/>
                <a:gd name="T5" fmla="*/ 5 h 143"/>
                <a:gd name="T6" fmla="*/ 5 w 46"/>
                <a:gd name="T7" fmla="*/ 5 h 143"/>
                <a:gd name="T8" fmla="*/ 5 w 46"/>
                <a:gd name="T9" fmla="*/ 5 h 143"/>
                <a:gd name="T10" fmla="*/ 5 w 46"/>
                <a:gd name="T11" fmla="*/ 5 h 143"/>
                <a:gd name="T12" fmla="*/ 5 w 46"/>
                <a:gd name="T13" fmla="*/ 5 h 143"/>
                <a:gd name="T14" fmla="*/ 5 w 46"/>
                <a:gd name="T15" fmla="*/ 4 h 143"/>
                <a:gd name="T16" fmla="*/ 5 w 46"/>
                <a:gd name="T17" fmla="*/ 5 h 143"/>
                <a:gd name="T18" fmla="*/ 5 w 46"/>
                <a:gd name="T19" fmla="*/ 5 h 143"/>
                <a:gd name="T20" fmla="*/ 5 w 46"/>
                <a:gd name="T21" fmla="*/ 5 h 143"/>
                <a:gd name="T22" fmla="*/ 5 w 46"/>
                <a:gd name="T23" fmla="*/ 5 h 143"/>
                <a:gd name="T24" fmla="*/ 5 w 46"/>
                <a:gd name="T25" fmla="*/ 5 h 143"/>
                <a:gd name="T26" fmla="*/ 5 w 46"/>
                <a:gd name="T27" fmla="*/ 5 h 143"/>
                <a:gd name="T28" fmla="*/ 4 w 46"/>
                <a:gd name="T29" fmla="*/ 7 h 143"/>
                <a:gd name="T30" fmla="*/ 5 w 46"/>
                <a:gd name="T31" fmla="*/ 8 h 143"/>
                <a:gd name="T32" fmla="*/ 5 w 46"/>
                <a:gd name="T33" fmla="*/ 11 h 143"/>
                <a:gd name="T34" fmla="*/ 5 w 46"/>
                <a:gd name="T35" fmla="*/ 11 h 143"/>
                <a:gd name="T36" fmla="*/ 5 w 46"/>
                <a:gd name="T37" fmla="*/ 11 h 143"/>
                <a:gd name="T38" fmla="*/ 5 w 46"/>
                <a:gd name="T39" fmla="*/ 14 h 143"/>
                <a:gd name="T40" fmla="*/ 5 w 46"/>
                <a:gd name="T41" fmla="*/ 16 h 143"/>
                <a:gd name="T42" fmla="*/ 5 w 46"/>
                <a:gd name="T43" fmla="*/ 16 h 143"/>
                <a:gd name="T44" fmla="*/ 5 w 46"/>
                <a:gd name="T45" fmla="*/ 17 h 143"/>
                <a:gd name="T46" fmla="*/ 5 w 46"/>
                <a:gd name="T47" fmla="*/ 19 h 143"/>
                <a:gd name="T48" fmla="*/ 5 w 46"/>
                <a:gd name="T49" fmla="*/ 21 h 143"/>
                <a:gd name="T50" fmla="*/ 5 w 46"/>
                <a:gd name="T51" fmla="*/ 21 h 143"/>
                <a:gd name="T52" fmla="*/ 5 w 46"/>
                <a:gd name="T53" fmla="*/ 21 h 143"/>
                <a:gd name="T54" fmla="*/ 5 w 46"/>
                <a:gd name="T55" fmla="*/ 17 h 143"/>
                <a:gd name="T56" fmla="*/ 5 w 46"/>
                <a:gd name="T57" fmla="*/ 16 h 143"/>
                <a:gd name="T58" fmla="*/ 5 w 46"/>
                <a:gd name="T59" fmla="*/ 17 h 143"/>
                <a:gd name="T60" fmla="*/ 5 w 46"/>
                <a:gd name="T61" fmla="*/ 19 h 143"/>
                <a:gd name="T62" fmla="*/ 5 w 46"/>
                <a:gd name="T63" fmla="*/ 21 h 143"/>
                <a:gd name="T64" fmla="*/ 5 w 46"/>
                <a:gd name="T65" fmla="*/ 21 h 143"/>
                <a:gd name="T66" fmla="*/ 5 w 46"/>
                <a:gd name="T67" fmla="*/ 23 h 143"/>
                <a:gd name="T68" fmla="*/ 5 w 46"/>
                <a:gd name="T69" fmla="*/ 23 h 143"/>
                <a:gd name="T70" fmla="*/ 5 w 46"/>
                <a:gd name="T71" fmla="*/ 21 h 143"/>
                <a:gd name="T72" fmla="*/ 5 w 46"/>
                <a:gd name="T73" fmla="*/ 19 h 143"/>
                <a:gd name="T74" fmla="*/ 5 w 46"/>
                <a:gd name="T75" fmla="*/ 16 h 143"/>
                <a:gd name="T76" fmla="*/ 5 w 46"/>
                <a:gd name="T77" fmla="*/ 16 h 143"/>
                <a:gd name="T78" fmla="*/ 5 w 46"/>
                <a:gd name="T79" fmla="*/ 15 h 143"/>
                <a:gd name="T80" fmla="*/ 5 w 46"/>
                <a:gd name="T81" fmla="*/ 12 h 143"/>
                <a:gd name="T82" fmla="*/ 5 w 46"/>
                <a:gd name="T83" fmla="*/ 12 h 143"/>
                <a:gd name="T84" fmla="*/ 5 w 46"/>
                <a:gd name="T85" fmla="*/ 13 h 143"/>
                <a:gd name="T86" fmla="*/ 5 w 46"/>
                <a:gd name="T87" fmla="*/ 13 h 143"/>
                <a:gd name="T88" fmla="*/ 5 w 46"/>
                <a:gd name="T89" fmla="*/ 12 h 143"/>
                <a:gd name="T90" fmla="*/ 5 w 46"/>
                <a:gd name="T91" fmla="*/ 13 h 143"/>
                <a:gd name="T92" fmla="*/ 5 w 46"/>
                <a:gd name="T93" fmla="*/ 13 h 143"/>
                <a:gd name="T94" fmla="*/ 6 w 46"/>
                <a:gd name="T95" fmla="*/ 11 h 143"/>
                <a:gd name="T96" fmla="*/ 5 w 46"/>
                <a:gd name="T97" fmla="*/ 6 h 143"/>
                <a:gd name="T98" fmla="*/ 5 w 46"/>
                <a:gd name="T99" fmla="*/ 8 h 143"/>
                <a:gd name="T100" fmla="*/ 5 w 46"/>
                <a:gd name="T101" fmla="*/ 9 h 143"/>
                <a:gd name="T102" fmla="*/ 5 w 46"/>
                <a:gd name="T103" fmla="*/ 6 h 1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143">
                  <a:moveTo>
                    <a:pt x="43" y="67"/>
                  </a:moveTo>
                  <a:cubicBezTo>
                    <a:pt x="44" y="56"/>
                    <a:pt x="41" y="44"/>
                    <a:pt x="41" y="44"/>
                  </a:cubicBezTo>
                  <a:cubicBezTo>
                    <a:pt x="42" y="41"/>
                    <a:pt x="40" y="36"/>
                    <a:pt x="38" y="26"/>
                  </a:cubicBezTo>
                  <a:cubicBezTo>
                    <a:pt x="38" y="25"/>
                    <a:pt x="38" y="24"/>
                    <a:pt x="35" y="23"/>
                  </a:cubicBezTo>
                  <a:cubicBezTo>
                    <a:pt x="34" y="23"/>
                    <a:pt x="31" y="22"/>
                    <a:pt x="28" y="20"/>
                  </a:cubicBezTo>
                  <a:cubicBezTo>
                    <a:pt x="28" y="20"/>
                    <a:pt x="27" y="20"/>
                    <a:pt x="28" y="19"/>
                  </a:cubicBezTo>
                  <a:cubicBezTo>
                    <a:pt x="28" y="18"/>
                    <a:pt x="32" y="19"/>
                    <a:pt x="32" y="19"/>
                  </a:cubicBezTo>
                  <a:cubicBezTo>
                    <a:pt x="32" y="19"/>
                    <a:pt x="32" y="9"/>
                    <a:pt x="29" y="4"/>
                  </a:cubicBezTo>
                  <a:cubicBezTo>
                    <a:pt x="27" y="2"/>
                    <a:pt x="20" y="0"/>
                    <a:pt x="19" y="5"/>
                  </a:cubicBezTo>
                  <a:cubicBezTo>
                    <a:pt x="17" y="13"/>
                    <a:pt x="15" y="18"/>
                    <a:pt x="15" y="18"/>
                  </a:cubicBezTo>
                  <a:cubicBezTo>
                    <a:pt x="18" y="20"/>
                    <a:pt x="19" y="18"/>
                    <a:pt x="19" y="18"/>
                  </a:cubicBezTo>
                  <a:cubicBezTo>
                    <a:pt x="19" y="18"/>
                    <a:pt x="19" y="21"/>
                    <a:pt x="18" y="21"/>
                  </a:cubicBezTo>
                  <a:cubicBezTo>
                    <a:pt x="11" y="23"/>
                    <a:pt x="12" y="24"/>
                    <a:pt x="10" y="24"/>
                  </a:cubicBezTo>
                  <a:cubicBezTo>
                    <a:pt x="8" y="24"/>
                    <a:pt x="7" y="26"/>
                    <a:pt x="7" y="27"/>
                  </a:cubicBezTo>
                  <a:cubicBezTo>
                    <a:pt x="7" y="31"/>
                    <a:pt x="5" y="42"/>
                    <a:pt x="4" y="46"/>
                  </a:cubicBezTo>
                  <a:cubicBezTo>
                    <a:pt x="4" y="48"/>
                    <a:pt x="7" y="50"/>
                    <a:pt x="6" y="51"/>
                  </a:cubicBezTo>
                  <a:cubicBezTo>
                    <a:pt x="6" y="51"/>
                    <a:pt x="0" y="59"/>
                    <a:pt x="5" y="64"/>
                  </a:cubicBezTo>
                  <a:cubicBezTo>
                    <a:pt x="6" y="65"/>
                    <a:pt x="7" y="64"/>
                    <a:pt x="8" y="65"/>
                  </a:cubicBezTo>
                  <a:cubicBezTo>
                    <a:pt x="11" y="67"/>
                    <a:pt x="11" y="63"/>
                    <a:pt x="11" y="66"/>
                  </a:cubicBezTo>
                  <a:cubicBezTo>
                    <a:pt x="10" y="72"/>
                    <a:pt x="14" y="78"/>
                    <a:pt x="13" y="83"/>
                  </a:cubicBezTo>
                  <a:cubicBezTo>
                    <a:pt x="12" y="87"/>
                    <a:pt x="12" y="98"/>
                    <a:pt x="12" y="98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14" y="104"/>
                    <a:pt x="15" y="108"/>
                    <a:pt x="15" y="113"/>
                  </a:cubicBezTo>
                  <a:cubicBezTo>
                    <a:pt x="15" y="116"/>
                    <a:pt x="15" y="118"/>
                    <a:pt x="14" y="120"/>
                  </a:cubicBezTo>
                  <a:cubicBezTo>
                    <a:pt x="14" y="122"/>
                    <a:pt x="12" y="124"/>
                    <a:pt x="12" y="127"/>
                  </a:cubicBezTo>
                  <a:cubicBezTo>
                    <a:pt x="12" y="128"/>
                    <a:pt x="14" y="134"/>
                    <a:pt x="15" y="134"/>
                  </a:cubicBezTo>
                  <a:cubicBezTo>
                    <a:pt x="16" y="134"/>
                    <a:pt x="18" y="129"/>
                    <a:pt x="19" y="128"/>
                  </a:cubicBezTo>
                  <a:cubicBezTo>
                    <a:pt x="19" y="126"/>
                    <a:pt x="19" y="114"/>
                    <a:pt x="19" y="113"/>
                  </a:cubicBezTo>
                  <a:cubicBezTo>
                    <a:pt x="24" y="106"/>
                    <a:pt x="23" y="97"/>
                    <a:pt x="23" y="98"/>
                  </a:cubicBezTo>
                  <a:cubicBezTo>
                    <a:pt x="24" y="99"/>
                    <a:pt x="25" y="103"/>
                    <a:pt x="24" y="109"/>
                  </a:cubicBezTo>
                  <a:cubicBezTo>
                    <a:pt x="23" y="112"/>
                    <a:pt x="26" y="120"/>
                    <a:pt x="25" y="124"/>
                  </a:cubicBezTo>
                  <a:cubicBezTo>
                    <a:pt x="24" y="125"/>
                    <a:pt x="25" y="127"/>
                    <a:pt x="24" y="128"/>
                  </a:cubicBezTo>
                  <a:cubicBezTo>
                    <a:pt x="24" y="128"/>
                    <a:pt x="24" y="133"/>
                    <a:pt x="23" y="135"/>
                  </a:cubicBezTo>
                  <a:cubicBezTo>
                    <a:pt x="23" y="138"/>
                    <a:pt x="22" y="139"/>
                    <a:pt x="23" y="140"/>
                  </a:cubicBezTo>
                  <a:cubicBezTo>
                    <a:pt x="26" y="143"/>
                    <a:pt x="27" y="142"/>
                    <a:pt x="29" y="141"/>
                  </a:cubicBezTo>
                  <a:cubicBezTo>
                    <a:pt x="30" y="140"/>
                    <a:pt x="28" y="134"/>
                    <a:pt x="28" y="134"/>
                  </a:cubicBezTo>
                  <a:cubicBezTo>
                    <a:pt x="28" y="132"/>
                    <a:pt x="27" y="129"/>
                    <a:pt x="29" y="124"/>
                  </a:cubicBezTo>
                  <a:cubicBezTo>
                    <a:pt x="35" y="104"/>
                    <a:pt x="32" y="102"/>
                    <a:pt x="32" y="101"/>
                  </a:cubicBezTo>
                  <a:cubicBezTo>
                    <a:pt x="31" y="101"/>
                    <a:pt x="31" y="97"/>
                    <a:pt x="32" y="97"/>
                  </a:cubicBezTo>
                  <a:cubicBezTo>
                    <a:pt x="35" y="94"/>
                    <a:pt x="41" y="96"/>
                    <a:pt x="40" y="95"/>
                  </a:cubicBezTo>
                  <a:cubicBezTo>
                    <a:pt x="38" y="93"/>
                    <a:pt x="39" y="69"/>
                    <a:pt x="39" y="69"/>
                  </a:cubicBezTo>
                  <a:cubicBezTo>
                    <a:pt x="39" y="69"/>
                    <a:pt x="39" y="69"/>
                    <a:pt x="40" y="71"/>
                  </a:cubicBezTo>
                  <a:cubicBezTo>
                    <a:pt x="40" y="73"/>
                    <a:pt x="40" y="74"/>
                    <a:pt x="40" y="76"/>
                  </a:cubicBezTo>
                  <a:cubicBezTo>
                    <a:pt x="41" y="77"/>
                    <a:pt x="41" y="76"/>
                    <a:pt x="41" y="76"/>
                  </a:cubicBezTo>
                  <a:cubicBezTo>
                    <a:pt x="41" y="75"/>
                    <a:pt x="41" y="71"/>
                    <a:pt x="42" y="72"/>
                  </a:cubicBezTo>
                  <a:cubicBezTo>
                    <a:pt x="42" y="73"/>
                    <a:pt x="43" y="74"/>
                    <a:pt x="42" y="77"/>
                  </a:cubicBezTo>
                  <a:cubicBezTo>
                    <a:pt x="39" y="79"/>
                    <a:pt x="41" y="79"/>
                    <a:pt x="41" y="79"/>
                  </a:cubicBezTo>
                  <a:cubicBezTo>
                    <a:pt x="43" y="77"/>
                    <a:pt x="46" y="75"/>
                    <a:pt x="43" y="67"/>
                  </a:cubicBezTo>
                  <a:close/>
                  <a:moveTo>
                    <a:pt x="34" y="42"/>
                  </a:moveTo>
                  <a:cubicBezTo>
                    <a:pt x="35" y="46"/>
                    <a:pt x="35" y="46"/>
                    <a:pt x="35" y="49"/>
                  </a:cubicBezTo>
                  <a:cubicBezTo>
                    <a:pt x="35" y="50"/>
                    <a:pt x="35" y="52"/>
                    <a:pt x="36" y="55"/>
                  </a:cubicBezTo>
                  <a:cubicBezTo>
                    <a:pt x="36" y="56"/>
                    <a:pt x="31" y="50"/>
                    <a:pt x="34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8" name="Freeform 362"/>
            <p:cNvSpPr>
              <a:spLocks noEditPoints="1"/>
            </p:cNvSpPr>
            <p:nvPr/>
          </p:nvSpPr>
          <p:spPr bwMode="auto">
            <a:xfrm>
              <a:off x="3583" y="1872"/>
              <a:ext cx="41" cy="131"/>
            </a:xfrm>
            <a:custGeom>
              <a:avLst/>
              <a:gdLst>
                <a:gd name="T0" fmla="*/ 5 w 45"/>
                <a:gd name="T1" fmla="*/ 11 h 143"/>
                <a:gd name="T2" fmla="*/ 5 w 45"/>
                <a:gd name="T3" fmla="*/ 6 h 143"/>
                <a:gd name="T4" fmla="*/ 5 w 45"/>
                <a:gd name="T5" fmla="*/ 5 h 143"/>
                <a:gd name="T6" fmla="*/ 5 w 45"/>
                <a:gd name="T7" fmla="*/ 5 h 143"/>
                <a:gd name="T8" fmla="*/ 5 w 45"/>
                <a:gd name="T9" fmla="*/ 5 h 143"/>
                <a:gd name="T10" fmla="*/ 5 w 45"/>
                <a:gd name="T11" fmla="*/ 5 h 143"/>
                <a:gd name="T12" fmla="*/ 5 w 45"/>
                <a:gd name="T13" fmla="*/ 5 h 143"/>
                <a:gd name="T14" fmla="*/ 5 w 45"/>
                <a:gd name="T15" fmla="*/ 4 h 143"/>
                <a:gd name="T16" fmla="*/ 5 w 45"/>
                <a:gd name="T17" fmla="*/ 5 h 143"/>
                <a:gd name="T18" fmla="*/ 5 w 45"/>
                <a:gd name="T19" fmla="*/ 5 h 143"/>
                <a:gd name="T20" fmla="*/ 5 w 45"/>
                <a:gd name="T21" fmla="*/ 5 h 143"/>
                <a:gd name="T22" fmla="*/ 5 w 45"/>
                <a:gd name="T23" fmla="*/ 5 h 143"/>
                <a:gd name="T24" fmla="*/ 5 w 45"/>
                <a:gd name="T25" fmla="*/ 5 h 143"/>
                <a:gd name="T26" fmla="*/ 5 w 45"/>
                <a:gd name="T27" fmla="*/ 5 h 143"/>
                <a:gd name="T28" fmla="*/ 4 w 45"/>
                <a:gd name="T29" fmla="*/ 7 h 143"/>
                <a:gd name="T30" fmla="*/ 5 w 45"/>
                <a:gd name="T31" fmla="*/ 8 h 143"/>
                <a:gd name="T32" fmla="*/ 4 w 45"/>
                <a:gd name="T33" fmla="*/ 11 h 143"/>
                <a:gd name="T34" fmla="*/ 5 w 45"/>
                <a:gd name="T35" fmla="*/ 11 h 143"/>
                <a:gd name="T36" fmla="*/ 5 w 45"/>
                <a:gd name="T37" fmla="*/ 11 h 143"/>
                <a:gd name="T38" fmla="*/ 5 w 45"/>
                <a:gd name="T39" fmla="*/ 14 h 143"/>
                <a:gd name="T40" fmla="*/ 5 w 45"/>
                <a:gd name="T41" fmla="*/ 16 h 143"/>
                <a:gd name="T42" fmla="*/ 5 w 45"/>
                <a:gd name="T43" fmla="*/ 16 h 143"/>
                <a:gd name="T44" fmla="*/ 5 w 45"/>
                <a:gd name="T45" fmla="*/ 17 h 143"/>
                <a:gd name="T46" fmla="*/ 5 w 45"/>
                <a:gd name="T47" fmla="*/ 19 h 143"/>
                <a:gd name="T48" fmla="*/ 5 w 45"/>
                <a:gd name="T49" fmla="*/ 21 h 143"/>
                <a:gd name="T50" fmla="*/ 5 w 45"/>
                <a:gd name="T51" fmla="*/ 21 h 143"/>
                <a:gd name="T52" fmla="*/ 5 w 45"/>
                <a:gd name="T53" fmla="*/ 21 h 143"/>
                <a:gd name="T54" fmla="*/ 5 w 45"/>
                <a:gd name="T55" fmla="*/ 17 h 143"/>
                <a:gd name="T56" fmla="*/ 5 w 45"/>
                <a:gd name="T57" fmla="*/ 16 h 143"/>
                <a:gd name="T58" fmla="*/ 5 w 45"/>
                <a:gd name="T59" fmla="*/ 17 h 143"/>
                <a:gd name="T60" fmla="*/ 5 w 45"/>
                <a:gd name="T61" fmla="*/ 19 h 143"/>
                <a:gd name="T62" fmla="*/ 5 w 45"/>
                <a:gd name="T63" fmla="*/ 21 h 143"/>
                <a:gd name="T64" fmla="*/ 5 w 45"/>
                <a:gd name="T65" fmla="*/ 21 h 143"/>
                <a:gd name="T66" fmla="*/ 5 w 45"/>
                <a:gd name="T67" fmla="*/ 23 h 143"/>
                <a:gd name="T68" fmla="*/ 5 w 45"/>
                <a:gd name="T69" fmla="*/ 23 h 143"/>
                <a:gd name="T70" fmla="*/ 5 w 45"/>
                <a:gd name="T71" fmla="*/ 21 h 143"/>
                <a:gd name="T72" fmla="*/ 5 w 45"/>
                <a:gd name="T73" fmla="*/ 19 h 143"/>
                <a:gd name="T74" fmla="*/ 5 w 45"/>
                <a:gd name="T75" fmla="*/ 16 h 143"/>
                <a:gd name="T76" fmla="*/ 5 w 45"/>
                <a:gd name="T77" fmla="*/ 15 h 143"/>
                <a:gd name="T78" fmla="*/ 5 w 45"/>
                <a:gd name="T79" fmla="*/ 15 h 143"/>
                <a:gd name="T80" fmla="*/ 5 w 45"/>
                <a:gd name="T81" fmla="*/ 11 h 143"/>
                <a:gd name="T82" fmla="*/ 5 w 45"/>
                <a:gd name="T83" fmla="*/ 12 h 143"/>
                <a:gd name="T84" fmla="*/ 5 w 45"/>
                <a:gd name="T85" fmla="*/ 13 h 143"/>
                <a:gd name="T86" fmla="*/ 5 w 45"/>
                <a:gd name="T87" fmla="*/ 13 h 143"/>
                <a:gd name="T88" fmla="*/ 5 w 45"/>
                <a:gd name="T89" fmla="*/ 12 h 143"/>
                <a:gd name="T90" fmla="*/ 5 w 45"/>
                <a:gd name="T91" fmla="*/ 13 h 143"/>
                <a:gd name="T92" fmla="*/ 5 w 45"/>
                <a:gd name="T93" fmla="*/ 13 h 143"/>
                <a:gd name="T94" fmla="*/ 5 w 45"/>
                <a:gd name="T95" fmla="*/ 11 h 143"/>
                <a:gd name="T96" fmla="*/ 5 w 45"/>
                <a:gd name="T97" fmla="*/ 6 h 143"/>
                <a:gd name="T98" fmla="*/ 5 w 45"/>
                <a:gd name="T99" fmla="*/ 8 h 143"/>
                <a:gd name="T100" fmla="*/ 5 w 45"/>
                <a:gd name="T101" fmla="*/ 9 h 143"/>
                <a:gd name="T102" fmla="*/ 5 w 45"/>
                <a:gd name="T103" fmla="*/ 6 h 14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5" h="143">
                  <a:moveTo>
                    <a:pt x="43" y="67"/>
                  </a:moveTo>
                  <a:cubicBezTo>
                    <a:pt x="43" y="56"/>
                    <a:pt x="40" y="43"/>
                    <a:pt x="40" y="43"/>
                  </a:cubicBezTo>
                  <a:cubicBezTo>
                    <a:pt x="41" y="41"/>
                    <a:pt x="40" y="35"/>
                    <a:pt x="37" y="26"/>
                  </a:cubicBezTo>
                  <a:cubicBezTo>
                    <a:pt x="37" y="25"/>
                    <a:pt x="37" y="24"/>
                    <a:pt x="35" y="23"/>
                  </a:cubicBezTo>
                  <a:cubicBezTo>
                    <a:pt x="33" y="23"/>
                    <a:pt x="30" y="21"/>
                    <a:pt x="27" y="20"/>
                  </a:cubicBezTo>
                  <a:cubicBezTo>
                    <a:pt x="27" y="20"/>
                    <a:pt x="27" y="20"/>
                    <a:pt x="27" y="19"/>
                  </a:cubicBezTo>
                  <a:cubicBezTo>
                    <a:pt x="27" y="18"/>
                    <a:pt x="31" y="19"/>
                    <a:pt x="31" y="19"/>
                  </a:cubicBezTo>
                  <a:cubicBezTo>
                    <a:pt x="31" y="18"/>
                    <a:pt x="31" y="9"/>
                    <a:pt x="28" y="4"/>
                  </a:cubicBezTo>
                  <a:cubicBezTo>
                    <a:pt x="26" y="1"/>
                    <a:pt x="19" y="0"/>
                    <a:pt x="18" y="5"/>
                  </a:cubicBezTo>
                  <a:cubicBezTo>
                    <a:pt x="16" y="12"/>
                    <a:pt x="14" y="17"/>
                    <a:pt x="14" y="17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19" y="18"/>
                    <a:pt x="19" y="20"/>
                    <a:pt x="18" y="21"/>
                  </a:cubicBezTo>
                  <a:cubicBezTo>
                    <a:pt x="10" y="23"/>
                    <a:pt x="11" y="24"/>
                    <a:pt x="9" y="24"/>
                  </a:cubicBezTo>
                  <a:cubicBezTo>
                    <a:pt x="7" y="24"/>
                    <a:pt x="6" y="25"/>
                    <a:pt x="6" y="27"/>
                  </a:cubicBezTo>
                  <a:cubicBezTo>
                    <a:pt x="7" y="31"/>
                    <a:pt x="5" y="42"/>
                    <a:pt x="4" y="46"/>
                  </a:cubicBezTo>
                  <a:cubicBezTo>
                    <a:pt x="3" y="47"/>
                    <a:pt x="6" y="50"/>
                    <a:pt x="6" y="50"/>
                  </a:cubicBezTo>
                  <a:cubicBezTo>
                    <a:pt x="5" y="51"/>
                    <a:pt x="0" y="59"/>
                    <a:pt x="4" y="64"/>
                  </a:cubicBezTo>
                  <a:cubicBezTo>
                    <a:pt x="5" y="65"/>
                    <a:pt x="6" y="64"/>
                    <a:pt x="7" y="65"/>
                  </a:cubicBezTo>
                  <a:cubicBezTo>
                    <a:pt x="10" y="66"/>
                    <a:pt x="11" y="63"/>
                    <a:pt x="10" y="66"/>
                  </a:cubicBezTo>
                  <a:cubicBezTo>
                    <a:pt x="10" y="72"/>
                    <a:pt x="13" y="78"/>
                    <a:pt x="12" y="82"/>
                  </a:cubicBezTo>
                  <a:cubicBezTo>
                    <a:pt x="12" y="87"/>
                    <a:pt x="12" y="98"/>
                    <a:pt x="12" y="98"/>
                  </a:cubicBezTo>
                  <a:cubicBezTo>
                    <a:pt x="15" y="98"/>
                    <a:pt x="15" y="98"/>
                    <a:pt x="15" y="98"/>
                  </a:cubicBezTo>
                  <a:cubicBezTo>
                    <a:pt x="13" y="103"/>
                    <a:pt x="14" y="108"/>
                    <a:pt x="14" y="113"/>
                  </a:cubicBezTo>
                  <a:cubicBezTo>
                    <a:pt x="14" y="116"/>
                    <a:pt x="14" y="117"/>
                    <a:pt x="14" y="119"/>
                  </a:cubicBezTo>
                  <a:cubicBezTo>
                    <a:pt x="14" y="122"/>
                    <a:pt x="12" y="124"/>
                    <a:pt x="12" y="127"/>
                  </a:cubicBezTo>
                  <a:cubicBezTo>
                    <a:pt x="12" y="128"/>
                    <a:pt x="13" y="134"/>
                    <a:pt x="15" y="134"/>
                  </a:cubicBezTo>
                  <a:cubicBezTo>
                    <a:pt x="15" y="134"/>
                    <a:pt x="18" y="128"/>
                    <a:pt x="18" y="128"/>
                  </a:cubicBezTo>
                  <a:cubicBezTo>
                    <a:pt x="18" y="126"/>
                    <a:pt x="18" y="114"/>
                    <a:pt x="19" y="112"/>
                  </a:cubicBezTo>
                  <a:cubicBezTo>
                    <a:pt x="23" y="106"/>
                    <a:pt x="22" y="96"/>
                    <a:pt x="23" y="98"/>
                  </a:cubicBezTo>
                  <a:cubicBezTo>
                    <a:pt x="23" y="99"/>
                    <a:pt x="25" y="102"/>
                    <a:pt x="23" y="109"/>
                  </a:cubicBezTo>
                  <a:cubicBezTo>
                    <a:pt x="23" y="112"/>
                    <a:pt x="25" y="120"/>
                    <a:pt x="24" y="124"/>
                  </a:cubicBezTo>
                  <a:cubicBezTo>
                    <a:pt x="24" y="125"/>
                    <a:pt x="24" y="126"/>
                    <a:pt x="24" y="127"/>
                  </a:cubicBezTo>
                  <a:cubicBezTo>
                    <a:pt x="23" y="128"/>
                    <a:pt x="23" y="133"/>
                    <a:pt x="23" y="135"/>
                  </a:cubicBezTo>
                  <a:cubicBezTo>
                    <a:pt x="22" y="138"/>
                    <a:pt x="21" y="139"/>
                    <a:pt x="23" y="140"/>
                  </a:cubicBezTo>
                  <a:cubicBezTo>
                    <a:pt x="25" y="143"/>
                    <a:pt x="27" y="141"/>
                    <a:pt x="28" y="140"/>
                  </a:cubicBezTo>
                  <a:cubicBezTo>
                    <a:pt x="29" y="139"/>
                    <a:pt x="28" y="134"/>
                    <a:pt x="28" y="134"/>
                  </a:cubicBezTo>
                  <a:cubicBezTo>
                    <a:pt x="28" y="132"/>
                    <a:pt x="27" y="129"/>
                    <a:pt x="28" y="124"/>
                  </a:cubicBezTo>
                  <a:cubicBezTo>
                    <a:pt x="34" y="104"/>
                    <a:pt x="31" y="102"/>
                    <a:pt x="31" y="101"/>
                  </a:cubicBezTo>
                  <a:cubicBezTo>
                    <a:pt x="31" y="100"/>
                    <a:pt x="30" y="97"/>
                    <a:pt x="31" y="96"/>
                  </a:cubicBezTo>
                  <a:cubicBezTo>
                    <a:pt x="34" y="94"/>
                    <a:pt x="41" y="96"/>
                    <a:pt x="39" y="95"/>
                  </a:cubicBezTo>
                  <a:cubicBezTo>
                    <a:pt x="37" y="93"/>
                    <a:pt x="38" y="68"/>
                    <a:pt x="38" y="68"/>
                  </a:cubicBezTo>
                  <a:cubicBezTo>
                    <a:pt x="38" y="68"/>
                    <a:pt x="39" y="69"/>
                    <a:pt x="39" y="71"/>
                  </a:cubicBezTo>
                  <a:cubicBezTo>
                    <a:pt x="39" y="73"/>
                    <a:pt x="39" y="74"/>
                    <a:pt x="40" y="75"/>
                  </a:cubicBezTo>
                  <a:cubicBezTo>
                    <a:pt x="40" y="77"/>
                    <a:pt x="41" y="76"/>
                    <a:pt x="41" y="75"/>
                  </a:cubicBezTo>
                  <a:cubicBezTo>
                    <a:pt x="41" y="75"/>
                    <a:pt x="40" y="71"/>
                    <a:pt x="41" y="72"/>
                  </a:cubicBezTo>
                  <a:cubicBezTo>
                    <a:pt x="42" y="73"/>
                    <a:pt x="43" y="74"/>
                    <a:pt x="41" y="76"/>
                  </a:cubicBezTo>
                  <a:cubicBezTo>
                    <a:pt x="39" y="79"/>
                    <a:pt x="40" y="79"/>
                    <a:pt x="40" y="79"/>
                  </a:cubicBezTo>
                  <a:cubicBezTo>
                    <a:pt x="42" y="77"/>
                    <a:pt x="45" y="75"/>
                    <a:pt x="43" y="67"/>
                  </a:cubicBezTo>
                  <a:close/>
                  <a:moveTo>
                    <a:pt x="33" y="42"/>
                  </a:moveTo>
                  <a:cubicBezTo>
                    <a:pt x="34" y="46"/>
                    <a:pt x="34" y="46"/>
                    <a:pt x="34" y="49"/>
                  </a:cubicBezTo>
                  <a:cubicBezTo>
                    <a:pt x="35" y="50"/>
                    <a:pt x="35" y="52"/>
                    <a:pt x="36" y="55"/>
                  </a:cubicBezTo>
                  <a:cubicBezTo>
                    <a:pt x="36" y="56"/>
                    <a:pt x="31" y="49"/>
                    <a:pt x="33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59" name="Freeform 363"/>
            <p:cNvSpPr>
              <a:spLocks noEditPoints="1"/>
            </p:cNvSpPr>
            <p:nvPr/>
          </p:nvSpPr>
          <p:spPr bwMode="auto">
            <a:xfrm>
              <a:off x="3571" y="2089"/>
              <a:ext cx="42" cy="130"/>
            </a:xfrm>
            <a:custGeom>
              <a:avLst/>
              <a:gdLst>
                <a:gd name="T0" fmla="*/ 6 w 46"/>
                <a:gd name="T1" fmla="*/ 11 h 142"/>
                <a:gd name="T2" fmla="*/ 5 w 46"/>
                <a:gd name="T3" fmla="*/ 6 h 142"/>
                <a:gd name="T4" fmla="*/ 5 w 46"/>
                <a:gd name="T5" fmla="*/ 5 h 142"/>
                <a:gd name="T6" fmla="*/ 5 w 46"/>
                <a:gd name="T7" fmla="*/ 5 h 142"/>
                <a:gd name="T8" fmla="*/ 5 w 46"/>
                <a:gd name="T9" fmla="*/ 5 h 142"/>
                <a:gd name="T10" fmla="*/ 5 w 46"/>
                <a:gd name="T11" fmla="*/ 5 h 142"/>
                <a:gd name="T12" fmla="*/ 5 w 46"/>
                <a:gd name="T13" fmla="*/ 5 h 142"/>
                <a:gd name="T14" fmla="*/ 5 w 46"/>
                <a:gd name="T15" fmla="*/ 3 h 142"/>
                <a:gd name="T16" fmla="*/ 5 w 46"/>
                <a:gd name="T17" fmla="*/ 4 h 142"/>
                <a:gd name="T18" fmla="*/ 5 w 46"/>
                <a:gd name="T19" fmla="*/ 5 h 142"/>
                <a:gd name="T20" fmla="*/ 5 w 46"/>
                <a:gd name="T21" fmla="*/ 5 h 142"/>
                <a:gd name="T22" fmla="*/ 5 w 46"/>
                <a:gd name="T23" fmla="*/ 5 h 142"/>
                <a:gd name="T24" fmla="*/ 5 w 46"/>
                <a:gd name="T25" fmla="*/ 5 h 142"/>
                <a:gd name="T26" fmla="*/ 5 w 46"/>
                <a:gd name="T27" fmla="*/ 5 h 142"/>
                <a:gd name="T28" fmla="*/ 4 w 46"/>
                <a:gd name="T29" fmla="*/ 7 h 142"/>
                <a:gd name="T30" fmla="*/ 5 w 46"/>
                <a:gd name="T31" fmla="*/ 8 h 142"/>
                <a:gd name="T32" fmla="*/ 5 w 46"/>
                <a:gd name="T33" fmla="*/ 11 h 142"/>
                <a:gd name="T34" fmla="*/ 5 w 46"/>
                <a:gd name="T35" fmla="*/ 11 h 142"/>
                <a:gd name="T36" fmla="*/ 5 w 46"/>
                <a:gd name="T37" fmla="*/ 11 h 142"/>
                <a:gd name="T38" fmla="*/ 5 w 46"/>
                <a:gd name="T39" fmla="*/ 14 h 142"/>
                <a:gd name="T40" fmla="*/ 5 w 46"/>
                <a:gd name="T41" fmla="*/ 15 h 142"/>
                <a:gd name="T42" fmla="*/ 5 w 46"/>
                <a:gd name="T43" fmla="*/ 15 h 142"/>
                <a:gd name="T44" fmla="*/ 5 w 46"/>
                <a:gd name="T45" fmla="*/ 17 h 142"/>
                <a:gd name="T46" fmla="*/ 5 w 46"/>
                <a:gd name="T47" fmla="*/ 19 h 142"/>
                <a:gd name="T48" fmla="*/ 5 w 46"/>
                <a:gd name="T49" fmla="*/ 20 h 142"/>
                <a:gd name="T50" fmla="*/ 5 w 46"/>
                <a:gd name="T51" fmla="*/ 21 h 142"/>
                <a:gd name="T52" fmla="*/ 5 w 46"/>
                <a:gd name="T53" fmla="*/ 20 h 142"/>
                <a:gd name="T54" fmla="*/ 5 w 46"/>
                <a:gd name="T55" fmla="*/ 17 h 142"/>
                <a:gd name="T56" fmla="*/ 5 w 46"/>
                <a:gd name="T57" fmla="*/ 15 h 142"/>
                <a:gd name="T58" fmla="*/ 5 w 46"/>
                <a:gd name="T59" fmla="*/ 17 h 142"/>
                <a:gd name="T60" fmla="*/ 5 w 46"/>
                <a:gd name="T61" fmla="*/ 19 h 142"/>
                <a:gd name="T62" fmla="*/ 5 w 46"/>
                <a:gd name="T63" fmla="*/ 20 h 142"/>
                <a:gd name="T64" fmla="*/ 5 w 46"/>
                <a:gd name="T65" fmla="*/ 21 h 142"/>
                <a:gd name="T66" fmla="*/ 5 w 46"/>
                <a:gd name="T67" fmla="*/ 23 h 142"/>
                <a:gd name="T68" fmla="*/ 5 w 46"/>
                <a:gd name="T69" fmla="*/ 23 h 142"/>
                <a:gd name="T70" fmla="*/ 5 w 46"/>
                <a:gd name="T71" fmla="*/ 21 h 142"/>
                <a:gd name="T72" fmla="*/ 5 w 46"/>
                <a:gd name="T73" fmla="*/ 19 h 142"/>
                <a:gd name="T74" fmla="*/ 5 w 46"/>
                <a:gd name="T75" fmla="*/ 16 h 142"/>
                <a:gd name="T76" fmla="*/ 5 w 46"/>
                <a:gd name="T77" fmla="*/ 15 h 142"/>
                <a:gd name="T78" fmla="*/ 5 w 46"/>
                <a:gd name="T79" fmla="*/ 15 h 142"/>
                <a:gd name="T80" fmla="*/ 5 w 46"/>
                <a:gd name="T81" fmla="*/ 11 h 142"/>
                <a:gd name="T82" fmla="*/ 5 w 46"/>
                <a:gd name="T83" fmla="*/ 12 h 142"/>
                <a:gd name="T84" fmla="*/ 5 w 46"/>
                <a:gd name="T85" fmla="*/ 13 h 142"/>
                <a:gd name="T86" fmla="*/ 5 w 46"/>
                <a:gd name="T87" fmla="*/ 13 h 142"/>
                <a:gd name="T88" fmla="*/ 5 w 46"/>
                <a:gd name="T89" fmla="*/ 12 h 142"/>
                <a:gd name="T90" fmla="*/ 5 w 46"/>
                <a:gd name="T91" fmla="*/ 13 h 142"/>
                <a:gd name="T92" fmla="*/ 5 w 46"/>
                <a:gd name="T93" fmla="*/ 13 h 142"/>
                <a:gd name="T94" fmla="*/ 6 w 46"/>
                <a:gd name="T95" fmla="*/ 11 h 142"/>
                <a:gd name="T96" fmla="*/ 5 w 46"/>
                <a:gd name="T97" fmla="*/ 6 h 142"/>
                <a:gd name="T98" fmla="*/ 5 w 46"/>
                <a:gd name="T99" fmla="*/ 7 h 142"/>
                <a:gd name="T100" fmla="*/ 5 w 46"/>
                <a:gd name="T101" fmla="*/ 9 h 142"/>
                <a:gd name="T102" fmla="*/ 5 w 46"/>
                <a:gd name="T103" fmla="*/ 6 h 14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6" h="142">
                  <a:moveTo>
                    <a:pt x="43" y="66"/>
                  </a:moveTo>
                  <a:cubicBezTo>
                    <a:pt x="43" y="55"/>
                    <a:pt x="40" y="43"/>
                    <a:pt x="40" y="43"/>
                  </a:cubicBezTo>
                  <a:cubicBezTo>
                    <a:pt x="41" y="40"/>
                    <a:pt x="40" y="35"/>
                    <a:pt x="38" y="25"/>
                  </a:cubicBezTo>
                  <a:cubicBezTo>
                    <a:pt x="38" y="24"/>
                    <a:pt x="38" y="23"/>
                    <a:pt x="35" y="22"/>
                  </a:cubicBezTo>
                  <a:cubicBezTo>
                    <a:pt x="34" y="22"/>
                    <a:pt x="30" y="21"/>
                    <a:pt x="28" y="20"/>
                  </a:cubicBezTo>
                  <a:cubicBezTo>
                    <a:pt x="28" y="20"/>
                    <a:pt x="27" y="19"/>
                    <a:pt x="27" y="18"/>
                  </a:cubicBezTo>
                  <a:cubicBezTo>
                    <a:pt x="28" y="17"/>
                    <a:pt x="32" y="18"/>
                    <a:pt x="32" y="18"/>
                  </a:cubicBezTo>
                  <a:cubicBezTo>
                    <a:pt x="31" y="18"/>
                    <a:pt x="32" y="8"/>
                    <a:pt x="29" y="3"/>
                  </a:cubicBezTo>
                  <a:cubicBezTo>
                    <a:pt x="27" y="1"/>
                    <a:pt x="20" y="0"/>
                    <a:pt x="19" y="4"/>
                  </a:cubicBezTo>
                  <a:cubicBezTo>
                    <a:pt x="16" y="12"/>
                    <a:pt x="15" y="17"/>
                    <a:pt x="15" y="17"/>
                  </a:cubicBezTo>
                  <a:cubicBezTo>
                    <a:pt x="18" y="19"/>
                    <a:pt x="19" y="18"/>
                    <a:pt x="19" y="18"/>
                  </a:cubicBezTo>
                  <a:cubicBezTo>
                    <a:pt x="19" y="18"/>
                    <a:pt x="19" y="20"/>
                    <a:pt x="18" y="20"/>
                  </a:cubicBezTo>
                  <a:cubicBezTo>
                    <a:pt x="11" y="22"/>
                    <a:pt x="11" y="24"/>
                    <a:pt x="10" y="24"/>
                  </a:cubicBezTo>
                  <a:cubicBezTo>
                    <a:pt x="7" y="24"/>
                    <a:pt x="7" y="25"/>
                    <a:pt x="7" y="27"/>
                  </a:cubicBezTo>
                  <a:cubicBezTo>
                    <a:pt x="7" y="31"/>
                    <a:pt x="5" y="42"/>
                    <a:pt x="4" y="46"/>
                  </a:cubicBezTo>
                  <a:cubicBezTo>
                    <a:pt x="4" y="47"/>
                    <a:pt x="7" y="49"/>
                    <a:pt x="6" y="50"/>
                  </a:cubicBezTo>
                  <a:cubicBezTo>
                    <a:pt x="6" y="51"/>
                    <a:pt x="0" y="59"/>
                    <a:pt x="5" y="63"/>
                  </a:cubicBezTo>
                  <a:cubicBezTo>
                    <a:pt x="6" y="64"/>
                    <a:pt x="7" y="63"/>
                    <a:pt x="8" y="64"/>
                  </a:cubicBezTo>
                  <a:cubicBezTo>
                    <a:pt x="11" y="66"/>
                    <a:pt x="11" y="62"/>
                    <a:pt x="11" y="65"/>
                  </a:cubicBezTo>
                  <a:cubicBezTo>
                    <a:pt x="10" y="71"/>
                    <a:pt x="14" y="77"/>
                    <a:pt x="13" y="82"/>
                  </a:cubicBezTo>
                  <a:cubicBezTo>
                    <a:pt x="12" y="86"/>
                    <a:pt x="12" y="97"/>
                    <a:pt x="12" y="97"/>
                  </a:cubicBezTo>
                  <a:cubicBezTo>
                    <a:pt x="16" y="97"/>
                    <a:pt x="16" y="97"/>
                    <a:pt x="16" y="97"/>
                  </a:cubicBezTo>
                  <a:cubicBezTo>
                    <a:pt x="13" y="103"/>
                    <a:pt x="15" y="107"/>
                    <a:pt x="15" y="113"/>
                  </a:cubicBezTo>
                  <a:cubicBezTo>
                    <a:pt x="15" y="115"/>
                    <a:pt x="14" y="117"/>
                    <a:pt x="14" y="119"/>
                  </a:cubicBezTo>
                  <a:cubicBezTo>
                    <a:pt x="14" y="121"/>
                    <a:pt x="12" y="124"/>
                    <a:pt x="12" y="126"/>
                  </a:cubicBezTo>
                  <a:cubicBezTo>
                    <a:pt x="12" y="127"/>
                    <a:pt x="14" y="133"/>
                    <a:pt x="15" y="133"/>
                  </a:cubicBezTo>
                  <a:cubicBezTo>
                    <a:pt x="16" y="133"/>
                    <a:pt x="18" y="128"/>
                    <a:pt x="18" y="127"/>
                  </a:cubicBezTo>
                  <a:cubicBezTo>
                    <a:pt x="19" y="126"/>
                    <a:pt x="18" y="113"/>
                    <a:pt x="19" y="112"/>
                  </a:cubicBezTo>
                  <a:cubicBezTo>
                    <a:pt x="24" y="105"/>
                    <a:pt x="23" y="96"/>
                    <a:pt x="23" y="97"/>
                  </a:cubicBezTo>
                  <a:cubicBezTo>
                    <a:pt x="23" y="98"/>
                    <a:pt x="25" y="102"/>
                    <a:pt x="24" y="109"/>
                  </a:cubicBezTo>
                  <a:cubicBezTo>
                    <a:pt x="23" y="112"/>
                    <a:pt x="26" y="119"/>
                    <a:pt x="25" y="123"/>
                  </a:cubicBezTo>
                  <a:cubicBezTo>
                    <a:pt x="24" y="124"/>
                    <a:pt x="25" y="126"/>
                    <a:pt x="24" y="127"/>
                  </a:cubicBezTo>
                  <a:cubicBezTo>
                    <a:pt x="24" y="128"/>
                    <a:pt x="24" y="132"/>
                    <a:pt x="23" y="135"/>
                  </a:cubicBezTo>
                  <a:cubicBezTo>
                    <a:pt x="23" y="137"/>
                    <a:pt x="22" y="138"/>
                    <a:pt x="23" y="140"/>
                  </a:cubicBezTo>
                  <a:cubicBezTo>
                    <a:pt x="26" y="142"/>
                    <a:pt x="27" y="141"/>
                    <a:pt x="29" y="140"/>
                  </a:cubicBezTo>
                  <a:cubicBezTo>
                    <a:pt x="30" y="139"/>
                    <a:pt x="28" y="133"/>
                    <a:pt x="28" y="133"/>
                  </a:cubicBezTo>
                  <a:cubicBezTo>
                    <a:pt x="28" y="132"/>
                    <a:pt x="27" y="128"/>
                    <a:pt x="29" y="123"/>
                  </a:cubicBezTo>
                  <a:cubicBezTo>
                    <a:pt x="35" y="103"/>
                    <a:pt x="32" y="101"/>
                    <a:pt x="32" y="100"/>
                  </a:cubicBezTo>
                  <a:cubicBezTo>
                    <a:pt x="31" y="100"/>
                    <a:pt x="31" y="96"/>
                    <a:pt x="32" y="96"/>
                  </a:cubicBezTo>
                  <a:cubicBezTo>
                    <a:pt x="35" y="94"/>
                    <a:pt x="41" y="96"/>
                    <a:pt x="40" y="94"/>
                  </a:cubicBezTo>
                  <a:cubicBezTo>
                    <a:pt x="38" y="92"/>
                    <a:pt x="39" y="68"/>
                    <a:pt x="39" y="68"/>
                  </a:cubicBezTo>
                  <a:cubicBezTo>
                    <a:pt x="39" y="68"/>
                    <a:pt x="39" y="68"/>
                    <a:pt x="39" y="70"/>
                  </a:cubicBezTo>
                  <a:cubicBezTo>
                    <a:pt x="40" y="72"/>
                    <a:pt x="40" y="73"/>
                    <a:pt x="40" y="75"/>
                  </a:cubicBezTo>
                  <a:cubicBezTo>
                    <a:pt x="41" y="76"/>
                    <a:pt x="41" y="75"/>
                    <a:pt x="41" y="75"/>
                  </a:cubicBezTo>
                  <a:cubicBezTo>
                    <a:pt x="41" y="74"/>
                    <a:pt x="41" y="70"/>
                    <a:pt x="42" y="71"/>
                  </a:cubicBezTo>
                  <a:cubicBezTo>
                    <a:pt x="42" y="72"/>
                    <a:pt x="43" y="74"/>
                    <a:pt x="41" y="76"/>
                  </a:cubicBezTo>
                  <a:cubicBezTo>
                    <a:pt x="39" y="79"/>
                    <a:pt x="41" y="78"/>
                    <a:pt x="41" y="78"/>
                  </a:cubicBezTo>
                  <a:cubicBezTo>
                    <a:pt x="43" y="77"/>
                    <a:pt x="46" y="74"/>
                    <a:pt x="43" y="66"/>
                  </a:cubicBezTo>
                  <a:close/>
                  <a:moveTo>
                    <a:pt x="34" y="42"/>
                  </a:moveTo>
                  <a:cubicBezTo>
                    <a:pt x="35" y="45"/>
                    <a:pt x="34" y="46"/>
                    <a:pt x="35" y="48"/>
                  </a:cubicBezTo>
                  <a:cubicBezTo>
                    <a:pt x="35" y="49"/>
                    <a:pt x="35" y="52"/>
                    <a:pt x="36" y="54"/>
                  </a:cubicBezTo>
                  <a:cubicBezTo>
                    <a:pt x="36" y="55"/>
                    <a:pt x="31" y="49"/>
                    <a:pt x="34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0" name="Freeform 364"/>
            <p:cNvSpPr>
              <a:spLocks noEditPoints="1"/>
            </p:cNvSpPr>
            <p:nvPr/>
          </p:nvSpPr>
          <p:spPr bwMode="auto">
            <a:xfrm>
              <a:off x="3464" y="2047"/>
              <a:ext cx="40" cy="119"/>
            </a:xfrm>
            <a:custGeom>
              <a:avLst/>
              <a:gdLst>
                <a:gd name="T0" fmla="*/ 5 w 44"/>
                <a:gd name="T1" fmla="*/ 18 h 130"/>
                <a:gd name="T2" fmla="*/ 5 w 44"/>
                <a:gd name="T3" fmla="*/ 14 h 130"/>
                <a:gd name="T4" fmla="*/ 5 w 44"/>
                <a:gd name="T5" fmla="*/ 10 h 130"/>
                <a:gd name="T6" fmla="*/ 5 w 44"/>
                <a:gd name="T7" fmla="*/ 9 h 130"/>
                <a:gd name="T8" fmla="*/ 5 w 44"/>
                <a:gd name="T9" fmla="*/ 9 h 130"/>
                <a:gd name="T10" fmla="*/ 5 w 44"/>
                <a:gd name="T11" fmla="*/ 7 h 130"/>
                <a:gd name="T12" fmla="*/ 5 w 44"/>
                <a:gd name="T13" fmla="*/ 5 h 130"/>
                <a:gd name="T14" fmla="*/ 5 w 44"/>
                <a:gd name="T15" fmla="*/ 5 h 130"/>
                <a:gd name="T16" fmla="*/ 5 w 44"/>
                <a:gd name="T17" fmla="*/ 5 h 130"/>
                <a:gd name="T18" fmla="*/ 5 w 44"/>
                <a:gd name="T19" fmla="*/ 5 h 130"/>
                <a:gd name="T20" fmla="*/ 5 w 44"/>
                <a:gd name="T21" fmla="*/ 5 h 130"/>
                <a:gd name="T22" fmla="*/ 5 w 44"/>
                <a:gd name="T23" fmla="*/ 4 h 130"/>
                <a:gd name="T24" fmla="*/ 5 w 44"/>
                <a:gd name="T25" fmla="*/ 2 h 130"/>
                <a:gd name="T26" fmla="*/ 5 w 44"/>
                <a:gd name="T27" fmla="*/ 1 h 130"/>
                <a:gd name="T28" fmla="*/ 5 w 44"/>
                <a:gd name="T29" fmla="*/ 3 h 130"/>
                <a:gd name="T30" fmla="*/ 5 w 44"/>
                <a:gd name="T31" fmla="*/ 5 h 130"/>
                <a:gd name="T32" fmla="*/ 5 w 44"/>
                <a:gd name="T33" fmla="*/ 5 h 130"/>
                <a:gd name="T34" fmla="*/ 5 w 44"/>
                <a:gd name="T35" fmla="*/ 5 h 130"/>
                <a:gd name="T36" fmla="*/ 2 w 44"/>
                <a:gd name="T37" fmla="*/ 5 h 130"/>
                <a:gd name="T38" fmla="*/ 1 w 44"/>
                <a:gd name="T39" fmla="*/ 8 h 130"/>
                <a:gd name="T40" fmla="*/ 2 w 44"/>
                <a:gd name="T41" fmla="*/ 9 h 130"/>
                <a:gd name="T42" fmla="*/ 5 w 44"/>
                <a:gd name="T43" fmla="*/ 10 h 130"/>
                <a:gd name="T44" fmla="*/ 5 w 44"/>
                <a:gd name="T45" fmla="*/ 11 h 130"/>
                <a:gd name="T46" fmla="*/ 5 w 44"/>
                <a:gd name="T47" fmla="*/ 14 h 130"/>
                <a:gd name="T48" fmla="*/ 5 w 44"/>
                <a:gd name="T49" fmla="*/ 16 h 130"/>
                <a:gd name="T50" fmla="*/ 4 w 44"/>
                <a:gd name="T51" fmla="*/ 20 h 130"/>
                <a:gd name="T52" fmla="*/ 5 w 44"/>
                <a:gd name="T53" fmla="*/ 19 h 130"/>
                <a:gd name="T54" fmla="*/ 5 w 44"/>
                <a:gd name="T55" fmla="*/ 19 h 130"/>
                <a:gd name="T56" fmla="*/ 5 w 44"/>
                <a:gd name="T57" fmla="*/ 15 h 130"/>
                <a:gd name="T58" fmla="*/ 5 w 44"/>
                <a:gd name="T59" fmla="*/ 14 h 130"/>
                <a:gd name="T60" fmla="*/ 5 w 44"/>
                <a:gd name="T61" fmla="*/ 13 h 130"/>
                <a:gd name="T62" fmla="*/ 5 w 44"/>
                <a:gd name="T63" fmla="*/ 15 h 130"/>
                <a:gd name="T64" fmla="*/ 5 w 44"/>
                <a:gd name="T65" fmla="*/ 19 h 130"/>
                <a:gd name="T66" fmla="*/ 5 w 44"/>
                <a:gd name="T67" fmla="*/ 19 h 130"/>
                <a:gd name="T68" fmla="*/ 5 w 44"/>
                <a:gd name="T69" fmla="*/ 19 h 130"/>
                <a:gd name="T70" fmla="*/ 5 w 44"/>
                <a:gd name="T71" fmla="*/ 9 h 130"/>
                <a:gd name="T72" fmla="*/ 5 w 44"/>
                <a:gd name="T73" fmla="*/ 6 h 130"/>
                <a:gd name="T74" fmla="*/ 5 w 44"/>
                <a:gd name="T75" fmla="*/ 8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0">
                  <a:moveTo>
                    <a:pt x="42" y="118"/>
                  </a:moveTo>
                  <a:cubicBezTo>
                    <a:pt x="41" y="118"/>
                    <a:pt x="37" y="116"/>
                    <a:pt x="36" y="115"/>
                  </a:cubicBezTo>
                  <a:cubicBezTo>
                    <a:pt x="36" y="114"/>
                    <a:pt x="35" y="95"/>
                    <a:pt x="34" y="92"/>
                  </a:cubicBezTo>
                  <a:cubicBezTo>
                    <a:pt x="34" y="90"/>
                    <a:pt x="34" y="89"/>
                    <a:pt x="34" y="88"/>
                  </a:cubicBezTo>
                  <a:cubicBezTo>
                    <a:pt x="34" y="88"/>
                    <a:pt x="36" y="73"/>
                    <a:pt x="36" y="72"/>
                  </a:cubicBezTo>
                  <a:cubicBezTo>
                    <a:pt x="36" y="72"/>
                    <a:pt x="34" y="64"/>
                    <a:pt x="36" y="62"/>
                  </a:cubicBezTo>
                  <a:cubicBezTo>
                    <a:pt x="37" y="60"/>
                    <a:pt x="37" y="59"/>
                    <a:pt x="37" y="59"/>
                  </a:cubicBezTo>
                  <a:cubicBezTo>
                    <a:pt x="37" y="59"/>
                    <a:pt x="38" y="58"/>
                    <a:pt x="38" y="57"/>
                  </a:cubicBezTo>
                  <a:cubicBezTo>
                    <a:pt x="38" y="57"/>
                    <a:pt x="38" y="57"/>
                    <a:pt x="39" y="56"/>
                  </a:cubicBezTo>
                  <a:cubicBezTo>
                    <a:pt x="39" y="56"/>
                    <a:pt x="38" y="55"/>
                    <a:pt x="38" y="55"/>
                  </a:cubicBezTo>
                  <a:cubicBezTo>
                    <a:pt x="38" y="55"/>
                    <a:pt x="38" y="53"/>
                    <a:pt x="38" y="53"/>
                  </a:cubicBezTo>
                  <a:cubicBezTo>
                    <a:pt x="38" y="53"/>
                    <a:pt x="39" y="48"/>
                    <a:pt x="38" y="46"/>
                  </a:cubicBezTo>
                  <a:cubicBezTo>
                    <a:pt x="38" y="44"/>
                    <a:pt x="39" y="46"/>
                    <a:pt x="38" y="42"/>
                  </a:cubicBezTo>
                  <a:cubicBezTo>
                    <a:pt x="37" y="38"/>
                    <a:pt x="37" y="28"/>
                    <a:pt x="34" y="26"/>
                  </a:cubicBezTo>
                  <a:cubicBezTo>
                    <a:pt x="34" y="26"/>
                    <a:pt x="34" y="25"/>
                    <a:pt x="33" y="25"/>
                  </a:cubicBezTo>
                  <a:cubicBezTo>
                    <a:pt x="32" y="25"/>
                    <a:pt x="31" y="24"/>
                    <a:pt x="31" y="24"/>
                  </a:cubicBezTo>
                  <a:cubicBezTo>
                    <a:pt x="31" y="24"/>
                    <a:pt x="29" y="23"/>
                    <a:pt x="29" y="23"/>
                  </a:cubicBezTo>
                  <a:cubicBezTo>
                    <a:pt x="28" y="23"/>
                    <a:pt x="26" y="21"/>
                    <a:pt x="26" y="20"/>
                  </a:cubicBezTo>
                  <a:cubicBezTo>
                    <a:pt x="26" y="20"/>
                    <a:pt x="26" y="20"/>
                    <a:pt x="25" y="19"/>
                  </a:cubicBezTo>
                  <a:cubicBezTo>
                    <a:pt x="25" y="19"/>
                    <a:pt x="25" y="15"/>
                    <a:pt x="26" y="15"/>
                  </a:cubicBezTo>
                  <a:cubicBezTo>
                    <a:pt x="27" y="14"/>
                    <a:pt x="28" y="11"/>
                    <a:pt x="28" y="11"/>
                  </a:cubicBezTo>
                  <a:cubicBezTo>
                    <a:pt x="27" y="11"/>
                    <a:pt x="28" y="9"/>
                    <a:pt x="28" y="9"/>
                  </a:cubicBezTo>
                  <a:cubicBezTo>
                    <a:pt x="28" y="9"/>
                    <a:pt x="29" y="8"/>
                    <a:pt x="29" y="7"/>
                  </a:cubicBezTo>
                  <a:cubicBezTo>
                    <a:pt x="29" y="6"/>
                    <a:pt x="29" y="5"/>
                    <a:pt x="28" y="4"/>
                  </a:cubicBezTo>
                  <a:cubicBezTo>
                    <a:pt x="28" y="4"/>
                    <a:pt x="28" y="3"/>
                    <a:pt x="27" y="3"/>
                  </a:cubicBezTo>
                  <a:cubicBezTo>
                    <a:pt x="27" y="3"/>
                    <a:pt x="27" y="1"/>
                    <a:pt x="26" y="2"/>
                  </a:cubicBezTo>
                  <a:cubicBezTo>
                    <a:pt x="24" y="2"/>
                    <a:pt x="25" y="0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21" y="1"/>
                    <a:pt x="18" y="2"/>
                    <a:pt x="18" y="2"/>
                  </a:cubicBezTo>
                  <a:cubicBezTo>
                    <a:pt x="18" y="2"/>
                    <a:pt x="17" y="2"/>
                    <a:pt x="17" y="3"/>
                  </a:cubicBezTo>
                  <a:cubicBezTo>
                    <a:pt x="17" y="3"/>
                    <a:pt x="16" y="5"/>
                    <a:pt x="16" y="7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2"/>
                    <a:pt x="16" y="13"/>
                  </a:cubicBezTo>
                  <a:cubicBezTo>
                    <a:pt x="17" y="13"/>
                    <a:pt x="17" y="14"/>
                    <a:pt x="17" y="14"/>
                  </a:cubicBezTo>
                  <a:cubicBezTo>
                    <a:pt x="17" y="15"/>
                    <a:pt x="17" y="17"/>
                    <a:pt x="17" y="18"/>
                  </a:cubicBezTo>
                  <a:cubicBezTo>
                    <a:pt x="17" y="19"/>
                    <a:pt x="16" y="17"/>
                    <a:pt x="14" y="21"/>
                  </a:cubicBezTo>
                  <a:cubicBezTo>
                    <a:pt x="14" y="21"/>
                    <a:pt x="12" y="23"/>
                    <a:pt x="9" y="24"/>
                  </a:cubicBezTo>
                  <a:cubicBezTo>
                    <a:pt x="6" y="25"/>
                    <a:pt x="3" y="29"/>
                    <a:pt x="2" y="35"/>
                  </a:cubicBezTo>
                  <a:cubicBezTo>
                    <a:pt x="2" y="36"/>
                    <a:pt x="1" y="37"/>
                    <a:pt x="1" y="44"/>
                  </a:cubicBezTo>
                  <a:cubicBezTo>
                    <a:pt x="0" y="51"/>
                    <a:pt x="1" y="52"/>
                    <a:pt x="1" y="52"/>
                  </a:cubicBezTo>
                  <a:cubicBezTo>
                    <a:pt x="1" y="52"/>
                    <a:pt x="2" y="54"/>
                    <a:pt x="1" y="55"/>
                  </a:cubicBezTo>
                  <a:cubicBezTo>
                    <a:pt x="1" y="55"/>
                    <a:pt x="2" y="56"/>
                    <a:pt x="2" y="56"/>
                  </a:cubicBezTo>
                  <a:cubicBezTo>
                    <a:pt x="3" y="56"/>
                    <a:pt x="2" y="58"/>
                    <a:pt x="2" y="59"/>
                  </a:cubicBezTo>
                  <a:cubicBezTo>
                    <a:pt x="3" y="60"/>
                    <a:pt x="5" y="61"/>
                    <a:pt x="5" y="61"/>
                  </a:cubicBezTo>
                  <a:cubicBezTo>
                    <a:pt x="6" y="61"/>
                    <a:pt x="5" y="63"/>
                    <a:pt x="7" y="63"/>
                  </a:cubicBezTo>
                  <a:cubicBezTo>
                    <a:pt x="7" y="63"/>
                    <a:pt x="8" y="65"/>
                    <a:pt x="8" y="66"/>
                  </a:cubicBezTo>
                  <a:cubicBezTo>
                    <a:pt x="8" y="66"/>
                    <a:pt x="7" y="71"/>
                    <a:pt x="8" y="73"/>
                  </a:cubicBezTo>
                  <a:cubicBezTo>
                    <a:pt x="8" y="74"/>
                    <a:pt x="5" y="76"/>
                    <a:pt x="8" y="89"/>
                  </a:cubicBezTo>
                  <a:cubicBezTo>
                    <a:pt x="8" y="90"/>
                    <a:pt x="7" y="93"/>
                    <a:pt x="7" y="95"/>
                  </a:cubicBezTo>
                  <a:cubicBezTo>
                    <a:pt x="6" y="96"/>
                    <a:pt x="7" y="98"/>
                    <a:pt x="7" y="100"/>
                  </a:cubicBezTo>
                  <a:cubicBezTo>
                    <a:pt x="7" y="102"/>
                    <a:pt x="6" y="97"/>
                    <a:pt x="5" y="120"/>
                  </a:cubicBezTo>
                  <a:cubicBezTo>
                    <a:pt x="5" y="120"/>
                    <a:pt x="6" y="123"/>
                    <a:pt x="4" y="126"/>
                  </a:cubicBezTo>
                  <a:cubicBezTo>
                    <a:pt x="1" y="130"/>
                    <a:pt x="8" y="129"/>
                    <a:pt x="10" y="127"/>
                  </a:cubicBezTo>
                  <a:cubicBezTo>
                    <a:pt x="11" y="127"/>
                    <a:pt x="11" y="124"/>
                    <a:pt x="11" y="123"/>
                  </a:cubicBezTo>
                  <a:cubicBezTo>
                    <a:pt x="11" y="123"/>
                    <a:pt x="11" y="123"/>
                    <a:pt x="12" y="123"/>
                  </a:cubicBezTo>
                  <a:cubicBezTo>
                    <a:pt x="14" y="122"/>
                    <a:pt x="13" y="120"/>
                    <a:pt x="13" y="120"/>
                  </a:cubicBezTo>
                  <a:cubicBezTo>
                    <a:pt x="14" y="118"/>
                    <a:pt x="15" y="114"/>
                    <a:pt x="15" y="104"/>
                  </a:cubicBezTo>
                  <a:cubicBezTo>
                    <a:pt x="15" y="100"/>
                    <a:pt x="16" y="100"/>
                    <a:pt x="15" y="95"/>
                  </a:cubicBezTo>
                  <a:cubicBezTo>
                    <a:pt x="15" y="95"/>
                    <a:pt x="16" y="94"/>
                    <a:pt x="16" y="94"/>
                  </a:cubicBezTo>
                  <a:cubicBezTo>
                    <a:pt x="17" y="92"/>
                    <a:pt x="18" y="91"/>
                    <a:pt x="18" y="89"/>
                  </a:cubicBezTo>
                  <a:cubicBezTo>
                    <a:pt x="18" y="87"/>
                    <a:pt x="19" y="83"/>
                    <a:pt x="20" y="80"/>
                  </a:cubicBezTo>
                  <a:cubicBezTo>
                    <a:pt x="20" y="78"/>
                    <a:pt x="22" y="75"/>
                    <a:pt x="22" y="75"/>
                  </a:cubicBezTo>
                  <a:cubicBezTo>
                    <a:pt x="22" y="75"/>
                    <a:pt x="23" y="78"/>
                    <a:pt x="24" y="82"/>
                  </a:cubicBezTo>
                  <a:cubicBezTo>
                    <a:pt x="24" y="85"/>
                    <a:pt x="24" y="90"/>
                    <a:pt x="25" y="90"/>
                  </a:cubicBezTo>
                  <a:cubicBezTo>
                    <a:pt x="26" y="90"/>
                    <a:pt x="23" y="92"/>
                    <a:pt x="27" y="109"/>
                  </a:cubicBezTo>
                  <a:cubicBezTo>
                    <a:pt x="27" y="111"/>
                    <a:pt x="26" y="116"/>
                    <a:pt x="26" y="117"/>
                  </a:cubicBezTo>
                  <a:cubicBezTo>
                    <a:pt x="26" y="118"/>
                    <a:pt x="31" y="119"/>
                    <a:pt x="31" y="118"/>
                  </a:cubicBezTo>
                  <a:cubicBezTo>
                    <a:pt x="31" y="118"/>
                    <a:pt x="34" y="119"/>
                    <a:pt x="35" y="120"/>
                  </a:cubicBezTo>
                  <a:cubicBezTo>
                    <a:pt x="35" y="121"/>
                    <a:pt x="42" y="121"/>
                    <a:pt x="43" y="120"/>
                  </a:cubicBezTo>
                  <a:cubicBezTo>
                    <a:pt x="44" y="118"/>
                    <a:pt x="44" y="119"/>
                    <a:pt x="42" y="118"/>
                  </a:cubicBezTo>
                  <a:close/>
                  <a:moveTo>
                    <a:pt x="10" y="51"/>
                  </a:moveTo>
                  <a:cubicBezTo>
                    <a:pt x="9" y="52"/>
                    <a:pt x="9" y="55"/>
                    <a:pt x="9" y="55"/>
                  </a:cubicBezTo>
                  <a:cubicBezTo>
                    <a:pt x="9" y="55"/>
                    <a:pt x="9" y="57"/>
                    <a:pt x="8" y="54"/>
                  </a:cubicBezTo>
                  <a:cubicBezTo>
                    <a:pt x="7" y="50"/>
                    <a:pt x="8" y="42"/>
                    <a:pt x="8" y="42"/>
                  </a:cubicBezTo>
                  <a:cubicBezTo>
                    <a:pt x="9" y="42"/>
                    <a:pt x="10" y="47"/>
                    <a:pt x="10" y="47"/>
                  </a:cubicBezTo>
                  <a:cubicBezTo>
                    <a:pt x="10" y="47"/>
                    <a:pt x="11" y="50"/>
                    <a:pt x="10" y="5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1" name="Freeform 365"/>
            <p:cNvSpPr>
              <a:spLocks noEditPoints="1"/>
            </p:cNvSpPr>
            <p:nvPr/>
          </p:nvSpPr>
          <p:spPr bwMode="auto">
            <a:xfrm>
              <a:off x="3441" y="1987"/>
              <a:ext cx="75" cy="118"/>
            </a:xfrm>
            <a:custGeom>
              <a:avLst/>
              <a:gdLst>
                <a:gd name="T0" fmla="*/ 11 w 82"/>
                <a:gd name="T1" fmla="*/ 10 h 129"/>
                <a:gd name="T2" fmla="*/ 10 w 82"/>
                <a:gd name="T3" fmla="*/ 10 h 129"/>
                <a:gd name="T4" fmla="*/ 9 w 82"/>
                <a:gd name="T5" fmla="*/ 9 h 129"/>
                <a:gd name="T6" fmla="*/ 5 w 82"/>
                <a:gd name="T7" fmla="*/ 5 h 129"/>
                <a:gd name="T8" fmla="*/ 5 w 82"/>
                <a:gd name="T9" fmla="*/ 5 h 129"/>
                <a:gd name="T10" fmla="*/ 5 w 82"/>
                <a:gd name="T11" fmla="*/ 5 h 129"/>
                <a:gd name="T12" fmla="*/ 5 w 82"/>
                <a:gd name="T13" fmla="*/ 5 h 129"/>
                <a:gd name="T14" fmla="*/ 5 w 82"/>
                <a:gd name="T15" fmla="*/ 5 h 129"/>
                <a:gd name="T16" fmla="*/ 5 w 82"/>
                <a:gd name="T17" fmla="*/ 1 h 129"/>
                <a:gd name="T18" fmla="*/ 5 w 82"/>
                <a:gd name="T19" fmla="*/ 5 h 129"/>
                <a:gd name="T20" fmla="*/ 5 w 82"/>
                <a:gd name="T21" fmla="*/ 5 h 129"/>
                <a:gd name="T22" fmla="*/ 5 w 82"/>
                <a:gd name="T23" fmla="*/ 8 h 129"/>
                <a:gd name="T24" fmla="*/ 5 w 82"/>
                <a:gd name="T25" fmla="*/ 13 h 129"/>
                <a:gd name="T26" fmla="*/ 5 w 82"/>
                <a:gd name="T27" fmla="*/ 15 h 129"/>
                <a:gd name="T28" fmla="*/ 5 w 82"/>
                <a:gd name="T29" fmla="*/ 18 h 129"/>
                <a:gd name="T30" fmla="*/ 4 w 82"/>
                <a:gd name="T31" fmla="*/ 20 h 129"/>
                <a:gd name="T32" fmla="*/ 5 w 82"/>
                <a:gd name="T33" fmla="*/ 19 h 129"/>
                <a:gd name="T34" fmla="*/ 5 w 82"/>
                <a:gd name="T35" fmla="*/ 20 h 129"/>
                <a:gd name="T36" fmla="*/ 5 w 82"/>
                <a:gd name="T37" fmla="*/ 19 h 129"/>
                <a:gd name="T38" fmla="*/ 5 w 82"/>
                <a:gd name="T39" fmla="*/ 17 h 129"/>
                <a:gd name="T40" fmla="*/ 5 w 82"/>
                <a:gd name="T41" fmla="*/ 14 h 129"/>
                <a:gd name="T42" fmla="*/ 5 w 82"/>
                <a:gd name="T43" fmla="*/ 15 h 129"/>
                <a:gd name="T44" fmla="*/ 7 w 82"/>
                <a:gd name="T45" fmla="*/ 18 h 129"/>
                <a:gd name="T46" fmla="*/ 7 w 82"/>
                <a:gd name="T47" fmla="*/ 20 h 129"/>
                <a:gd name="T48" fmla="*/ 7 w 82"/>
                <a:gd name="T49" fmla="*/ 19 h 129"/>
                <a:gd name="T50" fmla="*/ 9 w 82"/>
                <a:gd name="T51" fmla="*/ 20 h 129"/>
                <a:gd name="T52" fmla="*/ 9 w 82"/>
                <a:gd name="T53" fmla="*/ 19 h 129"/>
                <a:gd name="T54" fmla="*/ 7 w 82"/>
                <a:gd name="T55" fmla="*/ 15 h 129"/>
                <a:gd name="T56" fmla="*/ 5 w 82"/>
                <a:gd name="T57" fmla="*/ 11 h 129"/>
                <a:gd name="T58" fmla="*/ 5 w 82"/>
                <a:gd name="T59" fmla="*/ 10 h 129"/>
                <a:gd name="T60" fmla="*/ 8 w 82"/>
                <a:gd name="T61" fmla="*/ 10 h 129"/>
                <a:gd name="T62" fmla="*/ 9 w 82"/>
                <a:gd name="T63" fmla="*/ 11 h 129"/>
                <a:gd name="T64" fmla="*/ 9 w 82"/>
                <a:gd name="T65" fmla="*/ 12 h 129"/>
                <a:gd name="T66" fmla="*/ 13 w 82"/>
                <a:gd name="T67" fmla="*/ 12 h 129"/>
                <a:gd name="T68" fmla="*/ 5 w 82"/>
                <a:gd name="T69" fmla="*/ 5 h 129"/>
                <a:gd name="T70" fmla="*/ 5 w 82"/>
                <a:gd name="T71" fmla="*/ 5 h 129"/>
                <a:gd name="T72" fmla="*/ 10 w 82"/>
                <a:gd name="T73" fmla="*/ 12 h 129"/>
                <a:gd name="T74" fmla="*/ 10 w 82"/>
                <a:gd name="T75" fmla="*/ 11 h 129"/>
                <a:gd name="T76" fmla="*/ 10 w 82"/>
                <a:gd name="T77" fmla="*/ 12 h 12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2" h="129">
                  <a:moveTo>
                    <a:pt x="71" y="60"/>
                  </a:moveTo>
                  <a:cubicBezTo>
                    <a:pt x="71" y="60"/>
                    <a:pt x="68" y="62"/>
                    <a:pt x="68" y="62"/>
                  </a:cubicBezTo>
                  <a:cubicBezTo>
                    <a:pt x="67" y="63"/>
                    <a:pt x="65" y="62"/>
                    <a:pt x="65" y="62"/>
                  </a:cubicBezTo>
                  <a:cubicBezTo>
                    <a:pt x="64" y="62"/>
                    <a:pt x="64" y="62"/>
                    <a:pt x="63" y="62"/>
                  </a:cubicBezTo>
                  <a:cubicBezTo>
                    <a:pt x="63" y="62"/>
                    <a:pt x="57" y="59"/>
                    <a:pt x="57" y="58"/>
                  </a:cubicBezTo>
                  <a:cubicBezTo>
                    <a:pt x="56" y="58"/>
                    <a:pt x="56" y="57"/>
                    <a:pt x="54" y="55"/>
                  </a:cubicBezTo>
                  <a:cubicBezTo>
                    <a:pt x="51" y="54"/>
                    <a:pt x="42" y="43"/>
                    <a:pt x="42" y="42"/>
                  </a:cubicBezTo>
                  <a:cubicBezTo>
                    <a:pt x="39" y="37"/>
                    <a:pt x="38" y="35"/>
                    <a:pt x="38" y="33"/>
                  </a:cubicBezTo>
                  <a:cubicBezTo>
                    <a:pt x="36" y="30"/>
                    <a:pt x="36" y="30"/>
                    <a:pt x="33" y="23"/>
                  </a:cubicBezTo>
                  <a:cubicBezTo>
                    <a:pt x="30" y="17"/>
                    <a:pt x="33" y="17"/>
                    <a:pt x="33" y="17"/>
                  </a:cubicBezTo>
                  <a:cubicBezTo>
                    <a:pt x="33" y="17"/>
                    <a:pt x="35" y="17"/>
                    <a:pt x="36" y="17"/>
                  </a:cubicBezTo>
                  <a:cubicBezTo>
                    <a:pt x="37" y="16"/>
                    <a:pt x="36" y="15"/>
                    <a:pt x="37" y="15"/>
                  </a:cubicBezTo>
                  <a:cubicBezTo>
                    <a:pt x="37" y="15"/>
                    <a:pt x="37" y="14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7" y="13"/>
                    <a:pt x="39" y="12"/>
                    <a:pt x="38" y="11"/>
                  </a:cubicBezTo>
                  <a:cubicBezTo>
                    <a:pt x="38" y="11"/>
                    <a:pt x="38" y="11"/>
                    <a:pt x="37" y="9"/>
                  </a:cubicBezTo>
                  <a:cubicBezTo>
                    <a:pt x="37" y="9"/>
                    <a:pt x="37" y="5"/>
                    <a:pt x="36" y="4"/>
                  </a:cubicBezTo>
                  <a:cubicBezTo>
                    <a:pt x="35" y="1"/>
                    <a:pt x="30" y="0"/>
                    <a:pt x="27" y="1"/>
                  </a:cubicBezTo>
                  <a:cubicBezTo>
                    <a:pt x="26" y="1"/>
                    <a:pt x="26" y="1"/>
                    <a:pt x="25" y="2"/>
                  </a:cubicBezTo>
                  <a:cubicBezTo>
                    <a:pt x="24" y="3"/>
                    <a:pt x="20" y="6"/>
                    <a:pt x="22" y="12"/>
                  </a:cubicBezTo>
                  <a:cubicBezTo>
                    <a:pt x="22" y="12"/>
                    <a:pt x="21" y="14"/>
                    <a:pt x="21" y="16"/>
                  </a:cubicBezTo>
                  <a:cubicBezTo>
                    <a:pt x="21" y="19"/>
                    <a:pt x="19" y="16"/>
                    <a:pt x="19" y="25"/>
                  </a:cubicBezTo>
                  <a:cubicBezTo>
                    <a:pt x="19" y="26"/>
                    <a:pt x="11" y="35"/>
                    <a:pt x="11" y="39"/>
                  </a:cubicBezTo>
                  <a:cubicBezTo>
                    <a:pt x="11" y="44"/>
                    <a:pt x="15" y="49"/>
                    <a:pt x="15" y="49"/>
                  </a:cubicBezTo>
                  <a:cubicBezTo>
                    <a:pt x="15" y="49"/>
                    <a:pt x="16" y="54"/>
                    <a:pt x="13" y="59"/>
                  </a:cubicBezTo>
                  <a:cubicBezTo>
                    <a:pt x="12" y="62"/>
                    <a:pt x="13" y="71"/>
                    <a:pt x="15" y="77"/>
                  </a:cubicBezTo>
                  <a:cubicBezTo>
                    <a:pt x="16" y="79"/>
                    <a:pt x="14" y="82"/>
                    <a:pt x="14" y="84"/>
                  </a:cubicBezTo>
                  <a:cubicBezTo>
                    <a:pt x="14" y="90"/>
                    <a:pt x="11" y="92"/>
                    <a:pt x="9" y="96"/>
                  </a:cubicBezTo>
                  <a:cubicBezTo>
                    <a:pt x="7" y="99"/>
                    <a:pt x="7" y="106"/>
                    <a:pt x="7" y="108"/>
                  </a:cubicBezTo>
                  <a:cubicBezTo>
                    <a:pt x="6" y="111"/>
                    <a:pt x="6" y="115"/>
                    <a:pt x="6" y="116"/>
                  </a:cubicBezTo>
                  <a:cubicBezTo>
                    <a:pt x="6" y="116"/>
                    <a:pt x="0" y="121"/>
                    <a:pt x="4" y="125"/>
                  </a:cubicBezTo>
                  <a:cubicBezTo>
                    <a:pt x="4" y="128"/>
                    <a:pt x="4" y="128"/>
                    <a:pt x="4" y="128"/>
                  </a:cubicBezTo>
                  <a:cubicBezTo>
                    <a:pt x="4" y="128"/>
                    <a:pt x="5" y="129"/>
                    <a:pt x="5" y="128"/>
                  </a:cubicBezTo>
                  <a:cubicBezTo>
                    <a:pt x="5" y="128"/>
                    <a:pt x="5" y="125"/>
                    <a:pt x="5" y="125"/>
                  </a:cubicBezTo>
                  <a:cubicBezTo>
                    <a:pt x="5" y="125"/>
                    <a:pt x="7" y="125"/>
                    <a:pt x="9" y="126"/>
                  </a:cubicBezTo>
                  <a:cubicBezTo>
                    <a:pt x="10" y="127"/>
                    <a:pt x="10" y="128"/>
                    <a:pt x="11" y="128"/>
                  </a:cubicBezTo>
                  <a:cubicBezTo>
                    <a:pt x="13" y="129"/>
                    <a:pt x="22" y="126"/>
                    <a:pt x="20" y="126"/>
                  </a:cubicBezTo>
                  <a:cubicBezTo>
                    <a:pt x="19" y="125"/>
                    <a:pt x="17" y="126"/>
                    <a:pt x="15" y="125"/>
                  </a:cubicBezTo>
                  <a:cubicBezTo>
                    <a:pt x="13" y="124"/>
                    <a:pt x="12" y="122"/>
                    <a:pt x="11" y="121"/>
                  </a:cubicBezTo>
                  <a:cubicBezTo>
                    <a:pt x="10" y="121"/>
                    <a:pt x="9" y="114"/>
                    <a:pt x="11" y="109"/>
                  </a:cubicBezTo>
                  <a:cubicBezTo>
                    <a:pt x="15" y="103"/>
                    <a:pt x="15" y="98"/>
                    <a:pt x="16" y="96"/>
                  </a:cubicBezTo>
                  <a:cubicBezTo>
                    <a:pt x="17" y="94"/>
                    <a:pt x="19" y="93"/>
                    <a:pt x="21" y="87"/>
                  </a:cubicBezTo>
                  <a:cubicBezTo>
                    <a:pt x="21" y="87"/>
                    <a:pt x="33" y="87"/>
                    <a:pt x="34" y="87"/>
                  </a:cubicBezTo>
                  <a:cubicBezTo>
                    <a:pt x="34" y="87"/>
                    <a:pt x="38" y="92"/>
                    <a:pt x="39" y="94"/>
                  </a:cubicBezTo>
                  <a:cubicBezTo>
                    <a:pt x="39" y="97"/>
                    <a:pt x="39" y="103"/>
                    <a:pt x="42" y="107"/>
                  </a:cubicBezTo>
                  <a:cubicBezTo>
                    <a:pt x="44" y="110"/>
                    <a:pt x="46" y="117"/>
                    <a:pt x="46" y="117"/>
                  </a:cubicBezTo>
                  <a:cubicBezTo>
                    <a:pt x="46" y="118"/>
                    <a:pt x="42" y="121"/>
                    <a:pt x="46" y="124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51" y="125"/>
                    <a:pt x="52" y="126"/>
                  </a:cubicBezTo>
                  <a:cubicBezTo>
                    <a:pt x="53" y="127"/>
                    <a:pt x="53" y="128"/>
                    <a:pt x="55" y="128"/>
                  </a:cubicBezTo>
                  <a:cubicBezTo>
                    <a:pt x="56" y="128"/>
                    <a:pt x="64" y="127"/>
                    <a:pt x="64" y="126"/>
                  </a:cubicBezTo>
                  <a:cubicBezTo>
                    <a:pt x="64" y="124"/>
                    <a:pt x="58" y="126"/>
                    <a:pt x="57" y="124"/>
                  </a:cubicBezTo>
                  <a:cubicBezTo>
                    <a:pt x="55" y="122"/>
                    <a:pt x="52" y="119"/>
                    <a:pt x="52" y="118"/>
                  </a:cubicBezTo>
                  <a:cubicBezTo>
                    <a:pt x="51" y="113"/>
                    <a:pt x="46" y="99"/>
                    <a:pt x="45" y="96"/>
                  </a:cubicBezTo>
                  <a:cubicBezTo>
                    <a:pt x="44" y="95"/>
                    <a:pt x="46" y="91"/>
                    <a:pt x="43" y="88"/>
                  </a:cubicBezTo>
                  <a:cubicBezTo>
                    <a:pt x="42" y="86"/>
                    <a:pt x="34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3" y="65"/>
                    <a:pt x="35" y="66"/>
                    <a:pt x="35" y="63"/>
                  </a:cubicBezTo>
                  <a:cubicBezTo>
                    <a:pt x="35" y="60"/>
                    <a:pt x="36" y="46"/>
                    <a:pt x="36" y="46"/>
                  </a:cubicBezTo>
                  <a:cubicBezTo>
                    <a:pt x="36" y="46"/>
                    <a:pt x="49" y="56"/>
                    <a:pt x="51" y="60"/>
                  </a:cubicBezTo>
                  <a:cubicBezTo>
                    <a:pt x="51" y="61"/>
                    <a:pt x="52" y="59"/>
                    <a:pt x="52" y="59"/>
                  </a:cubicBezTo>
                  <a:cubicBezTo>
                    <a:pt x="52" y="59"/>
                    <a:pt x="57" y="63"/>
                    <a:pt x="58" y="65"/>
                  </a:cubicBezTo>
                  <a:cubicBezTo>
                    <a:pt x="58" y="67"/>
                    <a:pt x="57" y="68"/>
                    <a:pt x="58" y="71"/>
                  </a:cubicBezTo>
                  <a:cubicBezTo>
                    <a:pt x="58" y="71"/>
                    <a:pt x="54" y="73"/>
                    <a:pt x="55" y="73"/>
                  </a:cubicBezTo>
                  <a:cubicBezTo>
                    <a:pt x="55" y="73"/>
                    <a:pt x="65" y="88"/>
                    <a:pt x="66" y="88"/>
                  </a:cubicBezTo>
                  <a:cubicBezTo>
                    <a:pt x="67" y="88"/>
                    <a:pt x="81" y="75"/>
                    <a:pt x="82" y="74"/>
                  </a:cubicBezTo>
                  <a:cubicBezTo>
                    <a:pt x="82" y="73"/>
                    <a:pt x="72" y="61"/>
                    <a:pt x="71" y="60"/>
                  </a:cubicBezTo>
                  <a:close/>
                  <a:moveTo>
                    <a:pt x="25" y="18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4"/>
                    <a:pt x="27" y="13"/>
                  </a:cubicBezTo>
                  <a:cubicBezTo>
                    <a:pt x="27" y="13"/>
                    <a:pt x="27" y="16"/>
                    <a:pt x="25" y="18"/>
                  </a:cubicBezTo>
                  <a:close/>
                  <a:moveTo>
                    <a:pt x="59" y="70"/>
                  </a:moveTo>
                  <a:cubicBezTo>
                    <a:pt x="59" y="70"/>
                    <a:pt x="58" y="68"/>
                    <a:pt x="59" y="67"/>
                  </a:cubicBezTo>
                  <a:cubicBezTo>
                    <a:pt x="60" y="66"/>
                    <a:pt x="62" y="65"/>
                    <a:pt x="63" y="64"/>
                  </a:cubicBezTo>
                  <a:cubicBezTo>
                    <a:pt x="64" y="63"/>
                    <a:pt x="67" y="63"/>
                    <a:pt x="67" y="63"/>
                  </a:cubicBezTo>
                  <a:cubicBezTo>
                    <a:pt x="67" y="64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2" name="Freeform 366"/>
            <p:cNvSpPr>
              <a:spLocks/>
            </p:cNvSpPr>
            <p:nvPr/>
          </p:nvSpPr>
          <p:spPr bwMode="auto">
            <a:xfrm>
              <a:off x="3470" y="1841"/>
              <a:ext cx="62" cy="131"/>
            </a:xfrm>
            <a:custGeom>
              <a:avLst/>
              <a:gdLst>
                <a:gd name="T0" fmla="*/ 6 w 67"/>
                <a:gd name="T1" fmla="*/ 5 h 143"/>
                <a:gd name="T2" fmla="*/ 7 w 67"/>
                <a:gd name="T3" fmla="*/ 5 h 143"/>
                <a:gd name="T4" fmla="*/ 7 w 67"/>
                <a:gd name="T5" fmla="*/ 5 h 143"/>
                <a:gd name="T6" fmla="*/ 7 w 67"/>
                <a:gd name="T7" fmla="*/ 5 h 143"/>
                <a:gd name="T8" fmla="*/ 6 w 67"/>
                <a:gd name="T9" fmla="*/ 1 h 143"/>
                <a:gd name="T10" fmla="*/ 6 w 67"/>
                <a:gd name="T11" fmla="*/ 5 h 143"/>
                <a:gd name="T12" fmla="*/ 6 w 67"/>
                <a:gd name="T13" fmla="*/ 5 h 143"/>
                <a:gd name="T14" fmla="*/ 6 w 67"/>
                <a:gd name="T15" fmla="*/ 5 h 143"/>
                <a:gd name="T16" fmla="*/ 6 w 67"/>
                <a:gd name="T17" fmla="*/ 9 h 143"/>
                <a:gd name="T18" fmla="*/ 6 w 67"/>
                <a:gd name="T19" fmla="*/ 11 h 143"/>
                <a:gd name="T20" fmla="*/ 6 w 67"/>
                <a:gd name="T21" fmla="*/ 13 h 143"/>
                <a:gd name="T22" fmla="*/ 6 w 67"/>
                <a:gd name="T23" fmla="*/ 15 h 143"/>
                <a:gd name="T24" fmla="*/ 6 w 67"/>
                <a:gd name="T25" fmla="*/ 15 h 143"/>
                <a:gd name="T26" fmla="*/ 6 w 67"/>
                <a:gd name="T27" fmla="*/ 17 h 143"/>
                <a:gd name="T28" fmla="*/ 2 w 67"/>
                <a:gd name="T29" fmla="*/ 21 h 143"/>
                <a:gd name="T30" fmla="*/ 5 w 67"/>
                <a:gd name="T31" fmla="*/ 22 h 143"/>
                <a:gd name="T32" fmla="*/ 6 w 67"/>
                <a:gd name="T33" fmla="*/ 23 h 143"/>
                <a:gd name="T34" fmla="*/ 6 w 67"/>
                <a:gd name="T35" fmla="*/ 21 h 143"/>
                <a:gd name="T36" fmla="*/ 6 w 67"/>
                <a:gd name="T37" fmla="*/ 19 h 143"/>
                <a:gd name="T38" fmla="*/ 6 w 67"/>
                <a:gd name="T39" fmla="*/ 16 h 143"/>
                <a:gd name="T40" fmla="*/ 6 w 67"/>
                <a:gd name="T41" fmla="*/ 19 h 143"/>
                <a:gd name="T42" fmla="*/ 9 w 67"/>
                <a:gd name="T43" fmla="*/ 22 h 143"/>
                <a:gd name="T44" fmla="*/ 11 w 67"/>
                <a:gd name="T45" fmla="*/ 23 h 143"/>
                <a:gd name="T46" fmla="*/ 12 w 67"/>
                <a:gd name="T47" fmla="*/ 21 h 143"/>
                <a:gd name="T48" fmla="*/ 11 w 67"/>
                <a:gd name="T49" fmla="*/ 21 h 143"/>
                <a:gd name="T50" fmla="*/ 8 w 67"/>
                <a:gd name="T51" fmla="*/ 16 h 143"/>
                <a:gd name="T52" fmla="*/ 9 w 67"/>
                <a:gd name="T53" fmla="*/ 13 h 143"/>
                <a:gd name="T54" fmla="*/ 10 w 67"/>
                <a:gd name="T55" fmla="*/ 12 h 143"/>
                <a:gd name="T56" fmla="*/ 12 w 67"/>
                <a:gd name="T57" fmla="*/ 12 h 143"/>
                <a:gd name="T58" fmla="*/ 10 w 67"/>
                <a:gd name="T59" fmla="*/ 11 h 143"/>
                <a:gd name="T60" fmla="*/ 8 w 67"/>
                <a:gd name="T61" fmla="*/ 9 h 143"/>
                <a:gd name="T62" fmla="*/ 7 w 67"/>
                <a:gd name="T63" fmla="*/ 5 h 14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67" h="143">
                  <a:moveTo>
                    <a:pt x="39" y="28"/>
                  </a:moveTo>
                  <a:cubicBezTo>
                    <a:pt x="37" y="27"/>
                    <a:pt x="37" y="25"/>
                    <a:pt x="36" y="23"/>
                  </a:cubicBezTo>
                  <a:cubicBezTo>
                    <a:pt x="36" y="23"/>
                    <a:pt x="39" y="19"/>
                    <a:pt x="39" y="18"/>
                  </a:cubicBezTo>
                  <a:cubicBezTo>
                    <a:pt x="39" y="17"/>
                    <a:pt x="39" y="16"/>
                    <a:pt x="39" y="16"/>
                  </a:cubicBezTo>
                  <a:cubicBezTo>
                    <a:pt x="39" y="15"/>
                    <a:pt x="39" y="13"/>
                    <a:pt x="39" y="13"/>
                  </a:cubicBezTo>
                  <a:cubicBezTo>
                    <a:pt x="39" y="13"/>
                    <a:pt x="39" y="11"/>
                    <a:pt x="39" y="11"/>
                  </a:cubicBezTo>
                  <a:cubicBezTo>
                    <a:pt x="38" y="10"/>
                    <a:pt x="39" y="7"/>
                    <a:pt x="39" y="7"/>
                  </a:cubicBezTo>
                  <a:cubicBezTo>
                    <a:pt x="39" y="6"/>
                    <a:pt x="39" y="6"/>
                    <a:pt x="39" y="5"/>
                  </a:cubicBezTo>
                  <a:cubicBezTo>
                    <a:pt x="38" y="5"/>
                    <a:pt x="34" y="1"/>
                    <a:pt x="32" y="1"/>
                  </a:cubicBezTo>
                  <a:cubicBezTo>
                    <a:pt x="30" y="2"/>
                    <a:pt x="28" y="0"/>
                    <a:pt x="26" y="1"/>
                  </a:cubicBezTo>
                  <a:cubicBezTo>
                    <a:pt x="24" y="2"/>
                    <a:pt x="21" y="8"/>
                    <a:pt x="21" y="9"/>
                  </a:cubicBezTo>
                  <a:cubicBezTo>
                    <a:pt x="21" y="10"/>
                    <a:pt x="21" y="12"/>
                    <a:pt x="22" y="13"/>
                  </a:cubicBezTo>
                  <a:cubicBezTo>
                    <a:pt x="23" y="14"/>
                    <a:pt x="22" y="16"/>
                    <a:pt x="24" y="19"/>
                  </a:cubicBezTo>
                  <a:cubicBezTo>
                    <a:pt x="26" y="22"/>
                    <a:pt x="24" y="22"/>
                    <a:pt x="23" y="22"/>
                  </a:cubicBezTo>
                  <a:cubicBezTo>
                    <a:pt x="22" y="22"/>
                    <a:pt x="21" y="24"/>
                    <a:pt x="21" y="25"/>
                  </a:cubicBezTo>
                  <a:cubicBezTo>
                    <a:pt x="21" y="25"/>
                    <a:pt x="15" y="26"/>
                    <a:pt x="11" y="39"/>
                  </a:cubicBezTo>
                  <a:cubicBezTo>
                    <a:pt x="10" y="44"/>
                    <a:pt x="10" y="49"/>
                    <a:pt x="9" y="50"/>
                  </a:cubicBezTo>
                  <a:cubicBezTo>
                    <a:pt x="8" y="52"/>
                    <a:pt x="7" y="56"/>
                    <a:pt x="8" y="57"/>
                  </a:cubicBezTo>
                  <a:cubicBezTo>
                    <a:pt x="9" y="59"/>
                    <a:pt x="7" y="60"/>
                    <a:pt x="8" y="61"/>
                  </a:cubicBezTo>
                  <a:cubicBezTo>
                    <a:pt x="8" y="61"/>
                    <a:pt x="13" y="63"/>
                    <a:pt x="13" y="64"/>
                  </a:cubicBezTo>
                  <a:cubicBezTo>
                    <a:pt x="14" y="65"/>
                    <a:pt x="13" y="72"/>
                    <a:pt x="15" y="75"/>
                  </a:cubicBezTo>
                  <a:cubicBezTo>
                    <a:pt x="16" y="76"/>
                    <a:pt x="18" y="76"/>
                    <a:pt x="18" y="76"/>
                  </a:cubicBezTo>
                  <a:cubicBezTo>
                    <a:pt x="18" y="76"/>
                    <a:pt x="22" y="85"/>
                    <a:pt x="22" y="86"/>
                  </a:cubicBezTo>
                  <a:cubicBezTo>
                    <a:pt x="23" y="86"/>
                    <a:pt x="20" y="91"/>
                    <a:pt x="19" y="91"/>
                  </a:cubicBezTo>
                  <a:cubicBezTo>
                    <a:pt x="19" y="91"/>
                    <a:pt x="19" y="94"/>
                    <a:pt x="19" y="94"/>
                  </a:cubicBezTo>
                  <a:cubicBezTo>
                    <a:pt x="19" y="94"/>
                    <a:pt x="18" y="95"/>
                    <a:pt x="18" y="95"/>
                  </a:cubicBezTo>
                  <a:cubicBezTo>
                    <a:pt x="17" y="96"/>
                    <a:pt x="12" y="109"/>
                    <a:pt x="12" y="110"/>
                  </a:cubicBezTo>
                  <a:cubicBezTo>
                    <a:pt x="11" y="111"/>
                    <a:pt x="10" y="111"/>
                    <a:pt x="10" y="113"/>
                  </a:cubicBezTo>
                  <a:cubicBezTo>
                    <a:pt x="7" y="121"/>
                    <a:pt x="0" y="131"/>
                    <a:pt x="0" y="132"/>
                  </a:cubicBezTo>
                  <a:cubicBezTo>
                    <a:pt x="0" y="133"/>
                    <a:pt x="2" y="133"/>
                    <a:pt x="2" y="133"/>
                  </a:cubicBezTo>
                  <a:cubicBezTo>
                    <a:pt x="2" y="133"/>
                    <a:pt x="0" y="136"/>
                    <a:pt x="0" y="136"/>
                  </a:cubicBezTo>
                  <a:cubicBezTo>
                    <a:pt x="0" y="137"/>
                    <a:pt x="4" y="139"/>
                    <a:pt x="5" y="138"/>
                  </a:cubicBezTo>
                  <a:cubicBezTo>
                    <a:pt x="6" y="137"/>
                    <a:pt x="10" y="141"/>
                    <a:pt x="11" y="141"/>
                  </a:cubicBezTo>
                  <a:cubicBezTo>
                    <a:pt x="13" y="141"/>
                    <a:pt x="20" y="142"/>
                    <a:pt x="22" y="141"/>
                  </a:cubicBezTo>
                  <a:cubicBezTo>
                    <a:pt x="23" y="139"/>
                    <a:pt x="21" y="138"/>
                    <a:pt x="19" y="137"/>
                  </a:cubicBezTo>
                  <a:cubicBezTo>
                    <a:pt x="16" y="137"/>
                    <a:pt x="16" y="135"/>
                    <a:pt x="13" y="134"/>
                  </a:cubicBezTo>
                  <a:cubicBezTo>
                    <a:pt x="11" y="133"/>
                    <a:pt x="16" y="129"/>
                    <a:pt x="16" y="126"/>
                  </a:cubicBezTo>
                  <a:cubicBezTo>
                    <a:pt x="17" y="122"/>
                    <a:pt x="17" y="129"/>
                    <a:pt x="21" y="116"/>
                  </a:cubicBezTo>
                  <a:cubicBezTo>
                    <a:pt x="22" y="113"/>
                    <a:pt x="27" y="109"/>
                    <a:pt x="27" y="109"/>
                  </a:cubicBezTo>
                  <a:cubicBezTo>
                    <a:pt x="28" y="108"/>
                    <a:pt x="30" y="105"/>
                    <a:pt x="30" y="104"/>
                  </a:cubicBezTo>
                  <a:cubicBezTo>
                    <a:pt x="30" y="104"/>
                    <a:pt x="36" y="115"/>
                    <a:pt x="36" y="116"/>
                  </a:cubicBezTo>
                  <a:cubicBezTo>
                    <a:pt x="36" y="117"/>
                    <a:pt x="35" y="118"/>
                    <a:pt x="37" y="121"/>
                  </a:cubicBezTo>
                  <a:cubicBezTo>
                    <a:pt x="39" y="124"/>
                    <a:pt x="42" y="131"/>
                    <a:pt x="42" y="133"/>
                  </a:cubicBezTo>
                  <a:cubicBezTo>
                    <a:pt x="42" y="135"/>
                    <a:pt x="43" y="138"/>
                    <a:pt x="45" y="137"/>
                  </a:cubicBezTo>
                  <a:cubicBezTo>
                    <a:pt x="46" y="136"/>
                    <a:pt x="47" y="142"/>
                    <a:pt x="48" y="143"/>
                  </a:cubicBezTo>
                  <a:cubicBezTo>
                    <a:pt x="49" y="143"/>
                    <a:pt x="53" y="142"/>
                    <a:pt x="52" y="140"/>
                  </a:cubicBezTo>
                  <a:cubicBezTo>
                    <a:pt x="52" y="139"/>
                    <a:pt x="67" y="137"/>
                    <a:pt x="65" y="134"/>
                  </a:cubicBezTo>
                  <a:cubicBezTo>
                    <a:pt x="65" y="132"/>
                    <a:pt x="62" y="134"/>
                    <a:pt x="59" y="134"/>
                  </a:cubicBezTo>
                  <a:cubicBezTo>
                    <a:pt x="56" y="133"/>
                    <a:pt x="55" y="133"/>
                    <a:pt x="54" y="133"/>
                  </a:cubicBezTo>
                  <a:cubicBezTo>
                    <a:pt x="53" y="132"/>
                    <a:pt x="55" y="130"/>
                    <a:pt x="55" y="129"/>
                  </a:cubicBezTo>
                  <a:cubicBezTo>
                    <a:pt x="55" y="128"/>
                    <a:pt x="52" y="121"/>
                    <a:pt x="51" y="121"/>
                  </a:cubicBezTo>
                  <a:cubicBezTo>
                    <a:pt x="50" y="120"/>
                    <a:pt x="44" y="101"/>
                    <a:pt x="43" y="99"/>
                  </a:cubicBezTo>
                  <a:cubicBezTo>
                    <a:pt x="41" y="97"/>
                    <a:pt x="41" y="88"/>
                    <a:pt x="42" y="83"/>
                  </a:cubicBezTo>
                  <a:cubicBezTo>
                    <a:pt x="42" y="81"/>
                    <a:pt x="44" y="82"/>
                    <a:pt x="44" y="75"/>
                  </a:cubicBezTo>
                  <a:cubicBezTo>
                    <a:pt x="43" y="74"/>
                    <a:pt x="46" y="73"/>
                    <a:pt x="46" y="71"/>
                  </a:cubicBezTo>
                  <a:cubicBezTo>
                    <a:pt x="46" y="70"/>
                    <a:pt x="50" y="74"/>
                    <a:pt x="50" y="74"/>
                  </a:cubicBezTo>
                  <a:cubicBezTo>
                    <a:pt x="51" y="74"/>
                    <a:pt x="52" y="75"/>
                    <a:pt x="53" y="77"/>
                  </a:cubicBezTo>
                  <a:cubicBezTo>
                    <a:pt x="53" y="78"/>
                    <a:pt x="57" y="74"/>
                    <a:pt x="57" y="73"/>
                  </a:cubicBezTo>
                  <a:cubicBezTo>
                    <a:pt x="56" y="72"/>
                    <a:pt x="55" y="70"/>
                    <a:pt x="55" y="70"/>
                  </a:cubicBezTo>
                  <a:cubicBezTo>
                    <a:pt x="55" y="70"/>
                    <a:pt x="52" y="68"/>
                    <a:pt x="50" y="68"/>
                  </a:cubicBezTo>
                  <a:cubicBezTo>
                    <a:pt x="48" y="68"/>
                    <a:pt x="47" y="64"/>
                    <a:pt x="45" y="63"/>
                  </a:cubicBezTo>
                  <a:cubicBezTo>
                    <a:pt x="43" y="63"/>
                    <a:pt x="43" y="56"/>
                    <a:pt x="42" y="55"/>
                  </a:cubicBezTo>
                  <a:cubicBezTo>
                    <a:pt x="41" y="54"/>
                    <a:pt x="43" y="47"/>
                    <a:pt x="42" y="43"/>
                  </a:cubicBezTo>
                  <a:cubicBezTo>
                    <a:pt x="40" y="39"/>
                    <a:pt x="44" y="34"/>
                    <a:pt x="39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3" name="Freeform 367"/>
            <p:cNvSpPr>
              <a:spLocks noEditPoints="1"/>
            </p:cNvSpPr>
            <p:nvPr/>
          </p:nvSpPr>
          <p:spPr bwMode="auto">
            <a:xfrm>
              <a:off x="3904" y="2110"/>
              <a:ext cx="38" cy="120"/>
            </a:xfrm>
            <a:custGeom>
              <a:avLst/>
              <a:gdLst>
                <a:gd name="T0" fmla="*/ 5 w 42"/>
                <a:gd name="T1" fmla="*/ 10 h 131"/>
                <a:gd name="T2" fmla="*/ 5 w 42"/>
                <a:gd name="T3" fmla="*/ 5 h 131"/>
                <a:gd name="T4" fmla="*/ 5 w 42"/>
                <a:gd name="T5" fmla="*/ 5 h 131"/>
                <a:gd name="T6" fmla="*/ 5 w 42"/>
                <a:gd name="T7" fmla="*/ 5 h 131"/>
                <a:gd name="T8" fmla="*/ 5 w 42"/>
                <a:gd name="T9" fmla="*/ 5 h 131"/>
                <a:gd name="T10" fmla="*/ 5 w 42"/>
                <a:gd name="T11" fmla="*/ 5 h 131"/>
                <a:gd name="T12" fmla="*/ 5 w 42"/>
                <a:gd name="T13" fmla="*/ 5 h 131"/>
                <a:gd name="T14" fmla="*/ 5 w 42"/>
                <a:gd name="T15" fmla="*/ 3 h 131"/>
                <a:gd name="T16" fmla="*/ 5 w 42"/>
                <a:gd name="T17" fmla="*/ 4 h 131"/>
                <a:gd name="T18" fmla="*/ 5 w 42"/>
                <a:gd name="T19" fmla="*/ 5 h 131"/>
                <a:gd name="T20" fmla="*/ 5 w 42"/>
                <a:gd name="T21" fmla="*/ 5 h 131"/>
                <a:gd name="T22" fmla="*/ 5 w 42"/>
                <a:gd name="T23" fmla="*/ 5 h 131"/>
                <a:gd name="T24" fmla="*/ 5 w 42"/>
                <a:gd name="T25" fmla="*/ 5 h 131"/>
                <a:gd name="T26" fmla="*/ 5 w 42"/>
                <a:gd name="T27" fmla="*/ 5 h 131"/>
                <a:gd name="T28" fmla="*/ 4 w 42"/>
                <a:gd name="T29" fmla="*/ 6 h 131"/>
                <a:gd name="T30" fmla="*/ 5 w 42"/>
                <a:gd name="T31" fmla="*/ 7 h 131"/>
                <a:gd name="T32" fmla="*/ 4 w 42"/>
                <a:gd name="T33" fmla="*/ 10 h 131"/>
                <a:gd name="T34" fmla="*/ 5 w 42"/>
                <a:gd name="T35" fmla="*/ 10 h 131"/>
                <a:gd name="T36" fmla="*/ 5 w 42"/>
                <a:gd name="T37" fmla="*/ 10 h 131"/>
                <a:gd name="T38" fmla="*/ 5 w 42"/>
                <a:gd name="T39" fmla="*/ 13 h 131"/>
                <a:gd name="T40" fmla="*/ 5 w 42"/>
                <a:gd name="T41" fmla="*/ 15 h 131"/>
                <a:gd name="T42" fmla="*/ 5 w 42"/>
                <a:gd name="T43" fmla="*/ 15 h 131"/>
                <a:gd name="T44" fmla="*/ 5 w 42"/>
                <a:gd name="T45" fmla="*/ 16 h 131"/>
                <a:gd name="T46" fmla="*/ 5 w 42"/>
                <a:gd name="T47" fmla="*/ 17 h 131"/>
                <a:gd name="T48" fmla="*/ 5 w 42"/>
                <a:gd name="T49" fmla="*/ 19 h 131"/>
                <a:gd name="T50" fmla="*/ 5 w 42"/>
                <a:gd name="T51" fmla="*/ 19 h 131"/>
                <a:gd name="T52" fmla="*/ 5 w 42"/>
                <a:gd name="T53" fmla="*/ 19 h 131"/>
                <a:gd name="T54" fmla="*/ 5 w 42"/>
                <a:gd name="T55" fmla="*/ 16 h 131"/>
                <a:gd name="T56" fmla="*/ 5 w 42"/>
                <a:gd name="T57" fmla="*/ 15 h 131"/>
                <a:gd name="T58" fmla="*/ 5 w 42"/>
                <a:gd name="T59" fmla="*/ 16 h 131"/>
                <a:gd name="T60" fmla="*/ 5 w 42"/>
                <a:gd name="T61" fmla="*/ 17 h 131"/>
                <a:gd name="T62" fmla="*/ 5 w 42"/>
                <a:gd name="T63" fmla="*/ 19 h 131"/>
                <a:gd name="T64" fmla="*/ 5 w 42"/>
                <a:gd name="T65" fmla="*/ 19 h 131"/>
                <a:gd name="T66" fmla="*/ 5 w 42"/>
                <a:gd name="T67" fmla="*/ 21 h 131"/>
                <a:gd name="T68" fmla="*/ 5 w 42"/>
                <a:gd name="T69" fmla="*/ 21 h 131"/>
                <a:gd name="T70" fmla="*/ 5 w 42"/>
                <a:gd name="T71" fmla="*/ 19 h 131"/>
                <a:gd name="T72" fmla="*/ 5 w 42"/>
                <a:gd name="T73" fmla="*/ 17 h 131"/>
                <a:gd name="T74" fmla="*/ 5 w 42"/>
                <a:gd name="T75" fmla="*/ 15 h 131"/>
                <a:gd name="T76" fmla="*/ 5 w 42"/>
                <a:gd name="T77" fmla="*/ 14 h 131"/>
                <a:gd name="T78" fmla="*/ 5 w 42"/>
                <a:gd name="T79" fmla="*/ 14 h 131"/>
                <a:gd name="T80" fmla="*/ 5 w 42"/>
                <a:gd name="T81" fmla="*/ 10 h 131"/>
                <a:gd name="T82" fmla="*/ 5 w 42"/>
                <a:gd name="T83" fmla="*/ 11 h 131"/>
                <a:gd name="T84" fmla="*/ 5 w 42"/>
                <a:gd name="T85" fmla="*/ 12 h 131"/>
                <a:gd name="T86" fmla="*/ 5 w 42"/>
                <a:gd name="T87" fmla="*/ 12 h 131"/>
                <a:gd name="T88" fmla="*/ 5 w 42"/>
                <a:gd name="T89" fmla="*/ 11 h 131"/>
                <a:gd name="T90" fmla="*/ 5 w 42"/>
                <a:gd name="T91" fmla="*/ 12 h 131"/>
                <a:gd name="T92" fmla="*/ 5 w 42"/>
                <a:gd name="T93" fmla="*/ 12 h 131"/>
                <a:gd name="T94" fmla="*/ 5 w 42"/>
                <a:gd name="T95" fmla="*/ 10 h 131"/>
                <a:gd name="T96" fmla="*/ 5 w 42"/>
                <a:gd name="T97" fmla="*/ 5 h 131"/>
                <a:gd name="T98" fmla="*/ 5 w 42"/>
                <a:gd name="T99" fmla="*/ 7 h 131"/>
                <a:gd name="T100" fmla="*/ 5 w 42"/>
                <a:gd name="T101" fmla="*/ 8 h 131"/>
                <a:gd name="T102" fmla="*/ 5 w 42"/>
                <a:gd name="T103" fmla="*/ 5 h 13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2" h="131">
                  <a:moveTo>
                    <a:pt x="40" y="61"/>
                  </a:moveTo>
                  <a:cubicBezTo>
                    <a:pt x="40" y="51"/>
                    <a:pt x="37" y="39"/>
                    <a:pt x="37" y="39"/>
                  </a:cubicBezTo>
                  <a:cubicBezTo>
                    <a:pt x="38" y="37"/>
                    <a:pt x="37" y="32"/>
                    <a:pt x="35" y="23"/>
                  </a:cubicBezTo>
                  <a:cubicBezTo>
                    <a:pt x="35" y="22"/>
                    <a:pt x="35" y="21"/>
                    <a:pt x="32" y="21"/>
                  </a:cubicBezTo>
                  <a:cubicBezTo>
                    <a:pt x="31" y="20"/>
                    <a:pt x="28" y="19"/>
                    <a:pt x="25" y="18"/>
                  </a:cubicBezTo>
                  <a:cubicBezTo>
                    <a:pt x="25" y="18"/>
                    <a:pt x="25" y="18"/>
                    <a:pt x="25" y="17"/>
                  </a:cubicBezTo>
                  <a:cubicBezTo>
                    <a:pt x="26" y="16"/>
                    <a:pt x="29" y="17"/>
                    <a:pt x="29" y="17"/>
                  </a:cubicBezTo>
                  <a:cubicBezTo>
                    <a:pt x="29" y="16"/>
                    <a:pt x="29" y="8"/>
                    <a:pt x="26" y="3"/>
                  </a:cubicBezTo>
                  <a:cubicBezTo>
                    <a:pt x="25" y="1"/>
                    <a:pt x="18" y="0"/>
                    <a:pt x="17" y="4"/>
                  </a:cubicBezTo>
                  <a:cubicBezTo>
                    <a:pt x="15" y="11"/>
                    <a:pt x="14" y="15"/>
                    <a:pt x="14" y="15"/>
                  </a:cubicBezTo>
                  <a:cubicBezTo>
                    <a:pt x="17" y="17"/>
                    <a:pt x="18" y="16"/>
                    <a:pt x="18" y="16"/>
                  </a:cubicBezTo>
                  <a:cubicBezTo>
                    <a:pt x="18" y="16"/>
                    <a:pt x="18" y="18"/>
                    <a:pt x="17" y="18"/>
                  </a:cubicBezTo>
                  <a:cubicBezTo>
                    <a:pt x="10" y="20"/>
                    <a:pt x="11" y="22"/>
                    <a:pt x="9" y="22"/>
                  </a:cubicBezTo>
                  <a:cubicBezTo>
                    <a:pt x="7" y="22"/>
                    <a:pt x="6" y="23"/>
                    <a:pt x="6" y="24"/>
                  </a:cubicBezTo>
                  <a:cubicBezTo>
                    <a:pt x="7" y="28"/>
                    <a:pt x="5" y="38"/>
                    <a:pt x="4" y="42"/>
                  </a:cubicBezTo>
                  <a:cubicBezTo>
                    <a:pt x="4" y="43"/>
                    <a:pt x="6" y="45"/>
                    <a:pt x="6" y="46"/>
                  </a:cubicBezTo>
                  <a:cubicBezTo>
                    <a:pt x="5" y="47"/>
                    <a:pt x="0" y="54"/>
                    <a:pt x="4" y="58"/>
                  </a:cubicBezTo>
                  <a:cubicBezTo>
                    <a:pt x="6" y="59"/>
                    <a:pt x="6" y="58"/>
                    <a:pt x="7" y="59"/>
                  </a:cubicBezTo>
                  <a:cubicBezTo>
                    <a:pt x="10" y="61"/>
                    <a:pt x="10" y="58"/>
                    <a:pt x="10" y="60"/>
                  </a:cubicBezTo>
                  <a:cubicBezTo>
                    <a:pt x="9" y="66"/>
                    <a:pt x="13" y="71"/>
                    <a:pt x="12" y="75"/>
                  </a:cubicBezTo>
                  <a:cubicBezTo>
                    <a:pt x="11" y="80"/>
                    <a:pt x="11" y="90"/>
                    <a:pt x="11" y="90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2" y="95"/>
                    <a:pt x="14" y="99"/>
                    <a:pt x="14" y="104"/>
                  </a:cubicBezTo>
                  <a:cubicBezTo>
                    <a:pt x="13" y="106"/>
                    <a:pt x="13" y="108"/>
                    <a:pt x="13" y="110"/>
                  </a:cubicBezTo>
                  <a:cubicBezTo>
                    <a:pt x="13" y="112"/>
                    <a:pt x="11" y="114"/>
                    <a:pt x="11" y="116"/>
                  </a:cubicBezTo>
                  <a:cubicBezTo>
                    <a:pt x="11" y="117"/>
                    <a:pt x="12" y="123"/>
                    <a:pt x="14" y="123"/>
                  </a:cubicBezTo>
                  <a:cubicBezTo>
                    <a:pt x="15" y="123"/>
                    <a:pt x="17" y="118"/>
                    <a:pt x="17" y="117"/>
                  </a:cubicBezTo>
                  <a:cubicBezTo>
                    <a:pt x="17" y="116"/>
                    <a:pt x="17" y="104"/>
                    <a:pt x="18" y="103"/>
                  </a:cubicBezTo>
                  <a:cubicBezTo>
                    <a:pt x="22" y="97"/>
                    <a:pt x="21" y="88"/>
                    <a:pt x="21" y="89"/>
                  </a:cubicBezTo>
                  <a:cubicBezTo>
                    <a:pt x="21" y="90"/>
                    <a:pt x="23" y="94"/>
                    <a:pt x="22" y="100"/>
                  </a:cubicBezTo>
                  <a:cubicBezTo>
                    <a:pt x="21" y="103"/>
                    <a:pt x="24" y="110"/>
                    <a:pt x="23" y="113"/>
                  </a:cubicBezTo>
                  <a:cubicBezTo>
                    <a:pt x="22" y="115"/>
                    <a:pt x="23" y="116"/>
                    <a:pt x="22" y="117"/>
                  </a:cubicBezTo>
                  <a:cubicBezTo>
                    <a:pt x="22" y="118"/>
                    <a:pt x="22" y="122"/>
                    <a:pt x="21" y="124"/>
                  </a:cubicBezTo>
                  <a:cubicBezTo>
                    <a:pt x="21" y="126"/>
                    <a:pt x="20" y="128"/>
                    <a:pt x="21" y="129"/>
                  </a:cubicBezTo>
                  <a:cubicBezTo>
                    <a:pt x="24" y="131"/>
                    <a:pt x="25" y="130"/>
                    <a:pt x="26" y="129"/>
                  </a:cubicBezTo>
                  <a:cubicBezTo>
                    <a:pt x="28" y="128"/>
                    <a:pt x="26" y="123"/>
                    <a:pt x="26" y="123"/>
                  </a:cubicBezTo>
                  <a:cubicBezTo>
                    <a:pt x="26" y="121"/>
                    <a:pt x="25" y="118"/>
                    <a:pt x="26" y="114"/>
                  </a:cubicBezTo>
                  <a:cubicBezTo>
                    <a:pt x="32" y="95"/>
                    <a:pt x="29" y="93"/>
                    <a:pt x="29" y="93"/>
                  </a:cubicBezTo>
                  <a:cubicBezTo>
                    <a:pt x="29" y="92"/>
                    <a:pt x="28" y="89"/>
                    <a:pt x="29" y="88"/>
                  </a:cubicBezTo>
                  <a:cubicBezTo>
                    <a:pt x="32" y="86"/>
                    <a:pt x="38" y="88"/>
                    <a:pt x="37" y="87"/>
                  </a:cubicBezTo>
                  <a:cubicBezTo>
                    <a:pt x="35" y="85"/>
                    <a:pt x="36" y="62"/>
                    <a:pt x="36" y="62"/>
                  </a:cubicBezTo>
                  <a:cubicBezTo>
                    <a:pt x="36" y="62"/>
                    <a:pt x="36" y="63"/>
                    <a:pt x="36" y="65"/>
                  </a:cubicBezTo>
                  <a:cubicBezTo>
                    <a:pt x="36" y="66"/>
                    <a:pt x="36" y="67"/>
                    <a:pt x="37" y="69"/>
                  </a:cubicBezTo>
                  <a:cubicBezTo>
                    <a:pt x="37" y="70"/>
                    <a:pt x="38" y="69"/>
                    <a:pt x="38" y="69"/>
                  </a:cubicBezTo>
                  <a:cubicBezTo>
                    <a:pt x="38" y="68"/>
                    <a:pt x="38" y="65"/>
                    <a:pt x="38" y="66"/>
                  </a:cubicBezTo>
                  <a:cubicBezTo>
                    <a:pt x="39" y="66"/>
                    <a:pt x="40" y="68"/>
                    <a:pt x="38" y="70"/>
                  </a:cubicBezTo>
                  <a:cubicBezTo>
                    <a:pt x="36" y="72"/>
                    <a:pt x="38" y="72"/>
                    <a:pt x="38" y="72"/>
                  </a:cubicBezTo>
                  <a:cubicBezTo>
                    <a:pt x="39" y="71"/>
                    <a:pt x="42" y="68"/>
                    <a:pt x="40" y="61"/>
                  </a:cubicBezTo>
                  <a:close/>
                  <a:moveTo>
                    <a:pt x="31" y="38"/>
                  </a:moveTo>
                  <a:cubicBezTo>
                    <a:pt x="32" y="42"/>
                    <a:pt x="32" y="42"/>
                    <a:pt x="32" y="45"/>
                  </a:cubicBezTo>
                  <a:cubicBezTo>
                    <a:pt x="32" y="45"/>
                    <a:pt x="32" y="48"/>
                    <a:pt x="33" y="50"/>
                  </a:cubicBezTo>
                  <a:cubicBezTo>
                    <a:pt x="33" y="51"/>
                    <a:pt x="29" y="45"/>
                    <a:pt x="31" y="3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4" name="Freeform 368"/>
            <p:cNvSpPr>
              <a:spLocks noEditPoints="1"/>
            </p:cNvSpPr>
            <p:nvPr/>
          </p:nvSpPr>
          <p:spPr bwMode="auto">
            <a:xfrm>
              <a:off x="3545" y="2007"/>
              <a:ext cx="21" cy="63"/>
            </a:xfrm>
            <a:custGeom>
              <a:avLst/>
              <a:gdLst>
                <a:gd name="T0" fmla="*/ 5 w 23"/>
                <a:gd name="T1" fmla="*/ 5 h 69"/>
                <a:gd name="T2" fmla="*/ 5 w 23"/>
                <a:gd name="T3" fmla="*/ 5 h 69"/>
                <a:gd name="T4" fmla="*/ 5 w 23"/>
                <a:gd name="T5" fmla="*/ 5 h 69"/>
                <a:gd name="T6" fmla="*/ 5 w 23"/>
                <a:gd name="T7" fmla="*/ 5 h 69"/>
                <a:gd name="T8" fmla="*/ 5 w 23"/>
                <a:gd name="T9" fmla="*/ 5 h 69"/>
                <a:gd name="T10" fmla="*/ 5 w 23"/>
                <a:gd name="T11" fmla="*/ 5 h 69"/>
                <a:gd name="T12" fmla="*/ 5 w 23"/>
                <a:gd name="T13" fmla="*/ 5 h 69"/>
                <a:gd name="T14" fmla="*/ 5 w 23"/>
                <a:gd name="T15" fmla="*/ 5 h 69"/>
                <a:gd name="T16" fmla="*/ 5 w 23"/>
                <a:gd name="T17" fmla="*/ 5 h 69"/>
                <a:gd name="T18" fmla="*/ 5 w 23"/>
                <a:gd name="T19" fmla="*/ 3 h 69"/>
                <a:gd name="T20" fmla="*/ 5 w 23"/>
                <a:gd name="T21" fmla="*/ 1 h 69"/>
                <a:gd name="T22" fmla="*/ 5 w 23"/>
                <a:gd name="T23" fmla="*/ 0 h 69"/>
                <a:gd name="T24" fmla="*/ 5 w 23"/>
                <a:gd name="T25" fmla="*/ 5 h 69"/>
                <a:gd name="T26" fmla="*/ 4 w 23"/>
                <a:gd name="T27" fmla="*/ 5 h 69"/>
                <a:gd name="T28" fmla="*/ 1 w 23"/>
                <a:gd name="T29" fmla="*/ 5 h 69"/>
                <a:gd name="T30" fmla="*/ 0 w 23"/>
                <a:gd name="T31" fmla="*/ 5 h 69"/>
                <a:gd name="T32" fmla="*/ 1 w 23"/>
                <a:gd name="T33" fmla="*/ 5 h 69"/>
                <a:gd name="T34" fmla="*/ 1 w 23"/>
                <a:gd name="T35" fmla="*/ 5 h 69"/>
                <a:gd name="T36" fmla="*/ 4 w 23"/>
                <a:gd name="T37" fmla="*/ 5 h 69"/>
                <a:gd name="T38" fmla="*/ 5 w 23"/>
                <a:gd name="T39" fmla="*/ 5 h 69"/>
                <a:gd name="T40" fmla="*/ 4 w 23"/>
                <a:gd name="T41" fmla="*/ 5 h 69"/>
                <a:gd name="T42" fmla="*/ 4 w 23"/>
                <a:gd name="T43" fmla="*/ 5 h 69"/>
                <a:gd name="T44" fmla="*/ 5 w 23"/>
                <a:gd name="T45" fmla="*/ 5 h 69"/>
                <a:gd name="T46" fmla="*/ 5 w 23"/>
                <a:gd name="T47" fmla="*/ 5 h 69"/>
                <a:gd name="T48" fmla="*/ 5 w 23"/>
                <a:gd name="T49" fmla="*/ 6 h 69"/>
                <a:gd name="T50" fmla="*/ 5 w 23"/>
                <a:gd name="T51" fmla="*/ 8 h 69"/>
                <a:gd name="T52" fmla="*/ 5 w 23"/>
                <a:gd name="T53" fmla="*/ 10 h 69"/>
                <a:gd name="T54" fmla="*/ 5 w 23"/>
                <a:gd name="T55" fmla="*/ 11 h 69"/>
                <a:gd name="T56" fmla="*/ 5 w 23"/>
                <a:gd name="T57" fmla="*/ 10 h 69"/>
                <a:gd name="T58" fmla="*/ 5 w 23"/>
                <a:gd name="T59" fmla="*/ 10 h 69"/>
                <a:gd name="T60" fmla="*/ 5 w 23"/>
                <a:gd name="T61" fmla="*/ 8 h 69"/>
                <a:gd name="T62" fmla="*/ 5 w 23"/>
                <a:gd name="T63" fmla="*/ 5 h 69"/>
                <a:gd name="T64" fmla="*/ 5 w 23"/>
                <a:gd name="T65" fmla="*/ 8 h 69"/>
                <a:gd name="T66" fmla="*/ 5 w 23"/>
                <a:gd name="T67" fmla="*/ 10 h 69"/>
                <a:gd name="T68" fmla="*/ 5 w 23"/>
                <a:gd name="T69" fmla="*/ 10 h 69"/>
                <a:gd name="T70" fmla="*/ 5 w 23"/>
                <a:gd name="T71" fmla="*/ 11 h 69"/>
                <a:gd name="T72" fmla="*/ 5 w 23"/>
                <a:gd name="T73" fmla="*/ 10 h 69"/>
                <a:gd name="T74" fmla="*/ 5 w 23"/>
                <a:gd name="T75" fmla="*/ 8 h 69"/>
                <a:gd name="T76" fmla="*/ 5 w 23"/>
                <a:gd name="T77" fmla="*/ 6 h 69"/>
                <a:gd name="T78" fmla="*/ 5 w 23"/>
                <a:gd name="T79" fmla="*/ 5 h 69"/>
                <a:gd name="T80" fmla="*/ 5 w 23"/>
                <a:gd name="T81" fmla="*/ 5 h 69"/>
                <a:gd name="T82" fmla="*/ 5 w 23"/>
                <a:gd name="T83" fmla="*/ 5 h 69"/>
                <a:gd name="T84" fmla="*/ 5 w 23"/>
                <a:gd name="T85" fmla="*/ 5 h 69"/>
                <a:gd name="T86" fmla="*/ 5 w 23"/>
                <a:gd name="T87" fmla="*/ 5 h 69"/>
                <a:gd name="T88" fmla="*/ 5 w 23"/>
                <a:gd name="T89" fmla="*/ 5 h 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3" h="69">
                  <a:moveTo>
                    <a:pt x="22" y="35"/>
                  </a:moveTo>
                  <a:cubicBezTo>
                    <a:pt x="22" y="33"/>
                    <a:pt x="22" y="33"/>
                    <a:pt x="22" y="33"/>
                  </a:cubicBezTo>
                  <a:cubicBezTo>
                    <a:pt x="22" y="30"/>
                    <a:pt x="21" y="31"/>
                    <a:pt x="21" y="30"/>
                  </a:cubicBezTo>
                  <a:cubicBezTo>
                    <a:pt x="22" y="28"/>
                    <a:pt x="21" y="27"/>
                    <a:pt x="21" y="27"/>
                  </a:cubicBezTo>
                  <a:cubicBezTo>
                    <a:pt x="21" y="26"/>
                    <a:pt x="21" y="25"/>
                    <a:pt x="21" y="24"/>
                  </a:cubicBezTo>
                  <a:cubicBezTo>
                    <a:pt x="21" y="23"/>
                    <a:pt x="20" y="22"/>
                    <a:pt x="20" y="21"/>
                  </a:cubicBezTo>
                  <a:cubicBezTo>
                    <a:pt x="20" y="21"/>
                    <a:pt x="19" y="17"/>
                    <a:pt x="19" y="16"/>
                  </a:cubicBezTo>
                  <a:cubicBezTo>
                    <a:pt x="19" y="16"/>
                    <a:pt x="18" y="14"/>
                    <a:pt x="18" y="13"/>
                  </a:cubicBezTo>
                  <a:cubicBezTo>
                    <a:pt x="17" y="12"/>
                    <a:pt x="15" y="12"/>
                    <a:pt x="15" y="12"/>
                  </a:cubicBezTo>
                  <a:cubicBezTo>
                    <a:pt x="14" y="11"/>
                    <a:pt x="13" y="10"/>
                    <a:pt x="13" y="10"/>
                  </a:cubicBezTo>
                  <a:cubicBezTo>
                    <a:pt x="13" y="9"/>
                    <a:pt x="14" y="9"/>
                    <a:pt x="14" y="9"/>
                  </a:cubicBezTo>
                  <a:cubicBezTo>
                    <a:pt x="15" y="9"/>
                    <a:pt x="15" y="9"/>
                    <a:pt x="16" y="8"/>
                  </a:cubicBezTo>
                  <a:cubicBezTo>
                    <a:pt x="16" y="8"/>
                    <a:pt x="16" y="8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6"/>
                    <a:pt x="16" y="6"/>
                  </a:cubicBezTo>
                  <a:cubicBezTo>
                    <a:pt x="16" y="6"/>
                    <a:pt x="15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5"/>
                    <a:pt x="16" y="4"/>
                    <a:pt x="15" y="4"/>
                  </a:cubicBezTo>
                  <a:cubicBezTo>
                    <a:pt x="15" y="4"/>
                    <a:pt x="15" y="3"/>
                    <a:pt x="15" y="3"/>
                  </a:cubicBezTo>
                  <a:cubicBezTo>
                    <a:pt x="15" y="3"/>
                    <a:pt x="15" y="1"/>
                    <a:pt x="15" y="1"/>
                  </a:cubicBezTo>
                  <a:cubicBezTo>
                    <a:pt x="15" y="1"/>
                    <a:pt x="14" y="1"/>
                    <a:pt x="14" y="1"/>
                  </a:cubicBezTo>
                  <a:cubicBezTo>
                    <a:pt x="14" y="1"/>
                    <a:pt x="13" y="1"/>
                    <a:pt x="12" y="1"/>
                  </a:cubicBezTo>
                  <a:cubicBezTo>
                    <a:pt x="12" y="0"/>
                    <a:pt x="12" y="1"/>
                    <a:pt x="11" y="0"/>
                  </a:cubicBezTo>
                  <a:cubicBezTo>
                    <a:pt x="10" y="0"/>
                    <a:pt x="9" y="1"/>
                    <a:pt x="8" y="1"/>
                  </a:cubicBezTo>
                  <a:cubicBezTo>
                    <a:pt x="8" y="2"/>
                    <a:pt x="6" y="6"/>
                    <a:pt x="6" y="6"/>
                  </a:cubicBezTo>
                  <a:cubicBezTo>
                    <a:pt x="6" y="6"/>
                    <a:pt x="5" y="9"/>
                    <a:pt x="5" y="9"/>
                  </a:cubicBezTo>
                  <a:cubicBezTo>
                    <a:pt x="5" y="10"/>
                    <a:pt x="4" y="11"/>
                    <a:pt x="4" y="11"/>
                  </a:cubicBezTo>
                  <a:cubicBezTo>
                    <a:pt x="4" y="11"/>
                    <a:pt x="3" y="11"/>
                    <a:pt x="2" y="13"/>
                  </a:cubicBezTo>
                  <a:cubicBezTo>
                    <a:pt x="2" y="14"/>
                    <a:pt x="2" y="14"/>
                    <a:pt x="1" y="16"/>
                  </a:cubicBezTo>
                  <a:cubicBezTo>
                    <a:pt x="1" y="19"/>
                    <a:pt x="1" y="22"/>
                    <a:pt x="1" y="24"/>
                  </a:cubicBezTo>
                  <a:cubicBezTo>
                    <a:pt x="0" y="25"/>
                    <a:pt x="0" y="26"/>
                    <a:pt x="0" y="28"/>
                  </a:cubicBezTo>
                  <a:cubicBezTo>
                    <a:pt x="1" y="30"/>
                    <a:pt x="1" y="31"/>
                    <a:pt x="1" y="32"/>
                  </a:cubicBezTo>
                  <a:cubicBezTo>
                    <a:pt x="1" y="32"/>
                    <a:pt x="0" y="35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9"/>
                    <a:pt x="2" y="40"/>
                    <a:pt x="3" y="40"/>
                  </a:cubicBezTo>
                  <a:cubicBezTo>
                    <a:pt x="4" y="41"/>
                    <a:pt x="4" y="40"/>
                    <a:pt x="4" y="40"/>
                  </a:cubicBezTo>
                  <a:cubicBezTo>
                    <a:pt x="4" y="40"/>
                    <a:pt x="4" y="37"/>
                    <a:pt x="4" y="3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4" y="38"/>
                    <a:pt x="4" y="38"/>
                  </a:cubicBezTo>
                  <a:cubicBezTo>
                    <a:pt x="4" y="38"/>
                    <a:pt x="4" y="37"/>
                    <a:pt x="4" y="37"/>
                  </a:cubicBezTo>
                  <a:cubicBezTo>
                    <a:pt x="4" y="36"/>
                    <a:pt x="3" y="33"/>
                    <a:pt x="3" y="32"/>
                  </a:cubicBezTo>
                  <a:cubicBezTo>
                    <a:pt x="3" y="31"/>
                    <a:pt x="3" y="30"/>
                    <a:pt x="4" y="29"/>
                  </a:cubicBezTo>
                  <a:cubicBezTo>
                    <a:pt x="4" y="28"/>
                    <a:pt x="4" y="26"/>
                    <a:pt x="4" y="26"/>
                  </a:cubicBezTo>
                  <a:cubicBezTo>
                    <a:pt x="4" y="25"/>
                    <a:pt x="5" y="22"/>
                    <a:pt x="5" y="22"/>
                  </a:cubicBezTo>
                  <a:cubicBezTo>
                    <a:pt x="5" y="23"/>
                    <a:pt x="6" y="25"/>
                    <a:pt x="6" y="25"/>
                  </a:cubicBezTo>
                  <a:cubicBezTo>
                    <a:pt x="6" y="25"/>
                    <a:pt x="6" y="26"/>
                    <a:pt x="5" y="27"/>
                  </a:cubicBezTo>
                  <a:cubicBezTo>
                    <a:pt x="5" y="28"/>
                    <a:pt x="5" y="34"/>
                    <a:pt x="5" y="35"/>
                  </a:cubicBezTo>
                  <a:cubicBezTo>
                    <a:pt x="5" y="36"/>
                    <a:pt x="6" y="42"/>
                    <a:pt x="6" y="43"/>
                  </a:cubicBezTo>
                  <a:cubicBezTo>
                    <a:pt x="5" y="44"/>
                    <a:pt x="6" y="49"/>
                    <a:pt x="6" y="50"/>
                  </a:cubicBezTo>
                  <a:cubicBezTo>
                    <a:pt x="5" y="52"/>
                    <a:pt x="5" y="54"/>
                    <a:pt x="5" y="54"/>
                  </a:cubicBezTo>
                  <a:cubicBezTo>
                    <a:pt x="5" y="56"/>
                    <a:pt x="5" y="58"/>
                    <a:pt x="5" y="60"/>
                  </a:cubicBezTo>
                  <a:cubicBezTo>
                    <a:pt x="5" y="61"/>
                    <a:pt x="5" y="65"/>
                    <a:pt x="5" y="65"/>
                  </a:cubicBezTo>
                  <a:cubicBezTo>
                    <a:pt x="6" y="65"/>
                    <a:pt x="5" y="66"/>
                    <a:pt x="5" y="66"/>
                  </a:cubicBezTo>
                  <a:cubicBezTo>
                    <a:pt x="5" y="66"/>
                    <a:pt x="6" y="69"/>
                    <a:pt x="7" y="69"/>
                  </a:cubicBezTo>
                  <a:cubicBezTo>
                    <a:pt x="8" y="69"/>
                    <a:pt x="9" y="67"/>
                    <a:pt x="9" y="66"/>
                  </a:cubicBezTo>
                  <a:cubicBezTo>
                    <a:pt x="9" y="66"/>
                    <a:pt x="8" y="65"/>
                    <a:pt x="9" y="64"/>
                  </a:cubicBezTo>
                  <a:cubicBezTo>
                    <a:pt x="9" y="64"/>
                    <a:pt x="9" y="64"/>
                    <a:pt x="9" y="63"/>
                  </a:cubicBezTo>
                  <a:cubicBezTo>
                    <a:pt x="9" y="63"/>
                    <a:pt x="9" y="63"/>
                    <a:pt x="9" y="62"/>
                  </a:cubicBezTo>
                  <a:cubicBezTo>
                    <a:pt x="10" y="61"/>
                    <a:pt x="10" y="60"/>
                    <a:pt x="10" y="60"/>
                  </a:cubicBezTo>
                  <a:cubicBezTo>
                    <a:pt x="10" y="59"/>
                    <a:pt x="10" y="57"/>
                    <a:pt x="10" y="54"/>
                  </a:cubicBezTo>
                  <a:cubicBezTo>
                    <a:pt x="9" y="52"/>
                    <a:pt x="10" y="47"/>
                    <a:pt x="10" y="47"/>
                  </a:cubicBezTo>
                  <a:cubicBezTo>
                    <a:pt x="11" y="44"/>
                    <a:pt x="12" y="37"/>
                    <a:pt x="13" y="38"/>
                  </a:cubicBezTo>
                  <a:cubicBezTo>
                    <a:pt x="13" y="44"/>
                    <a:pt x="14" y="48"/>
                    <a:pt x="15" y="50"/>
                  </a:cubicBezTo>
                  <a:cubicBezTo>
                    <a:pt x="15" y="50"/>
                    <a:pt x="15" y="55"/>
                    <a:pt x="15" y="55"/>
                  </a:cubicBezTo>
                  <a:cubicBezTo>
                    <a:pt x="15" y="55"/>
                    <a:pt x="15" y="55"/>
                    <a:pt x="15" y="56"/>
                  </a:cubicBezTo>
                  <a:cubicBezTo>
                    <a:pt x="15" y="56"/>
                    <a:pt x="15" y="60"/>
                    <a:pt x="15" y="61"/>
                  </a:cubicBezTo>
                  <a:cubicBezTo>
                    <a:pt x="15" y="62"/>
                    <a:pt x="16" y="62"/>
                    <a:pt x="16" y="62"/>
                  </a:cubicBezTo>
                  <a:cubicBezTo>
                    <a:pt x="15" y="62"/>
                    <a:pt x="16" y="63"/>
                    <a:pt x="16" y="63"/>
                  </a:cubicBezTo>
                  <a:cubicBezTo>
                    <a:pt x="16" y="64"/>
                    <a:pt x="17" y="63"/>
                    <a:pt x="17" y="66"/>
                  </a:cubicBezTo>
                  <a:cubicBezTo>
                    <a:pt x="17" y="68"/>
                    <a:pt x="19" y="69"/>
                    <a:pt x="19" y="68"/>
                  </a:cubicBezTo>
                  <a:cubicBezTo>
                    <a:pt x="21" y="66"/>
                    <a:pt x="19" y="65"/>
                    <a:pt x="19" y="63"/>
                  </a:cubicBezTo>
                  <a:cubicBezTo>
                    <a:pt x="19" y="62"/>
                    <a:pt x="20" y="61"/>
                    <a:pt x="20" y="61"/>
                  </a:cubicBezTo>
                  <a:cubicBezTo>
                    <a:pt x="20" y="60"/>
                    <a:pt x="19" y="56"/>
                    <a:pt x="20" y="55"/>
                  </a:cubicBezTo>
                  <a:cubicBezTo>
                    <a:pt x="20" y="54"/>
                    <a:pt x="19" y="51"/>
                    <a:pt x="19" y="51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9" y="48"/>
                    <a:pt x="18" y="46"/>
                    <a:pt x="19" y="46"/>
                  </a:cubicBezTo>
                  <a:cubicBezTo>
                    <a:pt x="19" y="44"/>
                    <a:pt x="19" y="36"/>
                    <a:pt x="19" y="35"/>
                  </a:cubicBezTo>
                  <a:cubicBezTo>
                    <a:pt x="19" y="35"/>
                    <a:pt x="18" y="33"/>
                    <a:pt x="19" y="34"/>
                  </a:cubicBezTo>
                  <a:cubicBezTo>
                    <a:pt x="19" y="34"/>
                    <a:pt x="19" y="35"/>
                    <a:pt x="19" y="36"/>
                  </a:cubicBezTo>
                  <a:cubicBezTo>
                    <a:pt x="19" y="36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20" y="40"/>
                    <a:pt x="20" y="40"/>
                  </a:cubicBezTo>
                  <a:cubicBezTo>
                    <a:pt x="19" y="41"/>
                    <a:pt x="20" y="41"/>
                    <a:pt x="20" y="41"/>
                  </a:cubicBezTo>
                  <a:cubicBezTo>
                    <a:pt x="21" y="39"/>
                    <a:pt x="21" y="40"/>
                    <a:pt x="22" y="39"/>
                  </a:cubicBezTo>
                  <a:cubicBezTo>
                    <a:pt x="23" y="38"/>
                    <a:pt x="22" y="37"/>
                    <a:pt x="22" y="37"/>
                  </a:cubicBezTo>
                  <a:cubicBezTo>
                    <a:pt x="23" y="36"/>
                    <a:pt x="22" y="35"/>
                    <a:pt x="22" y="35"/>
                  </a:cubicBezTo>
                  <a:close/>
                  <a:moveTo>
                    <a:pt x="20" y="40"/>
                  </a:moveTo>
                  <a:cubicBezTo>
                    <a:pt x="20" y="40"/>
                    <a:pt x="20" y="38"/>
                    <a:pt x="20" y="38"/>
                  </a:cubicBezTo>
                  <a:cubicBezTo>
                    <a:pt x="20" y="38"/>
                    <a:pt x="21" y="39"/>
                    <a:pt x="20" y="4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5" name="Freeform 369"/>
            <p:cNvSpPr>
              <a:spLocks noEditPoints="1"/>
            </p:cNvSpPr>
            <p:nvPr/>
          </p:nvSpPr>
          <p:spPr bwMode="auto">
            <a:xfrm>
              <a:off x="3706" y="2148"/>
              <a:ext cx="52" cy="132"/>
            </a:xfrm>
            <a:custGeom>
              <a:avLst/>
              <a:gdLst>
                <a:gd name="T0" fmla="*/ 5 w 57"/>
                <a:gd name="T1" fmla="*/ 18 h 144"/>
                <a:gd name="T2" fmla="*/ 6 w 57"/>
                <a:gd name="T3" fmla="*/ 14 h 144"/>
                <a:gd name="T4" fmla="*/ 5 w 57"/>
                <a:gd name="T5" fmla="*/ 14 h 144"/>
                <a:gd name="T6" fmla="*/ 5 w 57"/>
                <a:gd name="T7" fmla="*/ 10 h 144"/>
                <a:gd name="T8" fmla="*/ 5 w 57"/>
                <a:gd name="T9" fmla="*/ 6 h 144"/>
                <a:gd name="T10" fmla="*/ 5 w 57"/>
                <a:gd name="T11" fmla="*/ 6 h 144"/>
                <a:gd name="T12" fmla="*/ 5 w 57"/>
                <a:gd name="T13" fmla="*/ 0 h 144"/>
                <a:gd name="T14" fmla="*/ 5 w 57"/>
                <a:gd name="T15" fmla="*/ 0 h 144"/>
                <a:gd name="T16" fmla="*/ 5 w 57"/>
                <a:gd name="T17" fmla="*/ 4 h 144"/>
                <a:gd name="T18" fmla="*/ 5 w 57"/>
                <a:gd name="T19" fmla="*/ 6 h 144"/>
                <a:gd name="T20" fmla="*/ 5 w 57"/>
                <a:gd name="T21" fmla="*/ 6 h 144"/>
                <a:gd name="T22" fmla="*/ 5 w 57"/>
                <a:gd name="T23" fmla="*/ 6 h 144"/>
                <a:gd name="T24" fmla="*/ 5 w 57"/>
                <a:gd name="T25" fmla="*/ 6 h 144"/>
                <a:gd name="T26" fmla="*/ 5 w 57"/>
                <a:gd name="T27" fmla="*/ 6 h 144"/>
                <a:gd name="T28" fmla="*/ 5 w 57"/>
                <a:gd name="T29" fmla="*/ 6 h 144"/>
                <a:gd name="T30" fmla="*/ 5 w 57"/>
                <a:gd name="T31" fmla="*/ 6 h 144"/>
                <a:gd name="T32" fmla="*/ 5 w 57"/>
                <a:gd name="T33" fmla="*/ 13 h 144"/>
                <a:gd name="T34" fmla="*/ 5 w 57"/>
                <a:gd name="T35" fmla="*/ 18 h 144"/>
                <a:gd name="T36" fmla="*/ 5 w 57"/>
                <a:gd name="T37" fmla="*/ 24 h 144"/>
                <a:gd name="T38" fmla="*/ 5 w 57"/>
                <a:gd name="T39" fmla="*/ 24 h 144"/>
                <a:gd name="T40" fmla="*/ 5 w 57"/>
                <a:gd name="T41" fmla="*/ 24 h 144"/>
                <a:gd name="T42" fmla="*/ 5 w 57"/>
                <a:gd name="T43" fmla="*/ 23 h 144"/>
                <a:gd name="T44" fmla="*/ 5 w 57"/>
                <a:gd name="T45" fmla="*/ 21 h 144"/>
                <a:gd name="T46" fmla="*/ 5 w 57"/>
                <a:gd name="T47" fmla="*/ 22 h 144"/>
                <a:gd name="T48" fmla="*/ 5 w 57"/>
                <a:gd name="T49" fmla="*/ 20 h 144"/>
                <a:gd name="T50" fmla="*/ 5 w 57"/>
                <a:gd name="T51" fmla="*/ 17 h 144"/>
                <a:gd name="T52" fmla="*/ 5 w 57"/>
                <a:gd name="T53" fmla="*/ 15 h 144"/>
                <a:gd name="T54" fmla="*/ 5 w 57"/>
                <a:gd name="T55" fmla="*/ 16 h 144"/>
                <a:gd name="T56" fmla="*/ 5 w 57"/>
                <a:gd name="T57" fmla="*/ 6 h 144"/>
                <a:gd name="T58" fmla="*/ 5 w 57"/>
                <a:gd name="T59" fmla="*/ 6 h 144"/>
                <a:gd name="T60" fmla="*/ 5 w 57"/>
                <a:gd name="T61" fmla="*/ 6 h 144"/>
                <a:gd name="T62" fmla="*/ 5 w 57"/>
                <a:gd name="T63" fmla="*/ 15 h 144"/>
                <a:gd name="T64" fmla="*/ 5 w 57"/>
                <a:gd name="T65" fmla="*/ 15 h 144"/>
                <a:gd name="T66" fmla="*/ 5 w 57"/>
                <a:gd name="T67" fmla="*/ 15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144">
                  <a:moveTo>
                    <a:pt x="25" y="99"/>
                  </a:moveTo>
                  <a:cubicBezTo>
                    <a:pt x="25" y="100"/>
                    <a:pt x="32" y="112"/>
                    <a:pt x="35" y="113"/>
                  </a:cubicBezTo>
                  <a:cubicBezTo>
                    <a:pt x="39" y="113"/>
                    <a:pt x="57" y="95"/>
                    <a:pt x="57" y="92"/>
                  </a:cubicBezTo>
                  <a:cubicBezTo>
                    <a:pt x="57" y="89"/>
                    <a:pt x="45" y="81"/>
                    <a:pt x="44" y="81"/>
                  </a:cubicBezTo>
                  <a:cubicBezTo>
                    <a:pt x="43" y="81"/>
                    <a:pt x="41" y="84"/>
                    <a:pt x="41" y="84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30" y="77"/>
                    <a:pt x="30" y="75"/>
                    <a:pt x="28" y="72"/>
                  </a:cubicBezTo>
                  <a:cubicBezTo>
                    <a:pt x="26" y="70"/>
                    <a:pt x="29" y="59"/>
                    <a:pt x="29" y="57"/>
                  </a:cubicBezTo>
                  <a:cubicBezTo>
                    <a:pt x="31" y="55"/>
                    <a:pt x="27" y="44"/>
                    <a:pt x="31" y="36"/>
                  </a:cubicBezTo>
                  <a:cubicBezTo>
                    <a:pt x="31" y="36"/>
                    <a:pt x="29" y="31"/>
                    <a:pt x="31" y="29"/>
                  </a:cubicBezTo>
                  <a:cubicBezTo>
                    <a:pt x="34" y="28"/>
                    <a:pt x="31" y="26"/>
                    <a:pt x="31" y="26"/>
                  </a:cubicBezTo>
                  <a:cubicBezTo>
                    <a:pt x="31" y="26"/>
                    <a:pt x="28" y="28"/>
                    <a:pt x="30" y="21"/>
                  </a:cubicBezTo>
                  <a:cubicBezTo>
                    <a:pt x="32" y="13"/>
                    <a:pt x="29" y="12"/>
                    <a:pt x="29" y="12"/>
                  </a:cubicBezTo>
                  <a:cubicBezTo>
                    <a:pt x="29" y="3"/>
                    <a:pt x="23" y="1"/>
                    <a:pt x="22" y="0"/>
                  </a:cubicBezTo>
                  <a:cubicBezTo>
                    <a:pt x="21" y="0"/>
                    <a:pt x="19" y="1"/>
                    <a:pt x="19" y="1"/>
                  </a:cubicBezTo>
                  <a:cubicBezTo>
                    <a:pt x="17" y="0"/>
                    <a:pt x="15" y="0"/>
                    <a:pt x="15" y="0"/>
                  </a:cubicBezTo>
                  <a:cubicBezTo>
                    <a:pt x="15" y="1"/>
                    <a:pt x="13" y="1"/>
                    <a:pt x="11" y="2"/>
                  </a:cubicBezTo>
                  <a:cubicBezTo>
                    <a:pt x="10" y="2"/>
                    <a:pt x="10" y="4"/>
                    <a:pt x="10" y="4"/>
                  </a:cubicBezTo>
                  <a:cubicBezTo>
                    <a:pt x="10" y="4"/>
                    <a:pt x="10" y="5"/>
                    <a:pt x="10" y="6"/>
                  </a:cubicBezTo>
                  <a:cubicBezTo>
                    <a:pt x="9" y="6"/>
                    <a:pt x="10" y="7"/>
                    <a:pt x="10" y="7"/>
                  </a:cubicBezTo>
                  <a:cubicBezTo>
                    <a:pt x="11" y="9"/>
                    <a:pt x="11" y="9"/>
                    <a:pt x="11" y="10"/>
                  </a:cubicBezTo>
                  <a:cubicBezTo>
                    <a:pt x="11" y="11"/>
                    <a:pt x="8" y="14"/>
                    <a:pt x="8" y="14"/>
                  </a:cubicBezTo>
                  <a:cubicBezTo>
                    <a:pt x="8" y="14"/>
                    <a:pt x="10" y="15"/>
                    <a:pt x="10" y="15"/>
                  </a:cubicBezTo>
                  <a:cubicBezTo>
                    <a:pt x="10" y="15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7"/>
                    <a:pt x="10" y="17"/>
                  </a:cubicBezTo>
                  <a:cubicBezTo>
                    <a:pt x="10" y="17"/>
                    <a:pt x="11" y="17"/>
                    <a:pt x="11" y="17"/>
                  </a:cubicBezTo>
                  <a:cubicBezTo>
                    <a:pt x="11" y="17"/>
                    <a:pt x="11" y="18"/>
                    <a:pt x="11" y="19"/>
                  </a:cubicBezTo>
                  <a:cubicBezTo>
                    <a:pt x="11" y="20"/>
                    <a:pt x="15" y="19"/>
                    <a:pt x="16" y="19"/>
                  </a:cubicBezTo>
                  <a:cubicBezTo>
                    <a:pt x="17" y="20"/>
                    <a:pt x="14" y="24"/>
                    <a:pt x="14" y="25"/>
                  </a:cubicBezTo>
                  <a:cubicBezTo>
                    <a:pt x="14" y="30"/>
                    <a:pt x="15" y="29"/>
                    <a:pt x="15" y="30"/>
                  </a:cubicBezTo>
                  <a:cubicBezTo>
                    <a:pt x="13" y="33"/>
                    <a:pt x="9" y="38"/>
                    <a:pt x="9" y="41"/>
                  </a:cubicBezTo>
                  <a:cubicBezTo>
                    <a:pt x="9" y="44"/>
                    <a:pt x="11" y="47"/>
                    <a:pt x="10" y="51"/>
                  </a:cubicBezTo>
                  <a:cubicBezTo>
                    <a:pt x="9" y="58"/>
                    <a:pt x="12" y="67"/>
                    <a:pt x="9" y="70"/>
                  </a:cubicBezTo>
                  <a:cubicBezTo>
                    <a:pt x="6" y="73"/>
                    <a:pt x="0" y="95"/>
                    <a:pt x="0" y="97"/>
                  </a:cubicBezTo>
                  <a:cubicBezTo>
                    <a:pt x="1" y="100"/>
                    <a:pt x="11" y="109"/>
                    <a:pt x="11" y="111"/>
                  </a:cubicBezTo>
                  <a:cubicBezTo>
                    <a:pt x="11" y="112"/>
                    <a:pt x="13" y="132"/>
                    <a:pt x="13" y="134"/>
                  </a:cubicBezTo>
                  <a:cubicBezTo>
                    <a:pt x="13" y="137"/>
                    <a:pt x="11" y="140"/>
                    <a:pt x="9" y="140"/>
                  </a:cubicBezTo>
                  <a:cubicBezTo>
                    <a:pt x="8" y="140"/>
                    <a:pt x="5" y="141"/>
                    <a:pt x="7" y="141"/>
                  </a:cubicBezTo>
                  <a:cubicBezTo>
                    <a:pt x="19" y="144"/>
                    <a:pt x="17" y="140"/>
                    <a:pt x="18" y="140"/>
                  </a:cubicBezTo>
                  <a:cubicBezTo>
                    <a:pt x="18" y="140"/>
                    <a:pt x="23" y="140"/>
                    <a:pt x="23" y="140"/>
                  </a:cubicBezTo>
                  <a:cubicBezTo>
                    <a:pt x="23" y="142"/>
                    <a:pt x="23" y="142"/>
                    <a:pt x="23" y="142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31" y="137"/>
                    <a:pt x="30" y="132"/>
                    <a:pt x="30" y="131"/>
                  </a:cubicBezTo>
                  <a:cubicBezTo>
                    <a:pt x="29" y="129"/>
                    <a:pt x="32" y="127"/>
                    <a:pt x="32" y="127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6" y="130"/>
                    <a:pt x="37" y="130"/>
                    <a:pt x="37" y="129"/>
                  </a:cubicBezTo>
                  <a:cubicBezTo>
                    <a:pt x="34" y="128"/>
                    <a:pt x="34" y="124"/>
                    <a:pt x="34" y="123"/>
                  </a:cubicBezTo>
                  <a:cubicBezTo>
                    <a:pt x="34" y="122"/>
                    <a:pt x="36" y="121"/>
                    <a:pt x="35" y="120"/>
                  </a:cubicBezTo>
                  <a:cubicBezTo>
                    <a:pt x="33" y="114"/>
                    <a:pt x="29" y="118"/>
                    <a:pt x="25" y="113"/>
                  </a:cubicBezTo>
                  <a:cubicBezTo>
                    <a:pt x="24" y="110"/>
                    <a:pt x="24" y="104"/>
                    <a:pt x="24" y="99"/>
                  </a:cubicBezTo>
                  <a:cubicBezTo>
                    <a:pt x="23" y="94"/>
                    <a:pt x="22" y="90"/>
                    <a:pt x="22" y="90"/>
                  </a:cubicBezTo>
                  <a:cubicBezTo>
                    <a:pt x="22" y="89"/>
                    <a:pt x="23" y="87"/>
                    <a:pt x="24" y="85"/>
                  </a:cubicBezTo>
                  <a:cubicBezTo>
                    <a:pt x="24" y="84"/>
                    <a:pt x="25" y="83"/>
                    <a:pt x="26" y="84"/>
                  </a:cubicBezTo>
                  <a:cubicBezTo>
                    <a:pt x="27" y="84"/>
                    <a:pt x="30" y="95"/>
                    <a:pt x="30" y="95"/>
                  </a:cubicBezTo>
                  <a:cubicBezTo>
                    <a:pt x="30" y="95"/>
                    <a:pt x="25" y="97"/>
                    <a:pt x="25" y="99"/>
                  </a:cubicBezTo>
                  <a:close/>
                  <a:moveTo>
                    <a:pt x="27" y="24"/>
                  </a:moveTo>
                  <a:cubicBezTo>
                    <a:pt x="27" y="24"/>
                    <a:pt x="26" y="24"/>
                    <a:pt x="26" y="23"/>
                  </a:cubicBezTo>
                  <a:cubicBezTo>
                    <a:pt x="26" y="23"/>
                    <a:pt x="25" y="21"/>
                    <a:pt x="25" y="21"/>
                  </a:cubicBezTo>
                  <a:cubicBezTo>
                    <a:pt x="25" y="20"/>
                    <a:pt x="26" y="19"/>
                    <a:pt x="26" y="19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20"/>
                    <a:pt x="27" y="24"/>
                    <a:pt x="27" y="24"/>
                  </a:cubicBezTo>
                  <a:close/>
                  <a:moveTo>
                    <a:pt x="28" y="83"/>
                  </a:moveTo>
                  <a:cubicBezTo>
                    <a:pt x="28" y="83"/>
                    <a:pt x="30" y="81"/>
                    <a:pt x="30" y="80"/>
                  </a:cubicBezTo>
                  <a:cubicBezTo>
                    <a:pt x="31" y="80"/>
                    <a:pt x="40" y="86"/>
                    <a:pt x="40" y="86"/>
                  </a:cubicBezTo>
                  <a:cubicBezTo>
                    <a:pt x="32" y="94"/>
                    <a:pt x="32" y="94"/>
                    <a:pt x="32" y="94"/>
                  </a:cubicBezTo>
                  <a:lnTo>
                    <a:pt x="28" y="83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6" name="Freeform 370"/>
            <p:cNvSpPr>
              <a:spLocks noEditPoints="1"/>
            </p:cNvSpPr>
            <p:nvPr/>
          </p:nvSpPr>
          <p:spPr bwMode="auto">
            <a:xfrm>
              <a:off x="4094" y="1931"/>
              <a:ext cx="45" cy="113"/>
            </a:xfrm>
            <a:custGeom>
              <a:avLst/>
              <a:gdLst>
                <a:gd name="T0" fmla="*/ 6 w 49"/>
                <a:gd name="T1" fmla="*/ 16 h 124"/>
                <a:gd name="T2" fmla="*/ 8 w 49"/>
                <a:gd name="T3" fmla="*/ 12 h 124"/>
                <a:gd name="T4" fmla="*/ 6 w 49"/>
                <a:gd name="T5" fmla="*/ 5 h 124"/>
                <a:gd name="T6" fmla="*/ 6 w 49"/>
                <a:gd name="T7" fmla="*/ 5 h 124"/>
                <a:gd name="T8" fmla="*/ 6 w 49"/>
                <a:gd name="T9" fmla="*/ 5 h 124"/>
                <a:gd name="T10" fmla="*/ 6 w 49"/>
                <a:gd name="T11" fmla="*/ 5 h 124"/>
                <a:gd name="T12" fmla="*/ 6 w 49"/>
                <a:gd name="T13" fmla="*/ 5 h 124"/>
                <a:gd name="T14" fmla="*/ 6 w 49"/>
                <a:gd name="T15" fmla="*/ 5 h 124"/>
                <a:gd name="T16" fmla="*/ 6 w 49"/>
                <a:gd name="T17" fmla="*/ 5 h 124"/>
                <a:gd name="T18" fmla="*/ 6 w 49"/>
                <a:gd name="T19" fmla="*/ 5 h 124"/>
                <a:gd name="T20" fmla="*/ 6 w 49"/>
                <a:gd name="T21" fmla="*/ 1 h 124"/>
                <a:gd name="T22" fmla="*/ 6 w 49"/>
                <a:gd name="T23" fmla="*/ 0 h 124"/>
                <a:gd name="T24" fmla="*/ 6 w 49"/>
                <a:gd name="T25" fmla="*/ 5 h 124"/>
                <a:gd name="T26" fmla="*/ 6 w 49"/>
                <a:gd name="T27" fmla="*/ 5 h 124"/>
                <a:gd name="T28" fmla="*/ 6 w 49"/>
                <a:gd name="T29" fmla="*/ 5 h 124"/>
                <a:gd name="T30" fmla="*/ 6 w 49"/>
                <a:gd name="T31" fmla="*/ 9 h 124"/>
                <a:gd name="T32" fmla="*/ 6 w 49"/>
                <a:gd name="T33" fmla="*/ 11 h 124"/>
                <a:gd name="T34" fmla="*/ 0 w 49"/>
                <a:gd name="T35" fmla="*/ 12 h 124"/>
                <a:gd name="T36" fmla="*/ 6 w 49"/>
                <a:gd name="T37" fmla="*/ 12 h 124"/>
                <a:gd name="T38" fmla="*/ 6 w 49"/>
                <a:gd name="T39" fmla="*/ 11 h 124"/>
                <a:gd name="T40" fmla="*/ 6 w 49"/>
                <a:gd name="T41" fmla="*/ 11 h 124"/>
                <a:gd name="T42" fmla="*/ 6 w 49"/>
                <a:gd name="T43" fmla="*/ 14 h 124"/>
                <a:gd name="T44" fmla="*/ 6 w 49"/>
                <a:gd name="T45" fmla="*/ 15 h 124"/>
                <a:gd name="T46" fmla="*/ 6 w 49"/>
                <a:gd name="T47" fmla="*/ 15 h 124"/>
                <a:gd name="T48" fmla="*/ 6 w 49"/>
                <a:gd name="T49" fmla="*/ 16 h 124"/>
                <a:gd name="T50" fmla="*/ 6 w 49"/>
                <a:gd name="T51" fmla="*/ 17 h 124"/>
                <a:gd name="T52" fmla="*/ 6 w 49"/>
                <a:gd name="T53" fmla="*/ 17 h 124"/>
                <a:gd name="T54" fmla="*/ 7 w 49"/>
                <a:gd name="T55" fmla="*/ 17 h 124"/>
                <a:gd name="T56" fmla="*/ 6 w 49"/>
                <a:gd name="T57" fmla="*/ 12 h 124"/>
                <a:gd name="T58" fmla="*/ 6 w 49"/>
                <a:gd name="T59" fmla="*/ 10 h 124"/>
                <a:gd name="T60" fmla="*/ 6 w 49"/>
                <a:gd name="T61" fmla="*/ 12 h 124"/>
                <a:gd name="T62" fmla="*/ 6 w 49"/>
                <a:gd name="T63" fmla="*/ 5 h 124"/>
                <a:gd name="T64" fmla="*/ 6 w 49"/>
                <a:gd name="T65" fmla="*/ 5 h 124"/>
                <a:gd name="T66" fmla="*/ 6 w 49"/>
                <a:gd name="T67" fmla="*/ 5 h 12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9" h="124">
                  <a:moveTo>
                    <a:pt x="41" y="120"/>
                  </a:moveTo>
                  <a:cubicBezTo>
                    <a:pt x="40" y="120"/>
                    <a:pt x="38" y="118"/>
                    <a:pt x="38" y="116"/>
                  </a:cubicBezTo>
                  <a:cubicBezTo>
                    <a:pt x="38" y="113"/>
                    <a:pt x="40" y="96"/>
                    <a:pt x="40" y="95"/>
                  </a:cubicBezTo>
                  <a:cubicBezTo>
                    <a:pt x="40" y="94"/>
                    <a:pt x="49" y="86"/>
                    <a:pt x="49" y="84"/>
                  </a:cubicBezTo>
                  <a:cubicBezTo>
                    <a:pt x="49" y="82"/>
                    <a:pt x="44" y="62"/>
                    <a:pt x="42" y="60"/>
                  </a:cubicBezTo>
                  <a:cubicBezTo>
                    <a:pt x="39" y="58"/>
                    <a:pt x="42" y="49"/>
                    <a:pt x="41" y="44"/>
                  </a:cubicBezTo>
                  <a:cubicBezTo>
                    <a:pt x="40" y="41"/>
                    <a:pt x="41" y="38"/>
                    <a:pt x="41" y="35"/>
                  </a:cubicBezTo>
                  <a:cubicBezTo>
                    <a:pt x="41" y="33"/>
                    <a:pt x="38" y="28"/>
                    <a:pt x="37" y="26"/>
                  </a:cubicBezTo>
                  <a:cubicBezTo>
                    <a:pt x="36" y="25"/>
                    <a:pt x="37" y="25"/>
                    <a:pt x="37" y="21"/>
                  </a:cubicBezTo>
                  <a:cubicBezTo>
                    <a:pt x="37" y="20"/>
                    <a:pt x="35" y="17"/>
                    <a:pt x="36" y="16"/>
                  </a:cubicBezTo>
                  <a:cubicBezTo>
                    <a:pt x="37" y="16"/>
                    <a:pt x="39" y="17"/>
                    <a:pt x="40" y="16"/>
                  </a:cubicBezTo>
                  <a:cubicBezTo>
                    <a:pt x="40" y="16"/>
                    <a:pt x="40" y="15"/>
                    <a:pt x="40" y="15"/>
                  </a:cubicBezTo>
                  <a:cubicBezTo>
                    <a:pt x="40" y="15"/>
                    <a:pt x="41" y="15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1" y="14"/>
                    <a:pt x="41" y="13"/>
                    <a:pt x="41" y="1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41" y="12"/>
                    <a:pt x="42" y="12"/>
                    <a:pt x="42" y="12"/>
                  </a:cubicBezTo>
                  <a:cubicBezTo>
                    <a:pt x="42" y="12"/>
                    <a:pt x="40" y="10"/>
                    <a:pt x="40" y="8"/>
                  </a:cubicBezTo>
                  <a:cubicBezTo>
                    <a:pt x="40" y="7"/>
                    <a:pt x="40" y="7"/>
                    <a:pt x="40" y="6"/>
                  </a:cubicBezTo>
                  <a:cubicBezTo>
                    <a:pt x="41" y="6"/>
                    <a:pt x="41" y="5"/>
                    <a:pt x="41" y="5"/>
                  </a:cubicBezTo>
                  <a:cubicBezTo>
                    <a:pt x="41" y="5"/>
                    <a:pt x="40" y="4"/>
                    <a:pt x="40" y="3"/>
                  </a:cubicBezTo>
                  <a:cubicBezTo>
                    <a:pt x="40" y="3"/>
                    <a:pt x="41" y="2"/>
                    <a:pt x="40" y="1"/>
                  </a:cubicBezTo>
                  <a:cubicBezTo>
                    <a:pt x="39" y="1"/>
                    <a:pt x="37" y="0"/>
                    <a:pt x="36" y="0"/>
                  </a:cubicBezTo>
                  <a:cubicBezTo>
                    <a:pt x="36" y="0"/>
                    <a:pt x="35" y="0"/>
                    <a:pt x="33" y="0"/>
                  </a:cubicBezTo>
                  <a:cubicBezTo>
                    <a:pt x="33" y="0"/>
                    <a:pt x="31" y="0"/>
                    <a:pt x="30" y="0"/>
                  </a:cubicBezTo>
                  <a:cubicBezTo>
                    <a:pt x="30" y="0"/>
                    <a:pt x="25" y="2"/>
                    <a:pt x="24" y="10"/>
                  </a:cubicBezTo>
                  <a:cubicBezTo>
                    <a:pt x="24" y="10"/>
                    <a:pt x="22" y="11"/>
                    <a:pt x="24" y="18"/>
                  </a:cubicBezTo>
                  <a:cubicBezTo>
                    <a:pt x="25" y="24"/>
                    <a:pt x="22" y="22"/>
                    <a:pt x="22" y="22"/>
                  </a:cubicBezTo>
                  <a:cubicBezTo>
                    <a:pt x="22" y="22"/>
                    <a:pt x="20" y="24"/>
                    <a:pt x="22" y="25"/>
                  </a:cubicBezTo>
                  <a:cubicBezTo>
                    <a:pt x="24" y="26"/>
                    <a:pt x="23" y="30"/>
                    <a:pt x="23" y="31"/>
                  </a:cubicBezTo>
                  <a:cubicBezTo>
                    <a:pt x="26" y="38"/>
                    <a:pt x="23" y="47"/>
                    <a:pt x="24" y="49"/>
                  </a:cubicBezTo>
                  <a:cubicBezTo>
                    <a:pt x="25" y="51"/>
                    <a:pt x="27" y="60"/>
                    <a:pt x="26" y="62"/>
                  </a:cubicBezTo>
                  <a:cubicBezTo>
                    <a:pt x="24" y="65"/>
                    <a:pt x="24" y="66"/>
                    <a:pt x="24" y="66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2" y="70"/>
                    <a:pt x="11" y="70"/>
                  </a:cubicBezTo>
                  <a:cubicBezTo>
                    <a:pt x="10" y="70"/>
                    <a:pt x="0" y="77"/>
                    <a:pt x="0" y="79"/>
                  </a:cubicBezTo>
                  <a:cubicBezTo>
                    <a:pt x="1" y="81"/>
                    <a:pt x="16" y="97"/>
                    <a:pt x="19" y="97"/>
                  </a:cubicBezTo>
                  <a:cubicBezTo>
                    <a:pt x="22" y="97"/>
                    <a:pt x="28" y="86"/>
                    <a:pt x="28" y="85"/>
                  </a:cubicBezTo>
                  <a:cubicBezTo>
                    <a:pt x="28" y="84"/>
                    <a:pt x="24" y="82"/>
                    <a:pt x="24" y="82"/>
                  </a:cubicBezTo>
                  <a:cubicBezTo>
                    <a:pt x="24" y="82"/>
                    <a:pt x="26" y="72"/>
                    <a:pt x="27" y="72"/>
                  </a:cubicBezTo>
                  <a:cubicBezTo>
                    <a:pt x="28" y="72"/>
                    <a:pt x="29" y="72"/>
                    <a:pt x="29" y="73"/>
                  </a:cubicBezTo>
                  <a:cubicBezTo>
                    <a:pt x="29" y="75"/>
                    <a:pt x="31" y="77"/>
                    <a:pt x="30" y="77"/>
                  </a:cubicBezTo>
                  <a:cubicBezTo>
                    <a:pt x="30" y="78"/>
                    <a:pt x="29" y="81"/>
                    <a:pt x="29" y="85"/>
                  </a:cubicBezTo>
                  <a:cubicBezTo>
                    <a:pt x="29" y="90"/>
                    <a:pt x="29" y="95"/>
                    <a:pt x="28" y="97"/>
                  </a:cubicBezTo>
                  <a:cubicBezTo>
                    <a:pt x="24" y="101"/>
                    <a:pt x="21" y="98"/>
                    <a:pt x="19" y="103"/>
                  </a:cubicBezTo>
                  <a:cubicBezTo>
                    <a:pt x="18" y="104"/>
                    <a:pt x="20" y="105"/>
                    <a:pt x="20" y="106"/>
                  </a:cubicBezTo>
                  <a:cubicBezTo>
                    <a:pt x="20" y="107"/>
                    <a:pt x="20" y="110"/>
                    <a:pt x="18" y="111"/>
                  </a:cubicBezTo>
                  <a:cubicBezTo>
                    <a:pt x="17" y="112"/>
                    <a:pt x="18" y="112"/>
                    <a:pt x="18" y="112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4" y="111"/>
                    <a:pt x="24" y="113"/>
                  </a:cubicBezTo>
                  <a:cubicBezTo>
                    <a:pt x="24" y="114"/>
                    <a:pt x="23" y="118"/>
                    <a:pt x="28" y="120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9" y="123"/>
                    <a:pt x="29" y="123"/>
                    <a:pt x="29" y="123"/>
                  </a:cubicBezTo>
                  <a:cubicBezTo>
                    <a:pt x="30" y="120"/>
                    <a:pt x="30" y="120"/>
                    <a:pt x="30" y="120"/>
                  </a:cubicBezTo>
                  <a:cubicBezTo>
                    <a:pt x="30" y="120"/>
                    <a:pt x="34" y="121"/>
                    <a:pt x="34" y="121"/>
                  </a:cubicBezTo>
                  <a:cubicBezTo>
                    <a:pt x="34" y="121"/>
                    <a:pt x="33" y="124"/>
                    <a:pt x="44" y="122"/>
                  </a:cubicBezTo>
                  <a:cubicBezTo>
                    <a:pt x="45" y="121"/>
                    <a:pt x="42" y="120"/>
                    <a:pt x="41" y="120"/>
                  </a:cubicBezTo>
                  <a:close/>
                  <a:moveTo>
                    <a:pt x="22" y="81"/>
                  </a:moveTo>
                  <a:cubicBezTo>
                    <a:pt x="15" y="74"/>
                    <a:pt x="15" y="74"/>
                    <a:pt x="15" y="74"/>
                  </a:cubicBezTo>
                  <a:cubicBezTo>
                    <a:pt x="15" y="74"/>
                    <a:pt x="23" y="68"/>
                    <a:pt x="23" y="69"/>
                  </a:cubicBezTo>
                  <a:cubicBezTo>
                    <a:pt x="24" y="69"/>
                    <a:pt x="25" y="72"/>
                    <a:pt x="25" y="72"/>
                  </a:cubicBezTo>
                  <a:lnTo>
                    <a:pt x="22" y="81"/>
                  </a:lnTo>
                  <a:close/>
                  <a:moveTo>
                    <a:pt x="27" y="20"/>
                  </a:moveTo>
                  <a:cubicBezTo>
                    <a:pt x="27" y="20"/>
                    <a:pt x="26" y="20"/>
                    <a:pt x="26" y="20"/>
                  </a:cubicBezTo>
                  <a:cubicBezTo>
                    <a:pt x="26" y="21"/>
                    <a:pt x="27" y="18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8"/>
                    <a:pt x="28" y="18"/>
                  </a:cubicBezTo>
                  <a:cubicBezTo>
                    <a:pt x="28" y="18"/>
                    <a:pt x="27" y="19"/>
                    <a:pt x="27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7" name="Freeform 371"/>
            <p:cNvSpPr>
              <a:spLocks noEditPoints="1"/>
            </p:cNvSpPr>
            <p:nvPr/>
          </p:nvSpPr>
          <p:spPr bwMode="auto">
            <a:xfrm>
              <a:off x="3508" y="2108"/>
              <a:ext cx="47" cy="118"/>
            </a:xfrm>
            <a:custGeom>
              <a:avLst/>
              <a:gdLst>
                <a:gd name="T0" fmla="*/ 7 w 51"/>
                <a:gd name="T1" fmla="*/ 19 h 129"/>
                <a:gd name="T2" fmla="*/ 10 w 51"/>
                <a:gd name="T3" fmla="*/ 14 h 129"/>
                <a:gd name="T4" fmla="*/ 7 w 51"/>
                <a:gd name="T5" fmla="*/ 7 h 129"/>
                <a:gd name="T6" fmla="*/ 6 w 51"/>
                <a:gd name="T7" fmla="*/ 5 h 129"/>
                <a:gd name="T8" fmla="*/ 6 w 51"/>
                <a:gd name="T9" fmla="*/ 5 h 129"/>
                <a:gd name="T10" fmla="*/ 7 w 51"/>
                <a:gd name="T11" fmla="*/ 5 h 129"/>
                <a:gd name="T12" fmla="*/ 7 w 51"/>
                <a:gd name="T13" fmla="*/ 5 h 129"/>
                <a:gd name="T14" fmla="*/ 7 w 51"/>
                <a:gd name="T15" fmla="*/ 5 h 129"/>
                <a:gd name="T16" fmla="*/ 7 w 51"/>
                <a:gd name="T17" fmla="*/ 5 h 129"/>
                <a:gd name="T18" fmla="*/ 8 w 51"/>
                <a:gd name="T19" fmla="*/ 5 h 129"/>
                <a:gd name="T20" fmla="*/ 7 w 51"/>
                <a:gd name="T21" fmla="*/ 1 h 129"/>
                <a:gd name="T22" fmla="*/ 6 w 51"/>
                <a:gd name="T23" fmla="*/ 0 h 129"/>
                <a:gd name="T24" fmla="*/ 6 w 51"/>
                <a:gd name="T25" fmla="*/ 5 h 129"/>
                <a:gd name="T26" fmla="*/ 6 w 51"/>
                <a:gd name="T27" fmla="*/ 5 h 129"/>
                <a:gd name="T28" fmla="*/ 6 w 51"/>
                <a:gd name="T29" fmla="*/ 5 h 129"/>
                <a:gd name="T30" fmla="*/ 6 w 51"/>
                <a:gd name="T31" fmla="*/ 11 h 129"/>
                <a:gd name="T32" fmla="*/ 6 w 51"/>
                <a:gd name="T33" fmla="*/ 12 h 129"/>
                <a:gd name="T34" fmla="*/ 0 w 51"/>
                <a:gd name="T35" fmla="*/ 13 h 129"/>
                <a:gd name="T36" fmla="*/ 6 w 51"/>
                <a:gd name="T37" fmla="*/ 14 h 129"/>
                <a:gd name="T38" fmla="*/ 6 w 51"/>
                <a:gd name="T39" fmla="*/ 12 h 129"/>
                <a:gd name="T40" fmla="*/ 6 w 51"/>
                <a:gd name="T41" fmla="*/ 13 h 129"/>
                <a:gd name="T42" fmla="*/ 6 w 51"/>
                <a:gd name="T43" fmla="*/ 16 h 129"/>
                <a:gd name="T44" fmla="*/ 6 w 51"/>
                <a:gd name="T45" fmla="*/ 17 h 129"/>
                <a:gd name="T46" fmla="*/ 6 w 51"/>
                <a:gd name="T47" fmla="*/ 18 h 129"/>
                <a:gd name="T48" fmla="*/ 6 w 51"/>
                <a:gd name="T49" fmla="*/ 18 h 129"/>
                <a:gd name="T50" fmla="*/ 6 w 51"/>
                <a:gd name="T51" fmla="*/ 20 h 129"/>
                <a:gd name="T52" fmla="*/ 6 w 51"/>
                <a:gd name="T53" fmla="*/ 19 h 129"/>
                <a:gd name="T54" fmla="*/ 8 w 51"/>
                <a:gd name="T55" fmla="*/ 19 h 129"/>
                <a:gd name="T56" fmla="*/ 6 w 51"/>
                <a:gd name="T57" fmla="*/ 14 h 129"/>
                <a:gd name="T58" fmla="*/ 6 w 51"/>
                <a:gd name="T59" fmla="*/ 12 h 129"/>
                <a:gd name="T60" fmla="*/ 6 w 51"/>
                <a:gd name="T61" fmla="*/ 14 h 129"/>
                <a:gd name="T62" fmla="*/ 6 w 51"/>
                <a:gd name="T63" fmla="*/ 5 h 129"/>
                <a:gd name="T64" fmla="*/ 6 w 51"/>
                <a:gd name="T65" fmla="*/ 5 h 129"/>
                <a:gd name="T66" fmla="*/ 6 w 51"/>
                <a:gd name="T67" fmla="*/ 5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129">
                  <a:moveTo>
                    <a:pt x="43" y="125"/>
                  </a:moveTo>
                  <a:cubicBezTo>
                    <a:pt x="41" y="125"/>
                    <a:pt x="40" y="122"/>
                    <a:pt x="40" y="120"/>
                  </a:cubicBezTo>
                  <a:cubicBezTo>
                    <a:pt x="40" y="118"/>
                    <a:pt x="42" y="100"/>
                    <a:pt x="42" y="99"/>
                  </a:cubicBezTo>
                  <a:cubicBezTo>
                    <a:pt x="42" y="98"/>
                    <a:pt x="51" y="89"/>
                    <a:pt x="51" y="87"/>
                  </a:cubicBezTo>
                  <a:cubicBezTo>
                    <a:pt x="51" y="85"/>
                    <a:pt x="46" y="65"/>
                    <a:pt x="43" y="62"/>
                  </a:cubicBezTo>
                  <a:cubicBezTo>
                    <a:pt x="41" y="60"/>
                    <a:pt x="43" y="51"/>
                    <a:pt x="42" y="46"/>
                  </a:cubicBezTo>
                  <a:cubicBezTo>
                    <a:pt x="42" y="42"/>
                    <a:pt x="43" y="39"/>
                    <a:pt x="43" y="37"/>
                  </a:cubicBezTo>
                  <a:cubicBezTo>
                    <a:pt x="43" y="34"/>
                    <a:pt x="40" y="29"/>
                    <a:pt x="38" y="27"/>
                  </a:cubicBezTo>
                  <a:cubicBezTo>
                    <a:pt x="38" y="26"/>
                    <a:pt x="39" y="26"/>
                    <a:pt x="39" y="22"/>
                  </a:cubicBezTo>
                  <a:cubicBezTo>
                    <a:pt x="39" y="21"/>
                    <a:pt x="36" y="18"/>
                    <a:pt x="37" y="17"/>
                  </a:cubicBezTo>
                  <a:cubicBezTo>
                    <a:pt x="38" y="17"/>
                    <a:pt x="41" y="18"/>
                    <a:pt x="41" y="17"/>
                  </a:cubicBezTo>
                  <a:cubicBezTo>
                    <a:pt x="42" y="16"/>
                    <a:pt x="42" y="15"/>
                    <a:pt x="42" y="15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42" y="15"/>
                    <a:pt x="42" y="14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2" y="13"/>
                    <a:pt x="42" y="13"/>
                  </a:cubicBezTo>
                  <a:cubicBezTo>
                    <a:pt x="42" y="13"/>
                    <a:pt x="44" y="13"/>
                    <a:pt x="44" y="13"/>
                  </a:cubicBezTo>
                  <a:cubicBezTo>
                    <a:pt x="44" y="12"/>
                    <a:pt x="42" y="10"/>
                    <a:pt x="42" y="9"/>
                  </a:cubicBezTo>
                  <a:cubicBezTo>
                    <a:pt x="42" y="8"/>
                    <a:pt x="42" y="8"/>
                    <a:pt x="42" y="7"/>
                  </a:cubicBezTo>
                  <a:cubicBezTo>
                    <a:pt x="42" y="6"/>
                    <a:pt x="43" y="5"/>
                    <a:pt x="43" y="5"/>
                  </a:cubicBezTo>
                  <a:cubicBezTo>
                    <a:pt x="42" y="5"/>
                    <a:pt x="42" y="4"/>
                    <a:pt x="42" y="3"/>
                  </a:cubicBezTo>
                  <a:cubicBezTo>
                    <a:pt x="42" y="3"/>
                    <a:pt x="42" y="2"/>
                    <a:pt x="41" y="1"/>
                  </a:cubicBezTo>
                  <a:cubicBezTo>
                    <a:pt x="40" y="1"/>
                    <a:pt x="38" y="1"/>
                    <a:pt x="38" y="0"/>
                  </a:cubicBezTo>
                  <a:cubicBezTo>
                    <a:pt x="37" y="0"/>
                    <a:pt x="36" y="0"/>
                    <a:pt x="35" y="0"/>
                  </a:cubicBezTo>
                  <a:cubicBezTo>
                    <a:pt x="34" y="1"/>
                    <a:pt x="32" y="0"/>
                    <a:pt x="32" y="0"/>
                  </a:cubicBezTo>
                  <a:cubicBezTo>
                    <a:pt x="31" y="1"/>
                    <a:pt x="25" y="2"/>
                    <a:pt x="25" y="11"/>
                  </a:cubicBezTo>
                  <a:cubicBezTo>
                    <a:pt x="25" y="11"/>
                    <a:pt x="23" y="12"/>
                    <a:pt x="24" y="18"/>
                  </a:cubicBezTo>
                  <a:cubicBezTo>
                    <a:pt x="26" y="25"/>
                    <a:pt x="23" y="23"/>
                    <a:pt x="23" y="23"/>
                  </a:cubicBezTo>
                  <a:cubicBezTo>
                    <a:pt x="23" y="23"/>
                    <a:pt x="21" y="25"/>
                    <a:pt x="23" y="26"/>
                  </a:cubicBezTo>
                  <a:cubicBezTo>
                    <a:pt x="25" y="28"/>
                    <a:pt x="23" y="32"/>
                    <a:pt x="24" y="32"/>
                  </a:cubicBezTo>
                  <a:cubicBezTo>
                    <a:pt x="27" y="39"/>
                    <a:pt x="24" y="49"/>
                    <a:pt x="25" y="51"/>
                  </a:cubicBezTo>
                  <a:cubicBezTo>
                    <a:pt x="26" y="53"/>
                    <a:pt x="28" y="63"/>
                    <a:pt x="27" y="64"/>
                  </a:cubicBezTo>
                  <a:cubicBezTo>
                    <a:pt x="25" y="67"/>
                    <a:pt x="24" y="69"/>
                    <a:pt x="24" y="69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3" y="73"/>
                    <a:pt x="12" y="73"/>
                  </a:cubicBezTo>
                  <a:cubicBezTo>
                    <a:pt x="11" y="73"/>
                    <a:pt x="0" y="79"/>
                    <a:pt x="0" y="82"/>
                  </a:cubicBezTo>
                  <a:cubicBezTo>
                    <a:pt x="1" y="84"/>
                    <a:pt x="17" y="101"/>
                    <a:pt x="20" y="101"/>
                  </a:cubicBezTo>
                  <a:cubicBezTo>
                    <a:pt x="23" y="100"/>
                    <a:pt x="29" y="90"/>
                    <a:pt x="29" y="88"/>
                  </a:cubicBezTo>
                  <a:cubicBezTo>
                    <a:pt x="29" y="87"/>
                    <a:pt x="24" y="85"/>
                    <a:pt x="24" y="85"/>
                  </a:cubicBezTo>
                  <a:cubicBezTo>
                    <a:pt x="24" y="85"/>
                    <a:pt x="27" y="75"/>
                    <a:pt x="28" y="75"/>
                  </a:cubicBezTo>
                  <a:cubicBezTo>
                    <a:pt x="29" y="74"/>
                    <a:pt x="30" y="75"/>
                    <a:pt x="30" y="76"/>
                  </a:cubicBezTo>
                  <a:cubicBezTo>
                    <a:pt x="30" y="78"/>
                    <a:pt x="32" y="79"/>
                    <a:pt x="32" y="80"/>
                  </a:cubicBezTo>
                  <a:cubicBezTo>
                    <a:pt x="31" y="81"/>
                    <a:pt x="31" y="84"/>
                    <a:pt x="30" y="88"/>
                  </a:cubicBezTo>
                  <a:cubicBezTo>
                    <a:pt x="30" y="93"/>
                    <a:pt x="30" y="99"/>
                    <a:pt x="29" y="101"/>
                  </a:cubicBezTo>
                  <a:cubicBezTo>
                    <a:pt x="25" y="105"/>
                    <a:pt x="22" y="102"/>
                    <a:pt x="20" y="107"/>
                  </a:cubicBezTo>
                  <a:cubicBezTo>
                    <a:pt x="19" y="108"/>
                    <a:pt x="21" y="109"/>
                    <a:pt x="21" y="110"/>
                  </a:cubicBezTo>
                  <a:cubicBezTo>
                    <a:pt x="21" y="111"/>
                    <a:pt x="20" y="114"/>
                    <a:pt x="18" y="115"/>
                  </a:cubicBezTo>
                  <a:cubicBezTo>
                    <a:pt x="18" y="116"/>
                    <a:pt x="19" y="116"/>
                    <a:pt x="19" y="116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5" y="116"/>
                    <a:pt x="25" y="117"/>
                  </a:cubicBezTo>
                  <a:cubicBezTo>
                    <a:pt x="24" y="118"/>
                    <a:pt x="24" y="122"/>
                    <a:pt x="29" y="124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0" y="127"/>
                    <a:pt x="30" y="127"/>
                    <a:pt x="30" y="127"/>
                  </a:cubicBezTo>
                  <a:cubicBezTo>
                    <a:pt x="31" y="125"/>
                    <a:pt x="31" y="125"/>
                    <a:pt x="31" y="125"/>
                  </a:cubicBezTo>
                  <a:cubicBezTo>
                    <a:pt x="31" y="125"/>
                    <a:pt x="35" y="125"/>
                    <a:pt x="35" y="125"/>
                  </a:cubicBezTo>
                  <a:cubicBezTo>
                    <a:pt x="36" y="125"/>
                    <a:pt x="34" y="129"/>
                    <a:pt x="45" y="126"/>
                  </a:cubicBezTo>
                  <a:cubicBezTo>
                    <a:pt x="47" y="126"/>
                    <a:pt x="44" y="125"/>
                    <a:pt x="43" y="125"/>
                  </a:cubicBezTo>
                  <a:close/>
                  <a:moveTo>
                    <a:pt x="23" y="84"/>
                  </a:moveTo>
                  <a:cubicBezTo>
                    <a:pt x="16" y="77"/>
                    <a:pt x="16" y="77"/>
                    <a:pt x="16" y="77"/>
                  </a:cubicBezTo>
                  <a:cubicBezTo>
                    <a:pt x="16" y="77"/>
                    <a:pt x="24" y="71"/>
                    <a:pt x="24" y="72"/>
                  </a:cubicBezTo>
                  <a:cubicBezTo>
                    <a:pt x="24" y="72"/>
                    <a:pt x="26" y="74"/>
                    <a:pt x="26" y="74"/>
                  </a:cubicBezTo>
                  <a:lnTo>
                    <a:pt x="23" y="84"/>
                  </a:lnTo>
                  <a:close/>
                  <a:moveTo>
                    <a:pt x="28" y="21"/>
                  </a:moveTo>
                  <a:cubicBezTo>
                    <a:pt x="28" y="21"/>
                    <a:pt x="27" y="21"/>
                    <a:pt x="27" y="21"/>
                  </a:cubicBezTo>
                  <a:cubicBezTo>
                    <a:pt x="27" y="21"/>
                    <a:pt x="28" y="18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7"/>
                    <a:pt x="29" y="18"/>
                    <a:pt x="29" y="18"/>
                  </a:cubicBezTo>
                  <a:cubicBezTo>
                    <a:pt x="29" y="18"/>
                    <a:pt x="28" y="20"/>
                    <a:pt x="28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8" name="Freeform 372"/>
            <p:cNvSpPr>
              <a:spLocks noEditPoints="1"/>
            </p:cNvSpPr>
            <p:nvPr/>
          </p:nvSpPr>
          <p:spPr bwMode="auto">
            <a:xfrm>
              <a:off x="3927" y="2110"/>
              <a:ext cx="41" cy="102"/>
            </a:xfrm>
            <a:custGeom>
              <a:avLst/>
              <a:gdLst>
                <a:gd name="T0" fmla="*/ 7 w 44"/>
                <a:gd name="T1" fmla="*/ 17 h 111"/>
                <a:gd name="T2" fmla="*/ 10 w 44"/>
                <a:gd name="T3" fmla="*/ 13 h 111"/>
                <a:gd name="T4" fmla="*/ 8 w 44"/>
                <a:gd name="T5" fmla="*/ 6 h 111"/>
                <a:gd name="T6" fmla="*/ 7 w 44"/>
                <a:gd name="T7" fmla="*/ 6 h 111"/>
                <a:gd name="T8" fmla="*/ 7 w 44"/>
                <a:gd name="T9" fmla="*/ 6 h 111"/>
                <a:gd name="T10" fmla="*/ 8 w 44"/>
                <a:gd name="T11" fmla="*/ 6 h 111"/>
                <a:gd name="T12" fmla="*/ 8 w 44"/>
                <a:gd name="T13" fmla="*/ 6 h 111"/>
                <a:gd name="T14" fmla="*/ 8 w 44"/>
                <a:gd name="T15" fmla="*/ 6 h 111"/>
                <a:gd name="T16" fmla="*/ 8 w 44"/>
                <a:gd name="T17" fmla="*/ 6 h 111"/>
                <a:gd name="T18" fmla="*/ 8 w 44"/>
                <a:gd name="T19" fmla="*/ 4 h 111"/>
                <a:gd name="T20" fmla="*/ 8 w 44"/>
                <a:gd name="T21" fmla="*/ 1 h 111"/>
                <a:gd name="T22" fmla="*/ 7 w 44"/>
                <a:gd name="T23" fmla="*/ 0 h 111"/>
                <a:gd name="T24" fmla="*/ 7 w 44"/>
                <a:gd name="T25" fmla="*/ 6 h 111"/>
                <a:gd name="T26" fmla="*/ 7 w 44"/>
                <a:gd name="T27" fmla="*/ 6 h 111"/>
                <a:gd name="T28" fmla="*/ 7 w 44"/>
                <a:gd name="T29" fmla="*/ 6 h 111"/>
                <a:gd name="T30" fmla="*/ 7 w 44"/>
                <a:gd name="T31" fmla="*/ 10 h 111"/>
                <a:gd name="T32" fmla="*/ 7 w 44"/>
                <a:gd name="T33" fmla="*/ 12 h 111"/>
                <a:gd name="T34" fmla="*/ 0 w 44"/>
                <a:gd name="T35" fmla="*/ 13 h 111"/>
                <a:gd name="T36" fmla="*/ 7 w 44"/>
                <a:gd name="T37" fmla="*/ 14 h 111"/>
                <a:gd name="T38" fmla="*/ 7 w 44"/>
                <a:gd name="T39" fmla="*/ 12 h 111"/>
                <a:gd name="T40" fmla="*/ 7 w 44"/>
                <a:gd name="T41" fmla="*/ 12 h 111"/>
                <a:gd name="T42" fmla="*/ 7 w 44"/>
                <a:gd name="T43" fmla="*/ 15 h 111"/>
                <a:gd name="T44" fmla="*/ 7 w 44"/>
                <a:gd name="T45" fmla="*/ 16 h 111"/>
                <a:gd name="T46" fmla="*/ 7 w 44"/>
                <a:gd name="T47" fmla="*/ 17 h 111"/>
                <a:gd name="T48" fmla="*/ 7 w 44"/>
                <a:gd name="T49" fmla="*/ 17 h 111"/>
                <a:gd name="T50" fmla="*/ 7 w 44"/>
                <a:gd name="T51" fmla="*/ 18 h 111"/>
                <a:gd name="T52" fmla="*/ 7 w 44"/>
                <a:gd name="T53" fmla="*/ 18 h 111"/>
                <a:gd name="T54" fmla="*/ 9 w 44"/>
                <a:gd name="T55" fmla="*/ 18 h 111"/>
                <a:gd name="T56" fmla="*/ 7 w 44"/>
                <a:gd name="T57" fmla="*/ 13 h 111"/>
                <a:gd name="T58" fmla="*/ 7 w 44"/>
                <a:gd name="T59" fmla="*/ 11 h 111"/>
                <a:gd name="T60" fmla="*/ 7 w 44"/>
                <a:gd name="T61" fmla="*/ 13 h 111"/>
                <a:gd name="T62" fmla="*/ 7 w 44"/>
                <a:gd name="T63" fmla="*/ 6 h 111"/>
                <a:gd name="T64" fmla="*/ 7 w 44"/>
                <a:gd name="T65" fmla="*/ 6 h 111"/>
                <a:gd name="T66" fmla="*/ 7 w 44"/>
                <a:gd name="T67" fmla="*/ 6 h 11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4" h="111">
                  <a:moveTo>
                    <a:pt x="37" y="108"/>
                  </a:moveTo>
                  <a:cubicBezTo>
                    <a:pt x="36" y="108"/>
                    <a:pt x="35" y="106"/>
                    <a:pt x="35" y="104"/>
                  </a:cubicBezTo>
                  <a:cubicBezTo>
                    <a:pt x="35" y="102"/>
                    <a:pt x="36" y="86"/>
                    <a:pt x="36" y="85"/>
                  </a:cubicBezTo>
                  <a:cubicBezTo>
                    <a:pt x="36" y="84"/>
                    <a:pt x="44" y="77"/>
                    <a:pt x="44" y="75"/>
                  </a:cubicBezTo>
                  <a:cubicBezTo>
                    <a:pt x="44" y="73"/>
                    <a:pt x="40" y="56"/>
                    <a:pt x="38" y="54"/>
                  </a:cubicBezTo>
                  <a:cubicBezTo>
                    <a:pt x="35" y="52"/>
                    <a:pt x="38" y="44"/>
                    <a:pt x="37" y="39"/>
                  </a:cubicBezTo>
                  <a:cubicBezTo>
                    <a:pt x="36" y="36"/>
                    <a:pt x="37" y="34"/>
                    <a:pt x="37" y="32"/>
                  </a:cubicBezTo>
                  <a:cubicBezTo>
                    <a:pt x="37" y="29"/>
                    <a:pt x="35" y="25"/>
                    <a:pt x="33" y="23"/>
                  </a:cubicBezTo>
                  <a:cubicBezTo>
                    <a:pt x="33" y="22"/>
                    <a:pt x="34" y="23"/>
                    <a:pt x="34" y="19"/>
                  </a:cubicBezTo>
                  <a:cubicBezTo>
                    <a:pt x="34" y="18"/>
                    <a:pt x="31" y="15"/>
                    <a:pt x="32" y="15"/>
                  </a:cubicBezTo>
                  <a:cubicBezTo>
                    <a:pt x="33" y="14"/>
                    <a:pt x="35" y="16"/>
                    <a:pt x="36" y="15"/>
                  </a:cubicBezTo>
                  <a:cubicBezTo>
                    <a:pt x="36" y="14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7" y="13"/>
                    <a:pt x="36" y="12"/>
                    <a:pt x="36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1"/>
                    <a:pt x="37" y="11"/>
                  </a:cubicBezTo>
                  <a:cubicBezTo>
                    <a:pt x="37" y="11"/>
                    <a:pt x="38" y="11"/>
                    <a:pt x="38" y="11"/>
                  </a:cubicBezTo>
                  <a:cubicBezTo>
                    <a:pt x="38" y="11"/>
                    <a:pt x="36" y="9"/>
                    <a:pt x="36" y="7"/>
                  </a:cubicBezTo>
                  <a:cubicBezTo>
                    <a:pt x="36" y="7"/>
                    <a:pt x="36" y="7"/>
                    <a:pt x="36" y="6"/>
                  </a:cubicBezTo>
                  <a:cubicBezTo>
                    <a:pt x="36" y="5"/>
                    <a:pt x="37" y="5"/>
                    <a:pt x="37" y="4"/>
                  </a:cubicBezTo>
                  <a:cubicBezTo>
                    <a:pt x="37" y="4"/>
                    <a:pt x="36" y="3"/>
                    <a:pt x="36" y="3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3" y="0"/>
                    <a:pt x="33" y="0"/>
                  </a:cubicBezTo>
                  <a:cubicBezTo>
                    <a:pt x="32" y="0"/>
                    <a:pt x="31" y="0"/>
                    <a:pt x="30" y="0"/>
                  </a:cubicBezTo>
                  <a:cubicBezTo>
                    <a:pt x="29" y="0"/>
                    <a:pt x="28" y="0"/>
                    <a:pt x="27" y="0"/>
                  </a:cubicBezTo>
                  <a:cubicBezTo>
                    <a:pt x="27" y="0"/>
                    <a:pt x="22" y="2"/>
                    <a:pt x="22" y="9"/>
                  </a:cubicBezTo>
                  <a:cubicBezTo>
                    <a:pt x="22" y="9"/>
                    <a:pt x="20" y="10"/>
                    <a:pt x="21" y="16"/>
                  </a:cubicBezTo>
                  <a:cubicBezTo>
                    <a:pt x="23" y="22"/>
                    <a:pt x="20" y="20"/>
                    <a:pt x="20" y="20"/>
                  </a:cubicBezTo>
                  <a:cubicBezTo>
                    <a:pt x="20" y="20"/>
                    <a:pt x="18" y="21"/>
                    <a:pt x="20" y="23"/>
                  </a:cubicBezTo>
                  <a:cubicBezTo>
                    <a:pt x="22" y="24"/>
                    <a:pt x="20" y="27"/>
                    <a:pt x="21" y="28"/>
                  </a:cubicBezTo>
                  <a:cubicBezTo>
                    <a:pt x="23" y="34"/>
                    <a:pt x="21" y="42"/>
                    <a:pt x="22" y="44"/>
                  </a:cubicBezTo>
                  <a:cubicBezTo>
                    <a:pt x="22" y="46"/>
                    <a:pt x="24" y="54"/>
                    <a:pt x="23" y="55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1" y="63"/>
                    <a:pt x="10" y="63"/>
                  </a:cubicBezTo>
                  <a:cubicBezTo>
                    <a:pt x="9" y="63"/>
                    <a:pt x="0" y="69"/>
                    <a:pt x="0" y="71"/>
                  </a:cubicBezTo>
                  <a:cubicBezTo>
                    <a:pt x="1" y="73"/>
                    <a:pt x="14" y="87"/>
                    <a:pt x="17" y="87"/>
                  </a:cubicBezTo>
                  <a:cubicBezTo>
                    <a:pt x="20" y="87"/>
                    <a:pt x="25" y="77"/>
                    <a:pt x="25" y="76"/>
                  </a:cubicBezTo>
                  <a:cubicBezTo>
                    <a:pt x="25" y="75"/>
                    <a:pt x="21" y="73"/>
                    <a:pt x="21" y="73"/>
                  </a:cubicBezTo>
                  <a:cubicBezTo>
                    <a:pt x="21" y="73"/>
                    <a:pt x="24" y="65"/>
                    <a:pt x="24" y="65"/>
                  </a:cubicBezTo>
                  <a:cubicBezTo>
                    <a:pt x="25" y="64"/>
                    <a:pt x="26" y="65"/>
                    <a:pt x="26" y="65"/>
                  </a:cubicBezTo>
                  <a:cubicBezTo>
                    <a:pt x="26" y="67"/>
                    <a:pt x="28" y="69"/>
                    <a:pt x="27" y="69"/>
                  </a:cubicBezTo>
                  <a:cubicBezTo>
                    <a:pt x="27" y="70"/>
                    <a:pt x="27" y="73"/>
                    <a:pt x="26" y="76"/>
                  </a:cubicBezTo>
                  <a:cubicBezTo>
                    <a:pt x="26" y="81"/>
                    <a:pt x="26" y="85"/>
                    <a:pt x="25" y="87"/>
                  </a:cubicBezTo>
                  <a:cubicBezTo>
                    <a:pt x="22" y="91"/>
                    <a:pt x="19" y="88"/>
                    <a:pt x="17" y="92"/>
                  </a:cubicBezTo>
                  <a:cubicBezTo>
                    <a:pt x="17" y="93"/>
                    <a:pt x="18" y="94"/>
                    <a:pt x="18" y="95"/>
                  </a:cubicBezTo>
                  <a:cubicBezTo>
                    <a:pt x="18" y="96"/>
                    <a:pt x="18" y="99"/>
                    <a:pt x="16" y="100"/>
                  </a:cubicBezTo>
                  <a:cubicBezTo>
                    <a:pt x="16" y="100"/>
                    <a:pt x="17" y="101"/>
                    <a:pt x="17" y="101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20" y="98"/>
                    <a:pt x="22" y="100"/>
                    <a:pt x="21" y="101"/>
                  </a:cubicBezTo>
                  <a:cubicBezTo>
                    <a:pt x="21" y="102"/>
                    <a:pt x="21" y="106"/>
                    <a:pt x="26" y="107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27" y="108"/>
                    <a:pt x="30" y="108"/>
                    <a:pt x="31" y="108"/>
                  </a:cubicBezTo>
                  <a:cubicBezTo>
                    <a:pt x="31" y="108"/>
                    <a:pt x="30" y="111"/>
                    <a:pt x="39" y="109"/>
                  </a:cubicBezTo>
                  <a:cubicBezTo>
                    <a:pt x="41" y="109"/>
                    <a:pt x="38" y="108"/>
                    <a:pt x="37" y="108"/>
                  </a:cubicBezTo>
                  <a:close/>
                  <a:moveTo>
                    <a:pt x="20" y="73"/>
                  </a:move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21" y="61"/>
                    <a:pt x="21" y="62"/>
                  </a:cubicBezTo>
                  <a:cubicBezTo>
                    <a:pt x="21" y="62"/>
                    <a:pt x="23" y="64"/>
                    <a:pt x="23" y="64"/>
                  </a:cubicBezTo>
                  <a:lnTo>
                    <a:pt x="20" y="73"/>
                  </a:lnTo>
                  <a:close/>
                  <a:moveTo>
                    <a:pt x="25" y="18"/>
                  </a:moveTo>
                  <a:cubicBezTo>
                    <a:pt x="25" y="18"/>
                    <a:pt x="24" y="18"/>
                    <a:pt x="24" y="18"/>
                  </a:cubicBezTo>
                  <a:cubicBezTo>
                    <a:pt x="24" y="18"/>
                    <a:pt x="24" y="16"/>
                    <a:pt x="24" y="15"/>
                  </a:cubicBezTo>
                  <a:cubicBezTo>
                    <a:pt x="24" y="15"/>
                    <a:pt x="24" y="14"/>
                    <a:pt x="24" y="14"/>
                  </a:cubicBezTo>
                  <a:cubicBezTo>
                    <a:pt x="25" y="14"/>
                    <a:pt x="25" y="16"/>
                    <a:pt x="25" y="16"/>
                  </a:cubicBezTo>
                  <a:cubicBezTo>
                    <a:pt x="25" y="16"/>
                    <a:pt x="24" y="17"/>
                    <a:pt x="25" y="1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69" name="Freeform 373"/>
            <p:cNvSpPr>
              <a:spLocks noEditPoints="1"/>
            </p:cNvSpPr>
            <p:nvPr/>
          </p:nvSpPr>
          <p:spPr bwMode="auto">
            <a:xfrm>
              <a:off x="3583" y="2026"/>
              <a:ext cx="45" cy="131"/>
            </a:xfrm>
            <a:custGeom>
              <a:avLst/>
              <a:gdLst>
                <a:gd name="T0" fmla="*/ 8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3 h 143"/>
                <a:gd name="T10" fmla="*/ 6 w 49"/>
                <a:gd name="T11" fmla="*/ 1 h 143"/>
                <a:gd name="T12" fmla="*/ 6 w 49"/>
                <a:gd name="T13" fmla="*/ 2 h 143"/>
                <a:gd name="T14" fmla="*/ 6 w 49"/>
                <a:gd name="T15" fmla="*/ 5 h 143"/>
                <a:gd name="T16" fmla="*/ 6 w 49"/>
                <a:gd name="T17" fmla="*/ 5 h 143"/>
                <a:gd name="T18" fmla="*/ 6 w 49"/>
                <a:gd name="T19" fmla="*/ 5 h 143"/>
                <a:gd name="T20" fmla="*/ 6 w 49"/>
                <a:gd name="T21" fmla="*/ 5 h 143"/>
                <a:gd name="T22" fmla="*/ 6 w 49"/>
                <a:gd name="T23" fmla="*/ 5 h 143"/>
                <a:gd name="T24" fmla="*/ 6 w 49"/>
                <a:gd name="T25" fmla="*/ 5 h 143"/>
                <a:gd name="T26" fmla="*/ 6 w 49"/>
                <a:gd name="T27" fmla="*/ 8 h 143"/>
                <a:gd name="T28" fmla="*/ 6 w 49"/>
                <a:gd name="T29" fmla="*/ 10 h 143"/>
                <a:gd name="T30" fmla="*/ 6 w 49"/>
                <a:gd name="T31" fmla="*/ 11 h 143"/>
                <a:gd name="T32" fmla="*/ 6 w 49"/>
                <a:gd name="T33" fmla="*/ 11 h 143"/>
                <a:gd name="T34" fmla="*/ 6 w 49"/>
                <a:gd name="T35" fmla="*/ 16 h 143"/>
                <a:gd name="T36" fmla="*/ 6 w 49"/>
                <a:gd name="T37" fmla="*/ 21 h 143"/>
                <a:gd name="T38" fmla="*/ 1 w 49"/>
                <a:gd name="T39" fmla="*/ 21 h 143"/>
                <a:gd name="T40" fmla="*/ 6 w 49"/>
                <a:gd name="T41" fmla="*/ 21 h 143"/>
                <a:gd name="T42" fmla="*/ 6 w 49"/>
                <a:gd name="T43" fmla="*/ 19 h 143"/>
                <a:gd name="T44" fmla="*/ 6 w 49"/>
                <a:gd name="T45" fmla="*/ 15 h 143"/>
                <a:gd name="T46" fmla="*/ 6 w 49"/>
                <a:gd name="T47" fmla="*/ 15 h 143"/>
                <a:gd name="T48" fmla="*/ 6 w 49"/>
                <a:gd name="T49" fmla="*/ 16 h 143"/>
                <a:gd name="T50" fmla="*/ 6 w 49"/>
                <a:gd name="T51" fmla="*/ 18 h 143"/>
                <a:gd name="T52" fmla="*/ 6 w 49"/>
                <a:gd name="T53" fmla="*/ 21 h 143"/>
                <a:gd name="T54" fmla="*/ 6 w 49"/>
                <a:gd name="T55" fmla="*/ 23 h 143"/>
                <a:gd name="T56" fmla="*/ 7 w 49"/>
                <a:gd name="T57" fmla="*/ 21 h 143"/>
                <a:gd name="T58" fmla="*/ 6 w 49"/>
                <a:gd name="T59" fmla="*/ 16 h 143"/>
                <a:gd name="T60" fmla="*/ 6 w 49"/>
                <a:gd name="T61" fmla="*/ 13 h 143"/>
                <a:gd name="T62" fmla="*/ 6 w 49"/>
                <a:gd name="T63" fmla="*/ 12 h 143"/>
                <a:gd name="T64" fmla="*/ 8 w 49"/>
                <a:gd name="T65" fmla="*/ 11 h 143"/>
                <a:gd name="T66" fmla="*/ 8 w 49"/>
                <a:gd name="T67" fmla="*/ 10 h 143"/>
                <a:gd name="T68" fmla="*/ 8 w 49"/>
                <a:gd name="T69" fmla="*/ 7 h 143"/>
                <a:gd name="T70" fmla="*/ 6 w 49"/>
                <a:gd name="T71" fmla="*/ 10 h 143"/>
                <a:gd name="T72" fmla="*/ 6 w 49"/>
                <a:gd name="T73" fmla="*/ 8 h 143"/>
                <a:gd name="T74" fmla="*/ 6 w 49"/>
                <a:gd name="T75" fmla="*/ 10 h 1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3">
                  <a:moveTo>
                    <a:pt x="48" y="48"/>
                  </a:moveTo>
                  <a:cubicBezTo>
                    <a:pt x="47" y="41"/>
                    <a:pt x="46" y="40"/>
                    <a:pt x="46" y="39"/>
                  </a:cubicBezTo>
                  <a:cubicBezTo>
                    <a:pt x="45" y="32"/>
                    <a:pt x="42" y="28"/>
                    <a:pt x="39" y="27"/>
                  </a:cubicBezTo>
                  <a:cubicBezTo>
                    <a:pt x="35" y="26"/>
                    <a:pt x="33" y="23"/>
                    <a:pt x="33" y="23"/>
                  </a:cubicBezTo>
                  <a:cubicBezTo>
                    <a:pt x="31" y="19"/>
                    <a:pt x="30" y="21"/>
                    <a:pt x="30" y="20"/>
                  </a:cubicBezTo>
                  <a:cubicBezTo>
                    <a:pt x="30" y="19"/>
                    <a:pt x="29" y="17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1" y="14"/>
                    <a:pt x="31" y="11"/>
                    <a:pt x="31" y="11"/>
                  </a:cubicBezTo>
                  <a:cubicBezTo>
                    <a:pt x="30" y="11"/>
                    <a:pt x="30" y="10"/>
                    <a:pt x="31" y="8"/>
                  </a:cubicBezTo>
                  <a:cubicBezTo>
                    <a:pt x="31" y="6"/>
                    <a:pt x="30" y="4"/>
                    <a:pt x="30" y="3"/>
                  </a:cubicBezTo>
                  <a:cubicBezTo>
                    <a:pt x="30" y="3"/>
                    <a:pt x="28" y="2"/>
                    <a:pt x="28" y="2"/>
                  </a:cubicBezTo>
                  <a:cubicBezTo>
                    <a:pt x="28" y="2"/>
                    <a:pt x="26" y="1"/>
                    <a:pt x="25" y="1"/>
                  </a:cubicBezTo>
                  <a:cubicBezTo>
                    <a:pt x="24" y="0"/>
                    <a:pt x="24" y="1"/>
                    <a:pt x="23" y="1"/>
                  </a:cubicBezTo>
                  <a:cubicBezTo>
                    <a:pt x="21" y="0"/>
                    <a:pt x="22" y="2"/>
                    <a:pt x="20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8" y="3"/>
                    <a:pt x="18" y="5"/>
                    <a:pt x="17" y="5"/>
                  </a:cubicBezTo>
                  <a:cubicBezTo>
                    <a:pt x="16" y="6"/>
                    <a:pt x="17" y="6"/>
                    <a:pt x="17" y="7"/>
                  </a:cubicBezTo>
                  <a:cubicBezTo>
                    <a:pt x="16" y="9"/>
                    <a:pt x="17" y="10"/>
                    <a:pt x="17" y="10"/>
                  </a:cubicBezTo>
                  <a:cubicBezTo>
                    <a:pt x="17" y="10"/>
                    <a:pt x="19" y="12"/>
                    <a:pt x="18" y="12"/>
                  </a:cubicBezTo>
                  <a:cubicBezTo>
                    <a:pt x="18" y="12"/>
                    <a:pt x="19" y="16"/>
                    <a:pt x="20" y="16"/>
                  </a:cubicBezTo>
                  <a:cubicBezTo>
                    <a:pt x="21" y="17"/>
                    <a:pt x="21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8" y="25"/>
                    <a:pt x="17" y="25"/>
                  </a:cubicBezTo>
                  <a:cubicBezTo>
                    <a:pt x="16" y="25"/>
                    <a:pt x="15" y="27"/>
                    <a:pt x="15" y="27"/>
                  </a:cubicBezTo>
                  <a:cubicBezTo>
                    <a:pt x="15" y="27"/>
                    <a:pt x="13" y="27"/>
                    <a:pt x="12" y="28"/>
                  </a:cubicBezTo>
                  <a:cubicBezTo>
                    <a:pt x="11" y="28"/>
                    <a:pt x="11" y="29"/>
                    <a:pt x="11" y="29"/>
                  </a:cubicBezTo>
                  <a:cubicBezTo>
                    <a:pt x="8" y="31"/>
                    <a:pt x="7" y="42"/>
                    <a:pt x="6" y="46"/>
                  </a:cubicBezTo>
                  <a:cubicBezTo>
                    <a:pt x="5" y="51"/>
                    <a:pt x="7" y="49"/>
                    <a:pt x="6" y="51"/>
                  </a:cubicBezTo>
                  <a:cubicBezTo>
                    <a:pt x="6" y="53"/>
                    <a:pt x="7" y="59"/>
                    <a:pt x="7" y="59"/>
                  </a:cubicBezTo>
                  <a:cubicBezTo>
                    <a:pt x="7" y="59"/>
                    <a:pt x="6" y="61"/>
                    <a:pt x="6" y="61"/>
                  </a:cubicBezTo>
                  <a:cubicBezTo>
                    <a:pt x="6" y="61"/>
                    <a:pt x="5" y="62"/>
                    <a:pt x="6" y="62"/>
                  </a:cubicBezTo>
                  <a:cubicBezTo>
                    <a:pt x="6" y="63"/>
                    <a:pt x="7" y="63"/>
                    <a:pt x="7" y="63"/>
                  </a:cubicBezTo>
                  <a:cubicBezTo>
                    <a:pt x="7" y="64"/>
                    <a:pt x="8" y="65"/>
                    <a:pt x="8" y="65"/>
                  </a:cubicBezTo>
                  <a:cubicBezTo>
                    <a:pt x="8" y="65"/>
                    <a:pt x="8" y="67"/>
                    <a:pt x="9" y="68"/>
                  </a:cubicBezTo>
                  <a:cubicBezTo>
                    <a:pt x="11" y="71"/>
                    <a:pt x="9" y="79"/>
                    <a:pt x="9" y="80"/>
                  </a:cubicBezTo>
                  <a:cubicBezTo>
                    <a:pt x="9" y="81"/>
                    <a:pt x="11" y="97"/>
                    <a:pt x="11" y="97"/>
                  </a:cubicBezTo>
                  <a:cubicBezTo>
                    <a:pt x="11" y="98"/>
                    <a:pt x="11" y="100"/>
                    <a:pt x="11" y="101"/>
                  </a:cubicBezTo>
                  <a:cubicBezTo>
                    <a:pt x="10" y="104"/>
                    <a:pt x="9" y="126"/>
                    <a:pt x="8" y="127"/>
                  </a:cubicBezTo>
                  <a:cubicBezTo>
                    <a:pt x="8" y="128"/>
                    <a:pt x="3" y="130"/>
                    <a:pt x="2" y="130"/>
                  </a:cubicBezTo>
                  <a:cubicBezTo>
                    <a:pt x="0" y="131"/>
                    <a:pt x="0" y="130"/>
                    <a:pt x="1" y="132"/>
                  </a:cubicBezTo>
                  <a:cubicBezTo>
                    <a:pt x="2" y="134"/>
                    <a:pt x="10" y="133"/>
                    <a:pt x="10" y="132"/>
                  </a:cubicBezTo>
                  <a:cubicBezTo>
                    <a:pt x="11" y="132"/>
                    <a:pt x="14" y="130"/>
                    <a:pt x="14" y="130"/>
                  </a:cubicBezTo>
                  <a:cubicBezTo>
                    <a:pt x="15" y="131"/>
                    <a:pt x="20" y="130"/>
                    <a:pt x="20" y="129"/>
                  </a:cubicBezTo>
                  <a:cubicBezTo>
                    <a:pt x="20" y="128"/>
                    <a:pt x="18" y="123"/>
                    <a:pt x="19" y="121"/>
                  </a:cubicBezTo>
                  <a:cubicBezTo>
                    <a:pt x="23" y="102"/>
                    <a:pt x="20" y="100"/>
                    <a:pt x="21" y="100"/>
                  </a:cubicBezTo>
                  <a:cubicBezTo>
                    <a:pt x="22" y="99"/>
                    <a:pt x="22" y="94"/>
                    <a:pt x="23" y="91"/>
                  </a:cubicBezTo>
                  <a:cubicBezTo>
                    <a:pt x="23" y="86"/>
                    <a:pt x="24" y="83"/>
                    <a:pt x="24" y="83"/>
                  </a:cubicBezTo>
                  <a:cubicBezTo>
                    <a:pt x="24" y="83"/>
                    <a:pt x="26" y="86"/>
                    <a:pt x="27" y="89"/>
                  </a:cubicBezTo>
                  <a:cubicBezTo>
                    <a:pt x="28" y="92"/>
                    <a:pt x="29" y="96"/>
                    <a:pt x="29" y="98"/>
                  </a:cubicBezTo>
                  <a:cubicBezTo>
                    <a:pt x="29" y="100"/>
                    <a:pt x="30" y="101"/>
                    <a:pt x="30" y="103"/>
                  </a:cubicBezTo>
                  <a:cubicBezTo>
                    <a:pt x="31" y="104"/>
                    <a:pt x="32" y="105"/>
                    <a:pt x="31" y="105"/>
                  </a:cubicBezTo>
                  <a:cubicBezTo>
                    <a:pt x="31" y="111"/>
                    <a:pt x="32" y="110"/>
                    <a:pt x="32" y="115"/>
                  </a:cubicBezTo>
                  <a:cubicBezTo>
                    <a:pt x="32" y="126"/>
                    <a:pt x="34" y="130"/>
                    <a:pt x="34" y="133"/>
                  </a:cubicBezTo>
                  <a:cubicBezTo>
                    <a:pt x="34" y="133"/>
                    <a:pt x="33" y="135"/>
                    <a:pt x="35" y="135"/>
                  </a:cubicBezTo>
                  <a:cubicBezTo>
                    <a:pt x="36" y="135"/>
                    <a:pt x="36" y="135"/>
                    <a:pt x="36" y="136"/>
                  </a:cubicBezTo>
                  <a:cubicBezTo>
                    <a:pt x="36" y="137"/>
                    <a:pt x="37" y="140"/>
                    <a:pt x="37" y="141"/>
                  </a:cubicBezTo>
                  <a:cubicBezTo>
                    <a:pt x="40" y="143"/>
                    <a:pt x="47" y="143"/>
                    <a:pt x="45" y="139"/>
                  </a:cubicBezTo>
                  <a:cubicBezTo>
                    <a:pt x="42" y="135"/>
                    <a:pt x="43" y="133"/>
                    <a:pt x="43" y="133"/>
                  </a:cubicBezTo>
                  <a:cubicBezTo>
                    <a:pt x="42" y="107"/>
                    <a:pt x="40" y="113"/>
                    <a:pt x="41" y="111"/>
                  </a:cubicBezTo>
                  <a:cubicBezTo>
                    <a:pt x="41" y="109"/>
                    <a:pt x="41" y="106"/>
                    <a:pt x="41" y="105"/>
                  </a:cubicBezTo>
                  <a:cubicBezTo>
                    <a:pt x="41" y="103"/>
                    <a:pt x="40" y="100"/>
                    <a:pt x="40" y="99"/>
                  </a:cubicBezTo>
                  <a:cubicBezTo>
                    <a:pt x="43" y="84"/>
                    <a:pt x="40" y="82"/>
                    <a:pt x="40" y="80"/>
                  </a:cubicBezTo>
                  <a:cubicBezTo>
                    <a:pt x="41" y="78"/>
                    <a:pt x="40" y="73"/>
                    <a:pt x="40" y="72"/>
                  </a:cubicBezTo>
                  <a:cubicBezTo>
                    <a:pt x="40" y="72"/>
                    <a:pt x="41" y="70"/>
                    <a:pt x="41" y="70"/>
                  </a:cubicBezTo>
                  <a:cubicBezTo>
                    <a:pt x="43" y="70"/>
                    <a:pt x="42" y="67"/>
                    <a:pt x="43" y="67"/>
                  </a:cubicBezTo>
                  <a:cubicBezTo>
                    <a:pt x="43" y="67"/>
                    <a:pt x="46" y="66"/>
                    <a:pt x="46" y="65"/>
                  </a:cubicBezTo>
                  <a:cubicBezTo>
                    <a:pt x="46" y="64"/>
                    <a:pt x="46" y="62"/>
                    <a:pt x="46" y="62"/>
                  </a:cubicBezTo>
                  <a:cubicBezTo>
                    <a:pt x="46" y="62"/>
                    <a:pt x="47" y="61"/>
                    <a:pt x="47" y="61"/>
                  </a:cubicBezTo>
                  <a:cubicBezTo>
                    <a:pt x="46" y="59"/>
                    <a:pt x="47" y="57"/>
                    <a:pt x="47" y="57"/>
                  </a:cubicBezTo>
                  <a:cubicBezTo>
                    <a:pt x="47" y="57"/>
                    <a:pt x="49" y="56"/>
                    <a:pt x="48" y="48"/>
                  </a:cubicBezTo>
                  <a:close/>
                  <a:moveTo>
                    <a:pt x="39" y="59"/>
                  </a:moveTo>
                  <a:cubicBezTo>
                    <a:pt x="38" y="63"/>
                    <a:pt x="38" y="60"/>
                    <a:pt x="38" y="60"/>
                  </a:cubicBezTo>
                  <a:cubicBezTo>
                    <a:pt x="38" y="60"/>
                    <a:pt x="39" y="58"/>
                    <a:pt x="37" y="56"/>
                  </a:cubicBezTo>
                  <a:cubicBezTo>
                    <a:pt x="37" y="55"/>
                    <a:pt x="38" y="52"/>
                    <a:pt x="38" y="52"/>
                  </a:cubicBezTo>
                  <a:cubicBezTo>
                    <a:pt x="38" y="52"/>
                    <a:pt x="39" y="47"/>
                    <a:pt x="39" y="46"/>
                  </a:cubicBezTo>
                  <a:cubicBezTo>
                    <a:pt x="39" y="46"/>
                    <a:pt x="41" y="56"/>
                    <a:pt x="39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0" name="Freeform 374"/>
            <p:cNvSpPr>
              <a:spLocks noEditPoints="1"/>
            </p:cNvSpPr>
            <p:nvPr/>
          </p:nvSpPr>
          <p:spPr bwMode="auto">
            <a:xfrm>
              <a:off x="4171" y="1877"/>
              <a:ext cx="45" cy="131"/>
            </a:xfrm>
            <a:custGeom>
              <a:avLst/>
              <a:gdLst>
                <a:gd name="T0" fmla="*/ 8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3 h 143"/>
                <a:gd name="T10" fmla="*/ 6 w 49"/>
                <a:gd name="T11" fmla="*/ 1 h 143"/>
                <a:gd name="T12" fmla="*/ 6 w 49"/>
                <a:gd name="T13" fmla="*/ 2 h 143"/>
                <a:gd name="T14" fmla="*/ 6 w 49"/>
                <a:gd name="T15" fmla="*/ 5 h 143"/>
                <a:gd name="T16" fmla="*/ 6 w 49"/>
                <a:gd name="T17" fmla="*/ 5 h 143"/>
                <a:gd name="T18" fmla="*/ 6 w 49"/>
                <a:gd name="T19" fmla="*/ 5 h 143"/>
                <a:gd name="T20" fmla="*/ 6 w 49"/>
                <a:gd name="T21" fmla="*/ 5 h 143"/>
                <a:gd name="T22" fmla="*/ 6 w 49"/>
                <a:gd name="T23" fmla="*/ 5 h 143"/>
                <a:gd name="T24" fmla="*/ 6 w 49"/>
                <a:gd name="T25" fmla="*/ 5 h 143"/>
                <a:gd name="T26" fmla="*/ 6 w 49"/>
                <a:gd name="T27" fmla="*/ 8 h 143"/>
                <a:gd name="T28" fmla="*/ 6 w 49"/>
                <a:gd name="T29" fmla="*/ 10 h 143"/>
                <a:gd name="T30" fmla="*/ 6 w 49"/>
                <a:gd name="T31" fmla="*/ 11 h 143"/>
                <a:gd name="T32" fmla="*/ 6 w 49"/>
                <a:gd name="T33" fmla="*/ 12 h 143"/>
                <a:gd name="T34" fmla="*/ 6 w 49"/>
                <a:gd name="T35" fmla="*/ 16 h 143"/>
                <a:gd name="T36" fmla="*/ 6 w 49"/>
                <a:gd name="T37" fmla="*/ 21 h 143"/>
                <a:gd name="T38" fmla="*/ 1 w 49"/>
                <a:gd name="T39" fmla="*/ 21 h 143"/>
                <a:gd name="T40" fmla="*/ 6 w 49"/>
                <a:gd name="T41" fmla="*/ 21 h 143"/>
                <a:gd name="T42" fmla="*/ 6 w 49"/>
                <a:gd name="T43" fmla="*/ 19 h 143"/>
                <a:gd name="T44" fmla="*/ 6 w 49"/>
                <a:gd name="T45" fmla="*/ 15 h 143"/>
                <a:gd name="T46" fmla="*/ 6 w 49"/>
                <a:gd name="T47" fmla="*/ 15 h 143"/>
                <a:gd name="T48" fmla="*/ 6 w 49"/>
                <a:gd name="T49" fmla="*/ 16 h 143"/>
                <a:gd name="T50" fmla="*/ 6 w 49"/>
                <a:gd name="T51" fmla="*/ 18 h 143"/>
                <a:gd name="T52" fmla="*/ 6 w 49"/>
                <a:gd name="T53" fmla="*/ 21 h 143"/>
                <a:gd name="T54" fmla="*/ 6 w 49"/>
                <a:gd name="T55" fmla="*/ 23 h 143"/>
                <a:gd name="T56" fmla="*/ 7 w 49"/>
                <a:gd name="T57" fmla="*/ 21 h 143"/>
                <a:gd name="T58" fmla="*/ 6 w 49"/>
                <a:gd name="T59" fmla="*/ 16 h 143"/>
                <a:gd name="T60" fmla="*/ 6 w 49"/>
                <a:gd name="T61" fmla="*/ 13 h 143"/>
                <a:gd name="T62" fmla="*/ 6 w 49"/>
                <a:gd name="T63" fmla="*/ 12 h 143"/>
                <a:gd name="T64" fmla="*/ 8 w 49"/>
                <a:gd name="T65" fmla="*/ 11 h 143"/>
                <a:gd name="T66" fmla="*/ 8 w 49"/>
                <a:gd name="T67" fmla="*/ 10 h 143"/>
                <a:gd name="T68" fmla="*/ 8 w 49"/>
                <a:gd name="T69" fmla="*/ 7 h 143"/>
                <a:gd name="T70" fmla="*/ 6 w 49"/>
                <a:gd name="T71" fmla="*/ 10 h 143"/>
                <a:gd name="T72" fmla="*/ 6 w 49"/>
                <a:gd name="T73" fmla="*/ 8 h 143"/>
                <a:gd name="T74" fmla="*/ 6 w 49"/>
                <a:gd name="T75" fmla="*/ 10 h 1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3">
                  <a:moveTo>
                    <a:pt x="48" y="48"/>
                  </a:moveTo>
                  <a:cubicBezTo>
                    <a:pt x="47" y="41"/>
                    <a:pt x="46" y="40"/>
                    <a:pt x="46" y="39"/>
                  </a:cubicBezTo>
                  <a:cubicBezTo>
                    <a:pt x="45" y="32"/>
                    <a:pt x="42" y="28"/>
                    <a:pt x="39" y="27"/>
                  </a:cubicBezTo>
                  <a:cubicBezTo>
                    <a:pt x="35" y="26"/>
                    <a:pt x="33" y="23"/>
                    <a:pt x="33" y="23"/>
                  </a:cubicBezTo>
                  <a:cubicBezTo>
                    <a:pt x="31" y="19"/>
                    <a:pt x="30" y="21"/>
                    <a:pt x="30" y="20"/>
                  </a:cubicBezTo>
                  <a:cubicBezTo>
                    <a:pt x="30" y="19"/>
                    <a:pt x="30" y="17"/>
                    <a:pt x="30" y="16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1" y="14"/>
                    <a:pt x="31" y="11"/>
                    <a:pt x="31" y="11"/>
                  </a:cubicBezTo>
                  <a:cubicBezTo>
                    <a:pt x="31" y="11"/>
                    <a:pt x="30" y="10"/>
                    <a:pt x="31" y="8"/>
                  </a:cubicBezTo>
                  <a:cubicBezTo>
                    <a:pt x="31" y="6"/>
                    <a:pt x="30" y="4"/>
                    <a:pt x="30" y="3"/>
                  </a:cubicBezTo>
                  <a:cubicBezTo>
                    <a:pt x="30" y="3"/>
                    <a:pt x="28" y="2"/>
                    <a:pt x="28" y="2"/>
                  </a:cubicBezTo>
                  <a:cubicBezTo>
                    <a:pt x="28" y="2"/>
                    <a:pt x="26" y="1"/>
                    <a:pt x="25" y="1"/>
                  </a:cubicBezTo>
                  <a:cubicBezTo>
                    <a:pt x="25" y="0"/>
                    <a:pt x="24" y="2"/>
                    <a:pt x="23" y="1"/>
                  </a:cubicBezTo>
                  <a:cubicBezTo>
                    <a:pt x="21" y="0"/>
                    <a:pt x="22" y="3"/>
                    <a:pt x="21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6" y="9"/>
                    <a:pt x="18" y="10"/>
                    <a:pt x="18" y="10"/>
                  </a:cubicBezTo>
                  <a:cubicBezTo>
                    <a:pt x="18" y="10"/>
                    <a:pt x="19" y="12"/>
                    <a:pt x="18" y="12"/>
                  </a:cubicBezTo>
                  <a:cubicBezTo>
                    <a:pt x="18" y="13"/>
                    <a:pt x="19" y="16"/>
                    <a:pt x="20" y="16"/>
                  </a:cubicBezTo>
                  <a:cubicBezTo>
                    <a:pt x="21" y="17"/>
                    <a:pt x="21" y="21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8" y="26"/>
                    <a:pt x="17" y="25"/>
                  </a:cubicBezTo>
                  <a:cubicBezTo>
                    <a:pt x="16" y="25"/>
                    <a:pt x="15" y="27"/>
                    <a:pt x="15" y="27"/>
                  </a:cubicBezTo>
                  <a:cubicBezTo>
                    <a:pt x="15" y="27"/>
                    <a:pt x="14" y="27"/>
                    <a:pt x="12" y="28"/>
                  </a:cubicBezTo>
                  <a:cubicBezTo>
                    <a:pt x="12" y="28"/>
                    <a:pt x="11" y="29"/>
                    <a:pt x="11" y="29"/>
                  </a:cubicBezTo>
                  <a:cubicBezTo>
                    <a:pt x="8" y="31"/>
                    <a:pt x="7" y="42"/>
                    <a:pt x="6" y="46"/>
                  </a:cubicBezTo>
                  <a:cubicBezTo>
                    <a:pt x="5" y="51"/>
                    <a:pt x="7" y="49"/>
                    <a:pt x="6" y="51"/>
                  </a:cubicBezTo>
                  <a:cubicBezTo>
                    <a:pt x="6" y="53"/>
                    <a:pt x="7" y="59"/>
                    <a:pt x="7" y="59"/>
                  </a:cubicBezTo>
                  <a:cubicBezTo>
                    <a:pt x="7" y="59"/>
                    <a:pt x="6" y="61"/>
                    <a:pt x="6" y="61"/>
                  </a:cubicBezTo>
                  <a:cubicBezTo>
                    <a:pt x="6" y="61"/>
                    <a:pt x="5" y="62"/>
                    <a:pt x="6" y="62"/>
                  </a:cubicBezTo>
                  <a:cubicBezTo>
                    <a:pt x="6" y="63"/>
                    <a:pt x="7" y="63"/>
                    <a:pt x="7" y="63"/>
                  </a:cubicBezTo>
                  <a:cubicBezTo>
                    <a:pt x="7" y="64"/>
                    <a:pt x="8" y="65"/>
                    <a:pt x="8" y="65"/>
                  </a:cubicBezTo>
                  <a:cubicBezTo>
                    <a:pt x="8" y="65"/>
                    <a:pt x="8" y="67"/>
                    <a:pt x="9" y="69"/>
                  </a:cubicBezTo>
                  <a:cubicBezTo>
                    <a:pt x="11" y="71"/>
                    <a:pt x="9" y="79"/>
                    <a:pt x="9" y="80"/>
                  </a:cubicBezTo>
                  <a:cubicBezTo>
                    <a:pt x="9" y="81"/>
                    <a:pt x="11" y="97"/>
                    <a:pt x="11" y="97"/>
                  </a:cubicBezTo>
                  <a:cubicBezTo>
                    <a:pt x="11" y="98"/>
                    <a:pt x="11" y="100"/>
                    <a:pt x="11" y="101"/>
                  </a:cubicBezTo>
                  <a:cubicBezTo>
                    <a:pt x="10" y="105"/>
                    <a:pt x="9" y="126"/>
                    <a:pt x="9" y="127"/>
                  </a:cubicBezTo>
                  <a:cubicBezTo>
                    <a:pt x="8" y="128"/>
                    <a:pt x="3" y="130"/>
                    <a:pt x="2" y="130"/>
                  </a:cubicBezTo>
                  <a:cubicBezTo>
                    <a:pt x="0" y="131"/>
                    <a:pt x="0" y="130"/>
                    <a:pt x="1" y="132"/>
                  </a:cubicBezTo>
                  <a:cubicBezTo>
                    <a:pt x="2" y="134"/>
                    <a:pt x="10" y="133"/>
                    <a:pt x="10" y="133"/>
                  </a:cubicBezTo>
                  <a:cubicBezTo>
                    <a:pt x="11" y="132"/>
                    <a:pt x="14" y="130"/>
                    <a:pt x="14" y="130"/>
                  </a:cubicBezTo>
                  <a:cubicBezTo>
                    <a:pt x="15" y="131"/>
                    <a:pt x="20" y="130"/>
                    <a:pt x="20" y="129"/>
                  </a:cubicBezTo>
                  <a:cubicBezTo>
                    <a:pt x="20" y="128"/>
                    <a:pt x="18" y="123"/>
                    <a:pt x="19" y="121"/>
                  </a:cubicBezTo>
                  <a:cubicBezTo>
                    <a:pt x="23" y="102"/>
                    <a:pt x="20" y="100"/>
                    <a:pt x="21" y="100"/>
                  </a:cubicBezTo>
                  <a:cubicBezTo>
                    <a:pt x="22" y="99"/>
                    <a:pt x="22" y="94"/>
                    <a:pt x="23" y="91"/>
                  </a:cubicBezTo>
                  <a:cubicBezTo>
                    <a:pt x="23" y="86"/>
                    <a:pt x="25" y="83"/>
                    <a:pt x="25" y="83"/>
                  </a:cubicBezTo>
                  <a:cubicBezTo>
                    <a:pt x="25" y="83"/>
                    <a:pt x="26" y="86"/>
                    <a:pt x="27" y="89"/>
                  </a:cubicBezTo>
                  <a:cubicBezTo>
                    <a:pt x="28" y="92"/>
                    <a:pt x="29" y="96"/>
                    <a:pt x="29" y="98"/>
                  </a:cubicBezTo>
                  <a:cubicBezTo>
                    <a:pt x="29" y="100"/>
                    <a:pt x="30" y="101"/>
                    <a:pt x="31" y="103"/>
                  </a:cubicBezTo>
                  <a:cubicBezTo>
                    <a:pt x="31" y="104"/>
                    <a:pt x="32" y="105"/>
                    <a:pt x="32" y="105"/>
                  </a:cubicBezTo>
                  <a:cubicBezTo>
                    <a:pt x="31" y="111"/>
                    <a:pt x="32" y="110"/>
                    <a:pt x="32" y="115"/>
                  </a:cubicBezTo>
                  <a:cubicBezTo>
                    <a:pt x="32" y="126"/>
                    <a:pt x="34" y="130"/>
                    <a:pt x="34" y="133"/>
                  </a:cubicBezTo>
                  <a:cubicBezTo>
                    <a:pt x="34" y="133"/>
                    <a:pt x="33" y="135"/>
                    <a:pt x="35" y="135"/>
                  </a:cubicBezTo>
                  <a:cubicBezTo>
                    <a:pt x="36" y="136"/>
                    <a:pt x="36" y="135"/>
                    <a:pt x="36" y="136"/>
                  </a:cubicBezTo>
                  <a:cubicBezTo>
                    <a:pt x="36" y="137"/>
                    <a:pt x="37" y="140"/>
                    <a:pt x="38" y="141"/>
                  </a:cubicBezTo>
                  <a:cubicBezTo>
                    <a:pt x="40" y="143"/>
                    <a:pt x="47" y="143"/>
                    <a:pt x="45" y="139"/>
                  </a:cubicBezTo>
                  <a:cubicBezTo>
                    <a:pt x="43" y="136"/>
                    <a:pt x="43" y="133"/>
                    <a:pt x="43" y="133"/>
                  </a:cubicBezTo>
                  <a:cubicBezTo>
                    <a:pt x="42" y="108"/>
                    <a:pt x="40" y="113"/>
                    <a:pt x="41" y="111"/>
                  </a:cubicBezTo>
                  <a:cubicBezTo>
                    <a:pt x="41" y="109"/>
                    <a:pt x="42" y="106"/>
                    <a:pt x="41" y="105"/>
                  </a:cubicBezTo>
                  <a:cubicBezTo>
                    <a:pt x="41" y="103"/>
                    <a:pt x="40" y="100"/>
                    <a:pt x="40" y="99"/>
                  </a:cubicBezTo>
                  <a:cubicBezTo>
                    <a:pt x="43" y="84"/>
                    <a:pt x="40" y="82"/>
                    <a:pt x="40" y="80"/>
                  </a:cubicBezTo>
                  <a:cubicBezTo>
                    <a:pt x="41" y="78"/>
                    <a:pt x="40" y="73"/>
                    <a:pt x="40" y="73"/>
                  </a:cubicBezTo>
                  <a:cubicBezTo>
                    <a:pt x="40" y="72"/>
                    <a:pt x="41" y="70"/>
                    <a:pt x="41" y="70"/>
                  </a:cubicBezTo>
                  <a:cubicBezTo>
                    <a:pt x="43" y="70"/>
                    <a:pt x="42" y="67"/>
                    <a:pt x="43" y="67"/>
                  </a:cubicBezTo>
                  <a:cubicBezTo>
                    <a:pt x="43" y="68"/>
                    <a:pt x="46" y="66"/>
                    <a:pt x="46" y="65"/>
                  </a:cubicBezTo>
                  <a:cubicBezTo>
                    <a:pt x="46" y="64"/>
                    <a:pt x="46" y="62"/>
                    <a:pt x="46" y="62"/>
                  </a:cubicBezTo>
                  <a:cubicBezTo>
                    <a:pt x="47" y="62"/>
                    <a:pt x="47" y="61"/>
                    <a:pt x="47" y="61"/>
                  </a:cubicBezTo>
                  <a:cubicBezTo>
                    <a:pt x="46" y="59"/>
                    <a:pt x="47" y="58"/>
                    <a:pt x="47" y="58"/>
                  </a:cubicBezTo>
                  <a:cubicBezTo>
                    <a:pt x="47" y="58"/>
                    <a:pt x="49" y="56"/>
                    <a:pt x="48" y="48"/>
                  </a:cubicBezTo>
                  <a:close/>
                  <a:moveTo>
                    <a:pt x="40" y="59"/>
                  </a:moveTo>
                  <a:cubicBezTo>
                    <a:pt x="38" y="63"/>
                    <a:pt x="38" y="61"/>
                    <a:pt x="38" y="61"/>
                  </a:cubicBezTo>
                  <a:cubicBezTo>
                    <a:pt x="38" y="61"/>
                    <a:pt x="39" y="58"/>
                    <a:pt x="38" y="56"/>
                  </a:cubicBezTo>
                  <a:cubicBezTo>
                    <a:pt x="37" y="55"/>
                    <a:pt x="38" y="52"/>
                    <a:pt x="38" y="52"/>
                  </a:cubicBezTo>
                  <a:cubicBezTo>
                    <a:pt x="38" y="52"/>
                    <a:pt x="39" y="47"/>
                    <a:pt x="40" y="46"/>
                  </a:cubicBezTo>
                  <a:cubicBezTo>
                    <a:pt x="40" y="46"/>
                    <a:pt x="41" y="56"/>
                    <a:pt x="4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1" name="Freeform 375"/>
            <p:cNvSpPr>
              <a:spLocks noEditPoints="1"/>
            </p:cNvSpPr>
            <p:nvPr/>
          </p:nvSpPr>
          <p:spPr bwMode="auto">
            <a:xfrm>
              <a:off x="4564" y="2039"/>
              <a:ext cx="45" cy="131"/>
            </a:xfrm>
            <a:custGeom>
              <a:avLst/>
              <a:gdLst>
                <a:gd name="T0" fmla="*/ 8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3 h 143"/>
                <a:gd name="T10" fmla="*/ 6 w 49"/>
                <a:gd name="T11" fmla="*/ 1 h 143"/>
                <a:gd name="T12" fmla="*/ 6 w 49"/>
                <a:gd name="T13" fmla="*/ 2 h 143"/>
                <a:gd name="T14" fmla="*/ 6 w 49"/>
                <a:gd name="T15" fmla="*/ 5 h 143"/>
                <a:gd name="T16" fmla="*/ 6 w 49"/>
                <a:gd name="T17" fmla="*/ 5 h 143"/>
                <a:gd name="T18" fmla="*/ 6 w 49"/>
                <a:gd name="T19" fmla="*/ 5 h 143"/>
                <a:gd name="T20" fmla="*/ 6 w 49"/>
                <a:gd name="T21" fmla="*/ 5 h 143"/>
                <a:gd name="T22" fmla="*/ 6 w 49"/>
                <a:gd name="T23" fmla="*/ 5 h 143"/>
                <a:gd name="T24" fmla="*/ 6 w 49"/>
                <a:gd name="T25" fmla="*/ 5 h 143"/>
                <a:gd name="T26" fmla="*/ 6 w 49"/>
                <a:gd name="T27" fmla="*/ 8 h 143"/>
                <a:gd name="T28" fmla="*/ 6 w 49"/>
                <a:gd name="T29" fmla="*/ 10 h 143"/>
                <a:gd name="T30" fmla="*/ 6 w 49"/>
                <a:gd name="T31" fmla="*/ 11 h 143"/>
                <a:gd name="T32" fmla="*/ 6 w 49"/>
                <a:gd name="T33" fmla="*/ 11 h 143"/>
                <a:gd name="T34" fmla="*/ 6 w 49"/>
                <a:gd name="T35" fmla="*/ 16 h 143"/>
                <a:gd name="T36" fmla="*/ 6 w 49"/>
                <a:gd name="T37" fmla="*/ 21 h 143"/>
                <a:gd name="T38" fmla="*/ 1 w 49"/>
                <a:gd name="T39" fmla="*/ 21 h 143"/>
                <a:gd name="T40" fmla="*/ 6 w 49"/>
                <a:gd name="T41" fmla="*/ 21 h 143"/>
                <a:gd name="T42" fmla="*/ 6 w 49"/>
                <a:gd name="T43" fmla="*/ 19 h 143"/>
                <a:gd name="T44" fmla="*/ 6 w 49"/>
                <a:gd name="T45" fmla="*/ 15 h 143"/>
                <a:gd name="T46" fmla="*/ 6 w 49"/>
                <a:gd name="T47" fmla="*/ 15 h 143"/>
                <a:gd name="T48" fmla="*/ 6 w 49"/>
                <a:gd name="T49" fmla="*/ 16 h 143"/>
                <a:gd name="T50" fmla="*/ 6 w 49"/>
                <a:gd name="T51" fmla="*/ 18 h 143"/>
                <a:gd name="T52" fmla="*/ 6 w 49"/>
                <a:gd name="T53" fmla="*/ 21 h 143"/>
                <a:gd name="T54" fmla="*/ 6 w 49"/>
                <a:gd name="T55" fmla="*/ 23 h 143"/>
                <a:gd name="T56" fmla="*/ 7 w 49"/>
                <a:gd name="T57" fmla="*/ 21 h 143"/>
                <a:gd name="T58" fmla="*/ 7 w 49"/>
                <a:gd name="T59" fmla="*/ 16 h 143"/>
                <a:gd name="T60" fmla="*/ 6 w 49"/>
                <a:gd name="T61" fmla="*/ 13 h 143"/>
                <a:gd name="T62" fmla="*/ 6 w 49"/>
                <a:gd name="T63" fmla="*/ 12 h 143"/>
                <a:gd name="T64" fmla="*/ 8 w 49"/>
                <a:gd name="T65" fmla="*/ 11 h 143"/>
                <a:gd name="T66" fmla="*/ 8 w 49"/>
                <a:gd name="T67" fmla="*/ 10 h 143"/>
                <a:gd name="T68" fmla="*/ 8 w 49"/>
                <a:gd name="T69" fmla="*/ 7 h 143"/>
                <a:gd name="T70" fmla="*/ 6 w 49"/>
                <a:gd name="T71" fmla="*/ 10 h 143"/>
                <a:gd name="T72" fmla="*/ 6 w 49"/>
                <a:gd name="T73" fmla="*/ 8 h 143"/>
                <a:gd name="T74" fmla="*/ 6 w 49"/>
                <a:gd name="T75" fmla="*/ 10 h 1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3">
                  <a:moveTo>
                    <a:pt x="48" y="48"/>
                  </a:moveTo>
                  <a:cubicBezTo>
                    <a:pt x="47" y="41"/>
                    <a:pt x="46" y="40"/>
                    <a:pt x="46" y="39"/>
                  </a:cubicBezTo>
                  <a:cubicBezTo>
                    <a:pt x="45" y="32"/>
                    <a:pt x="42" y="28"/>
                    <a:pt x="39" y="27"/>
                  </a:cubicBezTo>
                  <a:cubicBezTo>
                    <a:pt x="36" y="25"/>
                    <a:pt x="33" y="23"/>
                    <a:pt x="33" y="23"/>
                  </a:cubicBezTo>
                  <a:cubicBezTo>
                    <a:pt x="32" y="19"/>
                    <a:pt x="31" y="21"/>
                    <a:pt x="31" y="20"/>
                  </a:cubicBezTo>
                  <a:cubicBezTo>
                    <a:pt x="31" y="19"/>
                    <a:pt x="30" y="17"/>
                    <a:pt x="30" y="15"/>
                  </a:cubicBezTo>
                  <a:cubicBezTo>
                    <a:pt x="30" y="15"/>
                    <a:pt x="31" y="15"/>
                    <a:pt x="31" y="14"/>
                  </a:cubicBezTo>
                  <a:cubicBezTo>
                    <a:pt x="32" y="14"/>
                    <a:pt x="31" y="10"/>
                    <a:pt x="31" y="11"/>
                  </a:cubicBezTo>
                  <a:cubicBezTo>
                    <a:pt x="31" y="11"/>
                    <a:pt x="31" y="10"/>
                    <a:pt x="31" y="8"/>
                  </a:cubicBezTo>
                  <a:cubicBezTo>
                    <a:pt x="31" y="6"/>
                    <a:pt x="30" y="4"/>
                    <a:pt x="30" y="3"/>
                  </a:cubicBezTo>
                  <a:cubicBezTo>
                    <a:pt x="30" y="3"/>
                    <a:pt x="29" y="2"/>
                    <a:pt x="29" y="2"/>
                  </a:cubicBezTo>
                  <a:cubicBezTo>
                    <a:pt x="29" y="2"/>
                    <a:pt x="26" y="1"/>
                    <a:pt x="26" y="1"/>
                  </a:cubicBezTo>
                  <a:cubicBezTo>
                    <a:pt x="25" y="0"/>
                    <a:pt x="24" y="1"/>
                    <a:pt x="24" y="1"/>
                  </a:cubicBezTo>
                  <a:cubicBezTo>
                    <a:pt x="21" y="0"/>
                    <a:pt x="22" y="2"/>
                    <a:pt x="21" y="2"/>
                  </a:cubicBezTo>
                  <a:cubicBezTo>
                    <a:pt x="19" y="2"/>
                    <a:pt x="20" y="3"/>
                    <a:pt x="19" y="3"/>
                  </a:cubicBezTo>
                  <a:cubicBezTo>
                    <a:pt x="18" y="3"/>
                    <a:pt x="18" y="5"/>
                    <a:pt x="18" y="5"/>
                  </a:cubicBezTo>
                  <a:cubicBezTo>
                    <a:pt x="17" y="6"/>
                    <a:pt x="17" y="6"/>
                    <a:pt x="17" y="7"/>
                  </a:cubicBezTo>
                  <a:cubicBezTo>
                    <a:pt x="16" y="9"/>
                    <a:pt x="18" y="10"/>
                    <a:pt x="18" y="10"/>
                  </a:cubicBezTo>
                  <a:cubicBezTo>
                    <a:pt x="18" y="10"/>
                    <a:pt x="19" y="12"/>
                    <a:pt x="18" y="12"/>
                  </a:cubicBezTo>
                  <a:cubicBezTo>
                    <a:pt x="18" y="12"/>
                    <a:pt x="20" y="16"/>
                    <a:pt x="20" y="16"/>
                  </a:cubicBezTo>
                  <a:cubicBezTo>
                    <a:pt x="21" y="17"/>
                    <a:pt x="22" y="21"/>
                    <a:pt x="21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3"/>
                    <a:pt x="18" y="25"/>
                    <a:pt x="17" y="25"/>
                  </a:cubicBezTo>
                  <a:cubicBezTo>
                    <a:pt x="17" y="25"/>
                    <a:pt x="15" y="26"/>
                    <a:pt x="15" y="26"/>
                  </a:cubicBezTo>
                  <a:cubicBezTo>
                    <a:pt x="15" y="26"/>
                    <a:pt x="14" y="27"/>
                    <a:pt x="13" y="28"/>
                  </a:cubicBezTo>
                  <a:cubicBezTo>
                    <a:pt x="12" y="28"/>
                    <a:pt x="12" y="29"/>
                    <a:pt x="11" y="29"/>
                  </a:cubicBezTo>
                  <a:cubicBezTo>
                    <a:pt x="9" y="31"/>
                    <a:pt x="8" y="42"/>
                    <a:pt x="7" y="46"/>
                  </a:cubicBezTo>
                  <a:cubicBezTo>
                    <a:pt x="6" y="51"/>
                    <a:pt x="7" y="49"/>
                    <a:pt x="7" y="51"/>
                  </a:cubicBezTo>
                  <a:cubicBezTo>
                    <a:pt x="6" y="53"/>
                    <a:pt x="8" y="59"/>
                    <a:pt x="7" y="59"/>
                  </a:cubicBezTo>
                  <a:cubicBezTo>
                    <a:pt x="7" y="59"/>
                    <a:pt x="7" y="61"/>
                    <a:pt x="7" y="61"/>
                  </a:cubicBezTo>
                  <a:cubicBezTo>
                    <a:pt x="7" y="61"/>
                    <a:pt x="6" y="62"/>
                    <a:pt x="6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7" y="64"/>
                    <a:pt x="9" y="65"/>
                    <a:pt x="9" y="65"/>
                  </a:cubicBezTo>
                  <a:cubicBezTo>
                    <a:pt x="9" y="65"/>
                    <a:pt x="8" y="67"/>
                    <a:pt x="9" y="68"/>
                  </a:cubicBezTo>
                  <a:cubicBezTo>
                    <a:pt x="11" y="71"/>
                    <a:pt x="9" y="79"/>
                    <a:pt x="9" y="80"/>
                  </a:cubicBezTo>
                  <a:cubicBezTo>
                    <a:pt x="9" y="81"/>
                    <a:pt x="12" y="97"/>
                    <a:pt x="12" y="97"/>
                  </a:cubicBezTo>
                  <a:cubicBezTo>
                    <a:pt x="11" y="98"/>
                    <a:pt x="12" y="99"/>
                    <a:pt x="11" y="101"/>
                  </a:cubicBezTo>
                  <a:cubicBezTo>
                    <a:pt x="10" y="104"/>
                    <a:pt x="9" y="126"/>
                    <a:pt x="9" y="127"/>
                  </a:cubicBezTo>
                  <a:cubicBezTo>
                    <a:pt x="8" y="128"/>
                    <a:pt x="3" y="130"/>
                    <a:pt x="2" y="130"/>
                  </a:cubicBezTo>
                  <a:cubicBezTo>
                    <a:pt x="1" y="131"/>
                    <a:pt x="0" y="130"/>
                    <a:pt x="1" y="132"/>
                  </a:cubicBezTo>
                  <a:cubicBezTo>
                    <a:pt x="2" y="134"/>
                    <a:pt x="10" y="133"/>
                    <a:pt x="11" y="132"/>
                  </a:cubicBezTo>
                  <a:cubicBezTo>
                    <a:pt x="11" y="131"/>
                    <a:pt x="14" y="130"/>
                    <a:pt x="15" y="130"/>
                  </a:cubicBezTo>
                  <a:cubicBezTo>
                    <a:pt x="15" y="131"/>
                    <a:pt x="20" y="130"/>
                    <a:pt x="20" y="129"/>
                  </a:cubicBezTo>
                  <a:cubicBezTo>
                    <a:pt x="20" y="128"/>
                    <a:pt x="19" y="122"/>
                    <a:pt x="19" y="120"/>
                  </a:cubicBezTo>
                  <a:cubicBezTo>
                    <a:pt x="23" y="102"/>
                    <a:pt x="20" y="100"/>
                    <a:pt x="21" y="100"/>
                  </a:cubicBezTo>
                  <a:cubicBezTo>
                    <a:pt x="22" y="99"/>
                    <a:pt x="23" y="93"/>
                    <a:pt x="23" y="91"/>
                  </a:cubicBezTo>
                  <a:cubicBezTo>
                    <a:pt x="23" y="86"/>
                    <a:pt x="25" y="83"/>
                    <a:pt x="25" y="83"/>
                  </a:cubicBezTo>
                  <a:cubicBezTo>
                    <a:pt x="25" y="83"/>
                    <a:pt x="26" y="86"/>
                    <a:pt x="27" y="89"/>
                  </a:cubicBezTo>
                  <a:cubicBezTo>
                    <a:pt x="28" y="92"/>
                    <a:pt x="29" y="96"/>
                    <a:pt x="29" y="98"/>
                  </a:cubicBezTo>
                  <a:cubicBezTo>
                    <a:pt x="29" y="100"/>
                    <a:pt x="30" y="101"/>
                    <a:pt x="31" y="103"/>
                  </a:cubicBezTo>
                  <a:cubicBezTo>
                    <a:pt x="31" y="104"/>
                    <a:pt x="32" y="105"/>
                    <a:pt x="32" y="105"/>
                  </a:cubicBezTo>
                  <a:cubicBezTo>
                    <a:pt x="32" y="111"/>
                    <a:pt x="32" y="110"/>
                    <a:pt x="32" y="115"/>
                  </a:cubicBezTo>
                  <a:cubicBezTo>
                    <a:pt x="32" y="126"/>
                    <a:pt x="34" y="130"/>
                    <a:pt x="35" y="132"/>
                  </a:cubicBezTo>
                  <a:cubicBezTo>
                    <a:pt x="35" y="133"/>
                    <a:pt x="33" y="135"/>
                    <a:pt x="36" y="135"/>
                  </a:cubicBezTo>
                  <a:cubicBezTo>
                    <a:pt x="37" y="135"/>
                    <a:pt x="37" y="135"/>
                    <a:pt x="37" y="136"/>
                  </a:cubicBezTo>
                  <a:cubicBezTo>
                    <a:pt x="37" y="137"/>
                    <a:pt x="37" y="140"/>
                    <a:pt x="38" y="141"/>
                  </a:cubicBezTo>
                  <a:cubicBezTo>
                    <a:pt x="40" y="143"/>
                    <a:pt x="47" y="143"/>
                    <a:pt x="45" y="139"/>
                  </a:cubicBezTo>
                  <a:cubicBezTo>
                    <a:pt x="43" y="135"/>
                    <a:pt x="43" y="133"/>
                    <a:pt x="43" y="133"/>
                  </a:cubicBezTo>
                  <a:cubicBezTo>
                    <a:pt x="42" y="107"/>
                    <a:pt x="41" y="113"/>
                    <a:pt x="41" y="111"/>
                  </a:cubicBezTo>
                  <a:cubicBezTo>
                    <a:pt x="42" y="109"/>
                    <a:pt x="42" y="106"/>
                    <a:pt x="42" y="105"/>
                  </a:cubicBezTo>
                  <a:cubicBezTo>
                    <a:pt x="41" y="103"/>
                    <a:pt x="40" y="100"/>
                    <a:pt x="41" y="98"/>
                  </a:cubicBezTo>
                  <a:cubicBezTo>
                    <a:pt x="43" y="84"/>
                    <a:pt x="40" y="82"/>
                    <a:pt x="41" y="80"/>
                  </a:cubicBezTo>
                  <a:cubicBezTo>
                    <a:pt x="42" y="78"/>
                    <a:pt x="40" y="73"/>
                    <a:pt x="40" y="72"/>
                  </a:cubicBezTo>
                  <a:cubicBezTo>
                    <a:pt x="40" y="72"/>
                    <a:pt x="41" y="69"/>
                    <a:pt x="41" y="70"/>
                  </a:cubicBezTo>
                  <a:cubicBezTo>
                    <a:pt x="43" y="70"/>
                    <a:pt x="43" y="67"/>
                    <a:pt x="43" y="67"/>
                  </a:cubicBezTo>
                  <a:cubicBezTo>
                    <a:pt x="44" y="67"/>
                    <a:pt x="46" y="66"/>
                    <a:pt x="46" y="65"/>
                  </a:cubicBezTo>
                  <a:cubicBezTo>
                    <a:pt x="46" y="64"/>
                    <a:pt x="46" y="62"/>
                    <a:pt x="46" y="62"/>
                  </a:cubicBezTo>
                  <a:cubicBezTo>
                    <a:pt x="47" y="62"/>
                    <a:pt x="47" y="61"/>
                    <a:pt x="47" y="61"/>
                  </a:cubicBezTo>
                  <a:cubicBezTo>
                    <a:pt x="46" y="59"/>
                    <a:pt x="47" y="57"/>
                    <a:pt x="47" y="57"/>
                  </a:cubicBezTo>
                  <a:cubicBezTo>
                    <a:pt x="47" y="57"/>
                    <a:pt x="49" y="56"/>
                    <a:pt x="48" y="48"/>
                  </a:cubicBezTo>
                  <a:close/>
                  <a:moveTo>
                    <a:pt x="40" y="59"/>
                  </a:moveTo>
                  <a:cubicBezTo>
                    <a:pt x="39" y="63"/>
                    <a:pt x="39" y="60"/>
                    <a:pt x="39" y="60"/>
                  </a:cubicBezTo>
                  <a:cubicBezTo>
                    <a:pt x="39" y="60"/>
                    <a:pt x="40" y="58"/>
                    <a:pt x="38" y="56"/>
                  </a:cubicBezTo>
                  <a:cubicBezTo>
                    <a:pt x="37" y="55"/>
                    <a:pt x="38" y="52"/>
                    <a:pt x="38" y="52"/>
                  </a:cubicBezTo>
                  <a:cubicBezTo>
                    <a:pt x="38" y="52"/>
                    <a:pt x="40" y="47"/>
                    <a:pt x="40" y="46"/>
                  </a:cubicBezTo>
                  <a:cubicBezTo>
                    <a:pt x="40" y="46"/>
                    <a:pt x="41" y="56"/>
                    <a:pt x="4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2" name="Freeform 376"/>
            <p:cNvSpPr>
              <a:spLocks noEditPoints="1"/>
            </p:cNvSpPr>
            <p:nvPr/>
          </p:nvSpPr>
          <p:spPr bwMode="auto">
            <a:xfrm>
              <a:off x="3661" y="2143"/>
              <a:ext cx="43" cy="127"/>
            </a:xfrm>
            <a:custGeom>
              <a:avLst/>
              <a:gdLst>
                <a:gd name="T0" fmla="*/ 6 w 47"/>
                <a:gd name="T1" fmla="*/ 5 h 139"/>
                <a:gd name="T2" fmla="*/ 5 w 47"/>
                <a:gd name="T3" fmla="*/ 5 h 139"/>
                <a:gd name="T4" fmla="*/ 5 w 47"/>
                <a:gd name="T5" fmla="*/ 5 h 139"/>
                <a:gd name="T6" fmla="*/ 5 w 47"/>
                <a:gd name="T7" fmla="*/ 5 h 139"/>
                <a:gd name="T8" fmla="*/ 5 w 47"/>
                <a:gd name="T9" fmla="*/ 5 h 139"/>
                <a:gd name="T10" fmla="*/ 5 w 47"/>
                <a:gd name="T11" fmla="*/ 5 h 139"/>
                <a:gd name="T12" fmla="*/ 5 w 47"/>
                <a:gd name="T13" fmla="*/ 0 h 139"/>
                <a:gd name="T14" fmla="*/ 5 w 47"/>
                <a:gd name="T15" fmla="*/ 5 h 139"/>
                <a:gd name="T16" fmla="*/ 5 w 47"/>
                <a:gd name="T17" fmla="*/ 5 h 139"/>
                <a:gd name="T18" fmla="*/ 5 w 47"/>
                <a:gd name="T19" fmla="*/ 5 h 139"/>
                <a:gd name="T20" fmla="*/ 5 w 47"/>
                <a:gd name="T21" fmla="*/ 5 h 139"/>
                <a:gd name="T22" fmla="*/ 3 w 47"/>
                <a:gd name="T23" fmla="*/ 5 h 139"/>
                <a:gd name="T24" fmla="*/ 4 w 47"/>
                <a:gd name="T25" fmla="*/ 7 h 139"/>
                <a:gd name="T26" fmla="*/ 4 w 47"/>
                <a:gd name="T27" fmla="*/ 10 h 139"/>
                <a:gd name="T28" fmla="*/ 2 w 47"/>
                <a:gd name="T29" fmla="*/ 13 h 139"/>
                <a:gd name="T30" fmla="*/ 5 w 47"/>
                <a:gd name="T31" fmla="*/ 13 h 139"/>
                <a:gd name="T32" fmla="*/ 5 w 47"/>
                <a:gd name="T33" fmla="*/ 16 h 139"/>
                <a:gd name="T34" fmla="*/ 5 w 47"/>
                <a:gd name="T35" fmla="*/ 20 h 139"/>
                <a:gd name="T36" fmla="*/ 5 w 47"/>
                <a:gd name="T37" fmla="*/ 22 h 139"/>
                <a:gd name="T38" fmla="*/ 5 w 47"/>
                <a:gd name="T39" fmla="*/ 21 h 139"/>
                <a:gd name="T40" fmla="*/ 5 w 47"/>
                <a:gd name="T41" fmla="*/ 20 h 139"/>
                <a:gd name="T42" fmla="*/ 5 w 47"/>
                <a:gd name="T43" fmla="*/ 20 h 139"/>
                <a:gd name="T44" fmla="*/ 6 w 47"/>
                <a:gd name="T45" fmla="*/ 20 h 139"/>
                <a:gd name="T46" fmla="*/ 5 w 47"/>
                <a:gd name="T47" fmla="*/ 20 h 139"/>
                <a:gd name="T48" fmla="*/ 5 w 47"/>
                <a:gd name="T49" fmla="*/ 18 h 139"/>
                <a:gd name="T50" fmla="*/ 5 w 47"/>
                <a:gd name="T51" fmla="*/ 18 h 139"/>
                <a:gd name="T52" fmla="*/ 5 w 47"/>
                <a:gd name="T53" fmla="*/ 10 h 139"/>
                <a:gd name="T54" fmla="*/ 5 w 47"/>
                <a:gd name="T55" fmla="*/ 9 h 139"/>
                <a:gd name="T56" fmla="*/ 5 w 47"/>
                <a:gd name="T57" fmla="*/ 6 h 139"/>
                <a:gd name="T58" fmla="*/ 7 w 47"/>
                <a:gd name="T59" fmla="*/ 5 h 139"/>
                <a:gd name="T60" fmla="*/ 5 w 47"/>
                <a:gd name="T61" fmla="*/ 5 h 139"/>
                <a:gd name="T62" fmla="*/ 5 w 47"/>
                <a:gd name="T63" fmla="*/ 5 h 139"/>
                <a:gd name="T64" fmla="*/ 5 w 47"/>
                <a:gd name="T65" fmla="*/ 5 h 139"/>
                <a:gd name="T66" fmla="*/ 5 w 47"/>
                <a:gd name="T67" fmla="*/ 5 h 139"/>
                <a:gd name="T68" fmla="*/ 5 w 47"/>
                <a:gd name="T69" fmla="*/ 5 h 139"/>
                <a:gd name="T70" fmla="*/ 5 w 47"/>
                <a:gd name="T71" fmla="*/ 5 h 139"/>
                <a:gd name="T72" fmla="*/ 5 w 47"/>
                <a:gd name="T73" fmla="*/ 5 h 139"/>
                <a:gd name="T74" fmla="*/ 5 w 47"/>
                <a:gd name="T75" fmla="*/ 5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39">
                  <a:moveTo>
                    <a:pt x="45" y="37"/>
                  </a:moveTo>
                  <a:cubicBezTo>
                    <a:pt x="45" y="36"/>
                    <a:pt x="44" y="34"/>
                    <a:pt x="43" y="33"/>
                  </a:cubicBezTo>
                  <a:cubicBezTo>
                    <a:pt x="42" y="32"/>
                    <a:pt x="40" y="29"/>
                    <a:pt x="39" y="28"/>
                  </a:cubicBezTo>
                  <a:cubicBezTo>
                    <a:pt x="39" y="27"/>
                    <a:pt x="37" y="25"/>
                    <a:pt x="37" y="25"/>
                  </a:cubicBezTo>
                  <a:cubicBezTo>
                    <a:pt x="37" y="24"/>
                    <a:pt x="36" y="19"/>
                    <a:pt x="36" y="19"/>
                  </a:cubicBezTo>
                  <a:cubicBezTo>
                    <a:pt x="36" y="19"/>
                    <a:pt x="35" y="17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2" y="14"/>
                    <a:pt x="31" y="14"/>
                  </a:cubicBezTo>
                  <a:cubicBezTo>
                    <a:pt x="30" y="14"/>
                    <a:pt x="29" y="14"/>
                    <a:pt x="29" y="13"/>
                  </a:cubicBezTo>
                  <a:cubicBezTo>
                    <a:pt x="28" y="13"/>
                    <a:pt x="29" y="12"/>
                    <a:pt x="30" y="12"/>
                  </a:cubicBezTo>
                  <a:cubicBezTo>
                    <a:pt x="31" y="12"/>
                    <a:pt x="31" y="9"/>
                    <a:pt x="30" y="8"/>
                  </a:cubicBezTo>
                  <a:cubicBezTo>
                    <a:pt x="30" y="7"/>
                    <a:pt x="30" y="6"/>
                    <a:pt x="30" y="5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5" y="1"/>
                    <a:pt x="21" y="0"/>
                    <a:pt x="19" y="0"/>
                  </a:cubicBezTo>
                  <a:cubicBezTo>
                    <a:pt x="17" y="0"/>
                    <a:pt x="15" y="5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2"/>
                    <a:pt x="12" y="13"/>
                  </a:cubicBezTo>
                  <a:cubicBezTo>
                    <a:pt x="12" y="14"/>
                    <a:pt x="12" y="16"/>
                    <a:pt x="12" y="1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3" y="21"/>
                    <a:pt x="13" y="21"/>
                  </a:cubicBezTo>
                  <a:cubicBezTo>
                    <a:pt x="12" y="21"/>
                    <a:pt x="7" y="26"/>
                    <a:pt x="6" y="26"/>
                  </a:cubicBezTo>
                  <a:cubicBezTo>
                    <a:pt x="5" y="27"/>
                    <a:pt x="4" y="33"/>
                    <a:pt x="3" y="35"/>
                  </a:cubicBezTo>
                  <a:cubicBezTo>
                    <a:pt x="1" y="37"/>
                    <a:pt x="4" y="39"/>
                    <a:pt x="4" y="41"/>
                  </a:cubicBezTo>
                  <a:cubicBezTo>
                    <a:pt x="3" y="43"/>
                    <a:pt x="5" y="46"/>
                    <a:pt x="4" y="47"/>
                  </a:cubicBezTo>
                  <a:cubicBezTo>
                    <a:pt x="3" y="48"/>
                    <a:pt x="5" y="54"/>
                    <a:pt x="4" y="55"/>
                  </a:cubicBezTo>
                  <a:cubicBezTo>
                    <a:pt x="3" y="56"/>
                    <a:pt x="4" y="61"/>
                    <a:pt x="4" y="61"/>
                  </a:cubicBezTo>
                  <a:cubicBezTo>
                    <a:pt x="3" y="61"/>
                    <a:pt x="0" y="62"/>
                    <a:pt x="0" y="62"/>
                  </a:cubicBezTo>
                  <a:cubicBezTo>
                    <a:pt x="0" y="62"/>
                    <a:pt x="1" y="80"/>
                    <a:pt x="2" y="81"/>
                  </a:cubicBezTo>
                  <a:cubicBezTo>
                    <a:pt x="2" y="82"/>
                    <a:pt x="4" y="81"/>
                    <a:pt x="4" y="81"/>
                  </a:cubicBezTo>
                  <a:cubicBezTo>
                    <a:pt x="4" y="81"/>
                    <a:pt x="9" y="80"/>
                    <a:pt x="10" y="81"/>
                  </a:cubicBezTo>
                  <a:cubicBezTo>
                    <a:pt x="10" y="82"/>
                    <a:pt x="10" y="94"/>
                    <a:pt x="10" y="94"/>
                  </a:cubicBezTo>
                  <a:cubicBezTo>
                    <a:pt x="10" y="96"/>
                    <a:pt x="8" y="107"/>
                    <a:pt x="9" y="108"/>
                  </a:cubicBezTo>
                  <a:cubicBezTo>
                    <a:pt x="9" y="110"/>
                    <a:pt x="10" y="115"/>
                    <a:pt x="10" y="118"/>
                  </a:cubicBezTo>
                  <a:cubicBezTo>
                    <a:pt x="10" y="120"/>
                    <a:pt x="8" y="135"/>
                    <a:pt x="8" y="135"/>
                  </a:cubicBezTo>
                  <a:cubicBezTo>
                    <a:pt x="8" y="135"/>
                    <a:pt x="7" y="138"/>
                    <a:pt x="8" y="138"/>
                  </a:cubicBezTo>
                  <a:cubicBezTo>
                    <a:pt x="9" y="138"/>
                    <a:pt x="12" y="139"/>
                    <a:pt x="12" y="139"/>
                  </a:cubicBezTo>
                  <a:cubicBezTo>
                    <a:pt x="12" y="139"/>
                    <a:pt x="12" y="138"/>
                    <a:pt x="13" y="137"/>
                  </a:cubicBezTo>
                  <a:cubicBezTo>
                    <a:pt x="14" y="137"/>
                    <a:pt x="18" y="139"/>
                    <a:pt x="20" y="138"/>
                  </a:cubicBezTo>
                  <a:cubicBezTo>
                    <a:pt x="21" y="138"/>
                    <a:pt x="28" y="139"/>
                    <a:pt x="29" y="138"/>
                  </a:cubicBezTo>
                  <a:cubicBezTo>
                    <a:pt x="30" y="138"/>
                    <a:pt x="29" y="136"/>
                    <a:pt x="28" y="136"/>
                  </a:cubicBezTo>
                  <a:cubicBezTo>
                    <a:pt x="27" y="136"/>
                    <a:pt x="24" y="134"/>
                    <a:pt x="24" y="134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5" y="133"/>
                    <a:pt x="32" y="134"/>
                    <a:pt x="33" y="134"/>
                  </a:cubicBezTo>
                  <a:cubicBezTo>
                    <a:pt x="34" y="135"/>
                    <a:pt x="40" y="134"/>
                    <a:pt x="41" y="134"/>
                  </a:cubicBezTo>
                  <a:cubicBezTo>
                    <a:pt x="42" y="133"/>
                    <a:pt x="41" y="132"/>
                    <a:pt x="40" y="131"/>
                  </a:cubicBezTo>
                  <a:cubicBezTo>
                    <a:pt x="40" y="131"/>
                    <a:pt x="37" y="131"/>
                    <a:pt x="36" y="131"/>
                  </a:cubicBezTo>
                  <a:cubicBezTo>
                    <a:pt x="35" y="130"/>
                    <a:pt x="31" y="129"/>
                    <a:pt x="31" y="129"/>
                  </a:cubicBezTo>
                  <a:cubicBezTo>
                    <a:pt x="31" y="128"/>
                    <a:pt x="30" y="125"/>
                    <a:pt x="29" y="124"/>
                  </a:cubicBezTo>
                  <a:cubicBezTo>
                    <a:pt x="29" y="123"/>
                    <a:pt x="28" y="123"/>
                    <a:pt x="27" y="123"/>
                  </a:cubicBezTo>
                  <a:cubicBezTo>
                    <a:pt x="28" y="123"/>
                    <a:pt x="29" y="123"/>
                    <a:pt x="28" y="122"/>
                  </a:cubicBezTo>
                  <a:cubicBezTo>
                    <a:pt x="28" y="121"/>
                    <a:pt x="32" y="78"/>
                    <a:pt x="32" y="76"/>
                  </a:cubicBezTo>
                  <a:cubicBezTo>
                    <a:pt x="33" y="75"/>
                    <a:pt x="31" y="63"/>
                    <a:pt x="31" y="62"/>
                  </a:cubicBezTo>
                  <a:cubicBezTo>
                    <a:pt x="31" y="61"/>
                    <a:pt x="31" y="62"/>
                    <a:pt x="32" y="60"/>
                  </a:cubicBezTo>
                  <a:cubicBezTo>
                    <a:pt x="32" y="58"/>
                    <a:pt x="30" y="60"/>
                    <a:pt x="31" y="58"/>
                  </a:cubicBezTo>
                  <a:cubicBezTo>
                    <a:pt x="33" y="57"/>
                    <a:pt x="33" y="53"/>
                    <a:pt x="33" y="52"/>
                  </a:cubicBezTo>
                  <a:cubicBezTo>
                    <a:pt x="33" y="50"/>
                    <a:pt x="32" y="42"/>
                    <a:pt x="33" y="43"/>
                  </a:cubicBezTo>
                  <a:cubicBezTo>
                    <a:pt x="34" y="44"/>
                    <a:pt x="36" y="47"/>
                    <a:pt x="42" y="48"/>
                  </a:cubicBezTo>
                  <a:cubicBezTo>
                    <a:pt x="47" y="49"/>
                    <a:pt x="46" y="43"/>
                    <a:pt x="46" y="42"/>
                  </a:cubicBezTo>
                  <a:cubicBezTo>
                    <a:pt x="47" y="41"/>
                    <a:pt x="45" y="38"/>
                    <a:pt x="45" y="37"/>
                  </a:cubicBezTo>
                  <a:close/>
                  <a:moveTo>
                    <a:pt x="33" y="19"/>
                  </a:moveTo>
                  <a:cubicBezTo>
                    <a:pt x="33" y="19"/>
                    <a:pt x="33" y="20"/>
                    <a:pt x="32" y="20"/>
                  </a:cubicBezTo>
                  <a:cubicBezTo>
                    <a:pt x="32" y="20"/>
                    <a:pt x="31" y="19"/>
                    <a:pt x="31" y="19"/>
                  </a:cubicBezTo>
                  <a:lnTo>
                    <a:pt x="33" y="19"/>
                  </a:lnTo>
                  <a:close/>
                  <a:moveTo>
                    <a:pt x="31" y="28"/>
                  </a:moveTo>
                  <a:cubicBezTo>
                    <a:pt x="29" y="28"/>
                    <a:pt x="26" y="27"/>
                    <a:pt x="26" y="26"/>
                  </a:cubicBezTo>
                  <a:cubicBezTo>
                    <a:pt x="25" y="26"/>
                    <a:pt x="27" y="25"/>
                    <a:pt x="27" y="25"/>
                  </a:cubicBezTo>
                  <a:cubicBezTo>
                    <a:pt x="27" y="25"/>
                    <a:pt x="25" y="24"/>
                    <a:pt x="24" y="24"/>
                  </a:cubicBezTo>
                  <a:cubicBezTo>
                    <a:pt x="23" y="23"/>
                    <a:pt x="23" y="21"/>
                    <a:pt x="23" y="21"/>
                  </a:cubicBezTo>
                  <a:cubicBezTo>
                    <a:pt x="23" y="21"/>
                    <a:pt x="26" y="21"/>
                    <a:pt x="27" y="17"/>
                  </a:cubicBezTo>
                  <a:cubicBezTo>
                    <a:pt x="27" y="17"/>
                    <a:pt x="29" y="17"/>
                    <a:pt x="29" y="18"/>
                  </a:cubicBezTo>
                  <a:cubicBezTo>
                    <a:pt x="29" y="19"/>
                    <a:pt x="31" y="23"/>
                    <a:pt x="32" y="24"/>
                  </a:cubicBezTo>
                  <a:cubicBezTo>
                    <a:pt x="33" y="25"/>
                    <a:pt x="35" y="26"/>
                    <a:pt x="35" y="28"/>
                  </a:cubicBezTo>
                  <a:cubicBezTo>
                    <a:pt x="35" y="30"/>
                    <a:pt x="36" y="32"/>
                    <a:pt x="36" y="32"/>
                  </a:cubicBezTo>
                  <a:cubicBezTo>
                    <a:pt x="36" y="32"/>
                    <a:pt x="32" y="28"/>
                    <a:pt x="31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3" name="Freeform 377"/>
            <p:cNvSpPr>
              <a:spLocks noEditPoints="1"/>
            </p:cNvSpPr>
            <p:nvPr/>
          </p:nvSpPr>
          <p:spPr bwMode="auto">
            <a:xfrm>
              <a:off x="3527" y="2026"/>
              <a:ext cx="43" cy="127"/>
            </a:xfrm>
            <a:custGeom>
              <a:avLst/>
              <a:gdLst>
                <a:gd name="T0" fmla="*/ 6 w 47"/>
                <a:gd name="T1" fmla="*/ 5 h 139"/>
                <a:gd name="T2" fmla="*/ 5 w 47"/>
                <a:gd name="T3" fmla="*/ 5 h 139"/>
                <a:gd name="T4" fmla="*/ 5 w 47"/>
                <a:gd name="T5" fmla="*/ 5 h 139"/>
                <a:gd name="T6" fmla="*/ 5 w 47"/>
                <a:gd name="T7" fmla="*/ 5 h 139"/>
                <a:gd name="T8" fmla="*/ 5 w 47"/>
                <a:gd name="T9" fmla="*/ 5 h 139"/>
                <a:gd name="T10" fmla="*/ 5 w 47"/>
                <a:gd name="T11" fmla="*/ 5 h 139"/>
                <a:gd name="T12" fmla="*/ 5 w 47"/>
                <a:gd name="T13" fmla="*/ 0 h 139"/>
                <a:gd name="T14" fmla="*/ 5 w 47"/>
                <a:gd name="T15" fmla="*/ 5 h 139"/>
                <a:gd name="T16" fmla="*/ 5 w 47"/>
                <a:gd name="T17" fmla="*/ 5 h 139"/>
                <a:gd name="T18" fmla="*/ 5 w 47"/>
                <a:gd name="T19" fmla="*/ 5 h 139"/>
                <a:gd name="T20" fmla="*/ 5 w 47"/>
                <a:gd name="T21" fmla="*/ 5 h 139"/>
                <a:gd name="T22" fmla="*/ 3 w 47"/>
                <a:gd name="T23" fmla="*/ 5 h 139"/>
                <a:gd name="T24" fmla="*/ 4 w 47"/>
                <a:gd name="T25" fmla="*/ 7 h 139"/>
                <a:gd name="T26" fmla="*/ 4 w 47"/>
                <a:gd name="T27" fmla="*/ 10 h 139"/>
                <a:gd name="T28" fmla="*/ 1 w 47"/>
                <a:gd name="T29" fmla="*/ 13 h 139"/>
                <a:gd name="T30" fmla="*/ 5 w 47"/>
                <a:gd name="T31" fmla="*/ 13 h 139"/>
                <a:gd name="T32" fmla="*/ 5 w 47"/>
                <a:gd name="T33" fmla="*/ 16 h 139"/>
                <a:gd name="T34" fmla="*/ 5 w 47"/>
                <a:gd name="T35" fmla="*/ 20 h 139"/>
                <a:gd name="T36" fmla="*/ 5 w 47"/>
                <a:gd name="T37" fmla="*/ 21 h 139"/>
                <a:gd name="T38" fmla="*/ 5 w 47"/>
                <a:gd name="T39" fmla="*/ 21 h 139"/>
                <a:gd name="T40" fmla="*/ 5 w 47"/>
                <a:gd name="T41" fmla="*/ 20 h 139"/>
                <a:gd name="T42" fmla="*/ 5 w 47"/>
                <a:gd name="T43" fmla="*/ 20 h 139"/>
                <a:gd name="T44" fmla="*/ 6 w 47"/>
                <a:gd name="T45" fmla="*/ 20 h 139"/>
                <a:gd name="T46" fmla="*/ 5 w 47"/>
                <a:gd name="T47" fmla="*/ 20 h 139"/>
                <a:gd name="T48" fmla="*/ 5 w 47"/>
                <a:gd name="T49" fmla="*/ 18 h 139"/>
                <a:gd name="T50" fmla="*/ 5 w 47"/>
                <a:gd name="T51" fmla="*/ 18 h 139"/>
                <a:gd name="T52" fmla="*/ 5 w 47"/>
                <a:gd name="T53" fmla="*/ 10 h 139"/>
                <a:gd name="T54" fmla="*/ 5 w 47"/>
                <a:gd name="T55" fmla="*/ 9 h 139"/>
                <a:gd name="T56" fmla="*/ 5 w 47"/>
                <a:gd name="T57" fmla="*/ 6 h 139"/>
                <a:gd name="T58" fmla="*/ 7 w 47"/>
                <a:gd name="T59" fmla="*/ 5 h 139"/>
                <a:gd name="T60" fmla="*/ 5 w 47"/>
                <a:gd name="T61" fmla="*/ 5 h 139"/>
                <a:gd name="T62" fmla="*/ 5 w 47"/>
                <a:gd name="T63" fmla="*/ 5 h 139"/>
                <a:gd name="T64" fmla="*/ 5 w 47"/>
                <a:gd name="T65" fmla="*/ 5 h 139"/>
                <a:gd name="T66" fmla="*/ 5 w 47"/>
                <a:gd name="T67" fmla="*/ 5 h 139"/>
                <a:gd name="T68" fmla="*/ 5 w 47"/>
                <a:gd name="T69" fmla="*/ 5 h 139"/>
                <a:gd name="T70" fmla="*/ 5 w 47"/>
                <a:gd name="T71" fmla="*/ 5 h 139"/>
                <a:gd name="T72" fmla="*/ 5 w 47"/>
                <a:gd name="T73" fmla="*/ 5 h 139"/>
                <a:gd name="T74" fmla="*/ 5 w 47"/>
                <a:gd name="T75" fmla="*/ 5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39">
                  <a:moveTo>
                    <a:pt x="45" y="36"/>
                  </a:moveTo>
                  <a:cubicBezTo>
                    <a:pt x="45" y="35"/>
                    <a:pt x="44" y="34"/>
                    <a:pt x="43" y="33"/>
                  </a:cubicBezTo>
                  <a:cubicBezTo>
                    <a:pt x="42" y="32"/>
                    <a:pt x="40" y="28"/>
                    <a:pt x="39" y="28"/>
                  </a:cubicBezTo>
                  <a:cubicBezTo>
                    <a:pt x="39" y="27"/>
                    <a:pt x="37" y="25"/>
                    <a:pt x="37" y="24"/>
                  </a:cubicBezTo>
                  <a:cubicBezTo>
                    <a:pt x="37" y="24"/>
                    <a:pt x="36" y="19"/>
                    <a:pt x="36" y="19"/>
                  </a:cubicBezTo>
                  <a:cubicBezTo>
                    <a:pt x="36" y="19"/>
                    <a:pt x="35" y="17"/>
                    <a:pt x="34" y="16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2" y="14"/>
                    <a:pt x="31" y="14"/>
                  </a:cubicBezTo>
                  <a:cubicBezTo>
                    <a:pt x="30" y="13"/>
                    <a:pt x="29" y="14"/>
                    <a:pt x="29" y="13"/>
                  </a:cubicBezTo>
                  <a:cubicBezTo>
                    <a:pt x="28" y="12"/>
                    <a:pt x="29" y="12"/>
                    <a:pt x="30" y="12"/>
                  </a:cubicBezTo>
                  <a:cubicBezTo>
                    <a:pt x="31" y="12"/>
                    <a:pt x="30" y="8"/>
                    <a:pt x="30" y="7"/>
                  </a:cubicBezTo>
                  <a:cubicBezTo>
                    <a:pt x="29" y="7"/>
                    <a:pt x="30" y="6"/>
                    <a:pt x="29" y="5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5" y="1"/>
                    <a:pt x="21" y="0"/>
                    <a:pt x="19" y="0"/>
                  </a:cubicBezTo>
                  <a:cubicBezTo>
                    <a:pt x="17" y="0"/>
                    <a:pt x="15" y="4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2"/>
                    <a:pt x="11" y="13"/>
                  </a:cubicBezTo>
                  <a:cubicBezTo>
                    <a:pt x="12" y="14"/>
                    <a:pt x="11" y="16"/>
                    <a:pt x="11" y="16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3" y="21"/>
                    <a:pt x="13" y="21"/>
                  </a:cubicBezTo>
                  <a:cubicBezTo>
                    <a:pt x="12" y="21"/>
                    <a:pt x="7" y="25"/>
                    <a:pt x="6" y="26"/>
                  </a:cubicBezTo>
                  <a:cubicBezTo>
                    <a:pt x="5" y="27"/>
                    <a:pt x="4" y="32"/>
                    <a:pt x="3" y="35"/>
                  </a:cubicBezTo>
                  <a:cubicBezTo>
                    <a:pt x="1" y="37"/>
                    <a:pt x="4" y="39"/>
                    <a:pt x="4" y="41"/>
                  </a:cubicBezTo>
                  <a:cubicBezTo>
                    <a:pt x="3" y="43"/>
                    <a:pt x="5" y="46"/>
                    <a:pt x="4" y="47"/>
                  </a:cubicBezTo>
                  <a:cubicBezTo>
                    <a:pt x="3" y="47"/>
                    <a:pt x="5" y="54"/>
                    <a:pt x="4" y="55"/>
                  </a:cubicBezTo>
                  <a:cubicBezTo>
                    <a:pt x="2" y="56"/>
                    <a:pt x="4" y="61"/>
                    <a:pt x="4" y="61"/>
                  </a:cubicBezTo>
                  <a:cubicBezTo>
                    <a:pt x="3" y="60"/>
                    <a:pt x="0" y="62"/>
                    <a:pt x="0" y="62"/>
                  </a:cubicBezTo>
                  <a:cubicBezTo>
                    <a:pt x="0" y="62"/>
                    <a:pt x="1" y="80"/>
                    <a:pt x="1" y="81"/>
                  </a:cubicBezTo>
                  <a:cubicBezTo>
                    <a:pt x="2" y="82"/>
                    <a:pt x="4" y="81"/>
                    <a:pt x="4" y="81"/>
                  </a:cubicBezTo>
                  <a:cubicBezTo>
                    <a:pt x="4" y="81"/>
                    <a:pt x="9" y="80"/>
                    <a:pt x="9" y="81"/>
                  </a:cubicBezTo>
                  <a:cubicBezTo>
                    <a:pt x="10" y="81"/>
                    <a:pt x="10" y="94"/>
                    <a:pt x="10" y="94"/>
                  </a:cubicBezTo>
                  <a:cubicBezTo>
                    <a:pt x="10" y="95"/>
                    <a:pt x="8" y="107"/>
                    <a:pt x="8" y="108"/>
                  </a:cubicBezTo>
                  <a:cubicBezTo>
                    <a:pt x="9" y="109"/>
                    <a:pt x="10" y="115"/>
                    <a:pt x="10" y="118"/>
                  </a:cubicBezTo>
                  <a:cubicBezTo>
                    <a:pt x="10" y="120"/>
                    <a:pt x="8" y="134"/>
                    <a:pt x="8" y="134"/>
                  </a:cubicBezTo>
                  <a:cubicBezTo>
                    <a:pt x="8" y="134"/>
                    <a:pt x="7" y="138"/>
                    <a:pt x="8" y="138"/>
                  </a:cubicBezTo>
                  <a:cubicBezTo>
                    <a:pt x="9" y="138"/>
                    <a:pt x="12" y="138"/>
                    <a:pt x="12" y="138"/>
                  </a:cubicBezTo>
                  <a:cubicBezTo>
                    <a:pt x="12" y="138"/>
                    <a:pt x="12" y="137"/>
                    <a:pt x="13" y="137"/>
                  </a:cubicBezTo>
                  <a:cubicBezTo>
                    <a:pt x="14" y="137"/>
                    <a:pt x="18" y="139"/>
                    <a:pt x="19" y="138"/>
                  </a:cubicBezTo>
                  <a:cubicBezTo>
                    <a:pt x="21" y="138"/>
                    <a:pt x="28" y="139"/>
                    <a:pt x="29" y="138"/>
                  </a:cubicBezTo>
                  <a:cubicBezTo>
                    <a:pt x="30" y="138"/>
                    <a:pt x="29" y="136"/>
                    <a:pt x="28" y="136"/>
                  </a:cubicBezTo>
                  <a:cubicBezTo>
                    <a:pt x="27" y="136"/>
                    <a:pt x="24" y="134"/>
                    <a:pt x="24" y="134"/>
                  </a:cubicBezTo>
                  <a:cubicBezTo>
                    <a:pt x="25" y="133"/>
                    <a:pt x="25" y="133"/>
                    <a:pt x="25" y="133"/>
                  </a:cubicBezTo>
                  <a:cubicBezTo>
                    <a:pt x="25" y="133"/>
                    <a:pt x="32" y="134"/>
                    <a:pt x="33" y="134"/>
                  </a:cubicBezTo>
                  <a:cubicBezTo>
                    <a:pt x="34" y="135"/>
                    <a:pt x="40" y="134"/>
                    <a:pt x="41" y="133"/>
                  </a:cubicBezTo>
                  <a:cubicBezTo>
                    <a:pt x="41" y="133"/>
                    <a:pt x="41" y="132"/>
                    <a:pt x="40" y="131"/>
                  </a:cubicBezTo>
                  <a:cubicBezTo>
                    <a:pt x="40" y="131"/>
                    <a:pt x="36" y="131"/>
                    <a:pt x="36" y="131"/>
                  </a:cubicBezTo>
                  <a:cubicBezTo>
                    <a:pt x="35" y="130"/>
                    <a:pt x="31" y="129"/>
                    <a:pt x="31" y="129"/>
                  </a:cubicBezTo>
                  <a:cubicBezTo>
                    <a:pt x="31" y="128"/>
                    <a:pt x="29" y="125"/>
                    <a:pt x="29" y="124"/>
                  </a:cubicBezTo>
                  <a:cubicBezTo>
                    <a:pt x="29" y="123"/>
                    <a:pt x="28" y="123"/>
                    <a:pt x="27" y="123"/>
                  </a:cubicBezTo>
                  <a:cubicBezTo>
                    <a:pt x="28" y="123"/>
                    <a:pt x="29" y="123"/>
                    <a:pt x="28" y="122"/>
                  </a:cubicBezTo>
                  <a:cubicBezTo>
                    <a:pt x="27" y="121"/>
                    <a:pt x="32" y="77"/>
                    <a:pt x="32" y="76"/>
                  </a:cubicBezTo>
                  <a:cubicBezTo>
                    <a:pt x="33" y="75"/>
                    <a:pt x="31" y="63"/>
                    <a:pt x="31" y="62"/>
                  </a:cubicBezTo>
                  <a:cubicBezTo>
                    <a:pt x="31" y="61"/>
                    <a:pt x="31" y="62"/>
                    <a:pt x="32" y="60"/>
                  </a:cubicBezTo>
                  <a:cubicBezTo>
                    <a:pt x="32" y="58"/>
                    <a:pt x="30" y="59"/>
                    <a:pt x="31" y="58"/>
                  </a:cubicBezTo>
                  <a:cubicBezTo>
                    <a:pt x="33" y="57"/>
                    <a:pt x="33" y="53"/>
                    <a:pt x="33" y="51"/>
                  </a:cubicBezTo>
                  <a:cubicBezTo>
                    <a:pt x="33" y="50"/>
                    <a:pt x="32" y="42"/>
                    <a:pt x="33" y="43"/>
                  </a:cubicBezTo>
                  <a:cubicBezTo>
                    <a:pt x="34" y="44"/>
                    <a:pt x="36" y="46"/>
                    <a:pt x="41" y="48"/>
                  </a:cubicBezTo>
                  <a:cubicBezTo>
                    <a:pt x="47" y="49"/>
                    <a:pt x="45" y="43"/>
                    <a:pt x="46" y="42"/>
                  </a:cubicBezTo>
                  <a:cubicBezTo>
                    <a:pt x="47" y="41"/>
                    <a:pt x="44" y="37"/>
                    <a:pt x="45" y="36"/>
                  </a:cubicBezTo>
                  <a:close/>
                  <a:moveTo>
                    <a:pt x="33" y="19"/>
                  </a:moveTo>
                  <a:cubicBezTo>
                    <a:pt x="33" y="19"/>
                    <a:pt x="33" y="20"/>
                    <a:pt x="32" y="20"/>
                  </a:cubicBezTo>
                  <a:cubicBezTo>
                    <a:pt x="32" y="20"/>
                    <a:pt x="31" y="19"/>
                    <a:pt x="31" y="19"/>
                  </a:cubicBezTo>
                  <a:lnTo>
                    <a:pt x="33" y="19"/>
                  </a:lnTo>
                  <a:close/>
                  <a:moveTo>
                    <a:pt x="30" y="28"/>
                  </a:moveTo>
                  <a:cubicBezTo>
                    <a:pt x="29" y="27"/>
                    <a:pt x="26" y="26"/>
                    <a:pt x="26" y="26"/>
                  </a:cubicBezTo>
                  <a:cubicBezTo>
                    <a:pt x="25" y="26"/>
                    <a:pt x="27" y="25"/>
                    <a:pt x="27" y="25"/>
                  </a:cubicBezTo>
                  <a:cubicBezTo>
                    <a:pt x="27" y="25"/>
                    <a:pt x="25" y="24"/>
                    <a:pt x="24" y="24"/>
                  </a:cubicBezTo>
                  <a:cubicBezTo>
                    <a:pt x="23" y="23"/>
                    <a:pt x="23" y="21"/>
                    <a:pt x="23" y="21"/>
                  </a:cubicBezTo>
                  <a:cubicBezTo>
                    <a:pt x="23" y="21"/>
                    <a:pt x="26" y="21"/>
                    <a:pt x="27" y="16"/>
                  </a:cubicBezTo>
                  <a:cubicBezTo>
                    <a:pt x="27" y="16"/>
                    <a:pt x="29" y="16"/>
                    <a:pt x="29" y="18"/>
                  </a:cubicBezTo>
                  <a:cubicBezTo>
                    <a:pt x="29" y="19"/>
                    <a:pt x="31" y="23"/>
                    <a:pt x="32" y="24"/>
                  </a:cubicBezTo>
                  <a:cubicBezTo>
                    <a:pt x="33" y="25"/>
                    <a:pt x="34" y="26"/>
                    <a:pt x="35" y="28"/>
                  </a:cubicBezTo>
                  <a:cubicBezTo>
                    <a:pt x="35" y="29"/>
                    <a:pt x="36" y="32"/>
                    <a:pt x="36" y="32"/>
                  </a:cubicBezTo>
                  <a:cubicBezTo>
                    <a:pt x="36" y="32"/>
                    <a:pt x="32" y="28"/>
                    <a:pt x="30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4" name="Freeform 378"/>
            <p:cNvSpPr>
              <a:spLocks noEditPoints="1"/>
            </p:cNvSpPr>
            <p:nvPr/>
          </p:nvSpPr>
          <p:spPr bwMode="auto">
            <a:xfrm>
              <a:off x="4506" y="2118"/>
              <a:ext cx="47" cy="137"/>
            </a:xfrm>
            <a:custGeom>
              <a:avLst/>
              <a:gdLst>
                <a:gd name="T0" fmla="*/ 9 w 51"/>
                <a:gd name="T1" fmla="*/ 5 h 150"/>
                <a:gd name="T2" fmla="*/ 6 w 51"/>
                <a:gd name="T3" fmla="*/ 5 h 150"/>
                <a:gd name="T4" fmla="*/ 6 w 51"/>
                <a:gd name="T5" fmla="*/ 5 h 150"/>
                <a:gd name="T6" fmla="*/ 6 w 51"/>
                <a:gd name="T7" fmla="*/ 5 h 150"/>
                <a:gd name="T8" fmla="*/ 6 w 51"/>
                <a:gd name="T9" fmla="*/ 3 h 150"/>
                <a:gd name="T10" fmla="*/ 6 w 51"/>
                <a:gd name="T11" fmla="*/ 1 h 150"/>
                <a:gd name="T12" fmla="*/ 6 w 51"/>
                <a:gd name="T13" fmla="*/ 2 h 150"/>
                <a:gd name="T14" fmla="*/ 6 w 51"/>
                <a:gd name="T15" fmla="*/ 5 h 150"/>
                <a:gd name="T16" fmla="*/ 6 w 51"/>
                <a:gd name="T17" fmla="*/ 5 h 150"/>
                <a:gd name="T18" fmla="*/ 6 w 51"/>
                <a:gd name="T19" fmla="*/ 5 h 150"/>
                <a:gd name="T20" fmla="*/ 6 w 51"/>
                <a:gd name="T21" fmla="*/ 5 h 150"/>
                <a:gd name="T22" fmla="*/ 6 w 51"/>
                <a:gd name="T23" fmla="*/ 5 h 150"/>
                <a:gd name="T24" fmla="*/ 6 w 51"/>
                <a:gd name="T25" fmla="*/ 5 h 150"/>
                <a:gd name="T26" fmla="*/ 6 w 51"/>
                <a:gd name="T27" fmla="*/ 8 h 150"/>
                <a:gd name="T28" fmla="*/ 6 w 51"/>
                <a:gd name="T29" fmla="*/ 10 h 150"/>
                <a:gd name="T30" fmla="*/ 6 w 51"/>
                <a:gd name="T31" fmla="*/ 11 h 150"/>
                <a:gd name="T32" fmla="*/ 6 w 51"/>
                <a:gd name="T33" fmla="*/ 11 h 150"/>
                <a:gd name="T34" fmla="*/ 6 w 51"/>
                <a:gd name="T35" fmla="*/ 15 h 150"/>
                <a:gd name="T36" fmla="*/ 6 w 51"/>
                <a:gd name="T37" fmla="*/ 20 h 150"/>
                <a:gd name="T38" fmla="*/ 1 w 51"/>
                <a:gd name="T39" fmla="*/ 21 h 150"/>
                <a:gd name="T40" fmla="*/ 6 w 51"/>
                <a:gd name="T41" fmla="*/ 20 h 150"/>
                <a:gd name="T42" fmla="*/ 6 w 51"/>
                <a:gd name="T43" fmla="*/ 19 h 150"/>
                <a:gd name="T44" fmla="*/ 6 w 51"/>
                <a:gd name="T45" fmla="*/ 15 h 150"/>
                <a:gd name="T46" fmla="*/ 6 w 51"/>
                <a:gd name="T47" fmla="*/ 14 h 150"/>
                <a:gd name="T48" fmla="*/ 6 w 51"/>
                <a:gd name="T49" fmla="*/ 16 h 150"/>
                <a:gd name="T50" fmla="*/ 6 w 51"/>
                <a:gd name="T51" fmla="*/ 18 h 150"/>
                <a:gd name="T52" fmla="*/ 6 w 51"/>
                <a:gd name="T53" fmla="*/ 22 h 150"/>
                <a:gd name="T54" fmla="*/ 6 w 51"/>
                <a:gd name="T55" fmla="*/ 22 h 150"/>
                <a:gd name="T56" fmla="*/ 8 w 51"/>
                <a:gd name="T57" fmla="*/ 22 h 150"/>
                <a:gd name="T58" fmla="*/ 8 w 51"/>
                <a:gd name="T59" fmla="*/ 16 h 150"/>
                <a:gd name="T60" fmla="*/ 7 w 51"/>
                <a:gd name="T61" fmla="*/ 13 h 150"/>
                <a:gd name="T62" fmla="*/ 8 w 51"/>
                <a:gd name="T63" fmla="*/ 12 h 150"/>
                <a:gd name="T64" fmla="*/ 9 w 51"/>
                <a:gd name="T65" fmla="*/ 11 h 150"/>
                <a:gd name="T66" fmla="*/ 9 w 51"/>
                <a:gd name="T67" fmla="*/ 10 h 150"/>
                <a:gd name="T68" fmla="*/ 9 w 51"/>
                <a:gd name="T69" fmla="*/ 8 h 150"/>
                <a:gd name="T70" fmla="*/ 7 w 51"/>
                <a:gd name="T71" fmla="*/ 10 h 150"/>
                <a:gd name="T72" fmla="*/ 7 w 51"/>
                <a:gd name="T73" fmla="*/ 8 h 150"/>
                <a:gd name="T74" fmla="*/ 7 w 51"/>
                <a:gd name="T75" fmla="*/ 10 h 1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" h="150">
                  <a:moveTo>
                    <a:pt x="50" y="51"/>
                  </a:moveTo>
                  <a:cubicBezTo>
                    <a:pt x="49" y="43"/>
                    <a:pt x="48" y="42"/>
                    <a:pt x="48" y="41"/>
                  </a:cubicBezTo>
                  <a:cubicBezTo>
                    <a:pt x="47" y="34"/>
                    <a:pt x="44" y="29"/>
                    <a:pt x="41" y="28"/>
                  </a:cubicBezTo>
                  <a:cubicBezTo>
                    <a:pt x="37" y="27"/>
                    <a:pt x="34" y="24"/>
                    <a:pt x="34" y="24"/>
                  </a:cubicBezTo>
                  <a:cubicBezTo>
                    <a:pt x="33" y="20"/>
                    <a:pt x="32" y="22"/>
                    <a:pt x="32" y="21"/>
                  </a:cubicBezTo>
                  <a:cubicBezTo>
                    <a:pt x="32" y="20"/>
                    <a:pt x="31" y="18"/>
                    <a:pt x="31" y="16"/>
                  </a:cubicBezTo>
                  <a:cubicBezTo>
                    <a:pt x="31" y="16"/>
                    <a:pt x="32" y="16"/>
                    <a:pt x="32" y="15"/>
                  </a:cubicBezTo>
                  <a:cubicBezTo>
                    <a:pt x="33" y="14"/>
                    <a:pt x="33" y="11"/>
                    <a:pt x="32" y="11"/>
                  </a:cubicBezTo>
                  <a:cubicBezTo>
                    <a:pt x="32" y="11"/>
                    <a:pt x="32" y="11"/>
                    <a:pt x="32" y="8"/>
                  </a:cubicBezTo>
                  <a:cubicBezTo>
                    <a:pt x="33" y="6"/>
                    <a:pt x="31" y="4"/>
                    <a:pt x="31" y="3"/>
                  </a:cubicBezTo>
                  <a:cubicBezTo>
                    <a:pt x="31" y="3"/>
                    <a:pt x="30" y="2"/>
                    <a:pt x="30" y="2"/>
                  </a:cubicBezTo>
                  <a:cubicBezTo>
                    <a:pt x="30" y="2"/>
                    <a:pt x="27" y="1"/>
                    <a:pt x="27" y="1"/>
                  </a:cubicBezTo>
                  <a:cubicBezTo>
                    <a:pt x="26" y="0"/>
                    <a:pt x="25" y="2"/>
                    <a:pt x="24" y="1"/>
                  </a:cubicBezTo>
                  <a:cubicBezTo>
                    <a:pt x="22" y="0"/>
                    <a:pt x="23" y="3"/>
                    <a:pt x="21" y="2"/>
                  </a:cubicBezTo>
                  <a:cubicBezTo>
                    <a:pt x="20" y="2"/>
                    <a:pt x="20" y="3"/>
                    <a:pt x="20" y="3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6"/>
                    <a:pt x="18" y="7"/>
                    <a:pt x="17" y="8"/>
                  </a:cubicBezTo>
                  <a:cubicBezTo>
                    <a:pt x="17" y="10"/>
                    <a:pt x="18" y="11"/>
                    <a:pt x="18" y="11"/>
                  </a:cubicBezTo>
                  <a:cubicBezTo>
                    <a:pt x="18" y="11"/>
                    <a:pt x="20" y="13"/>
                    <a:pt x="19" y="13"/>
                  </a:cubicBezTo>
                  <a:cubicBezTo>
                    <a:pt x="18" y="13"/>
                    <a:pt x="20" y="17"/>
                    <a:pt x="21" y="17"/>
                  </a:cubicBezTo>
                  <a:cubicBezTo>
                    <a:pt x="22" y="18"/>
                    <a:pt x="22" y="22"/>
                    <a:pt x="22" y="23"/>
                  </a:cubicBezTo>
                  <a:cubicBezTo>
                    <a:pt x="21" y="23"/>
                    <a:pt x="21" y="23"/>
                    <a:pt x="20" y="23"/>
                  </a:cubicBezTo>
                  <a:cubicBezTo>
                    <a:pt x="20" y="24"/>
                    <a:pt x="19" y="27"/>
                    <a:pt x="18" y="27"/>
                  </a:cubicBezTo>
                  <a:cubicBezTo>
                    <a:pt x="17" y="26"/>
                    <a:pt x="15" y="28"/>
                    <a:pt x="15" y="28"/>
                  </a:cubicBezTo>
                  <a:cubicBezTo>
                    <a:pt x="15" y="28"/>
                    <a:pt x="14" y="29"/>
                    <a:pt x="13" y="29"/>
                  </a:cubicBezTo>
                  <a:cubicBezTo>
                    <a:pt x="12" y="29"/>
                    <a:pt x="12" y="30"/>
                    <a:pt x="11" y="31"/>
                  </a:cubicBezTo>
                  <a:cubicBezTo>
                    <a:pt x="9" y="32"/>
                    <a:pt x="8" y="44"/>
                    <a:pt x="7" y="49"/>
                  </a:cubicBezTo>
                  <a:cubicBezTo>
                    <a:pt x="6" y="53"/>
                    <a:pt x="7" y="51"/>
                    <a:pt x="7" y="54"/>
                  </a:cubicBezTo>
                  <a:cubicBezTo>
                    <a:pt x="6" y="56"/>
                    <a:pt x="8" y="62"/>
                    <a:pt x="7" y="62"/>
                  </a:cubicBezTo>
                  <a:cubicBezTo>
                    <a:pt x="7" y="62"/>
                    <a:pt x="6" y="64"/>
                    <a:pt x="6" y="64"/>
                  </a:cubicBezTo>
                  <a:cubicBezTo>
                    <a:pt x="6" y="64"/>
                    <a:pt x="5" y="65"/>
                    <a:pt x="6" y="66"/>
                  </a:cubicBezTo>
                  <a:cubicBezTo>
                    <a:pt x="6" y="66"/>
                    <a:pt x="7" y="66"/>
                    <a:pt x="7" y="67"/>
                  </a:cubicBezTo>
                  <a:cubicBezTo>
                    <a:pt x="7" y="68"/>
                    <a:pt x="9" y="68"/>
                    <a:pt x="9" y="68"/>
                  </a:cubicBezTo>
                  <a:cubicBezTo>
                    <a:pt x="9" y="68"/>
                    <a:pt x="8" y="70"/>
                    <a:pt x="9" y="72"/>
                  </a:cubicBezTo>
                  <a:cubicBezTo>
                    <a:pt x="11" y="75"/>
                    <a:pt x="9" y="83"/>
                    <a:pt x="9" y="84"/>
                  </a:cubicBezTo>
                  <a:cubicBezTo>
                    <a:pt x="9" y="85"/>
                    <a:pt x="12" y="102"/>
                    <a:pt x="12" y="102"/>
                  </a:cubicBezTo>
                  <a:cubicBezTo>
                    <a:pt x="11" y="103"/>
                    <a:pt x="12" y="105"/>
                    <a:pt x="11" y="106"/>
                  </a:cubicBezTo>
                  <a:cubicBezTo>
                    <a:pt x="10" y="110"/>
                    <a:pt x="9" y="133"/>
                    <a:pt x="9" y="134"/>
                  </a:cubicBezTo>
                  <a:cubicBezTo>
                    <a:pt x="8" y="135"/>
                    <a:pt x="3" y="137"/>
                    <a:pt x="2" y="137"/>
                  </a:cubicBezTo>
                  <a:cubicBezTo>
                    <a:pt x="0" y="138"/>
                    <a:pt x="0" y="137"/>
                    <a:pt x="1" y="139"/>
                  </a:cubicBezTo>
                  <a:cubicBezTo>
                    <a:pt x="2" y="141"/>
                    <a:pt x="10" y="140"/>
                    <a:pt x="11" y="139"/>
                  </a:cubicBezTo>
                  <a:cubicBezTo>
                    <a:pt x="12" y="138"/>
                    <a:pt x="15" y="137"/>
                    <a:pt x="15" y="137"/>
                  </a:cubicBezTo>
                  <a:cubicBezTo>
                    <a:pt x="15" y="138"/>
                    <a:pt x="21" y="137"/>
                    <a:pt x="21" y="136"/>
                  </a:cubicBezTo>
                  <a:cubicBezTo>
                    <a:pt x="21" y="135"/>
                    <a:pt x="19" y="129"/>
                    <a:pt x="20" y="127"/>
                  </a:cubicBezTo>
                  <a:cubicBezTo>
                    <a:pt x="24" y="107"/>
                    <a:pt x="21" y="105"/>
                    <a:pt x="22" y="105"/>
                  </a:cubicBezTo>
                  <a:cubicBezTo>
                    <a:pt x="23" y="104"/>
                    <a:pt x="23" y="98"/>
                    <a:pt x="24" y="96"/>
                  </a:cubicBezTo>
                  <a:cubicBezTo>
                    <a:pt x="24" y="90"/>
                    <a:pt x="26" y="87"/>
                    <a:pt x="26" y="87"/>
                  </a:cubicBezTo>
                  <a:cubicBezTo>
                    <a:pt x="26" y="87"/>
                    <a:pt x="27" y="90"/>
                    <a:pt x="28" y="93"/>
                  </a:cubicBezTo>
                  <a:cubicBezTo>
                    <a:pt x="29" y="96"/>
                    <a:pt x="30" y="101"/>
                    <a:pt x="30" y="103"/>
                  </a:cubicBezTo>
                  <a:cubicBezTo>
                    <a:pt x="30" y="105"/>
                    <a:pt x="32" y="107"/>
                    <a:pt x="32" y="109"/>
                  </a:cubicBezTo>
                  <a:cubicBezTo>
                    <a:pt x="32" y="109"/>
                    <a:pt x="33" y="110"/>
                    <a:pt x="33" y="110"/>
                  </a:cubicBezTo>
                  <a:cubicBezTo>
                    <a:pt x="33" y="116"/>
                    <a:pt x="33" y="116"/>
                    <a:pt x="33" y="121"/>
                  </a:cubicBezTo>
                  <a:cubicBezTo>
                    <a:pt x="33" y="133"/>
                    <a:pt x="35" y="137"/>
                    <a:pt x="36" y="139"/>
                  </a:cubicBezTo>
                  <a:cubicBezTo>
                    <a:pt x="36" y="139"/>
                    <a:pt x="35" y="142"/>
                    <a:pt x="37" y="142"/>
                  </a:cubicBezTo>
                  <a:cubicBezTo>
                    <a:pt x="38" y="142"/>
                    <a:pt x="38" y="142"/>
                    <a:pt x="38" y="143"/>
                  </a:cubicBezTo>
                  <a:cubicBezTo>
                    <a:pt x="38" y="144"/>
                    <a:pt x="38" y="147"/>
                    <a:pt x="39" y="148"/>
                  </a:cubicBezTo>
                  <a:cubicBezTo>
                    <a:pt x="42" y="150"/>
                    <a:pt x="49" y="150"/>
                    <a:pt x="47" y="146"/>
                  </a:cubicBezTo>
                  <a:cubicBezTo>
                    <a:pt x="45" y="142"/>
                    <a:pt x="45" y="140"/>
                    <a:pt x="45" y="140"/>
                  </a:cubicBezTo>
                  <a:cubicBezTo>
                    <a:pt x="44" y="113"/>
                    <a:pt x="42" y="118"/>
                    <a:pt x="43" y="117"/>
                  </a:cubicBezTo>
                  <a:cubicBezTo>
                    <a:pt x="43" y="114"/>
                    <a:pt x="43" y="111"/>
                    <a:pt x="43" y="110"/>
                  </a:cubicBezTo>
                  <a:cubicBezTo>
                    <a:pt x="43" y="108"/>
                    <a:pt x="42" y="105"/>
                    <a:pt x="42" y="104"/>
                  </a:cubicBezTo>
                  <a:cubicBezTo>
                    <a:pt x="45" y="88"/>
                    <a:pt x="42" y="86"/>
                    <a:pt x="42" y="84"/>
                  </a:cubicBezTo>
                  <a:cubicBezTo>
                    <a:pt x="43" y="82"/>
                    <a:pt x="42" y="77"/>
                    <a:pt x="42" y="76"/>
                  </a:cubicBezTo>
                  <a:cubicBezTo>
                    <a:pt x="42" y="76"/>
                    <a:pt x="43" y="73"/>
                    <a:pt x="43" y="73"/>
                  </a:cubicBezTo>
                  <a:cubicBezTo>
                    <a:pt x="45" y="73"/>
                    <a:pt x="44" y="71"/>
                    <a:pt x="45" y="71"/>
                  </a:cubicBezTo>
                  <a:cubicBezTo>
                    <a:pt x="45" y="71"/>
                    <a:pt x="48" y="69"/>
                    <a:pt x="48" y="68"/>
                  </a:cubicBezTo>
                  <a:cubicBezTo>
                    <a:pt x="48" y="68"/>
                    <a:pt x="48" y="65"/>
                    <a:pt x="48" y="65"/>
                  </a:cubicBezTo>
                  <a:cubicBezTo>
                    <a:pt x="49" y="65"/>
                    <a:pt x="49" y="64"/>
                    <a:pt x="49" y="64"/>
                  </a:cubicBezTo>
                  <a:cubicBezTo>
                    <a:pt x="48" y="62"/>
                    <a:pt x="49" y="60"/>
                    <a:pt x="49" y="60"/>
                  </a:cubicBezTo>
                  <a:cubicBezTo>
                    <a:pt x="49" y="60"/>
                    <a:pt x="51" y="59"/>
                    <a:pt x="50" y="51"/>
                  </a:cubicBezTo>
                  <a:close/>
                  <a:moveTo>
                    <a:pt x="41" y="62"/>
                  </a:moveTo>
                  <a:cubicBezTo>
                    <a:pt x="40" y="66"/>
                    <a:pt x="40" y="64"/>
                    <a:pt x="40" y="64"/>
                  </a:cubicBezTo>
                  <a:cubicBezTo>
                    <a:pt x="40" y="64"/>
                    <a:pt x="41" y="61"/>
                    <a:pt x="39" y="59"/>
                  </a:cubicBezTo>
                  <a:cubicBezTo>
                    <a:pt x="38" y="58"/>
                    <a:pt x="40" y="54"/>
                    <a:pt x="40" y="54"/>
                  </a:cubicBezTo>
                  <a:cubicBezTo>
                    <a:pt x="40" y="54"/>
                    <a:pt x="41" y="49"/>
                    <a:pt x="41" y="49"/>
                  </a:cubicBezTo>
                  <a:cubicBezTo>
                    <a:pt x="41" y="49"/>
                    <a:pt x="43" y="59"/>
                    <a:pt x="41" y="6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5" name="Freeform 379"/>
            <p:cNvSpPr>
              <a:spLocks noEditPoints="1"/>
            </p:cNvSpPr>
            <p:nvPr/>
          </p:nvSpPr>
          <p:spPr bwMode="auto">
            <a:xfrm>
              <a:off x="4468" y="2135"/>
              <a:ext cx="47" cy="138"/>
            </a:xfrm>
            <a:custGeom>
              <a:avLst/>
              <a:gdLst>
                <a:gd name="T0" fmla="*/ 10 w 51"/>
                <a:gd name="T1" fmla="*/ 10 h 151"/>
                <a:gd name="T2" fmla="*/ 8 w 51"/>
                <a:gd name="T3" fmla="*/ 5 h 151"/>
                <a:gd name="T4" fmla="*/ 6 w 51"/>
                <a:gd name="T5" fmla="*/ 5 h 151"/>
                <a:gd name="T6" fmla="*/ 6 w 51"/>
                <a:gd name="T7" fmla="*/ 2 h 151"/>
                <a:gd name="T8" fmla="*/ 6 w 51"/>
                <a:gd name="T9" fmla="*/ 5 h 151"/>
                <a:gd name="T10" fmla="*/ 6 w 51"/>
                <a:gd name="T11" fmla="*/ 5 h 151"/>
                <a:gd name="T12" fmla="*/ 4 w 51"/>
                <a:gd name="T13" fmla="*/ 6 h 151"/>
                <a:gd name="T14" fmla="*/ 0 w 51"/>
                <a:gd name="T15" fmla="*/ 8 h 151"/>
                <a:gd name="T16" fmla="*/ 5 w 51"/>
                <a:gd name="T17" fmla="*/ 10 h 151"/>
                <a:gd name="T18" fmla="*/ 6 w 51"/>
                <a:gd name="T19" fmla="*/ 11 h 151"/>
                <a:gd name="T20" fmla="*/ 6 w 51"/>
                <a:gd name="T21" fmla="*/ 11 h 151"/>
                <a:gd name="T22" fmla="*/ 6 w 51"/>
                <a:gd name="T23" fmla="*/ 15 h 151"/>
                <a:gd name="T24" fmla="*/ 6 w 51"/>
                <a:gd name="T25" fmla="*/ 18 h 151"/>
                <a:gd name="T26" fmla="*/ 6 w 51"/>
                <a:gd name="T27" fmla="*/ 22 h 151"/>
                <a:gd name="T28" fmla="*/ 5 w 51"/>
                <a:gd name="T29" fmla="*/ 22 h 151"/>
                <a:gd name="T30" fmla="*/ 6 w 51"/>
                <a:gd name="T31" fmla="*/ 23 h 151"/>
                <a:gd name="T32" fmla="*/ 6 w 51"/>
                <a:gd name="T33" fmla="*/ 22 h 151"/>
                <a:gd name="T34" fmla="*/ 6 w 51"/>
                <a:gd name="T35" fmla="*/ 22 h 151"/>
                <a:gd name="T36" fmla="*/ 6 w 51"/>
                <a:gd name="T37" fmla="*/ 18 h 151"/>
                <a:gd name="T38" fmla="*/ 6 w 51"/>
                <a:gd name="T39" fmla="*/ 15 h 151"/>
                <a:gd name="T40" fmla="*/ 6 w 51"/>
                <a:gd name="T41" fmla="*/ 15 h 151"/>
                <a:gd name="T42" fmla="*/ 6 w 51"/>
                <a:gd name="T43" fmla="*/ 18 h 151"/>
                <a:gd name="T44" fmla="*/ 6 w 51"/>
                <a:gd name="T45" fmla="*/ 20 h 151"/>
                <a:gd name="T46" fmla="*/ 6 w 51"/>
                <a:gd name="T47" fmla="*/ 22 h 151"/>
                <a:gd name="T48" fmla="*/ 6 w 51"/>
                <a:gd name="T49" fmla="*/ 22 h 151"/>
                <a:gd name="T50" fmla="*/ 6 w 51"/>
                <a:gd name="T51" fmla="*/ 23 h 151"/>
                <a:gd name="T52" fmla="*/ 6 w 51"/>
                <a:gd name="T53" fmla="*/ 22 h 151"/>
                <a:gd name="T54" fmla="*/ 7 w 51"/>
                <a:gd name="T55" fmla="*/ 20 h 151"/>
                <a:gd name="T56" fmla="*/ 7 w 51"/>
                <a:gd name="T57" fmla="*/ 15 h 151"/>
                <a:gd name="T58" fmla="*/ 7 w 51"/>
                <a:gd name="T59" fmla="*/ 14 h 151"/>
                <a:gd name="T60" fmla="*/ 8 w 51"/>
                <a:gd name="T61" fmla="*/ 14 h 151"/>
                <a:gd name="T62" fmla="*/ 8 w 51"/>
                <a:gd name="T63" fmla="*/ 13 h 151"/>
                <a:gd name="T64" fmla="*/ 8 w 51"/>
                <a:gd name="T65" fmla="*/ 14 h 151"/>
                <a:gd name="T66" fmla="*/ 10 w 51"/>
                <a:gd name="T67" fmla="*/ 13 h 151"/>
                <a:gd name="T68" fmla="*/ 6 w 51"/>
                <a:gd name="T69" fmla="*/ 9 h 151"/>
                <a:gd name="T70" fmla="*/ 6 w 51"/>
                <a:gd name="T71" fmla="*/ 9 h 151"/>
                <a:gd name="T72" fmla="*/ 6 w 51"/>
                <a:gd name="T73" fmla="*/ 8 h 151"/>
                <a:gd name="T74" fmla="*/ 6 w 51"/>
                <a:gd name="T75" fmla="*/ 5 h 151"/>
                <a:gd name="T76" fmla="*/ 6 w 51"/>
                <a:gd name="T77" fmla="*/ 8 h 151"/>
                <a:gd name="T78" fmla="*/ 8 w 51"/>
                <a:gd name="T79" fmla="*/ 10 h 151"/>
                <a:gd name="T80" fmla="*/ 7 w 51"/>
                <a:gd name="T81" fmla="*/ 8 h 151"/>
                <a:gd name="T82" fmla="*/ 6 w 51"/>
                <a:gd name="T83" fmla="*/ 6 h 151"/>
                <a:gd name="T84" fmla="*/ 8 w 51"/>
                <a:gd name="T85" fmla="*/ 10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1">
                  <a:moveTo>
                    <a:pt x="50" y="67"/>
                  </a:moveTo>
                  <a:cubicBezTo>
                    <a:pt x="51" y="66"/>
                    <a:pt x="51" y="65"/>
                    <a:pt x="51" y="62"/>
                  </a:cubicBezTo>
                  <a:cubicBezTo>
                    <a:pt x="51" y="59"/>
                    <a:pt x="50" y="59"/>
                    <a:pt x="50" y="58"/>
                  </a:cubicBezTo>
                  <a:cubicBezTo>
                    <a:pt x="49" y="50"/>
                    <a:pt x="46" y="31"/>
                    <a:pt x="44" y="30"/>
                  </a:cubicBezTo>
                  <a:cubicBezTo>
                    <a:pt x="39" y="25"/>
                    <a:pt x="41" y="28"/>
                    <a:pt x="39" y="26"/>
                  </a:cubicBezTo>
                  <a:cubicBezTo>
                    <a:pt x="38" y="25"/>
                    <a:pt x="37" y="25"/>
                    <a:pt x="37" y="24"/>
                  </a:cubicBezTo>
                  <a:cubicBezTo>
                    <a:pt x="37" y="24"/>
                    <a:pt x="40" y="19"/>
                    <a:pt x="35" y="9"/>
                  </a:cubicBezTo>
                  <a:cubicBezTo>
                    <a:pt x="31" y="1"/>
                    <a:pt x="30" y="2"/>
                    <a:pt x="29" y="2"/>
                  </a:cubicBezTo>
                  <a:cubicBezTo>
                    <a:pt x="26" y="1"/>
                    <a:pt x="27" y="0"/>
                    <a:pt x="24" y="2"/>
                  </a:cubicBezTo>
                  <a:cubicBezTo>
                    <a:pt x="22" y="2"/>
                    <a:pt x="19" y="7"/>
                    <a:pt x="18" y="15"/>
                  </a:cubicBezTo>
                  <a:cubicBezTo>
                    <a:pt x="17" y="22"/>
                    <a:pt x="16" y="25"/>
                    <a:pt x="17" y="25"/>
                  </a:cubicBezTo>
                  <a:cubicBezTo>
                    <a:pt x="17" y="25"/>
                    <a:pt x="16" y="25"/>
                    <a:pt x="15" y="26"/>
                  </a:cubicBezTo>
                  <a:cubicBezTo>
                    <a:pt x="15" y="26"/>
                    <a:pt x="12" y="28"/>
                    <a:pt x="12" y="28"/>
                  </a:cubicBezTo>
                  <a:cubicBezTo>
                    <a:pt x="10" y="30"/>
                    <a:pt x="8" y="34"/>
                    <a:pt x="4" y="42"/>
                  </a:cubicBezTo>
                  <a:cubicBezTo>
                    <a:pt x="3" y="43"/>
                    <a:pt x="3" y="42"/>
                    <a:pt x="2" y="45"/>
                  </a:cubicBezTo>
                  <a:cubicBezTo>
                    <a:pt x="2" y="45"/>
                    <a:pt x="0" y="48"/>
                    <a:pt x="0" y="51"/>
                  </a:cubicBezTo>
                  <a:cubicBezTo>
                    <a:pt x="0" y="55"/>
                    <a:pt x="3" y="59"/>
                    <a:pt x="3" y="61"/>
                  </a:cubicBezTo>
                  <a:cubicBezTo>
                    <a:pt x="4" y="62"/>
                    <a:pt x="4" y="62"/>
                    <a:pt x="5" y="64"/>
                  </a:cubicBezTo>
                  <a:cubicBezTo>
                    <a:pt x="5" y="65"/>
                    <a:pt x="6" y="65"/>
                    <a:pt x="6" y="65"/>
                  </a:cubicBezTo>
                  <a:cubicBezTo>
                    <a:pt x="7" y="68"/>
                    <a:pt x="7" y="69"/>
                    <a:pt x="8" y="68"/>
                  </a:cubicBezTo>
                  <a:cubicBezTo>
                    <a:pt x="8" y="68"/>
                    <a:pt x="8" y="66"/>
                    <a:pt x="9" y="66"/>
                  </a:cubicBezTo>
                  <a:cubicBezTo>
                    <a:pt x="11" y="66"/>
                    <a:pt x="12" y="65"/>
                    <a:pt x="12" y="66"/>
                  </a:cubicBezTo>
                  <a:cubicBezTo>
                    <a:pt x="14" y="67"/>
                    <a:pt x="14" y="68"/>
                    <a:pt x="14" y="69"/>
                  </a:cubicBezTo>
                  <a:cubicBezTo>
                    <a:pt x="15" y="71"/>
                    <a:pt x="12" y="81"/>
                    <a:pt x="13" y="96"/>
                  </a:cubicBezTo>
                  <a:cubicBezTo>
                    <a:pt x="13" y="102"/>
                    <a:pt x="13" y="102"/>
                    <a:pt x="14" y="108"/>
                  </a:cubicBezTo>
                  <a:cubicBezTo>
                    <a:pt x="15" y="114"/>
                    <a:pt x="14" y="114"/>
                    <a:pt x="14" y="116"/>
                  </a:cubicBezTo>
                  <a:cubicBezTo>
                    <a:pt x="13" y="123"/>
                    <a:pt x="16" y="122"/>
                    <a:pt x="14" y="128"/>
                  </a:cubicBezTo>
                  <a:cubicBezTo>
                    <a:pt x="12" y="136"/>
                    <a:pt x="12" y="143"/>
                    <a:pt x="11" y="14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7" y="146"/>
                    <a:pt x="5" y="148"/>
                  </a:cubicBezTo>
                  <a:cubicBezTo>
                    <a:pt x="4" y="149"/>
                    <a:pt x="2" y="148"/>
                    <a:pt x="2" y="149"/>
                  </a:cubicBezTo>
                  <a:cubicBezTo>
                    <a:pt x="2" y="151"/>
                    <a:pt x="8" y="151"/>
                    <a:pt x="10" y="151"/>
                  </a:cubicBezTo>
                  <a:cubicBezTo>
                    <a:pt x="13" y="150"/>
                    <a:pt x="15" y="146"/>
                    <a:pt x="16" y="146"/>
                  </a:cubicBezTo>
                  <a:cubicBezTo>
                    <a:pt x="17" y="146"/>
                    <a:pt x="19" y="146"/>
                    <a:pt x="20" y="146"/>
                  </a:cubicBezTo>
                  <a:cubicBezTo>
                    <a:pt x="21" y="146"/>
                    <a:pt x="22" y="146"/>
                    <a:pt x="23" y="145"/>
                  </a:cubicBezTo>
                  <a:cubicBezTo>
                    <a:pt x="23" y="145"/>
                    <a:pt x="24" y="145"/>
                    <a:pt x="24" y="144"/>
                  </a:cubicBezTo>
                  <a:cubicBezTo>
                    <a:pt x="24" y="143"/>
                    <a:pt x="24" y="142"/>
                    <a:pt x="24" y="142"/>
                  </a:cubicBezTo>
                  <a:cubicBezTo>
                    <a:pt x="24" y="135"/>
                    <a:pt x="25" y="120"/>
                    <a:pt x="24" y="116"/>
                  </a:cubicBezTo>
                  <a:cubicBezTo>
                    <a:pt x="24" y="115"/>
                    <a:pt x="25" y="110"/>
                    <a:pt x="25" y="105"/>
                  </a:cubicBezTo>
                  <a:cubicBezTo>
                    <a:pt x="25" y="104"/>
                    <a:pt x="26" y="100"/>
                    <a:pt x="27" y="97"/>
                  </a:cubicBezTo>
                  <a:cubicBezTo>
                    <a:pt x="27" y="92"/>
                    <a:pt x="29" y="89"/>
                    <a:pt x="29" y="88"/>
                  </a:cubicBezTo>
                  <a:cubicBezTo>
                    <a:pt x="29" y="88"/>
                    <a:pt x="30" y="93"/>
                    <a:pt x="30" y="98"/>
                  </a:cubicBezTo>
                  <a:cubicBezTo>
                    <a:pt x="31" y="104"/>
                    <a:pt x="31" y="109"/>
                    <a:pt x="32" y="110"/>
                  </a:cubicBezTo>
                  <a:cubicBezTo>
                    <a:pt x="32" y="110"/>
                    <a:pt x="31" y="112"/>
                    <a:pt x="31" y="120"/>
                  </a:cubicBezTo>
                  <a:cubicBezTo>
                    <a:pt x="30" y="122"/>
                    <a:pt x="30" y="125"/>
                    <a:pt x="30" y="126"/>
                  </a:cubicBezTo>
                  <a:cubicBezTo>
                    <a:pt x="29" y="129"/>
                    <a:pt x="30" y="130"/>
                    <a:pt x="29" y="133"/>
                  </a:cubicBezTo>
                  <a:cubicBezTo>
                    <a:pt x="29" y="134"/>
                    <a:pt x="29" y="136"/>
                    <a:pt x="29" y="137"/>
                  </a:cubicBezTo>
                  <a:cubicBezTo>
                    <a:pt x="29" y="138"/>
                    <a:pt x="29" y="139"/>
                    <a:pt x="29" y="139"/>
                  </a:cubicBezTo>
                  <a:cubicBezTo>
                    <a:pt x="29" y="140"/>
                    <a:pt x="30" y="140"/>
                    <a:pt x="31" y="140"/>
                  </a:cubicBezTo>
                  <a:cubicBezTo>
                    <a:pt x="32" y="140"/>
                    <a:pt x="32" y="143"/>
                    <a:pt x="32" y="143"/>
                  </a:cubicBezTo>
                  <a:cubicBezTo>
                    <a:pt x="32" y="143"/>
                    <a:pt x="32" y="145"/>
                    <a:pt x="32" y="147"/>
                  </a:cubicBezTo>
                  <a:cubicBezTo>
                    <a:pt x="33" y="148"/>
                    <a:pt x="37" y="151"/>
                    <a:pt x="37" y="151"/>
                  </a:cubicBezTo>
                  <a:cubicBezTo>
                    <a:pt x="38" y="150"/>
                    <a:pt x="40" y="146"/>
                    <a:pt x="39" y="144"/>
                  </a:cubicBezTo>
                  <a:cubicBezTo>
                    <a:pt x="38" y="141"/>
                    <a:pt x="37" y="140"/>
                    <a:pt x="37" y="139"/>
                  </a:cubicBezTo>
                  <a:cubicBezTo>
                    <a:pt x="38" y="139"/>
                    <a:pt x="39" y="137"/>
                    <a:pt x="40" y="135"/>
                  </a:cubicBezTo>
                  <a:cubicBezTo>
                    <a:pt x="40" y="134"/>
                    <a:pt x="40" y="131"/>
                    <a:pt x="40" y="131"/>
                  </a:cubicBezTo>
                  <a:cubicBezTo>
                    <a:pt x="42" y="126"/>
                    <a:pt x="40" y="115"/>
                    <a:pt x="40" y="115"/>
                  </a:cubicBezTo>
                  <a:cubicBezTo>
                    <a:pt x="42" y="106"/>
                    <a:pt x="41" y="103"/>
                    <a:pt x="41" y="102"/>
                  </a:cubicBezTo>
                  <a:cubicBezTo>
                    <a:pt x="42" y="102"/>
                    <a:pt x="42" y="101"/>
                    <a:pt x="42" y="101"/>
                  </a:cubicBezTo>
                  <a:cubicBezTo>
                    <a:pt x="43" y="93"/>
                    <a:pt x="42" y="91"/>
                    <a:pt x="42" y="91"/>
                  </a:cubicBezTo>
                  <a:cubicBezTo>
                    <a:pt x="43" y="88"/>
                    <a:pt x="43" y="82"/>
                    <a:pt x="43" y="82"/>
                  </a:cubicBezTo>
                  <a:cubicBezTo>
                    <a:pt x="43" y="82"/>
                    <a:pt x="44" y="88"/>
                    <a:pt x="45" y="88"/>
                  </a:cubicBezTo>
                  <a:cubicBezTo>
                    <a:pt x="45" y="88"/>
                    <a:pt x="45" y="87"/>
                    <a:pt x="45" y="86"/>
                  </a:cubicBezTo>
                  <a:cubicBezTo>
                    <a:pt x="45" y="86"/>
                    <a:pt x="46" y="84"/>
                    <a:pt x="46" y="85"/>
                  </a:cubicBezTo>
                  <a:cubicBezTo>
                    <a:pt x="46" y="85"/>
                    <a:pt x="46" y="86"/>
                    <a:pt x="46" y="88"/>
                  </a:cubicBezTo>
                  <a:cubicBezTo>
                    <a:pt x="45" y="89"/>
                    <a:pt x="45" y="89"/>
                    <a:pt x="45" y="90"/>
                  </a:cubicBezTo>
                  <a:cubicBezTo>
                    <a:pt x="45" y="91"/>
                    <a:pt x="48" y="89"/>
                    <a:pt x="49" y="88"/>
                  </a:cubicBezTo>
                  <a:cubicBezTo>
                    <a:pt x="51" y="86"/>
                    <a:pt x="51" y="84"/>
                    <a:pt x="51" y="81"/>
                  </a:cubicBezTo>
                  <a:cubicBezTo>
                    <a:pt x="51" y="76"/>
                    <a:pt x="50" y="69"/>
                    <a:pt x="50" y="67"/>
                  </a:cubicBezTo>
                  <a:close/>
                  <a:moveTo>
                    <a:pt x="15" y="57"/>
                  </a:moveTo>
                  <a:cubicBezTo>
                    <a:pt x="15" y="59"/>
                    <a:pt x="14" y="61"/>
                    <a:pt x="14" y="61"/>
                  </a:cubicBezTo>
                  <a:cubicBezTo>
                    <a:pt x="12" y="61"/>
                    <a:pt x="12" y="59"/>
                    <a:pt x="10" y="59"/>
                  </a:cubicBezTo>
                  <a:cubicBezTo>
                    <a:pt x="10" y="59"/>
                    <a:pt x="8" y="55"/>
                    <a:pt x="7" y="54"/>
                  </a:cubicBezTo>
                  <a:cubicBezTo>
                    <a:pt x="7" y="54"/>
                    <a:pt x="7" y="53"/>
                    <a:pt x="7" y="52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8" y="48"/>
                    <a:pt x="12" y="42"/>
                    <a:pt x="13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5" y="48"/>
                    <a:pt x="16" y="52"/>
                  </a:cubicBezTo>
                  <a:cubicBezTo>
                    <a:pt x="17" y="53"/>
                    <a:pt x="15" y="55"/>
                    <a:pt x="15" y="57"/>
                  </a:cubicBezTo>
                  <a:close/>
                  <a:moveTo>
                    <a:pt x="44" y="65"/>
                  </a:moveTo>
                  <a:cubicBezTo>
                    <a:pt x="44" y="65"/>
                    <a:pt x="41" y="57"/>
                    <a:pt x="40" y="56"/>
                  </a:cubicBezTo>
                  <a:cubicBezTo>
                    <a:pt x="39" y="55"/>
                    <a:pt x="41" y="53"/>
                    <a:pt x="40" y="51"/>
                  </a:cubicBezTo>
                  <a:cubicBezTo>
                    <a:pt x="39" y="49"/>
                    <a:pt x="40" y="48"/>
                    <a:pt x="40" y="47"/>
                  </a:cubicBezTo>
                  <a:cubicBezTo>
                    <a:pt x="40" y="45"/>
                    <a:pt x="40" y="46"/>
                    <a:pt x="39" y="44"/>
                  </a:cubicBezTo>
                  <a:cubicBezTo>
                    <a:pt x="39" y="44"/>
                    <a:pt x="40" y="44"/>
                    <a:pt x="40" y="43"/>
                  </a:cubicBezTo>
                  <a:cubicBezTo>
                    <a:pt x="41" y="41"/>
                    <a:pt x="45" y="60"/>
                    <a:pt x="44" y="6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6" name="Freeform 380"/>
            <p:cNvSpPr>
              <a:spLocks noEditPoints="1"/>
            </p:cNvSpPr>
            <p:nvPr/>
          </p:nvSpPr>
          <p:spPr bwMode="auto">
            <a:xfrm>
              <a:off x="4492" y="2073"/>
              <a:ext cx="46" cy="138"/>
            </a:xfrm>
            <a:custGeom>
              <a:avLst/>
              <a:gdLst>
                <a:gd name="T0" fmla="*/ 5 w 51"/>
                <a:gd name="T1" fmla="*/ 10 h 151"/>
                <a:gd name="T2" fmla="*/ 5 w 51"/>
                <a:gd name="T3" fmla="*/ 5 h 151"/>
                <a:gd name="T4" fmla="*/ 5 w 51"/>
                <a:gd name="T5" fmla="*/ 5 h 151"/>
                <a:gd name="T6" fmla="*/ 5 w 51"/>
                <a:gd name="T7" fmla="*/ 1 h 151"/>
                <a:gd name="T8" fmla="*/ 5 w 51"/>
                <a:gd name="T9" fmla="*/ 5 h 151"/>
                <a:gd name="T10" fmla="*/ 5 w 51"/>
                <a:gd name="T11" fmla="*/ 5 h 151"/>
                <a:gd name="T12" fmla="*/ 4 w 51"/>
                <a:gd name="T13" fmla="*/ 5 h 151"/>
                <a:gd name="T14" fmla="*/ 0 w 51"/>
                <a:gd name="T15" fmla="*/ 8 h 151"/>
                <a:gd name="T16" fmla="*/ 5 w 51"/>
                <a:gd name="T17" fmla="*/ 10 h 151"/>
                <a:gd name="T18" fmla="*/ 5 w 51"/>
                <a:gd name="T19" fmla="*/ 11 h 151"/>
                <a:gd name="T20" fmla="*/ 5 w 51"/>
                <a:gd name="T21" fmla="*/ 10 h 151"/>
                <a:gd name="T22" fmla="*/ 5 w 51"/>
                <a:gd name="T23" fmla="*/ 15 h 151"/>
                <a:gd name="T24" fmla="*/ 5 w 51"/>
                <a:gd name="T25" fmla="*/ 18 h 151"/>
                <a:gd name="T26" fmla="*/ 5 w 51"/>
                <a:gd name="T27" fmla="*/ 22 h 151"/>
                <a:gd name="T28" fmla="*/ 5 w 51"/>
                <a:gd name="T29" fmla="*/ 22 h 151"/>
                <a:gd name="T30" fmla="*/ 5 w 51"/>
                <a:gd name="T31" fmla="*/ 23 h 151"/>
                <a:gd name="T32" fmla="*/ 5 w 51"/>
                <a:gd name="T33" fmla="*/ 22 h 151"/>
                <a:gd name="T34" fmla="*/ 5 w 51"/>
                <a:gd name="T35" fmla="*/ 22 h 151"/>
                <a:gd name="T36" fmla="*/ 5 w 51"/>
                <a:gd name="T37" fmla="*/ 18 h 151"/>
                <a:gd name="T38" fmla="*/ 5 w 51"/>
                <a:gd name="T39" fmla="*/ 15 h 151"/>
                <a:gd name="T40" fmla="*/ 5 w 51"/>
                <a:gd name="T41" fmla="*/ 15 h 151"/>
                <a:gd name="T42" fmla="*/ 5 w 51"/>
                <a:gd name="T43" fmla="*/ 18 h 151"/>
                <a:gd name="T44" fmla="*/ 5 w 51"/>
                <a:gd name="T45" fmla="*/ 20 h 151"/>
                <a:gd name="T46" fmla="*/ 5 w 51"/>
                <a:gd name="T47" fmla="*/ 22 h 151"/>
                <a:gd name="T48" fmla="*/ 5 w 51"/>
                <a:gd name="T49" fmla="*/ 22 h 151"/>
                <a:gd name="T50" fmla="*/ 5 w 51"/>
                <a:gd name="T51" fmla="*/ 23 h 151"/>
                <a:gd name="T52" fmla="*/ 5 w 51"/>
                <a:gd name="T53" fmla="*/ 22 h 151"/>
                <a:gd name="T54" fmla="*/ 5 w 51"/>
                <a:gd name="T55" fmla="*/ 20 h 151"/>
                <a:gd name="T56" fmla="*/ 5 w 51"/>
                <a:gd name="T57" fmla="*/ 15 h 151"/>
                <a:gd name="T58" fmla="*/ 5 w 51"/>
                <a:gd name="T59" fmla="*/ 14 h 151"/>
                <a:gd name="T60" fmla="*/ 5 w 51"/>
                <a:gd name="T61" fmla="*/ 14 h 151"/>
                <a:gd name="T62" fmla="*/ 5 w 51"/>
                <a:gd name="T63" fmla="*/ 13 h 151"/>
                <a:gd name="T64" fmla="*/ 5 w 51"/>
                <a:gd name="T65" fmla="*/ 14 h 151"/>
                <a:gd name="T66" fmla="*/ 5 w 51"/>
                <a:gd name="T67" fmla="*/ 13 h 151"/>
                <a:gd name="T68" fmla="*/ 5 w 51"/>
                <a:gd name="T69" fmla="*/ 9 h 151"/>
                <a:gd name="T70" fmla="*/ 5 w 51"/>
                <a:gd name="T71" fmla="*/ 9 h 151"/>
                <a:gd name="T72" fmla="*/ 5 w 51"/>
                <a:gd name="T73" fmla="*/ 8 h 151"/>
                <a:gd name="T74" fmla="*/ 5 w 51"/>
                <a:gd name="T75" fmla="*/ 5 h 151"/>
                <a:gd name="T76" fmla="*/ 5 w 51"/>
                <a:gd name="T77" fmla="*/ 8 h 151"/>
                <a:gd name="T78" fmla="*/ 5 w 51"/>
                <a:gd name="T79" fmla="*/ 10 h 151"/>
                <a:gd name="T80" fmla="*/ 5 w 51"/>
                <a:gd name="T81" fmla="*/ 8 h 151"/>
                <a:gd name="T82" fmla="*/ 5 w 51"/>
                <a:gd name="T83" fmla="*/ 6 h 151"/>
                <a:gd name="T84" fmla="*/ 5 w 51"/>
                <a:gd name="T85" fmla="*/ 10 h 1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1" h="151">
                  <a:moveTo>
                    <a:pt x="51" y="66"/>
                  </a:moveTo>
                  <a:cubicBezTo>
                    <a:pt x="51" y="65"/>
                    <a:pt x="51" y="64"/>
                    <a:pt x="51" y="62"/>
                  </a:cubicBezTo>
                  <a:cubicBezTo>
                    <a:pt x="51" y="59"/>
                    <a:pt x="50" y="59"/>
                    <a:pt x="50" y="57"/>
                  </a:cubicBezTo>
                  <a:cubicBezTo>
                    <a:pt x="50" y="50"/>
                    <a:pt x="46" y="31"/>
                    <a:pt x="44" y="29"/>
                  </a:cubicBezTo>
                  <a:cubicBezTo>
                    <a:pt x="39" y="25"/>
                    <a:pt x="41" y="28"/>
                    <a:pt x="39" y="26"/>
                  </a:cubicBezTo>
                  <a:cubicBezTo>
                    <a:pt x="38" y="24"/>
                    <a:pt x="37" y="24"/>
                    <a:pt x="37" y="24"/>
                  </a:cubicBezTo>
                  <a:cubicBezTo>
                    <a:pt x="37" y="24"/>
                    <a:pt x="40" y="19"/>
                    <a:pt x="35" y="9"/>
                  </a:cubicBezTo>
                  <a:cubicBezTo>
                    <a:pt x="31" y="1"/>
                    <a:pt x="30" y="1"/>
                    <a:pt x="29" y="1"/>
                  </a:cubicBezTo>
                  <a:cubicBezTo>
                    <a:pt x="27" y="1"/>
                    <a:pt x="27" y="0"/>
                    <a:pt x="24" y="1"/>
                  </a:cubicBezTo>
                  <a:cubicBezTo>
                    <a:pt x="23" y="2"/>
                    <a:pt x="20" y="6"/>
                    <a:pt x="18" y="15"/>
                  </a:cubicBezTo>
                  <a:cubicBezTo>
                    <a:pt x="17" y="21"/>
                    <a:pt x="17" y="24"/>
                    <a:pt x="17" y="25"/>
                  </a:cubicBezTo>
                  <a:cubicBezTo>
                    <a:pt x="17" y="25"/>
                    <a:pt x="17" y="25"/>
                    <a:pt x="15" y="25"/>
                  </a:cubicBezTo>
                  <a:cubicBezTo>
                    <a:pt x="15" y="26"/>
                    <a:pt x="13" y="28"/>
                    <a:pt x="12" y="28"/>
                  </a:cubicBezTo>
                  <a:cubicBezTo>
                    <a:pt x="10" y="29"/>
                    <a:pt x="9" y="33"/>
                    <a:pt x="4" y="41"/>
                  </a:cubicBezTo>
                  <a:cubicBezTo>
                    <a:pt x="3" y="43"/>
                    <a:pt x="3" y="42"/>
                    <a:pt x="3" y="45"/>
                  </a:cubicBezTo>
                  <a:cubicBezTo>
                    <a:pt x="2" y="45"/>
                    <a:pt x="0" y="48"/>
                    <a:pt x="0" y="51"/>
                  </a:cubicBezTo>
                  <a:cubicBezTo>
                    <a:pt x="0" y="54"/>
                    <a:pt x="3" y="59"/>
                    <a:pt x="4" y="61"/>
                  </a:cubicBezTo>
                  <a:cubicBezTo>
                    <a:pt x="4" y="62"/>
                    <a:pt x="4" y="62"/>
                    <a:pt x="5" y="64"/>
                  </a:cubicBezTo>
                  <a:cubicBezTo>
                    <a:pt x="5" y="64"/>
                    <a:pt x="6" y="64"/>
                    <a:pt x="6" y="65"/>
                  </a:cubicBezTo>
                  <a:cubicBezTo>
                    <a:pt x="7" y="67"/>
                    <a:pt x="7" y="69"/>
                    <a:pt x="8" y="68"/>
                  </a:cubicBezTo>
                  <a:cubicBezTo>
                    <a:pt x="9" y="68"/>
                    <a:pt x="8" y="66"/>
                    <a:pt x="9" y="66"/>
                  </a:cubicBezTo>
                  <a:cubicBezTo>
                    <a:pt x="12" y="66"/>
                    <a:pt x="12" y="65"/>
                    <a:pt x="13" y="65"/>
                  </a:cubicBezTo>
                  <a:cubicBezTo>
                    <a:pt x="14" y="67"/>
                    <a:pt x="14" y="67"/>
                    <a:pt x="14" y="69"/>
                  </a:cubicBezTo>
                  <a:cubicBezTo>
                    <a:pt x="15" y="71"/>
                    <a:pt x="13" y="81"/>
                    <a:pt x="13" y="95"/>
                  </a:cubicBezTo>
                  <a:cubicBezTo>
                    <a:pt x="13" y="102"/>
                    <a:pt x="13" y="102"/>
                    <a:pt x="14" y="108"/>
                  </a:cubicBezTo>
                  <a:cubicBezTo>
                    <a:pt x="15" y="113"/>
                    <a:pt x="15" y="114"/>
                    <a:pt x="14" y="116"/>
                  </a:cubicBezTo>
                  <a:cubicBezTo>
                    <a:pt x="13" y="123"/>
                    <a:pt x="16" y="121"/>
                    <a:pt x="14" y="128"/>
                  </a:cubicBezTo>
                  <a:cubicBezTo>
                    <a:pt x="13" y="135"/>
                    <a:pt x="12" y="143"/>
                    <a:pt x="12" y="143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9" y="145"/>
                    <a:pt x="7" y="146"/>
                    <a:pt x="5" y="148"/>
                  </a:cubicBezTo>
                  <a:cubicBezTo>
                    <a:pt x="4" y="148"/>
                    <a:pt x="3" y="148"/>
                    <a:pt x="3" y="149"/>
                  </a:cubicBezTo>
                  <a:cubicBezTo>
                    <a:pt x="2" y="151"/>
                    <a:pt x="8" y="151"/>
                    <a:pt x="11" y="150"/>
                  </a:cubicBezTo>
                  <a:cubicBezTo>
                    <a:pt x="13" y="150"/>
                    <a:pt x="15" y="146"/>
                    <a:pt x="17" y="146"/>
                  </a:cubicBezTo>
                  <a:cubicBezTo>
                    <a:pt x="17" y="146"/>
                    <a:pt x="19" y="145"/>
                    <a:pt x="20" y="145"/>
                  </a:cubicBezTo>
                  <a:cubicBezTo>
                    <a:pt x="22" y="145"/>
                    <a:pt x="22" y="145"/>
                    <a:pt x="23" y="145"/>
                  </a:cubicBezTo>
                  <a:cubicBezTo>
                    <a:pt x="23" y="145"/>
                    <a:pt x="24" y="145"/>
                    <a:pt x="24" y="144"/>
                  </a:cubicBezTo>
                  <a:cubicBezTo>
                    <a:pt x="24" y="143"/>
                    <a:pt x="24" y="142"/>
                    <a:pt x="24" y="142"/>
                  </a:cubicBezTo>
                  <a:cubicBezTo>
                    <a:pt x="25" y="135"/>
                    <a:pt x="25" y="120"/>
                    <a:pt x="24" y="116"/>
                  </a:cubicBezTo>
                  <a:cubicBezTo>
                    <a:pt x="24" y="115"/>
                    <a:pt x="25" y="110"/>
                    <a:pt x="25" y="104"/>
                  </a:cubicBezTo>
                  <a:cubicBezTo>
                    <a:pt x="25" y="104"/>
                    <a:pt x="26" y="100"/>
                    <a:pt x="27" y="97"/>
                  </a:cubicBezTo>
                  <a:cubicBezTo>
                    <a:pt x="28" y="92"/>
                    <a:pt x="29" y="88"/>
                    <a:pt x="29" y="88"/>
                  </a:cubicBezTo>
                  <a:cubicBezTo>
                    <a:pt x="29" y="88"/>
                    <a:pt x="30" y="93"/>
                    <a:pt x="31" y="98"/>
                  </a:cubicBezTo>
                  <a:cubicBezTo>
                    <a:pt x="31" y="103"/>
                    <a:pt x="31" y="109"/>
                    <a:pt x="32" y="109"/>
                  </a:cubicBezTo>
                  <a:cubicBezTo>
                    <a:pt x="32" y="110"/>
                    <a:pt x="31" y="112"/>
                    <a:pt x="31" y="120"/>
                  </a:cubicBezTo>
                  <a:cubicBezTo>
                    <a:pt x="30" y="122"/>
                    <a:pt x="30" y="124"/>
                    <a:pt x="30" y="126"/>
                  </a:cubicBezTo>
                  <a:cubicBezTo>
                    <a:pt x="29" y="129"/>
                    <a:pt x="30" y="130"/>
                    <a:pt x="29" y="132"/>
                  </a:cubicBezTo>
                  <a:cubicBezTo>
                    <a:pt x="29" y="134"/>
                    <a:pt x="29" y="136"/>
                    <a:pt x="29" y="137"/>
                  </a:cubicBezTo>
                  <a:cubicBezTo>
                    <a:pt x="29" y="138"/>
                    <a:pt x="29" y="139"/>
                    <a:pt x="29" y="139"/>
                  </a:cubicBezTo>
                  <a:cubicBezTo>
                    <a:pt x="29" y="139"/>
                    <a:pt x="30" y="140"/>
                    <a:pt x="31" y="140"/>
                  </a:cubicBezTo>
                  <a:cubicBezTo>
                    <a:pt x="32" y="140"/>
                    <a:pt x="32" y="143"/>
                    <a:pt x="32" y="143"/>
                  </a:cubicBezTo>
                  <a:cubicBezTo>
                    <a:pt x="32" y="143"/>
                    <a:pt x="32" y="145"/>
                    <a:pt x="33" y="146"/>
                  </a:cubicBezTo>
                  <a:cubicBezTo>
                    <a:pt x="33" y="148"/>
                    <a:pt x="37" y="151"/>
                    <a:pt x="38" y="150"/>
                  </a:cubicBezTo>
                  <a:cubicBezTo>
                    <a:pt x="39" y="150"/>
                    <a:pt x="41" y="146"/>
                    <a:pt x="39" y="143"/>
                  </a:cubicBezTo>
                  <a:cubicBezTo>
                    <a:pt x="38" y="141"/>
                    <a:pt x="37" y="140"/>
                    <a:pt x="38" y="139"/>
                  </a:cubicBezTo>
                  <a:cubicBezTo>
                    <a:pt x="38" y="139"/>
                    <a:pt x="40" y="137"/>
                    <a:pt x="40" y="134"/>
                  </a:cubicBezTo>
                  <a:cubicBezTo>
                    <a:pt x="40" y="134"/>
                    <a:pt x="40" y="131"/>
                    <a:pt x="40" y="130"/>
                  </a:cubicBezTo>
                  <a:cubicBezTo>
                    <a:pt x="42" y="126"/>
                    <a:pt x="40" y="115"/>
                    <a:pt x="41" y="114"/>
                  </a:cubicBezTo>
                  <a:cubicBezTo>
                    <a:pt x="42" y="106"/>
                    <a:pt x="41" y="103"/>
                    <a:pt x="41" y="102"/>
                  </a:cubicBezTo>
                  <a:cubicBezTo>
                    <a:pt x="42" y="102"/>
                    <a:pt x="42" y="101"/>
                    <a:pt x="42" y="100"/>
                  </a:cubicBezTo>
                  <a:cubicBezTo>
                    <a:pt x="43" y="93"/>
                    <a:pt x="42" y="91"/>
                    <a:pt x="42" y="91"/>
                  </a:cubicBezTo>
                  <a:cubicBezTo>
                    <a:pt x="43" y="88"/>
                    <a:pt x="43" y="82"/>
                    <a:pt x="43" y="82"/>
                  </a:cubicBezTo>
                  <a:cubicBezTo>
                    <a:pt x="43" y="82"/>
                    <a:pt x="44" y="88"/>
                    <a:pt x="45" y="88"/>
                  </a:cubicBezTo>
                  <a:cubicBezTo>
                    <a:pt x="45" y="88"/>
                    <a:pt x="45" y="87"/>
                    <a:pt x="45" y="86"/>
                  </a:cubicBezTo>
                  <a:cubicBezTo>
                    <a:pt x="45" y="85"/>
                    <a:pt x="46" y="84"/>
                    <a:pt x="46" y="85"/>
                  </a:cubicBezTo>
                  <a:cubicBezTo>
                    <a:pt x="46" y="85"/>
                    <a:pt x="46" y="86"/>
                    <a:pt x="46" y="88"/>
                  </a:cubicBezTo>
                  <a:cubicBezTo>
                    <a:pt x="46" y="89"/>
                    <a:pt x="45" y="89"/>
                    <a:pt x="45" y="90"/>
                  </a:cubicBezTo>
                  <a:cubicBezTo>
                    <a:pt x="45" y="90"/>
                    <a:pt x="49" y="89"/>
                    <a:pt x="49" y="88"/>
                  </a:cubicBezTo>
                  <a:cubicBezTo>
                    <a:pt x="51" y="85"/>
                    <a:pt x="51" y="83"/>
                    <a:pt x="51" y="81"/>
                  </a:cubicBezTo>
                  <a:cubicBezTo>
                    <a:pt x="51" y="76"/>
                    <a:pt x="50" y="69"/>
                    <a:pt x="51" y="66"/>
                  </a:cubicBezTo>
                  <a:close/>
                  <a:moveTo>
                    <a:pt x="15" y="57"/>
                  </a:moveTo>
                  <a:cubicBezTo>
                    <a:pt x="15" y="59"/>
                    <a:pt x="14" y="60"/>
                    <a:pt x="14" y="60"/>
                  </a:cubicBezTo>
                  <a:cubicBezTo>
                    <a:pt x="12" y="60"/>
                    <a:pt x="13" y="59"/>
                    <a:pt x="10" y="59"/>
                  </a:cubicBezTo>
                  <a:cubicBezTo>
                    <a:pt x="10" y="59"/>
                    <a:pt x="9" y="54"/>
                    <a:pt x="7" y="54"/>
                  </a:cubicBezTo>
                  <a:cubicBezTo>
                    <a:pt x="7" y="53"/>
                    <a:pt x="7" y="52"/>
                    <a:pt x="7" y="51"/>
                  </a:cubicBezTo>
                  <a:cubicBezTo>
                    <a:pt x="7" y="50"/>
                    <a:pt x="8" y="49"/>
                    <a:pt x="8" y="49"/>
                  </a:cubicBezTo>
                  <a:cubicBezTo>
                    <a:pt x="8" y="47"/>
                    <a:pt x="12" y="42"/>
                    <a:pt x="13" y="41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42"/>
                    <a:pt x="16" y="48"/>
                    <a:pt x="17" y="52"/>
                  </a:cubicBezTo>
                  <a:cubicBezTo>
                    <a:pt x="17" y="53"/>
                    <a:pt x="16" y="55"/>
                    <a:pt x="15" y="57"/>
                  </a:cubicBezTo>
                  <a:close/>
                  <a:moveTo>
                    <a:pt x="44" y="64"/>
                  </a:moveTo>
                  <a:cubicBezTo>
                    <a:pt x="44" y="65"/>
                    <a:pt x="41" y="57"/>
                    <a:pt x="40" y="56"/>
                  </a:cubicBezTo>
                  <a:cubicBezTo>
                    <a:pt x="39" y="54"/>
                    <a:pt x="41" y="52"/>
                    <a:pt x="40" y="50"/>
                  </a:cubicBezTo>
                  <a:cubicBezTo>
                    <a:pt x="39" y="49"/>
                    <a:pt x="40" y="48"/>
                    <a:pt x="40" y="46"/>
                  </a:cubicBezTo>
                  <a:cubicBezTo>
                    <a:pt x="40" y="45"/>
                    <a:pt x="40" y="45"/>
                    <a:pt x="40" y="44"/>
                  </a:cubicBezTo>
                  <a:cubicBezTo>
                    <a:pt x="40" y="44"/>
                    <a:pt x="40" y="44"/>
                    <a:pt x="40" y="42"/>
                  </a:cubicBezTo>
                  <a:cubicBezTo>
                    <a:pt x="41" y="41"/>
                    <a:pt x="45" y="59"/>
                    <a:pt x="44" y="6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7" name="Freeform 381"/>
            <p:cNvSpPr>
              <a:spLocks noEditPoints="1"/>
            </p:cNvSpPr>
            <p:nvPr/>
          </p:nvSpPr>
          <p:spPr bwMode="auto">
            <a:xfrm>
              <a:off x="4516" y="2019"/>
              <a:ext cx="49" cy="124"/>
            </a:xfrm>
            <a:custGeom>
              <a:avLst/>
              <a:gdLst>
                <a:gd name="T0" fmla="*/ 6 w 53"/>
                <a:gd name="T1" fmla="*/ 16 h 136"/>
                <a:gd name="T2" fmla="*/ 7 w 53"/>
                <a:gd name="T3" fmla="*/ 12 h 136"/>
                <a:gd name="T4" fmla="*/ 6 w 53"/>
                <a:gd name="T5" fmla="*/ 12 h 136"/>
                <a:gd name="T6" fmla="*/ 6 w 53"/>
                <a:gd name="T7" fmla="*/ 8 h 136"/>
                <a:gd name="T8" fmla="*/ 6 w 53"/>
                <a:gd name="T9" fmla="*/ 5 h 136"/>
                <a:gd name="T10" fmla="*/ 6 w 53"/>
                <a:gd name="T11" fmla="*/ 5 h 136"/>
                <a:gd name="T12" fmla="*/ 6 w 53"/>
                <a:gd name="T13" fmla="*/ 1 h 136"/>
                <a:gd name="T14" fmla="*/ 6 w 53"/>
                <a:gd name="T15" fmla="*/ 1 h 136"/>
                <a:gd name="T16" fmla="*/ 6 w 53"/>
                <a:gd name="T17" fmla="*/ 4 h 136"/>
                <a:gd name="T18" fmla="*/ 6 w 53"/>
                <a:gd name="T19" fmla="*/ 5 h 136"/>
                <a:gd name="T20" fmla="*/ 6 w 53"/>
                <a:gd name="T21" fmla="*/ 5 h 136"/>
                <a:gd name="T22" fmla="*/ 6 w 53"/>
                <a:gd name="T23" fmla="*/ 5 h 136"/>
                <a:gd name="T24" fmla="*/ 6 w 53"/>
                <a:gd name="T25" fmla="*/ 5 h 136"/>
                <a:gd name="T26" fmla="*/ 6 w 53"/>
                <a:gd name="T27" fmla="*/ 5 h 136"/>
                <a:gd name="T28" fmla="*/ 6 w 53"/>
                <a:gd name="T29" fmla="*/ 5 h 136"/>
                <a:gd name="T30" fmla="*/ 6 w 53"/>
                <a:gd name="T31" fmla="*/ 5 h 136"/>
                <a:gd name="T32" fmla="*/ 6 w 53"/>
                <a:gd name="T33" fmla="*/ 10 h 136"/>
                <a:gd name="T34" fmla="*/ 6 w 53"/>
                <a:gd name="T35" fmla="*/ 15 h 136"/>
                <a:gd name="T36" fmla="*/ 6 w 53"/>
                <a:gd name="T37" fmla="*/ 19 h 136"/>
                <a:gd name="T38" fmla="*/ 6 w 53"/>
                <a:gd name="T39" fmla="*/ 19 h 136"/>
                <a:gd name="T40" fmla="*/ 6 w 53"/>
                <a:gd name="T41" fmla="*/ 19 h 136"/>
                <a:gd name="T42" fmla="*/ 6 w 53"/>
                <a:gd name="T43" fmla="*/ 19 h 136"/>
                <a:gd name="T44" fmla="*/ 6 w 53"/>
                <a:gd name="T45" fmla="*/ 17 h 136"/>
                <a:gd name="T46" fmla="*/ 6 w 53"/>
                <a:gd name="T47" fmla="*/ 17 h 136"/>
                <a:gd name="T48" fmla="*/ 6 w 53"/>
                <a:gd name="T49" fmla="*/ 16 h 136"/>
                <a:gd name="T50" fmla="*/ 6 w 53"/>
                <a:gd name="T51" fmla="*/ 14 h 136"/>
                <a:gd name="T52" fmla="*/ 6 w 53"/>
                <a:gd name="T53" fmla="*/ 13 h 136"/>
                <a:gd name="T54" fmla="*/ 6 w 53"/>
                <a:gd name="T55" fmla="*/ 14 h 136"/>
                <a:gd name="T56" fmla="*/ 6 w 53"/>
                <a:gd name="T57" fmla="*/ 5 h 136"/>
                <a:gd name="T58" fmla="*/ 6 w 53"/>
                <a:gd name="T59" fmla="*/ 5 h 136"/>
                <a:gd name="T60" fmla="*/ 6 w 53"/>
                <a:gd name="T61" fmla="*/ 5 h 136"/>
                <a:gd name="T62" fmla="*/ 6 w 53"/>
                <a:gd name="T63" fmla="*/ 12 h 136"/>
                <a:gd name="T64" fmla="*/ 6 w 53"/>
                <a:gd name="T65" fmla="*/ 13 h 136"/>
                <a:gd name="T66" fmla="*/ 6 w 53"/>
                <a:gd name="T67" fmla="*/ 12 h 1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3" h="136">
                  <a:moveTo>
                    <a:pt x="23" y="93"/>
                  </a:moveTo>
                  <a:cubicBezTo>
                    <a:pt x="23" y="95"/>
                    <a:pt x="29" y="106"/>
                    <a:pt x="33" y="106"/>
                  </a:cubicBezTo>
                  <a:cubicBezTo>
                    <a:pt x="36" y="107"/>
                    <a:pt x="53" y="89"/>
                    <a:pt x="53" y="87"/>
                  </a:cubicBezTo>
                  <a:cubicBezTo>
                    <a:pt x="53" y="84"/>
                    <a:pt x="42" y="77"/>
                    <a:pt x="41" y="77"/>
                  </a:cubicBezTo>
                  <a:cubicBezTo>
                    <a:pt x="40" y="77"/>
                    <a:pt x="38" y="80"/>
                    <a:pt x="38" y="80"/>
                  </a:cubicBezTo>
                  <a:cubicBezTo>
                    <a:pt x="28" y="73"/>
                    <a:pt x="28" y="73"/>
                    <a:pt x="28" y="73"/>
                  </a:cubicBezTo>
                  <a:cubicBezTo>
                    <a:pt x="28" y="73"/>
                    <a:pt x="27" y="71"/>
                    <a:pt x="25" y="68"/>
                  </a:cubicBezTo>
                  <a:cubicBezTo>
                    <a:pt x="24" y="67"/>
                    <a:pt x="26" y="56"/>
                    <a:pt x="27" y="55"/>
                  </a:cubicBezTo>
                  <a:cubicBezTo>
                    <a:pt x="28" y="52"/>
                    <a:pt x="25" y="42"/>
                    <a:pt x="28" y="35"/>
                  </a:cubicBezTo>
                  <a:cubicBezTo>
                    <a:pt x="29" y="34"/>
                    <a:pt x="27" y="30"/>
                    <a:pt x="29" y="28"/>
                  </a:cubicBezTo>
                  <a:cubicBezTo>
                    <a:pt x="31" y="27"/>
                    <a:pt x="29" y="25"/>
                    <a:pt x="29" y="25"/>
                  </a:cubicBezTo>
                  <a:cubicBezTo>
                    <a:pt x="29" y="25"/>
                    <a:pt x="26" y="27"/>
                    <a:pt x="28" y="20"/>
                  </a:cubicBezTo>
                  <a:cubicBezTo>
                    <a:pt x="30" y="13"/>
                    <a:pt x="27" y="12"/>
                    <a:pt x="27" y="12"/>
                  </a:cubicBezTo>
                  <a:cubicBezTo>
                    <a:pt x="27" y="3"/>
                    <a:pt x="21" y="1"/>
                    <a:pt x="20" y="1"/>
                  </a:cubicBezTo>
                  <a:cubicBezTo>
                    <a:pt x="19" y="0"/>
                    <a:pt x="18" y="1"/>
                    <a:pt x="17" y="1"/>
                  </a:cubicBezTo>
                  <a:cubicBezTo>
                    <a:pt x="16" y="1"/>
                    <a:pt x="14" y="1"/>
                    <a:pt x="14" y="1"/>
                  </a:cubicBezTo>
                  <a:cubicBezTo>
                    <a:pt x="13" y="1"/>
                    <a:pt x="11" y="2"/>
                    <a:pt x="10" y="2"/>
                  </a:cubicBezTo>
                  <a:cubicBezTo>
                    <a:pt x="9" y="3"/>
                    <a:pt x="9" y="4"/>
                    <a:pt x="9" y="4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8" y="7"/>
                    <a:pt x="9" y="7"/>
                    <a:pt x="9" y="8"/>
                  </a:cubicBezTo>
                  <a:cubicBezTo>
                    <a:pt x="9" y="9"/>
                    <a:pt x="10" y="9"/>
                    <a:pt x="10" y="10"/>
                  </a:cubicBezTo>
                  <a:cubicBezTo>
                    <a:pt x="10" y="11"/>
                    <a:pt x="7" y="14"/>
                    <a:pt x="7" y="14"/>
                  </a:cubicBezTo>
                  <a:cubicBezTo>
                    <a:pt x="8" y="14"/>
                    <a:pt x="9" y="14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9" y="17"/>
                  </a:cubicBezTo>
                  <a:cubicBezTo>
                    <a:pt x="9" y="17"/>
                    <a:pt x="10" y="17"/>
                    <a:pt x="10" y="17"/>
                  </a:cubicBezTo>
                  <a:cubicBezTo>
                    <a:pt x="10" y="17"/>
                    <a:pt x="10" y="18"/>
                    <a:pt x="10" y="19"/>
                  </a:cubicBezTo>
                  <a:cubicBezTo>
                    <a:pt x="10" y="20"/>
                    <a:pt x="13" y="18"/>
                    <a:pt x="14" y="19"/>
                  </a:cubicBezTo>
                  <a:cubicBezTo>
                    <a:pt x="16" y="20"/>
                    <a:pt x="13" y="23"/>
                    <a:pt x="13" y="24"/>
                  </a:cubicBezTo>
                  <a:cubicBezTo>
                    <a:pt x="13" y="29"/>
                    <a:pt x="14" y="28"/>
                    <a:pt x="13" y="29"/>
                  </a:cubicBezTo>
                  <a:cubicBezTo>
                    <a:pt x="12" y="31"/>
                    <a:pt x="8" y="37"/>
                    <a:pt x="8" y="39"/>
                  </a:cubicBezTo>
                  <a:cubicBezTo>
                    <a:pt x="8" y="42"/>
                    <a:pt x="10" y="45"/>
                    <a:pt x="9" y="49"/>
                  </a:cubicBezTo>
                  <a:cubicBezTo>
                    <a:pt x="8" y="55"/>
                    <a:pt x="11" y="64"/>
                    <a:pt x="8" y="66"/>
                  </a:cubicBezTo>
                  <a:cubicBezTo>
                    <a:pt x="5" y="69"/>
                    <a:pt x="0" y="89"/>
                    <a:pt x="0" y="92"/>
                  </a:cubicBezTo>
                  <a:cubicBezTo>
                    <a:pt x="0" y="94"/>
                    <a:pt x="10" y="103"/>
                    <a:pt x="10" y="104"/>
                  </a:cubicBezTo>
                  <a:cubicBezTo>
                    <a:pt x="10" y="106"/>
                    <a:pt x="12" y="124"/>
                    <a:pt x="12" y="126"/>
                  </a:cubicBezTo>
                  <a:cubicBezTo>
                    <a:pt x="12" y="129"/>
                    <a:pt x="10" y="132"/>
                    <a:pt x="8" y="132"/>
                  </a:cubicBezTo>
                  <a:cubicBezTo>
                    <a:pt x="7" y="132"/>
                    <a:pt x="4" y="133"/>
                    <a:pt x="6" y="133"/>
                  </a:cubicBezTo>
                  <a:cubicBezTo>
                    <a:pt x="17" y="136"/>
                    <a:pt x="16" y="132"/>
                    <a:pt x="16" y="132"/>
                  </a:cubicBezTo>
                  <a:cubicBezTo>
                    <a:pt x="17" y="132"/>
                    <a:pt x="21" y="131"/>
                    <a:pt x="21" y="131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2" y="134"/>
                    <a:pt x="22" y="134"/>
                    <a:pt x="22" y="134"/>
                  </a:cubicBezTo>
                  <a:cubicBezTo>
                    <a:pt x="22" y="131"/>
                    <a:pt x="22" y="131"/>
                    <a:pt x="22" y="131"/>
                  </a:cubicBezTo>
                  <a:cubicBezTo>
                    <a:pt x="28" y="129"/>
                    <a:pt x="28" y="124"/>
                    <a:pt x="27" y="123"/>
                  </a:cubicBezTo>
                  <a:cubicBezTo>
                    <a:pt x="27" y="122"/>
                    <a:pt x="30" y="120"/>
                    <a:pt x="30" y="120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3"/>
                    <a:pt x="34" y="122"/>
                    <a:pt x="34" y="122"/>
                  </a:cubicBezTo>
                  <a:cubicBezTo>
                    <a:pt x="32" y="120"/>
                    <a:pt x="32" y="117"/>
                    <a:pt x="32" y="116"/>
                  </a:cubicBezTo>
                  <a:cubicBezTo>
                    <a:pt x="32" y="115"/>
                    <a:pt x="33" y="114"/>
                    <a:pt x="33" y="113"/>
                  </a:cubicBezTo>
                  <a:cubicBezTo>
                    <a:pt x="30" y="108"/>
                    <a:pt x="27" y="111"/>
                    <a:pt x="23" y="106"/>
                  </a:cubicBezTo>
                  <a:cubicBezTo>
                    <a:pt x="22" y="104"/>
                    <a:pt x="22" y="99"/>
                    <a:pt x="22" y="93"/>
                  </a:cubicBezTo>
                  <a:cubicBezTo>
                    <a:pt x="21" y="89"/>
                    <a:pt x="20" y="85"/>
                    <a:pt x="20" y="85"/>
                  </a:cubicBezTo>
                  <a:cubicBezTo>
                    <a:pt x="20" y="84"/>
                    <a:pt x="21" y="82"/>
                    <a:pt x="22" y="80"/>
                  </a:cubicBezTo>
                  <a:cubicBezTo>
                    <a:pt x="22" y="79"/>
                    <a:pt x="23" y="79"/>
                    <a:pt x="24" y="79"/>
                  </a:cubicBezTo>
                  <a:cubicBezTo>
                    <a:pt x="25" y="79"/>
                    <a:pt x="28" y="89"/>
                    <a:pt x="28" y="89"/>
                  </a:cubicBezTo>
                  <a:cubicBezTo>
                    <a:pt x="28" y="89"/>
                    <a:pt x="23" y="92"/>
                    <a:pt x="23" y="93"/>
                  </a:cubicBezTo>
                  <a:close/>
                  <a:moveTo>
                    <a:pt x="25" y="23"/>
                  </a:moveTo>
                  <a:cubicBezTo>
                    <a:pt x="24" y="23"/>
                    <a:pt x="24" y="23"/>
                    <a:pt x="24" y="22"/>
                  </a:cubicBezTo>
                  <a:cubicBezTo>
                    <a:pt x="24" y="22"/>
                    <a:pt x="23" y="20"/>
                    <a:pt x="23" y="20"/>
                  </a:cubicBezTo>
                  <a:cubicBezTo>
                    <a:pt x="23" y="20"/>
                    <a:pt x="24" y="18"/>
                    <a:pt x="24" y="18"/>
                  </a:cubicBezTo>
                  <a:cubicBezTo>
                    <a:pt x="24" y="18"/>
                    <a:pt x="24" y="19"/>
                    <a:pt x="24" y="19"/>
                  </a:cubicBezTo>
                  <a:cubicBezTo>
                    <a:pt x="24" y="20"/>
                    <a:pt x="25" y="23"/>
                    <a:pt x="25" y="23"/>
                  </a:cubicBezTo>
                  <a:close/>
                  <a:moveTo>
                    <a:pt x="26" y="79"/>
                  </a:moveTo>
                  <a:cubicBezTo>
                    <a:pt x="26" y="79"/>
                    <a:pt x="28" y="76"/>
                    <a:pt x="28" y="76"/>
                  </a:cubicBezTo>
                  <a:cubicBezTo>
                    <a:pt x="28" y="75"/>
                    <a:pt x="37" y="82"/>
                    <a:pt x="37" y="82"/>
                  </a:cubicBezTo>
                  <a:cubicBezTo>
                    <a:pt x="29" y="89"/>
                    <a:pt x="29" y="89"/>
                    <a:pt x="29" y="89"/>
                  </a:cubicBezTo>
                  <a:lnTo>
                    <a:pt x="26" y="79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8" name="Freeform 382"/>
            <p:cNvSpPr>
              <a:spLocks noEditPoints="1"/>
            </p:cNvSpPr>
            <p:nvPr/>
          </p:nvSpPr>
          <p:spPr bwMode="auto">
            <a:xfrm>
              <a:off x="4467" y="2043"/>
              <a:ext cx="45" cy="130"/>
            </a:xfrm>
            <a:custGeom>
              <a:avLst/>
              <a:gdLst>
                <a:gd name="T0" fmla="*/ 8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3 h 143"/>
                <a:gd name="T10" fmla="*/ 6 w 49"/>
                <a:gd name="T11" fmla="*/ 1 h 143"/>
                <a:gd name="T12" fmla="*/ 6 w 49"/>
                <a:gd name="T13" fmla="*/ 2 h 143"/>
                <a:gd name="T14" fmla="*/ 6 w 49"/>
                <a:gd name="T15" fmla="*/ 5 h 143"/>
                <a:gd name="T16" fmla="*/ 6 w 49"/>
                <a:gd name="T17" fmla="*/ 5 h 143"/>
                <a:gd name="T18" fmla="*/ 6 w 49"/>
                <a:gd name="T19" fmla="*/ 5 h 143"/>
                <a:gd name="T20" fmla="*/ 6 w 49"/>
                <a:gd name="T21" fmla="*/ 5 h 143"/>
                <a:gd name="T22" fmla="*/ 6 w 49"/>
                <a:gd name="T23" fmla="*/ 5 h 143"/>
                <a:gd name="T24" fmla="*/ 6 w 49"/>
                <a:gd name="T25" fmla="*/ 5 h 143"/>
                <a:gd name="T26" fmla="*/ 6 w 49"/>
                <a:gd name="T27" fmla="*/ 7 h 143"/>
                <a:gd name="T28" fmla="*/ 6 w 49"/>
                <a:gd name="T29" fmla="*/ 8 h 143"/>
                <a:gd name="T30" fmla="*/ 6 w 49"/>
                <a:gd name="T31" fmla="*/ 9 h 143"/>
                <a:gd name="T32" fmla="*/ 6 w 49"/>
                <a:gd name="T33" fmla="*/ 10 h 143"/>
                <a:gd name="T34" fmla="*/ 6 w 49"/>
                <a:gd name="T35" fmla="*/ 13 h 143"/>
                <a:gd name="T36" fmla="*/ 6 w 49"/>
                <a:gd name="T37" fmla="*/ 17 h 143"/>
                <a:gd name="T38" fmla="*/ 1 w 49"/>
                <a:gd name="T39" fmla="*/ 18 h 143"/>
                <a:gd name="T40" fmla="*/ 6 w 49"/>
                <a:gd name="T41" fmla="*/ 17 h 143"/>
                <a:gd name="T42" fmla="*/ 6 w 49"/>
                <a:gd name="T43" fmla="*/ 16 h 143"/>
                <a:gd name="T44" fmla="*/ 6 w 49"/>
                <a:gd name="T45" fmla="*/ 13 h 143"/>
                <a:gd name="T46" fmla="*/ 6 w 49"/>
                <a:gd name="T47" fmla="*/ 12 h 143"/>
                <a:gd name="T48" fmla="*/ 6 w 49"/>
                <a:gd name="T49" fmla="*/ 14 h 143"/>
                <a:gd name="T50" fmla="*/ 6 w 49"/>
                <a:gd name="T51" fmla="*/ 15 h 143"/>
                <a:gd name="T52" fmla="*/ 6 w 49"/>
                <a:gd name="T53" fmla="*/ 19 h 143"/>
                <a:gd name="T54" fmla="*/ 6 w 49"/>
                <a:gd name="T55" fmla="*/ 19 h 143"/>
                <a:gd name="T56" fmla="*/ 7 w 49"/>
                <a:gd name="T57" fmla="*/ 18 h 143"/>
                <a:gd name="T58" fmla="*/ 6 w 49"/>
                <a:gd name="T59" fmla="*/ 14 h 143"/>
                <a:gd name="T60" fmla="*/ 6 w 49"/>
                <a:gd name="T61" fmla="*/ 11 h 143"/>
                <a:gd name="T62" fmla="*/ 6 w 49"/>
                <a:gd name="T63" fmla="*/ 10 h 143"/>
                <a:gd name="T64" fmla="*/ 8 w 49"/>
                <a:gd name="T65" fmla="*/ 9 h 143"/>
                <a:gd name="T66" fmla="*/ 8 w 49"/>
                <a:gd name="T67" fmla="*/ 8 h 143"/>
                <a:gd name="T68" fmla="*/ 8 w 49"/>
                <a:gd name="T69" fmla="*/ 6 h 143"/>
                <a:gd name="T70" fmla="*/ 6 w 49"/>
                <a:gd name="T71" fmla="*/ 8 h 143"/>
                <a:gd name="T72" fmla="*/ 6 w 49"/>
                <a:gd name="T73" fmla="*/ 7 h 143"/>
                <a:gd name="T74" fmla="*/ 6 w 49"/>
                <a:gd name="T75" fmla="*/ 8 h 1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" h="143">
                  <a:moveTo>
                    <a:pt x="48" y="48"/>
                  </a:moveTo>
                  <a:cubicBezTo>
                    <a:pt x="47" y="41"/>
                    <a:pt x="46" y="40"/>
                    <a:pt x="46" y="39"/>
                  </a:cubicBezTo>
                  <a:cubicBezTo>
                    <a:pt x="45" y="32"/>
                    <a:pt x="42" y="28"/>
                    <a:pt x="39" y="27"/>
                  </a:cubicBezTo>
                  <a:cubicBezTo>
                    <a:pt x="35" y="26"/>
                    <a:pt x="33" y="23"/>
                    <a:pt x="33" y="23"/>
                  </a:cubicBezTo>
                  <a:cubicBezTo>
                    <a:pt x="31" y="19"/>
                    <a:pt x="30" y="21"/>
                    <a:pt x="30" y="20"/>
                  </a:cubicBezTo>
                  <a:cubicBezTo>
                    <a:pt x="30" y="20"/>
                    <a:pt x="29" y="17"/>
                    <a:pt x="30" y="16"/>
                  </a:cubicBezTo>
                  <a:cubicBezTo>
                    <a:pt x="30" y="15"/>
                    <a:pt x="30" y="15"/>
                    <a:pt x="31" y="15"/>
                  </a:cubicBezTo>
                  <a:cubicBezTo>
                    <a:pt x="31" y="14"/>
                    <a:pt x="31" y="11"/>
                    <a:pt x="31" y="11"/>
                  </a:cubicBezTo>
                  <a:cubicBezTo>
                    <a:pt x="30" y="11"/>
                    <a:pt x="30" y="10"/>
                    <a:pt x="31" y="8"/>
                  </a:cubicBezTo>
                  <a:cubicBezTo>
                    <a:pt x="31" y="6"/>
                    <a:pt x="30" y="4"/>
                    <a:pt x="30" y="3"/>
                  </a:cubicBezTo>
                  <a:cubicBezTo>
                    <a:pt x="30" y="3"/>
                    <a:pt x="28" y="2"/>
                    <a:pt x="28" y="2"/>
                  </a:cubicBezTo>
                  <a:cubicBezTo>
                    <a:pt x="28" y="2"/>
                    <a:pt x="26" y="1"/>
                    <a:pt x="25" y="1"/>
                  </a:cubicBezTo>
                  <a:cubicBezTo>
                    <a:pt x="24" y="0"/>
                    <a:pt x="24" y="2"/>
                    <a:pt x="23" y="1"/>
                  </a:cubicBezTo>
                  <a:cubicBezTo>
                    <a:pt x="21" y="0"/>
                    <a:pt x="22" y="3"/>
                    <a:pt x="20" y="2"/>
                  </a:cubicBezTo>
                  <a:cubicBezTo>
                    <a:pt x="19" y="2"/>
                    <a:pt x="19" y="3"/>
                    <a:pt x="19" y="3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7" y="6"/>
                    <a:pt x="17" y="6"/>
                    <a:pt x="17" y="8"/>
                  </a:cubicBezTo>
                  <a:cubicBezTo>
                    <a:pt x="16" y="9"/>
                    <a:pt x="18" y="10"/>
                    <a:pt x="18" y="10"/>
                  </a:cubicBezTo>
                  <a:cubicBezTo>
                    <a:pt x="18" y="10"/>
                    <a:pt x="19" y="12"/>
                    <a:pt x="18" y="13"/>
                  </a:cubicBezTo>
                  <a:cubicBezTo>
                    <a:pt x="18" y="13"/>
                    <a:pt x="19" y="16"/>
                    <a:pt x="20" y="17"/>
                  </a:cubicBezTo>
                  <a:cubicBezTo>
                    <a:pt x="21" y="17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8" y="26"/>
                    <a:pt x="17" y="26"/>
                  </a:cubicBezTo>
                  <a:cubicBezTo>
                    <a:pt x="16" y="25"/>
                    <a:pt x="15" y="27"/>
                    <a:pt x="15" y="27"/>
                  </a:cubicBezTo>
                  <a:cubicBezTo>
                    <a:pt x="15" y="27"/>
                    <a:pt x="14" y="27"/>
                    <a:pt x="12" y="28"/>
                  </a:cubicBezTo>
                  <a:cubicBezTo>
                    <a:pt x="12" y="28"/>
                    <a:pt x="11" y="29"/>
                    <a:pt x="11" y="29"/>
                  </a:cubicBezTo>
                  <a:cubicBezTo>
                    <a:pt x="8" y="31"/>
                    <a:pt x="7" y="42"/>
                    <a:pt x="6" y="46"/>
                  </a:cubicBezTo>
                  <a:cubicBezTo>
                    <a:pt x="5" y="51"/>
                    <a:pt x="7" y="49"/>
                    <a:pt x="6" y="51"/>
                  </a:cubicBezTo>
                  <a:cubicBezTo>
                    <a:pt x="6" y="53"/>
                    <a:pt x="7" y="59"/>
                    <a:pt x="7" y="59"/>
                  </a:cubicBezTo>
                  <a:cubicBezTo>
                    <a:pt x="7" y="59"/>
                    <a:pt x="6" y="61"/>
                    <a:pt x="6" y="61"/>
                  </a:cubicBezTo>
                  <a:cubicBezTo>
                    <a:pt x="6" y="61"/>
                    <a:pt x="5" y="62"/>
                    <a:pt x="6" y="63"/>
                  </a:cubicBezTo>
                  <a:cubicBezTo>
                    <a:pt x="6" y="63"/>
                    <a:pt x="7" y="63"/>
                    <a:pt x="7" y="64"/>
                  </a:cubicBezTo>
                  <a:cubicBezTo>
                    <a:pt x="7" y="65"/>
                    <a:pt x="8" y="65"/>
                    <a:pt x="8" y="65"/>
                  </a:cubicBezTo>
                  <a:cubicBezTo>
                    <a:pt x="8" y="65"/>
                    <a:pt x="8" y="67"/>
                    <a:pt x="9" y="69"/>
                  </a:cubicBezTo>
                  <a:cubicBezTo>
                    <a:pt x="11" y="71"/>
                    <a:pt x="9" y="79"/>
                    <a:pt x="9" y="80"/>
                  </a:cubicBezTo>
                  <a:cubicBezTo>
                    <a:pt x="9" y="81"/>
                    <a:pt x="11" y="97"/>
                    <a:pt x="11" y="97"/>
                  </a:cubicBezTo>
                  <a:cubicBezTo>
                    <a:pt x="11" y="98"/>
                    <a:pt x="11" y="100"/>
                    <a:pt x="11" y="101"/>
                  </a:cubicBezTo>
                  <a:cubicBezTo>
                    <a:pt x="10" y="105"/>
                    <a:pt x="9" y="127"/>
                    <a:pt x="9" y="128"/>
                  </a:cubicBezTo>
                  <a:cubicBezTo>
                    <a:pt x="8" y="129"/>
                    <a:pt x="3" y="130"/>
                    <a:pt x="2" y="131"/>
                  </a:cubicBezTo>
                  <a:cubicBezTo>
                    <a:pt x="0" y="131"/>
                    <a:pt x="0" y="131"/>
                    <a:pt x="1" y="132"/>
                  </a:cubicBezTo>
                  <a:cubicBezTo>
                    <a:pt x="2" y="134"/>
                    <a:pt x="10" y="133"/>
                    <a:pt x="10" y="133"/>
                  </a:cubicBezTo>
                  <a:cubicBezTo>
                    <a:pt x="11" y="132"/>
                    <a:pt x="14" y="130"/>
                    <a:pt x="14" y="131"/>
                  </a:cubicBezTo>
                  <a:cubicBezTo>
                    <a:pt x="15" y="131"/>
                    <a:pt x="20" y="130"/>
                    <a:pt x="20" y="129"/>
                  </a:cubicBezTo>
                  <a:cubicBezTo>
                    <a:pt x="20" y="128"/>
                    <a:pt x="18" y="123"/>
                    <a:pt x="19" y="121"/>
                  </a:cubicBezTo>
                  <a:cubicBezTo>
                    <a:pt x="23" y="102"/>
                    <a:pt x="20" y="100"/>
                    <a:pt x="21" y="100"/>
                  </a:cubicBezTo>
                  <a:cubicBezTo>
                    <a:pt x="22" y="99"/>
                    <a:pt x="22" y="94"/>
                    <a:pt x="23" y="91"/>
                  </a:cubicBezTo>
                  <a:cubicBezTo>
                    <a:pt x="23" y="86"/>
                    <a:pt x="25" y="83"/>
                    <a:pt x="25" y="83"/>
                  </a:cubicBezTo>
                  <a:cubicBezTo>
                    <a:pt x="25" y="83"/>
                    <a:pt x="26" y="86"/>
                    <a:pt x="27" y="89"/>
                  </a:cubicBezTo>
                  <a:cubicBezTo>
                    <a:pt x="28" y="92"/>
                    <a:pt x="29" y="96"/>
                    <a:pt x="29" y="98"/>
                  </a:cubicBezTo>
                  <a:cubicBezTo>
                    <a:pt x="29" y="100"/>
                    <a:pt x="30" y="102"/>
                    <a:pt x="31" y="104"/>
                  </a:cubicBezTo>
                  <a:cubicBezTo>
                    <a:pt x="31" y="104"/>
                    <a:pt x="32" y="105"/>
                    <a:pt x="32" y="105"/>
                  </a:cubicBezTo>
                  <a:cubicBezTo>
                    <a:pt x="31" y="111"/>
                    <a:pt x="32" y="110"/>
                    <a:pt x="32" y="115"/>
                  </a:cubicBezTo>
                  <a:cubicBezTo>
                    <a:pt x="32" y="126"/>
                    <a:pt x="34" y="131"/>
                    <a:pt x="34" y="133"/>
                  </a:cubicBezTo>
                  <a:cubicBezTo>
                    <a:pt x="34" y="133"/>
                    <a:pt x="33" y="135"/>
                    <a:pt x="35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7"/>
                    <a:pt x="37" y="140"/>
                    <a:pt x="37" y="141"/>
                  </a:cubicBezTo>
                  <a:cubicBezTo>
                    <a:pt x="40" y="143"/>
                    <a:pt x="47" y="143"/>
                    <a:pt x="45" y="139"/>
                  </a:cubicBezTo>
                  <a:cubicBezTo>
                    <a:pt x="42" y="136"/>
                    <a:pt x="43" y="133"/>
                    <a:pt x="43" y="133"/>
                  </a:cubicBezTo>
                  <a:cubicBezTo>
                    <a:pt x="42" y="108"/>
                    <a:pt x="40" y="113"/>
                    <a:pt x="41" y="111"/>
                  </a:cubicBezTo>
                  <a:cubicBezTo>
                    <a:pt x="41" y="109"/>
                    <a:pt x="41" y="106"/>
                    <a:pt x="41" y="105"/>
                  </a:cubicBezTo>
                  <a:cubicBezTo>
                    <a:pt x="41" y="103"/>
                    <a:pt x="40" y="100"/>
                    <a:pt x="40" y="99"/>
                  </a:cubicBezTo>
                  <a:cubicBezTo>
                    <a:pt x="43" y="84"/>
                    <a:pt x="40" y="82"/>
                    <a:pt x="40" y="80"/>
                  </a:cubicBezTo>
                  <a:cubicBezTo>
                    <a:pt x="41" y="78"/>
                    <a:pt x="40" y="73"/>
                    <a:pt x="40" y="73"/>
                  </a:cubicBezTo>
                  <a:cubicBezTo>
                    <a:pt x="40" y="72"/>
                    <a:pt x="41" y="70"/>
                    <a:pt x="41" y="70"/>
                  </a:cubicBezTo>
                  <a:cubicBezTo>
                    <a:pt x="43" y="70"/>
                    <a:pt x="42" y="67"/>
                    <a:pt x="43" y="67"/>
                  </a:cubicBezTo>
                  <a:cubicBezTo>
                    <a:pt x="43" y="68"/>
                    <a:pt x="46" y="66"/>
                    <a:pt x="46" y="65"/>
                  </a:cubicBezTo>
                  <a:cubicBezTo>
                    <a:pt x="46" y="65"/>
                    <a:pt x="46" y="62"/>
                    <a:pt x="46" y="62"/>
                  </a:cubicBezTo>
                  <a:cubicBezTo>
                    <a:pt x="46" y="62"/>
                    <a:pt x="47" y="61"/>
                    <a:pt x="47" y="61"/>
                  </a:cubicBezTo>
                  <a:cubicBezTo>
                    <a:pt x="46" y="60"/>
                    <a:pt x="47" y="58"/>
                    <a:pt x="47" y="58"/>
                  </a:cubicBezTo>
                  <a:cubicBezTo>
                    <a:pt x="47" y="58"/>
                    <a:pt x="49" y="56"/>
                    <a:pt x="48" y="48"/>
                  </a:cubicBezTo>
                  <a:close/>
                  <a:moveTo>
                    <a:pt x="40" y="59"/>
                  </a:moveTo>
                  <a:cubicBezTo>
                    <a:pt x="38" y="63"/>
                    <a:pt x="38" y="61"/>
                    <a:pt x="38" y="61"/>
                  </a:cubicBezTo>
                  <a:cubicBezTo>
                    <a:pt x="38" y="61"/>
                    <a:pt x="39" y="58"/>
                    <a:pt x="37" y="56"/>
                  </a:cubicBezTo>
                  <a:cubicBezTo>
                    <a:pt x="37" y="55"/>
                    <a:pt x="38" y="52"/>
                    <a:pt x="38" y="52"/>
                  </a:cubicBezTo>
                  <a:cubicBezTo>
                    <a:pt x="38" y="52"/>
                    <a:pt x="39" y="47"/>
                    <a:pt x="40" y="47"/>
                  </a:cubicBezTo>
                  <a:cubicBezTo>
                    <a:pt x="40" y="47"/>
                    <a:pt x="41" y="56"/>
                    <a:pt x="40" y="5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79" name="Freeform 383"/>
            <p:cNvSpPr>
              <a:spLocks noEditPoints="1"/>
            </p:cNvSpPr>
            <p:nvPr/>
          </p:nvSpPr>
          <p:spPr bwMode="auto">
            <a:xfrm>
              <a:off x="4279" y="2069"/>
              <a:ext cx="42" cy="127"/>
            </a:xfrm>
            <a:custGeom>
              <a:avLst/>
              <a:gdLst>
                <a:gd name="T0" fmla="*/ 5 w 46"/>
                <a:gd name="T1" fmla="*/ 5 h 139"/>
                <a:gd name="T2" fmla="*/ 5 w 46"/>
                <a:gd name="T3" fmla="*/ 5 h 139"/>
                <a:gd name="T4" fmla="*/ 5 w 46"/>
                <a:gd name="T5" fmla="*/ 5 h 139"/>
                <a:gd name="T6" fmla="*/ 5 w 46"/>
                <a:gd name="T7" fmla="*/ 5 h 139"/>
                <a:gd name="T8" fmla="*/ 5 w 46"/>
                <a:gd name="T9" fmla="*/ 5 h 139"/>
                <a:gd name="T10" fmla="*/ 5 w 46"/>
                <a:gd name="T11" fmla="*/ 5 h 139"/>
                <a:gd name="T12" fmla="*/ 5 w 46"/>
                <a:gd name="T13" fmla="*/ 0 h 139"/>
                <a:gd name="T14" fmla="*/ 5 w 46"/>
                <a:gd name="T15" fmla="*/ 5 h 139"/>
                <a:gd name="T16" fmla="*/ 5 w 46"/>
                <a:gd name="T17" fmla="*/ 5 h 139"/>
                <a:gd name="T18" fmla="*/ 5 w 46"/>
                <a:gd name="T19" fmla="*/ 5 h 139"/>
                <a:gd name="T20" fmla="*/ 5 w 46"/>
                <a:gd name="T21" fmla="*/ 5 h 139"/>
                <a:gd name="T22" fmla="*/ 2 w 46"/>
                <a:gd name="T23" fmla="*/ 5 h 139"/>
                <a:gd name="T24" fmla="*/ 4 w 46"/>
                <a:gd name="T25" fmla="*/ 7 h 139"/>
                <a:gd name="T26" fmla="*/ 3 w 46"/>
                <a:gd name="T27" fmla="*/ 10 h 139"/>
                <a:gd name="T28" fmla="*/ 1 w 46"/>
                <a:gd name="T29" fmla="*/ 13 h 139"/>
                <a:gd name="T30" fmla="*/ 5 w 46"/>
                <a:gd name="T31" fmla="*/ 13 h 139"/>
                <a:gd name="T32" fmla="*/ 5 w 46"/>
                <a:gd name="T33" fmla="*/ 16 h 139"/>
                <a:gd name="T34" fmla="*/ 5 w 46"/>
                <a:gd name="T35" fmla="*/ 20 h 139"/>
                <a:gd name="T36" fmla="*/ 5 w 46"/>
                <a:gd name="T37" fmla="*/ 22 h 139"/>
                <a:gd name="T38" fmla="*/ 5 w 46"/>
                <a:gd name="T39" fmla="*/ 21 h 139"/>
                <a:gd name="T40" fmla="*/ 5 w 46"/>
                <a:gd name="T41" fmla="*/ 20 h 139"/>
                <a:gd name="T42" fmla="*/ 5 w 46"/>
                <a:gd name="T43" fmla="*/ 20 h 139"/>
                <a:gd name="T44" fmla="*/ 5 w 46"/>
                <a:gd name="T45" fmla="*/ 20 h 139"/>
                <a:gd name="T46" fmla="*/ 5 w 46"/>
                <a:gd name="T47" fmla="*/ 20 h 139"/>
                <a:gd name="T48" fmla="*/ 5 w 46"/>
                <a:gd name="T49" fmla="*/ 18 h 139"/>
                <a:gd name="T50" fmla="*/ 5 w 46"/>
                <a:gd name="T51" fmla="*/ 18 h 139"/>
                <a:gd name="T52" fmla="*/ 5 w 46"/>
                <a:gd name="T53" fmla="*/ 10 h 139"/>
                <a:gd name="T54" fmla="*/ 5 w 46"/>
                <a:gd name="T55" fmla="*/ 9 h 139"/>
                <a:gd name="T56" fmla="*/ 5 w 46"/>
                <a:gd name="T57" fmla="*/ 6 h 139"/>
                <a:gd name="T58" fmla="*/ 6 w 46"/>
                <a:gd name="T59" fmla="*/ 5 h 139"/>
                <a:gd name="T60" fmla="*/ 5 w 46"/>
                <a:gd name="T61" fmla="*/ 5 h 139"/>
                <a:gd name="T62" fmla="*/ 5 w 46"/>
                <a:gd name="T63" fmla="*/ 5 h 139"/>
                <a:gd name="T64" fmla="*/ 5 w 46"/>
                <a:gd name="T65" fmla="*/ 5 h 139"/>
                <a:gd name="T66" fmla="*/ 5 w 46"/>
                <a:gd name="T67" fmla="*/ 5 h 139"/>
                <a:gd name="T68" fmla="*/ 5 w 46"/>
                <a:gd name="T69" fmla="*/ 5 h 139"/>
                <a:gd name="T70" fmla="*/ 5 w 46"/>
                <a:gd name="T71" fmla="*/ 5 h 139"/>
                <a:gd name="T72" fmla="*/ 5 w 46"/>
                <a:gd name="T73" fmla="*/ 5 h 139"/>
                <a:gd name="T74" fmla="*/ 5 w 46"/>
                <a:gd name="T75" fmla="*/ 5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9">
                  <a:moveTo>
                    <a:pt x="44" y="37"/>
                  </a:moveTo>
                  <a:cubicBezTo>
                    <a:pt x="45" y="36"/>
                    <a:pt x="43" y="34"/>
                    <a:pt x="42" y="33"/>
                  </a:cubicBezTo>
                  <a:cubicBezTo>
                    <a:pt x="42" y="33"/>
                    <a:pt x="39" y="29"/>
                    <a:pt x="39" y="28"/>
                  </a:cubicBezTo>
                  <a:cubicBezTo>
                    <a:pt x="38" y="27"/>
                    <a:pt x="37" y="25"/>
                    <a:pt x="37" y="25"/>
                  </a:cubicBezTo>
                  <a:cubicBezTo>
                    <a:pt x="36" y="24"/>
                    <a:pt x="36" y="19"/>
                    <a:pt x="36" y="19"/>
                  </a:cubicBezTo>
                  <a:cubicBezTo>
                    <a:pt x="36" y="19"/>
                    <a:pt x="34" y="17"/>
                    <a:pt x="34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3" y="15"/>
                    <a:pt x="32" y="15"/>
                    <a:pt x="31" y="14"/>
                  </a:cubicBezTo>
                  <a:cubicBezTo>
                    <a:pt x="30" y="14"/>
                    <a:pt x="28" y="14"/>
                    <a:pt x="28" y="13"/>
                  </a:cubicBezTo>
                  <a:cubicBezTo>
                    <a:pt x="28" y="13"/>
                    <a:pt x="28" y="12"/>
                    <a:pt x="29" y="12"/>
                  </a:cubicBezTo>
                  <a:cubicBezTo>
                    <a:pt x="30" y="12"/>
                    <a:pt x="30" y="9"/>
                    <a:pt x="30" y="8"/>
                  </a:cubicBezTo>
                  <a:cubicBezTo>
                    <a:pt x="29" y="7"/>
                    <a:pt x="30" y="6"/>
                    <a:pt x="29" y="5"/>
                  </a:cubicBezTo>
                  <a:cubicBezTo>
                    <a:pt x="29" y="4"/>
                    <a:pt x="27" y="3"/>
                    <a:pt x="26" y="2"/>
                  </a:cubicBezTo>
                  <a:cubicBezTo>
                    <a:pt x="25" y="1"/>
                    <a:pt x="20" y="0"/>
                    <a:pt x="18" y="0"/>
                  </a:cubicBezTo>
                  <a:cubicBezTo>
                    <a:pt x="16" y="0"/>
                    <a:pt x="14" y="5"/>
                    <a:pt x="14" y="6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2"/>
                    <a:pt x="11" y="13"/>
                  </a:cubicBezTo>
                  <a:cubicBezTo>
                    <a:pt x="12" y="15"/>
                    <a:pt x="11" y="16"/>
                    <a:pt x="11" y="16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21"/>
                    <a:pt x="12" y="21"/>
                  </a:cubicBezTo>
                  <a:cubicBezTo>
                    <a:pt x="12" y="21"/>
                    <a:pt x="6" y="26"/>
                    <a:pt x="5" y="26"/>
                  </a:cubicBezTo>
                  <a:cubicBezTo>
                    <a:pt x="4" y="27"/>
                    <a:pt x="4" y="33"/>
                    <a:pt x="2" y="35"/>
                  </a:cubicBezTo>
                  <a:cubicBezTo>
                    <a:pt x="1" y="37"/>
                    <a:pt x="4" y="40"/>
                    <a:pt x="3" y="41"/>
                  </a:cubicBezTo>
                  <a:cubicBezTo>
                    <a:pt x="3" y="43"/>
                    <a:pt x="5" y="46"/>
                    <a:pt x="4" y="47"/>
                  </a:cubicBezTo>
                  <a:cubicBezTo>
                    <a:pt x="3" y="48"/>
                    <a:pt x="4" y="54"/>
                    <a:pt x="3" y="55"/>
                  </a:cubicBezTo>
                  <a:cubicBezTo>
                    <a:pt x="2" y="56"/>
                    <a:pt x="4" y="61"/>
                    <a:pt x="3" y="61"/>
                  </a:cubicBezTo>
                  <a:cubicBezTo>
                    <a:pt x="3" y="61"/>
                    <a:pt x="0" y="62"/>
                    <a:pt x="0" y="62"/>
                  </a:cubicBezTo>
                  <a:cubicBezTo>
                    <a:pt x="0" y="62"/>
                    <a:pt x="1" y="80"/>
                    <a:pt x="1" y="81"/>
                  </a:cubicBezTo>
                  <a:cubicBezTo>
                    <a:pt x="2" y="82"/>
                    <a:pt x="4" y="81"/>
                    <a:pt x="4" y="81"/>
                  </a:cubicBezTo>
                  <a:cubicBezTo>
                    <a:pt x="4" y="81"/>
                    <a:pt x="9" y="80"/>
                    <a:pt x="9" y="81"/>
                  </a:cubicBezTo>
                  <a:cubicBezTo>
                    <a:pt x="9" y="82"/>
                    <a:pt x="10" y="94"/>
                    <a:pt x="10" y="94"/>
                  </a:cubicBezTo>
                  <a:cubicBezTo>
                    <a:pt x="10" y="96"/>
                    <a:pt x="8" y="107"/>
                    <a:pt x="8" y="108"/>
                  </a:cubicBezTo>
                  <a:cubicBezTo>
                    <a:pt x="9" y="110"/>
                    <a:pt x="10" y="116"/>
                    <a:pt x="10" y="118"/>
                  </a:cubicBezTo>
                  <a:cubicBezTo>
                    <a:pt x="9" y="120"/>
                    <a:pt x="7" y="135"/>
                    <a:pt x="7" y="135"/>
                  </a:cubicBezTo>
                  <a:cubicBezTo>
                    <a:pt x="7" y="135"/>
                    <a:pt x="7" y="138"/>
                    <a:pt x="8" y="138"/>
                  </a:cubicBezTo>
                  <a:cubicBezTo>
                    <a:pt x="9" y="138"/>
                    <a:pt x="12" y="139"/>
                    <a:pt x="12" y="139"/>
                  </a:cubicBezTo>
                  <a:cubicBezTo>
                    <a:pt x="12" y="139"/>
                    <a:pt x="12" y="138"/>
                    <a:pt x="13" y="137"/>
                  </a:cubicBezTo>
                  <a:cubicBezTo>
                    <a:pt x="14" y="137"/>
                    <a:pt x="17" y="139"/>
                    <a:pt x="19" y="138"/>
                  </a:cubicBezTo>
                  <a:cubicBezTo>
                    <a:pt x="21" y="138"/>
                    <a:pt x="28" y="139"/>
                    <a:pt x="29" y="138"/>
                  </a:cubicBezTo>
                  <a:cubicBezTo>
                    <a:pt x="30" y="138"/>
                    <a:pt x="28" y="136"/>
                    <a:pt x="28" y="136"/>
                  </a:cubicBezTo>
                  <a:cubicBezTo>
                    <a:pt x="27" y="136"/>
                    <a:pt x="24" y="134"/>
                    <a:pt x="24" y="134"/>
                  </a:cubicBezTo>
                  <a:cubicBezTo>
                    <a:pt x="24" y="133"/>
                    <a:pt x="24" y="133"/>
                    <a:pt x="24" y="133"/>
                  </a:cubicBezTo>
                  <a:cubicBezTo>
                    <a:pt x="24" y="133"/>
                    <a:pt x="31" y="134"/>
                    <a:pt x="33" y="134"/>
                  </a:cubicBezTo>
                  <a:cubicBezTo>
                    <a:pt x="34" y="135"/>
                    <a:pt x="40" y="134"/>
                    <a:pt x="40" y="134"/>
                  </a:cubicBezTo>
                  <a:cubicBezTo>
                    <a:pt x="41" y="133"/>
                    <a:pt x="41" y="132"/>
                    <a:pt x="39" y="131"/>
                  </a:cubicBezTo>
                  <a:cubicBezTo>
                    <a:pt x="39" y="131"/>
                    <a:pt x="36" y="131"/>
                    <a:pt x="35" y="131"/>
                  </a:cubicBezTo>
                  <a:cubicBezTo>
                    <a:pt x="35" y="130"/>
                    <a:pt x="30" y="130"/>
                    <a:pt x="31" y="129"/>
                  </a:cubicBezTo>
                  <a:cubicBezTo>
                    <a:pt x="31" y="128"/>
                    <a:pt x="29" y="125"/>
                    <a:pt x="29" y="124"/>
                  </a:cubicBezTo>
                  <a:cubicBezTo>
                    <a:pt x="28" y="123"/>
                    <a:pt x="28" y="123"/>
                    <a:pt x="27" y="123"/>
                  </a:cubicBezTo>
                  <a:cubicBezTo>
                    <a:pt x="28" y="123"/>
                    <a:pt x="28" y="123"/>
                    <a:pt x="28" y="122"/>
                  </a:cubicBezTo>
                  <a:cubicBezTo>
                    <a:pt x="27" y="121"/>
                    <a:pt x="31" y="78"/>
                    <a:pt x="32" y="76"/>
                  </a:cubicBezTo>
                  <a:cubicBezTo>
                    <a:pt x="33" y="75"/>
                    <a:pt x="31" y="63"/>
                    <a:pt x="31" y="62"/>
                  </a:cubicBezTo>
                  <a:cubicBezTo>
                    <a:pt x="31" y="61"/>
                    <a:pt x="31" y="62"/>
                    <a:pt x="31" y="60"/>
                  </a:cubicBezTo>
                  <a:cubicBezTo>
                    <a:pt x="32" y="58"/>
                    <a:pt x="30" y="60"/>
                    <a:pt x="31" y="58"/>
                  </a:cubicBezTo>
                  <a:cubicBezTo>
                    <a:pt x="32" y="57"/>
                    <a:pt x="33" y="53"/>
                    <a:pt x="33" y="52"/>
                  </a:cubicBezTo>
                  <a:cubicBezTo>
                    <a:pt x="32" y="51"/>
                    <a:pt x="32" y="42"/>
                    <a:pt x="33" y="43"/>
                  </a:cubicBezTo>
                  <a:cubicBezTo>
                    <a:pt x="34" y="44"/>
                    <a:pt x="36" y="47"/>
                    <a:pt x="41" y="48"/>
                  </a:cubicBezTo>
                  <a:cubicBezTo>
                    <a:pt x="46" y="49"/>
                    <a:pt x="45" y="43"/>
                    <a:pt x="46" y="42"/>
                  </a:cubicBezTo>
                  <a:cubicBezTo>
                    <a:pt x="46" y="41"/>
                    <a:pt x="44" y="38"/>
                    <a:pt x="44" y="37"/>
                  </a:cubicBezTo>
                  <a:close/>
                  <a:moveTo>
                    <a:pt x="32" y="19"/>
                  </a:moveTo>
                  <a:cubicBezTo>
                    <a:pt x="32" y="19"/>
                    <a:pt x="33" y="20"/>
                    <a:pt x="32" y="20"/>
                  </a:cubicBezTo>
                  <a:cubicBezTo>
                    <a:pt x="31" y="20"/>
                    <a:pt x="31" y="19"/>
                    <a:pt x="31" y="19"/>
                  </a:cubicBezTo>
                  <a:lnTo>
                    <a:pt x="32" y="19"/>
                  </a:lnTo>
                  <a:close/>
                  <a:moveTo>
                    <a:pt x="30" y="28"/>
                  </a:moveTo>
                  <a:cubicBezTo>
                    <a:pt x="28" y="28"/>
                    <a:pt x="26" y="27"/>
                    <a:pt x="25" y="26"/>
                  </a:cubicBezTo>
                  <a:cubicBezTo>
                    <a:pt x="25" y="26"/>
                    <a:pt x="27" y="26"/>
                    <a:pt x="27" y="26"/>
                  </a:cubicBezTo>
                  <a:cubicBezTo>
                    <a:pt x="27" y="26"/>
                    <a:pt x="24" y="24"/>
                    <a:pt x="24" y="24"/>
                  </a:cubicBezTo>
                  <a:cubicBezTo>
                    <a:pt x="23" y="23"/>
                    <a:pt x="23" y="21"/>
                    <a:pt x="23" y="21"/>
                  </a:cubicBezTo>
                  <a:cubicBezTo>
                    <a:pt x="23" y="21"/>
                    <a:pt x="25" y="21"/>
                    <a:pt x="27" y="17"/>
                  </a:cubicBezTo>
                  <a:cubicBezTo>
                    <a:pt x="27" y="17"/>
                    <a:pt x="28" y="17"/>
                    <a:pt x="28" y="18"/>
                  </a:cubicBezTo>
                  <a:cubicBezTo>
                    <a:pt x="28" y="19"/>
                    <a:pt x="31" y="23"/>
                    <a:pt x="31" y="24"/>
                  </a:cubicBezTo>
                  <a:cubicBezTo>
                    <a:pt x="32" y="25"/>
                    <a:pt x="34" y="26"/>
                    <a:pt x="35" y="28"/>
                  </a:cubicBezTo>
                  <a:cubicBezTo>
                    <a:pt x="35" y="30"/>
                    <a:pt x="35" y="32"/>
                    <a:pt x="35" y="32"/>
                  </a:cubicBezTo>
                  <a:cubicBezTo>
                    <a:pt x="35" y="32"/>
                    <a:pt x="32" y="28"/>
                    <a:pt x="30" y="2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0" name="Freeform 384"/>
            <p:cNvSpPr>
              <a:spLocks/>
            </p:cNvSpPr>
            <p:nvPr/>
          </p:nvSpPr>
          <p:spPr bwMode="auto">
            <a:xfrm>
              <a:off x="3733" y="2145"/>
              <a:ext cx="47" cy="138"/>
            </a:xfrm>
            <a:custGeom>
              <a:avLst/>
              <a:gdLst>
                <a:gd name="T0" fmla="*/ 6 w 51"/>
                <a:gd name="T1" fmla="*/ 5 h 151"/>
                <a:gd name="T2" fmla="*/ 6 w 51"/>
                <a:gd name="T3" fmla="*/ 5 h 151"/>
                <a:gd name="T4" fmla="*/ 6 w 51"/>
                <a:gd name="T5" fmla="*/ 5 h 151"/>
                <a:gd name="T6" fmla="*/ 6 w 51"/>
                <a:gd name="T7" fmla="*/ 5 h 151"/>
                <a:gd name="T8" fmla="*/ 6 w 51"/>
                <a:gd name="T9" fmla="*/ 5 h 151"/>
                <a:gd name="T10" fmla="*/ 8 w 51"/>
                <a:gd name="T11" fmla="*/ 5 h 151"/>
                <a:gd name="T12" fmla="*/ 8 w 51"/>
                <a:gd name="T13" fmla="*/ 5 h 151"/>
                <a:gd name="T14" fmla="*/ 9 w 51"/>
                <a:gd name="T15" fmla="*/ 6 h 151"/>
                <a:gd name="T16" fmla="*/ 10 w 51"/>
                <a:gd name="T17" fmla="*/ 8 h 151"/>
                <a:gd name="T18" fmla="*/ 7 w 51"/>
                <a:gd name="T19" fmla="*/ 10 h 151"/>
                <a:gd name="T20" fmla="*/ 8 w 51"/>
                <a:gd name="T21" fmla="*/ 13 h 151"/>
                <a:gd name="T22" fmla="*/ 8 w 51"/>
                <a:gd name="T23" fmla="*/ 13 h 151"/>
                <a:gd name="T24" fmla="*/ 7 w 51"/>
                <a:gd name="T25" fmla="*/ 16 h 151"/>
                <a:gd name="T26" fmla="*/ 7 w 51"/>
                <a:gd name="T27" fmla="*/ 21 h 151"/>
                <a:gd name="T28" fmla="*/ 7 w 51"/>
                <a:gd name="T29" fmla="*/ 22 h 151"/>
                <a:gd name="T30" fmla="*/ 7 w 51"/>
                <a:gd name="T31" fmla="*/ 22 h 151"/>
                <a:gd name="T32" fmla="*/ 9 w 51"/>
                <a:gd name="T33" fmla="*/ 22 h 151"/>
                <a:gd name="T34" fmla="*/ 7 w 51"/>
                <a:gd name="T35" fmla="*/ 23 h 151"/>
                <a:gd name="T36" fmla="*/ 6 w 51"/>
                <a:gd name="T37" fmla="*/ 22 h 151"/>
                <a:gd name="T38" fmla="*/ 6 w 51"/>
                <a:gd name="T39" fmla="*/ 22 h 151"/>
                <a:gd name="T40" fmla="*/ 6 w 51"/>
                <a:gd name="T41" fmla="*/ 22 h 151"/>
                <a:gd name="T42" fmla="*/ 6 w 51"/>
                <a:gd name="T43" fmla="*/ 21 h 151"/>
                <a:gd name="T44" fmla="*/ 6 w 51"/>
                <a:gd name="T45" fmla="*/ 21 h 151"/>
                <a:gd name="T46" fmla="*/ 6 w 51"/>
                <a:gd name="T47" fmla="*/ 20 h 151"/>
                <a:gd name="T48" fmla="*/ 6 w 51"/>
                <a:gd name="T49" fmla="*/ 16 h 151"/>
                <a:gd name="T50" fmla="*/ 6 w 51"/>
                <a:gd name="T51" fmla="*/ 14 h 151"/>
                <a:gd name="T52" fmla="*/ 6 w 51"/>
                <a:gd name="T53" fmla="*/ 16 h 151"/>
                <a:gd name="T54" fmla="*/ 6 w 51"/>
                <a:gd name="T55" fmla="*/ 20 h 151"/>
                <a:gd name="T56" fmla="*/ 6 w 51"/>
                <a:gd name="T57" fmla="*/ 20 h 151"/>
                <a:gd name="T58" fmla="*/ 6 w 51"/>
                <a:gd name="T59" fmla="*/ 22 h 151"/>
                <a:gd name="T60" fmla="*/ 6 w 51"/>
                <a:gd name="T61" fmla="*/ 22 h 151"/>
                <a:gd name="T62" fmla="*/ 6 w 51"/>
                <a:gd name="T63" fmla="*/ 23 h 151"/>
                <a:gd name="T64" fmla="*/ 6 w 51"/>
                <a:gd name="T65" fmla="*/ 23 h 151"/>
                <a:gd name="T66" fmla="*/ 6 w 51"/>
                <a:gd name="T67" fmla="*/ 22 h 151"/>
                <a:gd name="T68" fmla="*/ 6 w 51"/>
                <a:gd name="T69" fmla="*/ 21 h 151"/>
                <a:gd name="T70" fmla="*/ 6 w 51"/>
                <a:gd name="T71" fmla="*/ 20 h 151"/>
                <a:gd name="T72" fmla="*/ 6 w 51"/>
                <a:gd name="T73" fmla="*/ 18 h 151"/>
                <a:gd name="T74" fmla="*/ 6 w 51"/>
                <a:gd name="T75" fmla="*/ 14 h 151"/>
                <a:gd name="T76" fmla="*/ 6 w 51"/>
                <a:gd name="T77" fmla="*/ 14 h 151"/>
                <a:gd name="T78" fmla="*/ 6 w 51"/>
                <a:gd name="T79" fmla="*/ 14 h 151"/>
                <a:gd name="T80" fmla="*/ 6 w 51"/>
                <a:gd name="T81" fmla="*/ 10 h 151"/>
                <a:gd name="T82" fmla="*/ 2 w 51"/>
                <a:gd name="T83" fmla="*/ 9 h 151"/>
                <a:gd name="T84" fmla="*/ 1 w 51"/>
                <a:gd name="T85" fmla="*/ 8 h 151"/>
                <a:gd name="T86" fmla="*/ 1 w 51"/>
                <a:gd name="T87" fmla="*/ 8 h 151"/>
                <a:gd name="T88" fmla="*/ 1 w 51"/>
                <a:gd name="T89" fmla="*/ 7 h 151"/>
                <a:gd name="T90" fmla="*/ 2 w 51"/>
                <a:gd name="T91" fmla="*/ 6 h 151"/>
                <a:gd name="T92" fmla="*/ 4 w 51"/>
                <a:gd name="T93" fmla="*/ 5 h 151"/>
                <a:gd name="T94" fmla="*/ 5 w 51"/>
                <a:gd name="T95" fmla="*/ 5 h 151"/>
                <a:gd name="T96" fmla="*/ 6 w 51"/>
                <a:gd name="T97" fmla="*/ 5 h 151"/>
                <a:gd name="T98" fmla="*/ 6 w 51"/>
                <a:gd name="T99" fmla="*/ 5 h 151"/>
                <a:gd name="T100" fmla="*/ 6 w 51"/>
                <a:gd name="T101" fmla="*/ 5 h 151"/>
                <a:gd name="T102" fmla="*/ 6 w 51"/>
                <a:gd name="T103" fmla="*/ 5 h 151"/>
                <a:gd name="T104" fmla="*/ 6 w 51"/>
                <a:gd name="T105" fmla="*/ 5 h 151"/>
                <a:gd name="T106" fmla="*/ 6 w 51"/>
                <a:gd name="T107" fmla="*/ 5 h 151"/>
                <a:gd name="T108" fmla="*/ 6 w 51"/>
                <a:gd name="T109" fmla="*/ 3 h 151"/>
                <a:gd name="T110" fmla="*/ 6 w 51"/>
                <a:gd name="T111" fmla="*/ 1 h 151"/>
                <a:gd name="T112" fmla="*/ 6 w 51"/>
                <a:gd name="T113" fmla="*/ 1 h 151"/>
                <a:gd name="T114" fmla="*/ 6 w 51"/>
                <a:gd name="T115" fmla="*/ 0 h 151"/>
                <a:gd name="T116" fmla="*/ 6 w 51"/>
                <a:gd name="T117" fmla="*/ 0 h 151"/>
                <a:gd name="T118" fmla="*/ 6 w 51"/>
                <a:gd name="T119" fmla="*/ 1 h 151"/>
                <a:gd name="T120" fmla="*/ 6 w 51"/>
                <a:gd name="T121" fmla="*/ 2 h 151"/>
                <a:gd name="T122" fmla="*/ 6 w 51"/>
                <a:gd name="T123" fmla="*/ 5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1" h="151">
                  <a:moveTo>
                    <a:pt x="32" y="6"/>
                  </a:moveTo>
                  <a:cubicBezTo>
                    <a:pt x="32" y="6"/>
                    <a:pt x="33" y="14"/>
                    <a:pt x="31" y="16"/>
                  </a:cubicBezTo>
                  <a:cubicBezTo>
                    <a:pt x="29" y="18"/>
                    <a:pt x="29" y="20"/>
                    <a:pt x="29" y="20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5" y="36"/>
                    <a:pt x="46" y="37"/>
                  </a:cubicBezTo>
                  <a:cubicBezTo>
                    <a:pt x="46" y="38"/>
                    <a:pt x="48" y="43"/>
                    <a:pt x="48" y="45"/>
                  </a:cubicBezTo>
                  <a:cubicBezTo>
                    <a:pt x="48" y="46"/>
                    <a:pt x="51" y="50"/>
                    <a:pt x="51" y="52"/>
                  </a:cubicBezTo>
                  <a:cubicBezTo>
                    <a:pt x="51" y="54"/>
                    <a:pt x="44" y="62"/>
                    <a:pt x="42" y="61"/>
                  </a:cubicBezTo>
                  <a:cubicBezTo>
                    <a:pt x="40" y="61"/>
                    <a:pt x="47" y="82"/>
                    <a:pt x="46" y="83"/>
                  </a:cubicBezTo>
                  <a:cubicBezTo>
                    <a:pt x="45" y="84"/>
                    <a:pt x="43" y="83"/>
                    <a:pt x="43" y="83"/>
                  </a:cubicBezTo>
                  <a:cubicBezTo>
                    <a:pt x="43" y="83"/>
                    <a:pt x="43" y="102"/>
                    <a:pt x="42" y="104"/>
                  </a:cubicBezTo>
                  <a:cubicBezTo>
                    <a:pt x="41" y="107"/>
                    <a:pt x="42" y="135"/>
                    <a:pt x="42" y="137"/>
                  </a:cubicBezTo>
                  <a:cubicBezTo>
                    <a:pt x="41" y="138"/>
                    <a:pt x="40" y="139"/>
                    <a:pt x="40" y="139"/>
                  </a:cubicBezTo>
                  <a:cubicBezTo>
                    <a:pt x="40" y="140"/>
                    <a:pt x="40" y="140"/>
                    <a:pt x="40" y="140"/>
                  </a:cubicBezTo>
                  <a:cubicBezTo>
                    <a:pt x="40" y="140"/>
                    <a:pt x="48" y="146"/>
                    <a:pt x="47" y="147"/>
                  </a:cubicBezTo>
                  <a:cubicBezTo>
                    <a:pt x="47" y="148"/>
                    <a:pt x="44" y="150"/>
                    <a:pt x="42" y="149"/>
                  </a:cubicBezTo>
                  <a:cubicBezTo>
                    <a:pt x="40" y="148"/>
                    <a:pt x="35" y="144"/>
                    <a:pt x="35" y="144"/>
                  </a:cubicBezTo>
                  <a:cubicBezTo>
                    <a:pt x="34" y="144"/>
                    <a:pt x="33" y="144"/>
                    <a:pt x="33" y="144"/>
                  </a:cubicBezTo>
                  <a:cubicBezTo>
                    <a:pt x="31" y="143"/>
                    <a:pt x="31" y="143"/>
                    <a:pt x="31" y="143"/>
                  </a:cubicBezTo>
                  <a:cubicBezTo>
                    <a:pt x="31" y="138"/>
                    <a:pt x="31" y="138"/>
                    <a:pt x="31" y="138"/>
                  </a:cubicBezTo>
                  <a:cubicBezTo>
                    <a:pt x="30" y="137"/>
                    <a:pt x="30" y="137"/>
                    <a:pt x="30" y="137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2" y="113"/>
                    <a:pt x="30" y="109"/>
                  </a:cubicBezTo>
                  <a:cubicBezTo>
                    <a:pt x="29" y="107"/>
                    <a:pt x="29" y="90"/>
                    <a:pt x="28" y="90"/>
                  </a:cubicBezTo>
                  <a:cubicBezTo>
                    <a:pt x="27" y="90"/>
                    <a:pt x="26" y="108"/>
                    <a:pt x="26" y="110"/>
                  </a:cubicBezTo>
                  <a:cubicBezTo>
                    <a:pt x="26" y="112"/>
                    <a:pt x="26" y="125"/>
                    <a:pt x="26" y="127"/>
                  </a:cubicBezTo>
                  <a:cubicBezTo>
                    <a:pt x="26" y="129"/>
                    <a:pt x="29" y="133"/>
                    <a:pt x="29" y="135"/>
                  </a:cubicBezTo>
                  <a:cubicBezTo>
                    <a:pt x="29" y="137"/>
                    <a:pt x="29" y="140"/>
                    <a:pt x="29" y="140"/>
                  </a:cubicBezTo>
                  <a:cubicBezTo>
                    <a:pt x="29" y="140"/>
                    <a:pt x="28" y="143"/>
                    <a:pt x="28" y="144"/>
                  </a:cubicBezTo>
                  <a:cubicBezTo>
                    <a:pt x="27" y="145"/>
                    <a:pt x="22" y="150"/>
                    <a:pt x="21" y="150"/>
                  </a:cubicBezTo>
                  <a:cubicBezTo>
                    <a:pt x="20" y="151"/>
                    <a:pt x="16" y="150"/>
                    <a:pt x="15" y="149"/>
                  </a:cubicBezTo>
                  <a:cubicBezTo>
                    <a:pt x="15" y="148"/>
                    <a:pt x="20" y="143"/>
                    <a:pt x="20" y="143"/>
                  </a:cubicBezTo>
                  <a:cubicBezTo>
                    <a:pt x="18" y="137"/>
                    <a:pt x="18" y="137"/>
                    <a:pt x="18" y="137"/>
                  </a:cubicBezTo>
                  <a:cubicBezTo>
                    <a:pt x="18" y="137"/>
                    <a:pt x="17" y="133"/>
                    <a:pt x="17" y="131"/>
                  </a:cubicBezTo>
                  <a:cubicBezTo>
                    <a:pt x="18" y="130"/>
                    <a:pt x="16" y="124"/>
                    <a:pt x="16" y="121"/>
                  </a:cubicBezTo>
                  <a:cubicBezTo>
                    <a:pt x="16" y="118"/>
                    <a:pt x="14" y="96"/>
                    <a:pt x="13" y="93"/>
                  </a:cubicBezTo>
                  <a:cubicBezTo>
                    <a:pt x="12" y="90"/>
                    <a:pt x="12" y="87"/>
                    <a:pt x="12" y="87"/>
                  </a:cubicBezTo>
                  <a:cubicBezTo>
                    <a:pt x="8" y="86"/>
                    <a:pt x="8" y="86"/>
                    <a:pt x="8" y="86"/>
                  </a:cubicBezTo>
                  <a:cubicBezTo>
                    <a:pt x="11" y="63"/>
                    <a:pt x="11" y="63"/>
                    <a:pt x="11" y="63"/>
                  </a:cubicBezTo>
                  <a:cubicBezTo>
                    <a:pt x="2" y="58"/>
                    <a:pt x="2" y="58"/>
                    <a:pt x="2" y="58"/>
                  </a:cubicBezTo>
                  <a:cubicBezTo>
                    <a:pt x="1" y="54"/>
                    <a:pt x="1" y="54"/>
                    <a:pt x="1" y="54"/>
                  </a:cubicBezTo>
                  <a:cubicBezTo>
                    <a:pt x="1" y="54"/>
                    <a:pt x="0" y="53"/>
                    <a:pt x="1" y="52"/>
                  </a:cubicBezTo>
                  <a:cubicBezTo>
                    <a:pt x="2" y="52"/>
                    <a:pt x="1" y="48"/>
                    <a:pt x="1" y="48"/>
                  </a:cubicBezTo>
                  <a:cubicBezTo>
                    <a:pt x="1" y="48"/>
                    <a:pt x="2" y="46"/>
                    <a:pt x="2" y="44"/>
                  </a:cubicBezTo>
                  <a:cubicBezTo>
                    <a:pt x="2" y="42"/>
                    <a:pt x="4" y="42"/>
                    <a:pt x="4" y="38"/>
                  </a:cubicBezTo>
                  <a:cubicBezTo>
                    <a:pt x="4" y="34"/>
                    <a:pt x="5" y="30"/>
                    <a:pt x="5" y="3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18"/>
                    <a:pt x="18" y="17"/>
                  </a:cubicBezTo>
                  <a:cubicBezTo>
                    <a:pt x="17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5" y="11"/>
                    <a:pt x="16" y="10"/>
                  </a:cubicBezTo>
                  <a:cubicBezTo>
                    <a:pt x="16" y="8"/>
                    <a:pt x="16" y="4"/>
                    <a:pt x="18" y="3"/>
                  </a:cubicBezTo>
                  <a:cubicBezTo>
                    <a:pt x="19" y="2"/>
                    <a:pt x="20" y="1"/>
                    <a:pt x="21" y="1"/>
                  </a:cubicBezTo>
                  <a:cubicBezTo>
                    <a:pt x="22" y="2"/>
                    <a:pt x="22" y="0"/>
                    <a:pt x="23" y="1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1"/>
                    <a:pt x="26" y="2"/>
                  </a:cubicBezTo>
                  <a:cubicBezTo>
                    <a:pt x="28" y="3"/>
                    <a:pt x="30" y="3"/>
                    <a:pt x="32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1" name="Freeform 385"/>
            <p:cNvSpPr>
              <a:spLocks/>
            </p:cNvSpPr>
            <p:nvPr/>
          </p:nvSpPr>
          <p:spPr bwMode="auto">
            <a:xfrm>
              <a:off x="3935" y="1929"/>
              <a:ext cx="43" cy="125"/>
            </a:xfrm>
            <a:custGeom>
              <a:avLst/>
              <a:gdLst>
                <a:gd name="T0" fmla="*/ 5 w 47"/>
                <a:gd name="T1" fmla="*/ 5 h 137"/>
                <a:gd name="T2" fmla="*/ 5 w 47"/>
                <a:gd name="T3" fmla="*/ 5 h 137"/>
                <a:gd name="T4" fmla="*/ 5 w 47"/>
                <a:gd name="T5" fmla="*/ 5 h 137"/>
                <a:gd name="T6" fmla="*/ 5 w 47"/>
                <a:gd name="T7" fmla="*/ 5 h 137"/>
                <a:gd name="T8" fmla="*/ 5 w 47"/>
                <a:gd name="T9" fmla="*/ 5 h 137"/>
                <a:gd name="T10" fmla="*/ 5 w 47"/>
                <a:gd name="T11" fmla="*/ 5 h 137"/>
                <a:gd name="T12" fmla="*/ 6 w 47"/>
                <a:gd name="T13" fmla="*/ 5 h 137"/>
                <a:gd name="T14" fmla="*/ 6 w 47"/>
                <a:gd name="T15" fmla="*/ 5 h 137"/>
                <a:gd name="T16" fmla="*/ 7 w 47"/>
                <a:gd name="T17" fmla="*/ 7 h 137"/>
                <a:gd name="T18" fmla="*/ 5 w 47"/>
                <a:gd name="T19" fmla="*/ 8 h 137"/>
                <a:gd name="T20" fmla="*/ 6 w 47"/>
                <a:gd name="T21" fmla="*/ 12 h 137"/>
                <a:gd name="T22" fmla="*/ 5 w 47"/>
                <a:gd name="T23" fmla="*/ 12 h 137"/>
                <a:gd name="T24" fmla="*/ 5 w 47"/>
                <a:gd name="T25" fmla="*/ 14 h 137"/>
                <a:gd name="T26" fmla="*/ 5 w 47"/>
                <a:gd name="T27" fmla="*/ 18 h 137"/>
                <a:gd name="T28" fmla="*/ 5 w 47"/>
                <a:gd name="T29" fmla="*/ 19 h 137"/>
                <a:gd name="T30" fmla="*/ 5 w 47"/>
                <a:gd name="T31" fmla="*/ 19 h 137"/>
                <a:gd name="T32" fmla="*/ 6 w 47"/>
                <a:gd name="T33" fmla="*/ 19 h 137"/>
                <a:gd name="T34" fmla="*/ 5 w 47"/>
                <a:gd name="T35" fmla="*/ 20 h 137"/>
                <a:gd name="T36" fmla="*/ 5 w 47"/>
                <a:gd name="T37" fmla="*/ 19 h 137"/>
                <a:gd name="T38" fmla="*/ 5 w 47"/>
                <a:gd name="T39" fmla="*/ 19 h 137"/>
                <a:gd name="T40" fmla="*/ 5 w 47"/>
                <a:gd name="T41" fmla="*/ 19 h 137"/>
                <a:gd name="T42" fmla="*/ 5 w 47"/>
                <a:gd name="T43" fmla="*/ 18 h 137"/>
                <a:gd name="T44" fmla="*/ 5 w 47"/>
                <a:gd name="T45" fmla="*/ 18 h 137"/>
                <a:gd name="T46" fmla="*/ 5 w 47"/>
                <a:gd name="T47" fmla="*/ 17 h 137"/>
                <a:gd name="T48" fmla="*/ 5 w 47"/>
                <a:gd name="T49" fmla="*/ 15 h 137"/>
                <a:gd name="T50" fmla="*/ 5 w 47"/>
                <a:gd name="T51" fmla="*/ 13 h 137"/>
                <a:gd name="T52" fmla="*/ 5 w 47"/>
                <a:gd name="T53" fmla="*/ 15 h 137"/>
                <a:gd name="T54" fmla="*/ 5 w 47"/>
                <a:gd name="T55" fmla="*/ 17 h 137"/>
                <a:gd name="T56" fmla="*/ 5 w 47"/>
                <a:gd name="T57" fmla="*/ 17 h 137"/>
                <a:gd name="T58" fmla="*/ 5 w 47"/>
                <a:gd name="T59" fmla="*/ 19 h 137"/>
                <a:gd name="T60" fmla="*/ 5 w 47"/>
                <a:gd name="T61" fmla="*/ 19 h 137"/>
                <a:gd name="T62" fmla="*/ 5 w 47"/>
                <a:gd name="T63" fmla="*/ 20 h 137"/>
                <a:gd name="T64" fmla="*/ 5 w 47"/>
                <a:gd name="T65" fmla="*/ 20 h 137"/>
                <a:gd name="T66" fmla="*/ 5 w 47"/>
                <a:gd name="T67" fmla="*/ 19 h 137"/>
                <a:gd name="T68" fmla="*/ 5 w 47"/>
                <a:gd name="T69" fmla="*/ 18 h 137"/>
                <a:gd name="T70" fmla="*/ 5 w 47"/>
                <a:gd name="T71" fmla="*/ 17 h 137"/>
                <a:gd name="T72" fmla="*/ 5 w 47"/>
                <a:gd name="T73" fmla="*/ 16 h 137"/>
                <a:gd name="T74" fmla="*/ 5 w 47"/>
                <a:gd name="T75" fmla="*/ 13 h 137"/>
                <a:gd name="T76" fmla="*/ 5 w 47"/>
                <a:gd name="T77" fmla="*/ 12 h 137"/>
                <a:gd name="T78" fmla="*/ 5 w 47"/>
                <a:gd name="T79" fmla="*/ 12 h 137"/>
                <a:gd name="T80" fmla="*/ 5 w 47"/>
                <a:gd name="T81" fmla="*/ 9 h 137"/>
                <a:gd name="T82" fmla="*/ 3 w 47"/>
                <a:gd name="T83" fmla="*/ 8 h 137"/>
                <a:gd name="T84" fmla="*/ 2 w 47"/>
                <a:gd name="T85" fmla="*/ 7 h 137"/>
                <a:gd name="T86" fmla="*/ 1 w 47"/>
                <a:gd name="T87" fmla="*/ 7 h 137"/>
                <a:gd name="T88" fmla="*/ 2 w 47"/>
                <a:gd name="T89" fmla="*/ 6 h 137"/>
                <a:gd name="T90" fmla="*/ 3 w 47"/>
                <a:gd name="T91" fmla="*/ 5 h 137"/>
                <a:gd name="T92" fmla="*/ 4 w 47"/>
                <a:gd name="T93" fmla="*/ 5 h 137"/>
                <a:gd name="T94" fmla="*/ 5 w 47"/>
                <a:gd name="T95" fmla="*/ 5 h 137"/>
                <a:gd name="T96" fmla="*/ 5 w 47"/>
                <a:gd name="T97" fmla="*/ 5 h 137"/>
                <a:gd name="T98" fmla="*/ 5 w 47"/>
                <a:gd name="T99" fmla="*/ 5 h 137"/>
                <a:gd name="T100" fmla="*/ 5 w 47"/>
                <a:gd name="T101" fmla="*/ 5 h 137"/>
                <a:gd name="T102" fmla="*/ 5 w 47"/>
                <a:gd name="T103" fmla="*/ 5 h 137"/>
                <a:gd name="T104" fmla="*/ 5 w 47"/>
                <a:gd name="T105" fmla="*/ 5 h 137"/>
                <a:gd name="T106" fmla="*/ 5 w 47"/>
                <a:gd name="T107" fmla="*/ 5 h 137"/>
                <a:gd name="T108" fmla="*/ 5 w 47"/>
                <a:gd name="T109" fmla="*/ 2 h 137"/>
                <a:gd name="T110" fmla="*/ 5 w 47"/>
                <a:gd name="T111" fmla="*/ 1 h 137"/>
                <a:gd name="T112" fmla="*/ 5 w 47"/>
                <a:gd name="T113" fmla="*/ 0 h 137"/>
                <a:gd name="T114" fmla="*/ 5 w 47"/>
                <a:gd name="T115" fmla="*/ 0 h 137"/>
                <a:gd name="T116" fmla="*/ 5 w 47"/>
                <a:gd name="T117" fmla="*/ 0 h 137"/>
                <a:gd name="T118" fmla="*/ 5 w 47"/>
                <a:gd name="T119" fmla="*/ 1 h 137"/>
                <a:gd name="T120" fmla="*/ 5 w 47"/>
                <a:gd name="T121" fmla="*/ 1 h 137"/>
                <a:gd name="T122" fmla="*/ 5 w 47"/>
                <a:gd name="T123" fmla="*/ 5 h 13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7" h="137">
                  <a:moveTo>
                    <a:pt x="29" y="5"/>
                  </a:moveTo>
                  <a:cubicBezTo>
                    <a:pt x="29" y="5"/>
                    <a:pt x="31" y="13"/>
                    <a:pt x="29" y="14"/>
                  </a:cubicBezTo>
                  <a:cubicBezTo>
                    <a:pt x="27" y="16"/>
                    <a:pt x="27" y="18"/>
                    <a:pt x="27" y="18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9" y="25"/>
                    <a:pt x="42" y="32"/>
                    <a:pt x="42" y="33"/>
                  </a:cubicBezTo>
                  <a:cubicBezTo>
                    <a:pt x="43" y="34"/>
                    <a:pt x="44" y="39"/>
                    <a:pt x="44" y="40"/>
                  </a:cubicBezTo>
                  <a:cubicBezTo>
                    <a:pt x="44" y="42"/>
                    <a:pt x="47" y="45"/>
                    <a:pt x="47" y="47"/>
                  </a:cubicBezTo>
                  <a:cubicBezTo>
                    <a:pt x="47" y="49"/>
                    <a:pt x="41" y="56"/>
                    <a:pt x="39" y="55"/>
                  </a:cubicBezTo>
                  <a:cubicBezTo>
                    <a:pt x="37" y="55"/>
                    <a:pt x="43" y="74"/>
                    <a:pt x="43" y="75"/>
                  </a:cubicBezTo>
                  <a:cubicBezTo>
                    <a:pt x="42" y="76"/>
                    <a:pt x="40" y="75"/>
                    <a:pt x="40" y="75"/>
                  </a:cubicBezTo>
                  <a:cubicBezTo>
                    <a:pt x="40" y="75"/>
                    <a:pt x="40" y="92"/>
                    <a:pt x="39" y="94"/>
                  </a:cubicBezTo>
                  <a:cubicBezTo>
                    <a:pt x="38" y="97"/>
                    <a:pt x="39" y="123"/>
                    <a:pt x="39" y="124"/>
                  </a:cubicBezTo>
                  <a:cubicBezTo>
                    <a:pt x="38" y="125"/>
                    <a:pt x="37" y="126"/>
                    <a:pt x="37" y="126"/>
                  </a:cubicBezTo>
                  <a:cubicBezTo>
                    <a:pt x="37" y="127"/>
                    <a:pt x="37" y="127"/>
                    <a:pt x="37" y="127"/>
                  </a:cubicBezTo>
                  <a:cubicBezTo>
                    <a:pt x="37" y="127"/>
                    <a:pt x="44" y="132"/>
                    <a:pt x="44" y="133"/>
                  </a:cubicBezTo>
                  <a:cubicBezTo>
                    <a:pt x="43" y="134"/>
                    <a:pt x="41" y="136"/>
                    <a:pt x="39" y="135"/>
                  </a:cubicBezTo>
                  <a:cubicBezTo>
                    <a:pt x="37" y="134"/>
                    <a:pt x="33" y="131"/>
                    <a:pt x="32" y="131"/>
                  </a:cubicBezTo>
                  <a:cubicBezTo>
                    <a:pt x="32" y="130"/>
                    <a:pt x="31" y="130"/>
                    <a:pt x="31" y="130"/>
                  </a:cubicBezTo>
                  <a:cubicBezTo>
                    <a:pt x="29" y="130"/>
                    <a:pt x="29" y="130"/>
                    <a:pt x="29" y="130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8" y="124"/>
                    <a:pt x="28" y="124"/>
                    <a:pt x="28" y="124"/>
                  </a:cubicBezTo>
                  <a:cubicBezTo>
                    <a:pt x="29" y="122"/>
                    <a:pt x="29" y="122"/>
                    <a:pt x="29" y="122"/>
                  </a:cubicBezTo>
                  <a:cubicBezTo>
                    <a:pt x="29" y="122"/>
                    <a:pt x="30" y="103"/>
                    <a:pt x="28" y="98"/>
                  </a:cubicBezTo>
                  <a:cubicBezTo>
                    <a:pt x="27" y="97"/>
                    <a:pt x="27" y="81"/>
                    <a:pt x="26" y="81"/>
                  </a:cubicBezTo>
                  <a:cubicBezTo>
                    <a:pt x="25" y="81"/>
                    <a:pt x="25" y="97"/>
                    <a:pt x="24" y="99"/>
                  </a:cubicBezTo>
                  <a:cubicBezTo>
                    <a:pt x="24" y="101"/>
                    <a:pt x="24" y="114"/>
                    <a:pt x="24" y="115"/>
                  </a:cubicBezTo>
                  <a:cubicBezTo>
                    <a:pt x="25" y="117"/>
                    <a:pt x="27" y="120"/>
                    <a:pt x="27" y="122"/>
                  </a:cubicBezTo>
                  <a:cubicBezTo>
                    <a:pt x="27" y="124"/>
                    <a:pt x="27" y="127"/>
                    <a:pt x="27" y="127"/>
                  </a:cubicBezTo>
                  <a:cubicBezTo>
                    <a:pt x="27" y="127"/>
                    <a:pt x="26" y="130"/>
                    <a:pt x="26" y="131"/>
                  </a:cubicBezTo>
                  <a:cubicBezTo>
                    <a:pt x="25" y="131"/>
                    <a:pt x="20" y="136"/>
                    <a:pt x="19" y="136"/>
                  </a:cubicBezTo>
                  <a:cubicBezTo>
                    <a:pt x="19" y="137"/>
                    <a:pt x="15" y="136"/>
                    <a:pt x="15" y="135"/>
                  </a:cubicBezTo>
                  <a:cubicBezTo>
                    <a:pt x="14" y="134"/>
                    <a:pt x="19" y="129"/>
                    <a:pt x="19" y="129"/>
                  </a:cubicBezTo>
                  <a:cubicBezTo>
                    <a:pt x="17" y="125"/>
                    <a:pt x="17" y="125"/>
                    <a:pt x="17" y="125"/>
                  </a:cubicBezTo>
                  <a:cubicBezTo>
                    <a:pt x="17" y="125"/>
                    <a:pt x="16" y="120"/>
                    <a:pt x="16" y="119"/>
                  </a:cubicBezTo>
                  <a:cubicBezTo>
                    <a:pt x="17" y="117"/>
                    <a:pt x="15" y="112"/>
                    <a:pt x="15" y="110"/>
                  </a:cubicBezTo>
                  <a:cubicBezTo>
                    <a:pt x="15" y="107"/>
                    <a:pt x="13" y="87"/>
                    <a:pt x="12" y="84"/>
                  </a:cubicBezTo>
                  <a:cubicBezTo>
                    <a:pt x="11" y="81"/>
                    <a:pt x="12" y="78"/>
                    <a:pt x="12" y="78"/>
                  </a:cubicBezTo>
                  <a:cubicBezTo>
                    <a:pt x="8" y="77"/>
                    <a:pt x="8" y="77"/>
                    <a:pt x="8" y="77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0" y="48"/>
                    <a:pt x="1" y="47"/>
                  </a:cubicBezTo>
                  <a:cubicBezTo>
                    <a:pt x="2" y="46"/>
                    <a:pt x="2" y="43"/>
                    <a:pt x="2" y="43"/>
                  </a:cubicBezTo>
                  <a:cubicBezTo>
                    <a:pt x="2" y="43"/>
                    <a:pt x="3" y="41"/>
                    <a:pt x="3" y="40"/>
                  </a:cubicBezTo>
                  <a:cubicBezTo>
                    <a:pt x="3" y="38"/>
                    <a:pt x="4" y="38"/>
                    <a:pt x="4" y="34"/>
                  </a:cubicBezTo>
                  <a:cubicBezTo>
                    <a:pt x="4" y="30"/>
                    <a:pt x="5" y="27"/>
                    <a:pt x="5" y="27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7" y="16"/>
                    <a:pt x="17" y="15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0"/>
                    <a:pt x="15" y="9"/>
                  </a:cubicBezTo>
                  <a:cubicBezTo>
                    <a:pt x="15" y="7"/>
                    <a:pt x="16" y="3"/>
                    <a:pt x="17" y="2"/>
                  </a:cubicBezTo>
                  <a:cubicBezTo>
                    <a:pt x="18" y="2"/>
                    <a:pt x="19" y="0"/>
                    <a:pt x="20" y="1"/>
                  </a:cubicBezTo>
                  <a:cubicBezTo>
                    <a:pt x="21" y="1"/>
                    <a:pt x="21" y="0"/>
                    <a:pt x="22" y="0"/>
                  </a:cubicBezTo>
                  <a:cubicBezTo>
                    <a:pt x="22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0"/>
                    <a:pt x="25" y="1"/>
                  </a:cubicBezTo>
                  <a:cubicBezTo>
                    <a:pt x="26" y="2"/>
                    <a:pt x="28" y="2"/>
                    <a:pt x="2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2" name="Freeform 386"/>
            <p:cNvSpPr>
              <a:spLocks/>
            </p:cNvSpPr>
            <p:nvPr/>
          </p:nvSpPr>
          <p:spPr bwMode="auto">
            <a:xfrm>
              <a:off x="3894" y="1802"/>
              <a:ext cx="42" cy="123"/>
            </a:xfrm>
            <a:custGeom>
              <a:avLst/>
              <a:gdLst>
                <a:gd name="T0" fmla="*/ 5 w 46"/>
                <a:gd name="T1" fmla="*/ 5 h 135"/>
                <a:gd name="T2" fmla="*/ 5 w 46"/>
                <a:gd name="T3" fmla="*/ 5 h 135"/>
                <a:gd name="T4" fmla="*/ 5 w 46"/>
                <a:gd name="T5" fmla="*/ 5 h 135"/>
                <a:gd name="T6" fmla="*/ 5 w 46"/>
                <a:gd name="T7" fmla="*/ 5 h 135"/>
                <a:gd name="T8" fmla="*/ 5 w 46"/>
                <a:gd name="T9" fmla="*/ 5 h 135"/>
                <a:gd name="T10" fmla="*/ 5 w 46"/>
                <a:gd name="T11" fmla="*/ 5 h 135"/>
                <a:gd name="T12" fmla="*/ 5 w 46"/>
                <a:gd name="T13" fmla="*/ 5 h 135"/>
                <a:gd name="T14" fmla="*/ 6 w 46"/>
                <a:gd name="T15" fmla="*/ 5 h 135"/>
                <a:gd name="T16" fmla="*/ 6 w 46"/>
                <a:gd name="T17" fmla="*/ 6 h 135"/>
                <a:gd name="T18" fmla="*/ 5 w 46"/>
                <a:gd name="T19" fmla="*/ 8 h 135"/>
                <a:gd name="T20" fmla="*/ 5 w 46"/>
                <a:gd name="T21" fmla="*/ 11 h 135"/>
                <a:gd name="T22" fmla="*/ 5 w 46"/>
                <a:gd name="T23" fmla="*/ 11 h 135"/>
                <a:gd name="T24" fmla="*/ 5 w 46"/>
                <a:gd name="T25" fmla="*/ 13 h 135"/>
                <a:gd name="T26" fmla="*/ 5 w 46"/>
                <a:gd name="T27" fmla="*/ 17 h 135"/>
                <a:gd name="T28" fmla="*/ 5 w 46"/>
                <a:gd name="T29" fmla="*/ 18 h 135"/>
                <a:gd name="T30" fmla="*/ 5 w 46"/>
                <a:gd name="T31" fmla="*/ 18 h 135"/>
                <a:gd name="T32" fmla="*/ 6 w 46"/>
                <a:gd name="T33" fmla="*/ 18 h 135"/>
                <a:gd name="T34" fmla="*/ 5 w 46"/>
                <a:gd name="T35" fmla="*/ 19 h 135"/>
                <a:gd name="T36" fmla="*/ 5 w 46"/>
                <a:gd name="T37" fmla="*/ 18 h 135"/>
                <a:gd name="T38" fmla="*/ 5 w 46"/>
                <a:gd name="T39" fmla="*/ 18 h 135"/>
                <a:gd name="T40" fmla="*/ 5 w 46"/>
                <a:gd name="T41" fmla="*/ 18 h 135"/>
                <a:gd name="T42" fmla="*/ 5 w 46"/>
                <a:gd name="T43" fmla="*/ 17 h 135"/>
                <a:gd name="T44" fmla="*/ 5 w 46"/>
                <a:gd name="T45" fmla="*/ 17 h 135"/>
                <a:gd name="T46" fmla="*/ 5 w 46"/>
                <a:gd name="T47" fmla="*/ 16 h 135"/>
                <a:gd name="T48" fmla="*/ 5 w 46"/>
                <a:gd name="T49" fmla="*/ 14 h 135"/>
                <a:gd name="T50" fmla="*/ 5 w 46"/>
                <a:gd name="T51" fmla="*/ 12 h 135"/>
                <a:gd name="T52" fmla="*/ 5 w 46"/>
                <a:gd name="T53" fmla="*/ 14 h 135"/>
                <a:gd name="T54" fmla="*/ 5 w 46"/>
                <a:gd name="T55" fmla="*/ 16 h 135"/>
                <a:gd name="T56" fmla="*/ 5 w 46"/>
                <a:gd name="T57" fmla="*/ 16 h 135"/>
                <a:gd name="T58" fmla="*/ 5 w 46"/>
                <a:gd name="T59" fmla="*/ 18 h 135"/>
                <a:gd name="T60" fmla="*/ 5 w 46"/>
                <a:gd name="T61" fmla="*/ 18 h 135"/>
                <a:gd name="T62" fmla="*/ 5 w 46"/>
                <a:gd name="T63" fmla="*/ 19 h 135"/>
                <a:gd name="T64" fmla="*/ 5 w 46"/>
                <a:gd name="T65" fmla="*/ 19 h 135"/>
                <a:gd name="T66" fmla="*/ 5 w 46"/>
                <a:gd name="T67" fmla="*/ 18 h 135"/>
                <a:gd name="T68" fmla="*/ 5 w 46"/>
                <a:gd name="T69" fmla="*/ 17 h 135"/>
                <a:gd name="T70" fmla="*/ 5 w 46"/>
                <a:gd name="T71" fmla="*/ 16 h 135"/>
                <a:gd name="T72" fmla="*/ 5 w 46"/>
                <a:gd name="T73" fmla="*/ 15 h 135"/>
                <a:gd name="T74" fmla="*/ 5 w 46"/>
                <a:gd name="T75" fmla="*/ 12 h 135"/>
                <a:gd name="T76" fmla="*/ 5 w 46"/>
                <a:gd name="T77" fmla="*/ 11 h 135"/>
                <a:gd name="T78" fmla="*/ 5 w 46"/>
                <a:gd name="T79" fmla="*/ 11 h 135"/>
                <a:gd name="T80" fmla="*/ 5 w 46"/>
                <a:gd name="T81" fmla="*/ 8 h 135"/>
                <a:gd name="T82" fmla="*/ 3 w 46"/>
                <a:gd name="T83" fmla="*/ 7 h 135"/>
                <a:gd name="T84" fmla="*/ 1 w 46"/>
                <a:gd name="T85" fmla="*/ 6 h 135"/>
                <a:gd name="T86" fmla="*/ 1 w 46"/>
                <a:gd name="T87" fmla="*/ 6 h 135"/>
                <a:gd name="T88" fmla="*/ 1 w 46"/>
                <a:gd name="T89" fmla="*/ 5 h 135"/>
                <a:gd name="T90" fmla="*/ 3 w 46"/>
                <a:gd name="T91" fmla="*/ 5 h 135"/>
                <a:gd name="T92" fmla="*/ 4 w 46"/>
                <a:gd name="T93" fmla="*/ 5 h 135"/>
                <a:gd name="T94" fmla="*/ 5 w 46"/>
                <a:gd name="T95" fmla="*/ 5 h 135"/>
                <a:gd name="T96" fmla="*/ 5 w 46"/>
                <a:gd name="T97" fmla="*/ 5 h 135"/>
                <a:gd name="T98" fmla="*/ 5 w 46"/>
                <a:gd name="T99" fmla="*/ 5 h 135"/>
                <a:gd name="T100" fmla="*/ 5 w 46"/>
                <a:gd name="T101" fmla="*/ 5 h 135"/>
                <a:gd name="T102" fmla="*/ 5 w 46"/>
                <a:gd name="T103" fmla="*/ 5 h 135"/>
                <a:gd name="T104" fmla="*/ 5 w 46"/>
                <a:gd name="T105" fmla="*/ 5 h 135"/>
                <a:gd name="T106" fmla="*/ 5 w 46"/>
                <a:gd name="T107" fmla="*/ 5 h 135"/>
                <a:gd name="T108" fmla="*/ 5 w 46"/>
                <a:gd name="T109" fmla="*/ 2 h 135"/>
                <a:gd name="T110" fmla="*/ 5 w 46"/>
                <a:gd name="T111" fmla="*/ 1 h 135"/>
                <a:gd name="T112" fmla="*/ 5 w 46"/>
                <a:gd name="T113" fmla="*/ 0 h 135"/>
                <a:gd name="T114" fmla="*/ 5 w 46"/>
                <a:gd name="T115" fmla="*/ 0 h 135"/>
                <a:gd name="T116" fmla="*/ 5 w 46"/>
                <a:gd name="T117" fmla="*/ 0 h 135"/>
                <a:gd name="T118" fmla="*/ 5 w 46"/>
                <a:gd name="T119" fmla="*/ 1 h 135"/>
                <a:gd name="T120" fmla="*/ 5 w 46"/>
                <a:gd name="T121" fmla="*/ 1 h 135"/>
                <a:gd name="T122" fmla="*/ 5 w 46"/>
                <a:gd name="T123" fmla="*/ 5 h 1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" h="135">
                  <a:moveTo>
                    <a:pt x="29" y="5"/>
                  </a:moveTo>
                  <a:cubicBezTo>
                    <a:pt x="29" y="5"/>
                    <a:pt x="30" y="12"/>
                    <a:pt x="28" y="14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8" y="25"/>
                    <a:pt x="41" y="32"/>
                    <a:pt x="41" y="33"/>
                  </a:cubicBezTo>
                  <a:cubicBezTo>
                    <a:pt x="42" y="34"/>
                    <a:pt x="43" y="38"/>
                    <a:pt x="43" y="40"/>
                  </a:cubicBezTo>
                  <a:cubicBezTo>
                    <a:pt x="43" y="41"/>
                    <a:pt x="46" y="45"/>
                    <a:pt x="46" y="46"/>
                  </a:cubicBezTo>
                  <a:cubicBezTo>
                    <a:pt x="46" y="48"/>
                    <a:pt x="40" y="55"/>
                    <a:pt x="38" y="54"/>
                  </a:cubicBezTo>
                  <a:cubicBezTo>
                    <a:pt x="36" y="54"/>
                    <a:pt x="42" y="73"/>
                    <a:pt x="42" y="74"/>
                  </a:cubicBezTo>
                  <a:cubicBezTo>
                    <a:pt x="41" y="75"/>
                    <a:pt x="39" y="74"/>
                    <a:pt x="39" y="74"/>
                  </a:cubicBezTo>
                  <a:cubicBezTo>
                    <a:pt x="39" y="74"/>
                    <a:pt x="39" y="90"/>
                    <a:pt x="38" y="93"/>
                  </a:cubicBezTo>
                  <a:cubicBezTo>
                    <a:pt x="37" y="95"/>
                    <a:pt x="38" y="121"/>
                    <a:pt x="38" y="122"/>
                  </a:cubicBezTo>
                  <a:cubicBezTo>
                    <a:pt x="37" y="123"/>
                    <a:pt x="37" y="124"/>
                    <a:pt x="37" y="124"/>
                  </a:cubicBezTo>
                  <a:cubicBezTo>
                    <a:pt x="37" y="125"/>
                    <a:pt x="37" y="125"/>
                    <a:pt x="37" y="125"/>
                  </a:cubicBezTo>
                  <a:cubicBezTo>
                    <a:pt x="37" y="125"/>
                    <a:pt x="43" y="130"/>
                    <a:pt x="43" y="131"/>
                  </a:cubicBezTo>
                  <a:cubicBezTo>
                    <a:pt x="42" y="132"/>
                    <a:pt x="40" y="134"/>
                    <a:pt x="38" y="133"/>
                  </a:cubicBezTo>
                  <a:cubicBezTo>
                    <a:pt x="37" y="132"/>
                    <a:pt x="32" y="129"/>
                    <a:pt x="31" y="128"/>
                  </a:cubicBezTo>
                  <a:cubicBezTo>
                    <a:pt x="31" y="128"/>
                    <a:pt x="30" y="128"/>
                    <a:pt x="30" y="128"/>
                  </a:cubicBezTo>
                  <a:cubicBezTo>
                    <a:pt x="28" y="128"/>
                    <a:pt x="28" y="128"/>
                    <a:pt x="28" y="128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27" y="122"/>
                    <a:pt x="27" y="122"/>
                    <a:pt x="27" y="122"/>
                  </a:cubicBezTo>
                  <a:cubicBezTo>
                    <a:pt x="28" y="120"/>
                    <a:pt x="28" y="120"/>
                    <a:pt x="28" y="120"/>
                  </a:cubicBezTo>
                  <a:cubicBezTo>
                    <a:pt x="28" y="120"/>
                    <a:pt x="29" y="101"/>
                    <a:pt x="27" y="97"/>
                  </a:cubicBezTo>
                  <a:cubicBezTo>
                    <a:pt x="26" y="95"/>
                    <a:pt x="26" y="80"/>
                    <a:pt x="25" y="80"/>
                  </a:cubicBezTo>
                  <a:cubicBezTo>
                    <a:pt x="24" y="80"/>
                    <a:pt x="24" y="96"/>
                    <a:pt x="24" y="98"/>
                  </a:cubicBezTo>
                  <a:cubicBezTo>
                    <a:pt x="23" y="99"/>
                    <a:pt x="23" y="112"/>
                    <a:pt x="24" y="113"/>
                  </a:cubicBezTo>
                  <a:cubicBezTo>
                    <a:pt x="24" y="115"/>
                    <a:pt x="27" y="118"/>
                    <a:pt x="27" y="120"/>
                  </a:cubicBezTo>
                  <a:cubicBezTo>
                    <a:pt x="27" y="122"/>
                    <a:pt x="26" y="125"/>
                    <a:pt x="26" y="125"/>
                  </a:cubicBezTo>
                  <a:cubicBezTo>
                    <a:pt x="26" y="125"/>
                    <a:pt x="26" y="128"/>
                    <a:pt x="25" y="128"/>
                  </a:cubicBezTo>
                  <a:cubicBezTo>
                    <a:pt x="24" y="129"/>
                    <a:pt x="20" y="133"/>
                    <a:pt x="19" y="134"/>
                  </a:cubicBezTo>
                  <a:cubicBezTo>
                    <a:pt x="18" y="135"/>
                    <a:pt x="14" y="134"/>
                    <a:pt x="14" y="133"/>
                  </a:cubicBezTo>
                  <a:cubicBezTo>
                    <a:pt x="14" y="132"/>
                    <a:pt x="18" y="127"/>
                    <a:pt x="18" y="127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2"/>
                    <a:pt x="16" y="118"/>
                    <a:pt x="16" y="117"/>
                  </a:cubicBezTo>
                  <a:cubicBezTo>
                    <a:pt x="16" y="116"/>
                    <a:pt x="15" y="110"/>
                    <a:pt x="15" y="108"/>
                  </a:cubicBezTo>
                  <a:cubicBezTo>
                    <a:pt x="15" y="105"/>
                    <a:pt x="13" y="85"/>
                    <a:pt x="12" y="83"/>
                  </a:cubicBezTo>
                  <a:cubicBezTo>
                    <a:pt x="11" y="80"/>
                    <a:pt x="11" y="77"/>
                    <a:pt x="11" y="77"/>
                  </a:cubicBezTo>
                  <a:cubicBezTo>
                    <a:pt x="8" y="76"/>
                    <a:pt x="8" y="76"/>
                    <a:pt x="8" y="76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0" y="47"/>
                    <a:pt x="1" y="46"/>
                  </a:cubicBezTo>
                  <a:cubicBezTo>
                    <a:pt x="2" y="46"/>
                    <a:pt x="1" y="42"/>
                    <a:pt x="1" y="42"/>
                  </a:cubicBezTo>
                  <a:cubicBezTo>
                    <a:pt x="1" y="42"/>
                    <a:pt x="3" y="41"/>
                    <a:pt x="3" y="39"/>
                  </a:cubicBezTo>
                  <a:cubicBezTo>
                    <a:pt x="3" y="37"/>
                    <a:pt x="4" y="37"/>
                    <a:pt x="4" y="34"/>
                  </a:cubicBezTo>
                  <a:cubicBezTo>
                    <a:pt x="4" y="30"/>
                    <a:pt x="5" y="27"/>
                    <a:pt x="5" y="27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9"/>
                    <a:pt x="16" y="16"/>
                    <a:pt x="16" y="15"/>
                  </a:cubicBezTo>
                  <a:cubicBezTo>
                    <a:pt x="16" y="14"/>
                    <a:pt x="16" y="13"/>
                    <a:pt x="16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4" y="10"/>
                    <a:pt x="14" y="8"/>
                  </a:cubicBezTo>
                  <a:cubicBezTo>
                    <a:pt x="15" y="7"/>
                    <a:pt x="15" y="3"/>
                    <a:pt x="16" y="2"/>
                  </a:cubicBezTo>
                  <a:cubicBezTo>
                    <a:pt x="17" y="2"/>
                    <a:pt x="18" y="0"/>
                    <a:pt x="19" y="1"/>
                  </a:cubicBezTo>
                  <a:cubicBezTo>
                    <a:pt x="20" y="1"/>
                    <a:pt x="20" y="0"/>
                    <a:pt x="21" y="0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3" y="0"/>
                    <a:pt x="24" y="1"/>
                  </a:cubicBezTo>
                  <a:cubicBezTo>
                    <a:pt x="25" y="2"/>
                    <a:pt x="28" y="2"/>
                    <a:pt x="2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3" name="Freeform 387"/>
            <p:cNvSpPr>
              <a:spLocks/>
            </p:cNvSpPr>
            <p:nvPr/>
          </p:nvSpPr>
          <p:spPr bwMode="auto">
            <a:xfrm>
              <a:off x="4121" y="2025"/>
              <a:ext cx="46" cy="137"/>
            </a:xfrm>
            <a:custGeom>
              <a:avLst/>
              <a:gdLst>
                <a:gd name="T0" fmla="*/ 5 w 51"/>
                <a:gd name="T1" fmla="*/ 5 h 149"/>
                <a:gd name="T2" fmla="*/ 5 w 51"/>
                <a:gd name="T3" fmla="*/ 6 h 149"/>
                <a:gd name="T4" fmla="*/ 5 w 51"/>
                <a:gd name="T5" fmla="*/ 6 h 149"/>
                <a:gd name="T6" fmla="*/ 5 w 51"/>
                <a:gd name="T7" fmla="*/ 6 h 149"/>
                <a:gd name="T8" fmla="*/ 5 w 51"/>
                <a:gd name="T9" fmla="*/ 6 h 149"/>
                <a:gd name="T10" fmla="*/ 5 w 51"/>
                <a:gd name="T11" fmla="*/ 6 h 149"/>
                <a:gd name="T12" fmla="*/ 5 w 51"/>
                <a:gd name="T13" fmla="*/ 6 h 149"/>
                <a:gd name="T14" fmla="*/ 5 w 51"/>
                <a:gd name="T15" fmla="*/ 7 h 149"/>
                <a:gd name="T16" fmla="*/ 5 w 51"/>
                <a:gd name="T17" fmla="*/ 9 h 149"/>
                <a:gd name="T18" fmla="*/ 5 w 51"/>
                <a:gd name="T19" fmla="*/ 11 h 149"/>
                <a:gd name="T20" fmla="*/ 5 w 51"/>
                <a:gd name="T21" fmla="*/ 14 h 149"/>
                <a:gd name="T22" fmla="*/ 5 w 51"/>
                <a:gd name="T23" fmla="*/ 14 h 149"/>
                <a:gd name="T24" fmla="*/ 5 w 51"/>
                <a:gd name="T25" fmla="*/ 17 h 149"/>
                <a:gd name="T26" fmla="*/ 5 w 51"/>
                <a:gd name="T27" fmla="*/ 23 h 149"/>
                <a:gd name="T28" fmla="*/ 5 w 51"/>
                <a:gd name="T29" fmla="*/ 24 h 149"/>
                <a:gd name="T30" fmla="*/ 5 w 51"/>
                <a:gd name="T31" fmla="*/ 25 h 149"/>
                <a:gd name="T32" fmla="*/ 5 w 51"/>
                <a:gd name="T33" fmla="*/ 25 h 149"/>
                <a:gd name="T34" fmla="*/ 5 w 51"/>
                <a:gd name="T35" fmla="*/ 25 h 149"/>
                <a:gd name="T36" fmla="*/ 5 w 51"/>
                <a:gd name="T37" fmla="*/ 25 h 149"/>
                <a:gd name="T38" fmla="*/ 5 w 51"/>
                <a:gd name="T39" fmla="*/ 25 h 149"/>
                <a:gd name="T40" fmla="*/ 5 w 51"/>
                <a:gd name="T41" fmla="*/ 25 h 149"/>
                <a:gd name="T42" fmla="*/ 5 w 51"/>
                <a:gd name="T43" fmla="*/ 23 h 149"/>
                <a:gd name="T44" fmla="*/ 5 w 51"/>
                <a:gd name="T45" fmla="*/ 23 h 149"/>
                <a:gd name="T46" fmla="*/ 5 w 51"/>
                <a:gd name="T47" fmla="*/ 23 h 149"/>
                <a:gd name="T48" fmla="*/ 5 w 51"/>
                <a:gd name="T49" fmla="*/ 18 h 149"/>
                <a:gd name="T50" fmla="*/ 5 w 51"/>
                <a:gd name="T51" fmla="*/ 15 h 149"/>
                <a:gd name="T52" fmla="*/ 5 w 51"/>
                <a:gd name="T53" fmla="*/ 19 h 149"/>
                <a:gd name="T54" fmla="*/ 5 w 51"/>
                <a:gd name="T55" fmla="*/ 21 h 149"/>
                <a:gd name="T56" fmla="*/ 5 w 51"/>
                <a:gd name="T57" fmla="*/ 23 h 149"/>
                <a:gd name="T58" fmla="*/ 5 w 51"/>
                <a:gd name="T59" fmla="*/ 25 h 149"/>
                <a:gd name="T60" fmla="*/ 5 w 51"/>
                <a:gd name="T61" fmla="*/ 25 h 149"/>
                <a:gd name="T62" fmla="*/ 5 w 51"/>
                <a:gd name="T63" fmla="*/ 25 h 149"/>
                <a:gd name="T64" fmla="*/ 5 w 51"/>
                <a:gd name="T65" fmla="*/ 25 h 149"/>
                <a:gd name="T66" fmla="*/ 5 w 51"/>
                <a:gd name="T67" fmla="*/ 25 h 149"/>
                <a:gd name="T68" fmla="*/ 5 w 51"/>
                <a:gd name="T69" fmla="*/ 23 h 149"/>
                <a:gd name="T70" fmla="*/ 5 w 51"/>
                <a:gd name="T71" fmla="*/ 23 h 149"/>
                <a:gd name="T72" fmla="*/ 5 w 51"/>
                <a:gd name="T73" fmla="*/ 21 h 149"/>
                <a:gd name="T74" fmla="*/ 5 w 51"/>
                <a:gd name="T75" fmla="*/ 16 h 149"/>
                <a:gd name="T76" fmla="*/ 5 w 51"/>
                <a:gd name="T77" fmla="*/ 15 h 149"/>
                <a:gd name="T78" fmla="*/ 5 w 51"/>
                <a:gd name="T79" fmla="*/ 15 h 149"/>
                <a:gd name="T80" fmla="*/ 5 w 51"/>
                <a:gd name="T81" fmla="*/ 11 h 149"/>
                <a:gd name="T82" fmla="*/ 3 w 51"/>
                <a:gd name="T83" fmla="*/ 10 h 149"/>
                <a:gd name="T84" fmla="*/ 2 w 51"/>
                <a:gd name="T85" fmla="*/ 10 h 149"/>
                <a:gd name="T86" fmla="*/ 1 w 51"/>
                <a:gd name="T87" fmla="*/ 9 h 149"/>
                <a:gd name="T88" fmla="*/ 2 w 51"/>
                <a:gd name="T89" fmla="*/ 8 h 149"/>
                <a:gd name="T90" fmla="*/ 3 w 51"/>
                <a:gd name="T91" fmla="*/ 7 h 149"/>
                <a:gd name="T92" fmla="*/ 4 w 51"/>
                <a:gd name="T93" fmla="*/ 6 h 149"/>
                <a:gd name="T94" fmla="*/ 5 w 51"/>
                <a:gd name="T95" fmla="*/ 6 h 149"/>
                <a:gd name="T96" fmla="*/ 5 w 51"/>
                <a:gd name="T97" fmla="*/ 6 h 149"/>
                <a:gd name="T98" fmla="*/ 5 w 51"/>
                <a:gd name="T99" fmla="*/ 6 h 149"/>
                <a:gd name="T100" fmla="*/ 5 w 51"/>
                <a:gd name="T101" fmla="*/ 6 h 149"/>
                <a:gd name="T102" fmla="*/ 5 w 51"/>
                <a:gd name="T103" fmla="*/ 6 h 149"/>
                <a:gd name="T104" fmla="*/ 5 w 51"/>
                <a:gd name="T105" fmla="*/ 6 h 149"/>
                <a:gd name="T106" fmla="*/ 5 w 51"/>
                <a:gd name="T107" fmla="*/ 6 h 149"/>
                <a:gd name="T108" fmla="*/ 5 w 51"/>
                <a:gd name="T109" fmla="*/ 3 h 149"/>
                <a:gd name="T110" fmla="*/ 5 w 51"/>
                <a:gd name="T111" fmla="*/ 1 h 149"/>
                <a:gd name="T112" fmla="*/ 5 w 51"/>
                <a:gd name="T113" fmla="*/ 0 h 149"/>
                <a:gd name="T114" fmla="*/ 5 w 51"/>
                <a:gd name="T115" fmla="*/ 0 h 149"/>
                <a:gd name="T116" fmla="*/ 5 w 51"/>
                <a:gd name="T117" fmla="*/ 0 h 149"/>
                <a:gd name="T118" fmla="*/ 5 w 51"/>
                <a:gd name="T119" fmla="*/ 1 h 149"/>
                <a:gd name="T120" fmla="*/ 5 w 51"/>
                <a:gd name="T121" fmla="*/ 1 h 149"/>
                <a:gd name="T122" fmla="*/ 5 w 51"/>
                <a:gd name="T123" fmla="*/ 5 h 1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1" h="149">
                  <a:moveTo>
                    <a:pt x="32" y="5"/>
                  </a:moveTo>
                  <a:cubicBezTo>
                    <a:pt x="32" y="5"/>
                    <a:pt x="33" y="14"/>
                    <a:pt x="31" y="16"/>
                  </a:cubicBezTo>
                  <a:cubicBezTo>
                    <a:pt x="29" y="18"/>
                    <a:pt x="29" y="19"/>
                    <a:pt x="29" y="19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42" y="28"/>
                    <a:pt x="45" y="35"/>
                    <a:pt x="45" y="36"/>
                  </a:cubicBezTo>
                  <a:cubicBezTo>
                    <a:pt x="46" y="38"/>
                    <a:pt x="48" y="43"/>
                    <a:pt x="48" y="44"/>
                  </a:cubicBezTo>
                  <a:cubicBezTo>
                    <a:pt x="48" y="46"/>
                    <a:pt x="51" y="49"/>
                    <a:pt x="51" y="51"/>
                  </a:cubicBezTo>
                  <a:cubicBezTo>
                    <a:pt x="50" y="54"/>
                    <a:pt x="44" y="61"/>
                    <a:pt x="42" y="60"/>
                  </a:cubicBezTo>
                  <a:cubicBezTo>
                    <a:pt x="40" y="60"/>
                    <a:pt x="47" y="81"/>
                    <a:pt x="46" y="82"/>
                  </a:cubicBezTo>
                  <a:cubicBezTo>
                    <a:pt x="45" y="83"/>
                    <a:pt x="43" y="82"/>
                    <a:pt x="43" y="82"/>
                  </a:cubicBezTo>
                  <a:cubicBezTo>
                    <a:pt x="43" y="82"/>
                    <a:pt x="43" y="100"/>
                    <a:pt x="42" y="103"/>
                  </a:cubicBezTo>
                  <a:cubicBezTo>
                    <a:pt x="41" y="105"/>
                    <a:pt x="42" y="133"/>
                    <a:pt x="42" y="135"/>
                  </a:cubicBezTo>
                  <a:cubicBezTo>
                    <a:pt x="41" y="136"/>
                    <a:pt x="40" y="137"/>
                    <a:pt x="40" y="137"/>
                  </a:cubicBezTo>
                  <a:cubicBezTo>
                    <a:pt x="40" y="138"/>
                    <a:pt x="40" y="138"/>
                    <a:pt x="40" y="138"/>
                  </a:cubicBezTo>
                  <a:cubicBezTo>
                    <a:pt x="40" y="138"/>
                    <a:pt x="48" y="144"/>
                    <a:pt x="47" y="145"/>
                  </a:cubicBezTo>
                  <a:cubicBezTo>
                    <a:pt x="47" y="146"/>
                    <a:pt x="44" y="148"/>
                    <a:pt x="42" y="147"/>
                  </a:cubicBezTo>
                  <a:cubicBezTo>
                    <a:pt x="40" y="146"/>
                    <a:pt x="35" y="142"/>
                    <a:pt x="35" y="142"/>
                  </a:cubicBezTo>
                  <a:cubicBezTo>
                    <a:pt x="34" y="142"/>
                    <a:pt x="33" y="142"/>
                    <a:pt x="33" y="142"/>
                  </a:cubicBezTo>
                  <a:cubicBezTo>
                    <a:pt x="32" y="141"/>
                    <a:pt x="32" y="141"/>
                    <a:pt x="32" y="141"/>
                  </a:cubicBezTo>
                  <a:cubicBezTo>
                    <a:pt x="31" y="136"/>
                    <a:pt x="31" y="136"/>
                    <a:pt x="31" y="136"/>
                  </a:cubicBezTo>
                  <a:cubicBezTo>
                    <a:pt x="30" y="135"/>
                    <a:pt x="30" y="135"/>
                    <a:pt x="30" y="135"/>
                  </a:cubicBezTo>
                  <a:cubicBezTo>
                    <a:pt x="32" y="132"/>
                    <a:pt x="32" y="132"/>
                    <a:pt x="32" y="132"/>
                  </a:cubicBezTo>
                  <a:cubicBezTo>
                    <a:pt x="32" y="132"/>
                    <a:pt x="32" y="112"/>
                    <a:pt x="30" y="107"/>
                  </a:cubicBezTo>
                  <a:cubicBezTo>
                    <a:pt x="29" y="105"/>
                    <a:pt x="29" y="88"/>
                    <a:pt x="28" y="88"/>
                  </a:cubicBezTo>
                  <a:cubicBezTo>
                    <a:pt x="27" y="88"/>
                    <a:pt x="26" y="106"/>
                    <a:pt x="26" y="108"/>
                  </a:cubicBezTo>
                  <a:cubicBezTo>
                    <a:pt x="26" y="110"/>
                    <a:pt x="26" y="124"/>
                    <a:pt x="26" y="125"/>
                  </a:cubicBezTo>
                  <a:cubicBezTo>
                    <a:pt x="26" y="127"/>
                    <a:pt x="29" y="131"/>
                    <a:pt x="29" y="133"/>
                  </a:cubicBezTo>
                  <a:cubicBezTo>
                    <a:pt x="29" y="135"/>
                    <a:pt x="29" y="138"/>
                    <a:pt x="29" y="138"/>
                  </a:cubicBezTo>
                  <a:cubicBezTo>
                    <a:pt x="29" y="138"/>
                    <a:pt x="28" y="141"/>
                    <a:pt x="28" y="142"/>
                  </a:cubicBezTo>
                  <a:cubicBezTo>
                    <a:pt x="27" y="143"/>
                    <a:pt x="22" y="148"/>
                    <a:pt x="21" y="148"/>
                  </a:cubicBezTo>
                  <a:cubicBezTo>
                    <a:pt x="20" y="149"/>
                    <a:pt x="16" y="148"/>
                    <a:pt x="16" y="147"/>
                  </a:cubicBezTo>
                  <a:cubicBezTo>
                    <a:pt x="15" y="146"/>
                    <a:pt x="20" y="141"/>
                    <a:pt x="20" y="141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18" y="136"/>
                    <a:pt x="17" y="131"/>
                    <a:pt x="18" y="129"/>
                  </a:cubicBezTo>
                  <a:cubicBezTo>
                    <a:pt x="18" y="128"/>
                    <a:pt x="16" y="122"/>
                    <a:pt x="16" y="119"/>
                  </a:cubicBezTo>
                  <a:cubicBezTo>
                    <a:pt x="16" y="117"/>
                    <a:pt x="14" y="94"/>
                    <a:pt x="13" y="91"/>
                  </a:cubicBezTo>
                  <a:cubicBezTo>
                    <a:pt x="12" y="88"/>
                    <a:pt x="13" y="85"/>
                    <a:pt x="13" y="85"/>
                  </a:cubicBezTo>
                  <a:cubicBezTo>
                    <a:pt x="9" y="84"/>
                    <a:pt x="9" y="84"/>
                    <a:pt x="9" y="84"/>
                  </a:cubicBezTo>
                  <a:cubicBezTo>
                    <a:pt x="11" y="62"/>
                    <a:pt x="11" y="62"/>
                    <a:pt x="11" y="62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2" y="54"/>
                    <a:pt x="0" y="52"/>
                    <a:pt x="1" y="51"/>
                  </a:cubicBezTo>
                  <a:cubicBezTo>
                    <a:pt x="2" y="51"/>
                    <a:pt x="2" y="47"/>
                    <a:pt x="2" y="47"/>
                  </a:cubicBezTo>
                  <a:cubicBezTo>
                    <a:pt x="2" y="47"/>
                    <a:pt x="3" y="45"/>
                    <a:pt x="3" y="43"/>
                  </a:cubicBezTo>
                  <a:cubicBezTo>
                    <a:pt x="3" y="41"/>
                    <a:pt x="4" y="41"/>
                    <a:pt x="4" y="37"/>
                  </a:cubicBezTo>
                  <a:cubicBezTo>
                    <a:pt x="4" y="33"/>
                    <a:pt x="5" y="30"/>
                    <a:pt x="5" y="30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18" y="17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1"/>
                    <a:pt x="16" y="10"/>
                  </a:cubicBezTo>
                  <a:cubicBezTo>
                    <a:pt x="16" y="8"/>
                    <a:pt x="17" y="3"/>
                    <a:pt x="18" y="3"/>
                  </a:cubicBezTo>
                  <a:cubicBezTo>
                    <a:pt x="19" y="2"/>
                    <a:pt x="20" y="1"/>
                    <a:pt x="21" y="1"/>
                  </a:cubicBezTo>
                  <a:cubicBezTo>
                    <a:pt x="22" y="2"/>
                    <a:pt x="22" y="0"/>
                    <a:pt x="23" y="0"/>
                  </a:cubicBezTo>
                  <a:cubicBezTo>
                    <a:pt x="24" y="1"/>
                    <a:pt x="2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5" y="0"/>
                    <a:pt x="27" y="1"/>
                  </a:cubicBezTo>
                  <a:cubicBezTo>
                    <a:pt x="28" y="2"/>
                    <a:pt x="31" y="3"/>
                    <a:pt x="32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4" name="Freeform 388"/>
            <p:cNvSpPr>
              <a:spLocks noEditPoints="1"/>
            </p:cNvSpPr>
            <p:nvPr/>
          </p:nvSpPr>
          <p:spPr bwMode="auto">
            <a:xfrm>
              <a:off x="3477" y="1904"/>
              <a:ext cx="38" cy="113"/>
            </a:xfrm>
            <a:custGeom>
              <a:avLst/>
              <a:gdLst>
                <a:gd name="T0" fmla="*/ 5 w 42"/>
                <a:gd name="T1" fmla="*/ 18 h 123"/>
                <a:gd name="T2" fmla="*/ 5 w 42"/>
                <a:gd name="T3" fmla="*/ 15 h 123"/>
                <a:gd name="T4" fmla="*/ 5 w 42"/>
                <a:gd name="T5" fmla="*/ 11 h 123"/>
                <a:gd name="T6" fmla="*/ 5 w 42"/>
                <a:gd name="T7" fmla="*/ 10 h 123"/>
                <a:gd name="T8" fmla="*/ 5 w 42"/>
                <a:gd name="T9" fmla="*/ 9 h 123"/>
                <a:gd name="T10" fmla="*/ 5 w 42"/>
                <a:gd name="T11" fmla="*/ 7 h 123"/>
                <a:gd name="T12" fmla="*/ 5 w 42"/>
                <a:gd name="T13" fmla="*/ 6 h 123"/>
                <a:gd name="T14" fmla="*/ 5 w 42"/>
                <a:gd name="T15" fmla="*/ 6 h 123"/>
                <a:gd name="T16" fmla="*/ 5 w 42"/>
                <a:gd name="T17" fmla="*/ 6 h 123"/>
                <a:gd name="T18" fmla="*/ 5 w 42"/>
                <a:gd name="T19" fmla="*/ 6 h 123"/>
                <a:gd name="T20" fmla="*/ 5 w 42"/>
                <a:gd name="T21" fmla="*/ 6 h 123"/>
                <a:gd name="T22" fmla="*/ 5 w 42"/>
                <a:gd name="T23" fmla="*/ 5 h 123"/>
                <a:gd name="T24" fmla="*/ 5 w 42"/>
                <a:gd name="T25" fmla="*/ 2 h 123"/>
                <a:gd name="T26" fmla="*/ 5 w 42"/>
                <a:gd name="T27" fmla="*/ 1 h 123"/>
                <a:gd name="T28" fmla="*/ 5 w 42"/>
                <a:gd name="T29" fmla="*/ 3 h 123"/>
                <a:gd name="T30" fmla="*/ 5 w 42"/>
                <a:gd name="T31" fmla="*/ 6 h 123"/>
                <a:gd name="T32" fmla="*/ 5 w 42"/>
                <a:gd name="T33" fmla="*/ 6 h 123"/>
                <a:gd name="T34" fmla="*/ 5 w 42"/>
                <a:gd name="T35" fmla="*/ 6 h 123"/>
                <a:gd name="T36" fmla="*/ 3 w 42"/>
                <a:gd name="T37" fmla="*/ 6 h 123"/>
                <a:gd name="T38" fmla="*/ 2 w 42"/>
                <a:gd name="T39" fmla="*/ 9 h 123"/>
                <a:gd name="T40" fmla="*/ 3 w 42"/>
                <a:gd name="T41" fmla="*/ 10 h 123"/>
                <a:gd name="T42" fmla="*/ 5 w 42"/>
                <a:gd name="T43" fmla="*/ 10 h 123"/>
                <a:gd name="T44" fmla="*/ 5 w 42"/>
                <a:gd name="T45" fmla="*/ 11 h 123"/>
                <a:gd name="T46" fmla="*/ 5 w 42"/>
                <a:gd name="T47" fmla="*/ 15 h 123"/>
                <a:gd name="T48" fmla="*/ 5 w 42"/>
                <a:gd name="T49" fmla="*/ 16 h 123"/>
                <a:gd name="T50" fmla="*/ 4 w 42"/>
                <a:gd name="T51" fmla="*/ 20 h 123"/>
                <a:gd name="T52" fmla="*/ 5 w 42"/>
                <a:gd name="T53" fmla="*/ 20 h 123"/>
                <a:gd name="T54" fmla="*/ 5 w 42"/>
                <a:gd name="T55" fmla="*/ 18 h 123"/>
                <a:gd name="T56" fmla="*/ 5 w 42"/>
                <a:gd name="T57" fmla="*/ 16 h 123"/>
                <a:gd name="T58" fmla="*/ 5 w 42"/>
                <a:gd name="T59" fmla="*/ 15 h 123"/>
                <a:gd name="T60" fmla="*/ 5 w 42"/>
                <a:gd name="T61" fmla="*/ 13 h 123"/>
                <a:gd name="T62" fmla="*/ 5 w 42"/>
                <a:gd name="T63" fmla="*/ 15 h 123"/>
                <a:gd name="T64" fmla="*/ 5 w 42"/>
                <a:gd name="T65" fmla="*/ 18 h 123"/>
                <a:gd name="T66" fmla="*/ 5 w 42"/>
                <a:gd name="T67" fmla="*/ 18 h 123"/>
                <a:gd name="T68" fmla="*/ 5 w 42"/>
                <a:gd name="T69" fmla="*/ 18 h 123"/>
                <a:gd name="T70" fmla="*/ 5 w 42"/>
                <a:gd name="T71" fmla="*/ 9 h 123"/>
                <a:gd name="T72" fmla="*/ 5 w 42"/>
                <a:gd name="T73" fmla="*/ 6 h 123"/>
                <a:gd name="T74" fmla="*/ 5 w 42"/>
                <a:gd name="T75" fmla="*/ 8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2" h="123">
                  <a:moveTo>
                    <a:pt x="40" y="112"/>
                  </a:moveTo>
                  <a:cubicBezTo>
                    <a:pt x="39" y="111"/>
                    <a:pt x="35" y="110"/>
                    <a:pt x="35" y="109"/>
                  </a:cubicBezTo>
                  <a:cubicBezTo>
                    <a:pt x="34" y="108"/>
                    <a:pt x="34" y="90"/>
                    <a:pt x="33" y="87"/>
                  </a:cubicBezTo>
                  <a:cubicBezTo>
                    <a:pt x="32" y="86"/>
                    <a:pt x="33" y="84"/>
                    <a:pt x="32" y="83"/>
                  </a:cubicBezTo>
                  <a:cubicBezTo>
                    <a:pt x="32" y="83"/>
                    <a:pt x="34" y="69"/>
                    <a:pt x="34" y="69"/>
                  </a:cubicBezTo>
                  <a:cubicBezTo>
                    <a:pt x="34" y="68"/>
                    <a:pt x="33" y="61"/>
                    <a:pt x="34" y="59"/>
                  </a:cubicBezTo>
                  <a:cubicBezTo>
                    <a:pt x="35" y="57"/>
                    <a:pt x="35" y="56"/>
                    <a:pt x="35" y="56"/>
                  </a:cubicBezTo>
                  <a:cubicBezTo>
                    <a:pt x="35" y="56"/>
                    <a:pt x="36" y="55"/>
                    <a:pt x="36" y="55"/>
                  </a:cubicBezTo>
                  <a:cubicBezTo>
                    <a:pt x="36" y="54"/>
                    <a:pt x="37" y="54"/>
                    <a:pt x="37" y="54"/>
                  </a:cubicBezTo>
                  <a:cubicBezTo>
                    <a:pt x="37" y="53"/>
                    <a:pt x="37" y="52"/>
                    <a:pt x="37" y="52"/>
                  </a:cubicBezTo>
                  <a:cubicBezTo>
                    <a:pt x="37" y="52"/>
                    <a:pt x="36" y="51"/>
                    <a:pt x="36" y="51"/>
                  </a:cubicBezTo>
                  <a:cubicBezTo>
                    <a:pt x="36" y="51"/>
                    <a:pt x="37" y="46"/>
                    <a:pt x="36" y="44"/>
                  </a:cubicBezTo>
                  <a:cubicBezTo>
                    <a:pt x="36" y="42"/>
                    <a:pt x="37" y="44"/>
                    <a:pt x="36" y="40"/>
                  </a:cubicBezTo>
                  <a:cubicBezTo>
                    <a:pt x="36" y="36"/>
                    <a:pt x="35" y="27"/>
                    <a:pt x="33" y="25"/>
                  </a:cubicBezTo>
                  <a:cubicBezTo>
                    <a:pt x="32" y="25"/>
                    <a:pt x="32" y="24"/>
                    <a:pt x="31" y="24"/>
                  </a:cubicBezTo>
                  <a:cubicBezTo>
                    <a:pt x="30" y="24"/>
                    <a:pt x="29" y="23"/>
                    <a:pt x="29" y="23"/>
                  </a:cubicBezTo>
                  <a:cubicBezTo>
                    <a:pt x="29" y="23"/>
                    <a:pt x="28" y="22"/>
                    <a:pt x="27" y="22"/>
                  </a:cubicBezTo>
                  <a:cubicBezTo>
                    <a:pt x="27" y="22"/>
                    <a:pt x="25" y="20"/>
                    <a:pt x="25" y="20"/>
                  </a:cubicBezTo>
                  <a:cubicBezTo>
                    <a:pt x="25" y="19"/>
                    <a:pt x="25" y="19"/>
                    <a:pt x="24" y="19"/>
                  </a:cubicBezTo>
                  <a:cubicBezTo>
                    <a:pt x="24" y="19"/>
                    <a:pt x="24" y="15"/>
                    <a:pt x="25" y="14"/>
                  </a:cubicBezTo>
                  <a:cubicBezTo>
                    <a:pt x="25" y="14"/>
                    <a:pt x="27" y="11"/>
                    <a:pt x="26" y="11"/>
                  </a:cubicBezTo>
                  <a:cubicBezTo>
                    <a:pt x="26" y="11"/>
                    <a:pt x="27" y="9"/>
                    <a:pt x="27" y="9"/>
                  </a:cubicBezTo>
                  <a:cubicBezTo>
                    <a:pt x="27" y="9"/>
                    <a:pt x="28" y="8"/>
                    <a:pt x="28" y="7"/>
                  </a:cubicBezTo>
                  <a:cubicBezTo>
                    <a:pt x="27" y="6"/>
                    <a:pt x="28" y="6"/>
                    <a:pt x="27" y="5"/>
                  </a:cubicBezTo>
                  <a:cubicBezTo>
                    <a:pt x="27" y="5"/>
                    <a:pt x="27" y="3"/>
                    <a:pt x="26" y="3"/>
                  </a:cubicBezTo>
                  <a:cubicBezTo>
                    <a:pt x="25" y="3"/>
                    <a:pt x="26" y="2"/>
                    <a:pt x="24" y="2"/>
                  </a:cubicBezTo>
                  <a:cubicBezTo>
                    <a:pt x="23" y="3"/>
                    <a:pt x="24" y="0"/>
                    <a:pt x="22" y="2"/>
                  </a:cubicBezTo>
                  <a:cubicBezTo>
                    <a:pt x="22" y="2"/>
                    <a:pt x="21" y="1"/>
                    <a:pt x="20" y="1"/>
                  </a:cubicBezTo>
                  <a:cubicBezTo>
                    <a:pt x="20" y="2"/>
                    <a:pt x="18" y="2"/>
                    <a:pt x="18" y="2"/>
                  </a:cubicBezTo>
                  <a:cubicBezTo>
                    <a:pt x="18" y="2"/>
                    <a:pt x="16" y="3"/>
                    <a:pt x="16" y="3"/>
                  </a:cubicBezTo>
                  <a:cubicBezTo>
                    <a:pt x="16" y="4"/>
                    <a:pt x="15" y="5"/>
                    <a:pt x="16" y="7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5" y="10"/>
                    <a:pt x="15" y="12"/>
                    <a:pt x="16" y="13"/>
                  </a:cubicBezTo>
                  <a:cubicBezTo>
                    <a:pt x="16" y="13"/>
                    <a:pt x="16" y="13"/>
                    <a:pt x="16" y="14"/>
                  </a:cubicBezTo>
                  <a:cubicBezTo>
                    <a:pt x="17" y="15"/>
                    <a:pt x="16" y="17"/>
                    <a:pt x="16" y="18"/>
                  </a:cubicBezTo>
                  <a:cubicBezTo>
                    <a:pt x="16" y="18"/>
                    <a:pt x="15" y="17"/>
                    <a:pt x="14" y="20"/>
                  </a:cubicBezTo>
                  <a:cubicBezTo>
                    <a:pt x="14" y="20"/>
                    <a:pt x="12" y="22"/>
                    <a:pt x="9" y="23"/>
                  </a:cubicBezTo>
                  <a:cubicBezTo>
                    <a:pt x="6" y="24"/>
                    <a:pt x="3" y="28"/>
                    <a:pt x="3" y="34"/>
                  </a:cubicBezTo>
                  <a:cubicBezTo>
                    <a:pt x="3" y="35"/>
                    <a:pt x="2" y="35"/>
                    <a:pt x="1" y="42"/>
                  </a:cubicBezTo>
                  <a:cubicBezTo>
                    <a:pt x="0" y="48"/>
                    <a:pt x="2" y="50"/>
                    <a:pt x="2" y="50"/>
                  </a:cubicBezTo>
                  <a:cubicBezTo>
                    <a:pt x="2" y="50"/>
                    <a:pt x="3" y="51"/>
                    <a:pt x="2" y="52"/>
                  </a:cubicBezTo>
                  <a:cubicBezTo>
                    <a:pt x="2" y="52"/>
                    <a:pt x="2" y="54"/>
                    <a:pt x="3" y="54"/>
                  </a:cubicBezTo>
                  <a:cubicBezTo>
                    <a:pt x="3" y="54"/>
                    <a:pt x="3" y="55"/>
                    <a:pt x="3" y="56"/>
                  </a:cubicBezTo>
                  <a:cubicBezTo>
                    <a:pt x="3" y="57"/>
                    <a:pt x="5" y="58"/>
                    <a:pt x="5" y="58"/>
                  </a:cubicBezTo>
                  <a:cubicBezTo>
                    <a:pt x="6" y="58"/>
                    <a:pt x="5" y="60"/>
                    <a:pt x="7" y="60"/>
                  </a:cubicBezTo>
                  <a:cubicBezTo>
                    <a:pt x="7" y="60"/>
                    <a:pt x="8" y="62"/>
                    <a:pt x="8" y="62"/>
                  </a:cubicBezTo>
                  <a:cubicBezTo>
                    <a:pt x="8" y="63"/>
                    <a:pt x="7" y="67"/>
                    <a:pt x="7" y="69"/>
                  </a:cubicBezTo>
                  <a:cubicBezTo>
                    <a:pt x="8" y="70"/>
                    <a:pt x="5" y="72"/>
                    <a:pt x="7" y="85"/>
                  </a:cubicBezTo>
                  <a:cubicBezTo>
                    <a:pt x="8" y="86"/>
                    <a:pt x="7" y="88"/>
                    <a:pt x="7" y="90"/>
                  </a:cubicBezTo>
                  <a:cubicBezTo>
                    <a:pt x="6" y="91"/>
                    <a:pt x="7" y="93"/>
                    <a:pt x="7" y="95"/>
                  </a:cubicBezTo>
                  <a:cubicBezTo>
                    <a:pt x="7" y="97"/>
                    <a:pt x="6" y="92"/>
                    <a:pt x="5" y="114"/>
                  </a:cubicBezTo>
                  <a:cubicBezTo>
                    <a:pt x="5" y="114"/>
                    <a:pt x="6" y="116"/>
                    <a:pt x="4" y="119"/>
                  </a:cubicBezTo>
                  <a:cubicBezTo>
                    <a:pt x="2" y="123"/>
                    <a:pt x="8" y="123"/>
                    <a:pt x="10" y="121"/>
                  </a:cubicBezTo>
                  <a:cubicBezTo>
                    <a:pt x="11" y="120"/>
                    <a:pt x="11" y="118"/>
                    <a:pt x="11" y="116"/>
                  </a:cubicBezTo>
                  <a:cubicBezTo>
                    <a:pt x="11" y="116"/>
                    <a:pt x="11" y="116"/>
                    <a:pt x="12" y="116"/>
                  </a:cubicBezTo>
                  <a:cubicBezTo>
                    <a:pt x="14" y="116"/>
                    <a:pt x="13" y="114"/>
                    <a:pt x="13" y="114"/>
                  </a:cubicBezTo>
                  <a:cubicBezTo>
                    <a:pt x="13" y="112"/>
                    <a:pt x="15" y="108"/>
                    <a:pt x="15" y="99"/>
                  </a:cubicBezTo>
                  <a:cubicBezTo>
                    <a:pt x="15" y="94"/>
                    <a:pt x="15" y="95"/>
                    <a:pt x="15" y="90"/>
                  </a:cubicBezTo>
                  <a:cubicBezTo>
                    <a:pt x="15" y="90"/>
                    <a:pt x="16" y="89"/>
                    <a:pt x="16" y="89"/>
                  </a:cubicBezTo>
                  <a:cubicBezTo>
                    <a:pt x="16" y="87"/>
                    <a:pt x="17" y="86"/>
                    <a:pt x="17" y="84"/>
                  </a:cubicBezTo>
                  <a:cubicBezTo>
                    <a:pt x="17" y="83"/>
                    <a:pt x="18" y="79"/>
                    <a:pt x="19" y="76"/>
                  </a:cubicBezTo>
                  <a:cubicBezTo>
                    <a:pt x="20" y="74"/>
                    <a:pt x="21" y="72"/>
                    <a:pt x="21" y="72"/>
                  </a:cubicBezTo>
                  <a:cubicBezTo>
                    <a:pt x="21" y="72"/>
                    <a:pt x="22" y="74"/>
                    <a:pt x="23" y="78"/>
                  </a:cubicBezTo>
                  <a:cubicBezTo>
                    <a:pt x="23" y="80"/>
                    <a:pt x="23" y="85"/>
                    <a:pt x="24" y="86"/>
                  </a:cubicBezTo>
                  <a:cubicBezTo>
                    <a:pt x="25" y="86"/>
                    <a:pt x="22" y="87"/>
                    <a:pt x="26" y="103"/>
                  </a:cubicBezTo>
                  <a:cubicBezTo>
                    <a:pt x="26" y="105"/>
                    <a:pt x="25" y="110"/>
                    <a:pt x="25" y="111"/>
                  </a:cubicBezTo>
                  <a:cubicBezTo>
                    <a:pt x="25" y="112"/>
                    <a:pt x="29" y="112"/>
                    <a:pt x="30" y="112"/>
                  </a:cubicBezTo>
                  <a:cubicBezTo>
                    <a:pt x="30" y="111"/>
                    <a:pt x="32" y="113"/>
                    <a:pt x="33" y="114"/>
                  </a:cubicBezTo>
                  <a:cubicBezTo>
                    <a:pt x="34" y="114"/>
                    <a:pt x="40" y="115"/>
                    <a:pt x="41" y="113"/>
                  </a:cubicBezTo>
                  <a:cubicBezTo>
                    <a:pt x="42" y="112"/>
                    <a:pt x="42" y="112"/>
                    <a:pt x="40" y="112"/>
                  </a:cubicBezTo>
                  <a:close/>
                  <a:moveTo>
                    <a:pt x="10" y="48"/>
                  </a:moveTo>
                  <a:cubicBezTo>
                    <a:pt x="8" y="50"/>
                    <a:pt x="9" y="52"/>
                    <a:pt x="9" y="52"/>
                  </a:cubicBezTo>
                  <a:cubicBezTo>
                    <a:pt x="9" y="52"/>
                    <a:pt x="9" y="54"/>
                    <a:pt x="8" y="51"/>
                  </a:cubicBezTo>
                  <a:cubicBezTo>
                    <a:pt x="7" y="48"/>
                    <a:pt x="8" y="40"/>
                    <a:pt x="8" y="40"/>
                  </a:cubicBezTo>
                  <a:cubicBezTo>
                    <a:pt x="8" y="41"/>
                    <a:pt x="9" y="45"/>
                    <a:pt x="9" y="45"/>
                  </a:cubicBezTo>
                  <a:cubicBezTo>
                    <a:pt x="9" y="45"/>
                    <a:pt x="11" y="47"/>
                    <a:pt x="10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5" name="Freeform 389"/>
            <p:cNvSpPr>
              <a:spLocks/>
            </p:cNvSpPr>
            <p:nvPr/>
          </p:nvSpPr>
          <p:spPr bwMode="auto">
            <a:xfrm>
              <a:off x="3441" y="1906"/>
              <a:ext cx="50" cy="107"/>
            </a:xfrm>
            <a:custGeom>
              <a:avLst/>
              <a:gdLst>
                <a:gd name="T0" fmla="*/ 5 w 55"/>
                <a:gd name="T1" fmla="*/ 5 h 117"/>
                <a:gd name="T2" fmla="*/ 5 w 55"/>
                <a:gd name="T3" fmla="*/ 5 h 117"/>
                <a:gd name="T4" fmla="*/ 5 w 55"/>
                <a:gd name="T5" fmla="*/ 5 h 117"/>
                <a:gd name="T6" fmla="*/ 5 w 55"/>
                <a:gd name="T7" fmla="*/ 4 h 117"/>
                <a:gd name="T8" fmla="*/ 5 w 55"/>
                <a:gd name="T9" fmla="*/ 1 h 117"/>
                <a:gd name="T10" fmla="*/ 5 w 55"/>
                <a:gd name="T11" fmla="*/ 5 h 117"/>
                <a:gd name="T12" fmla="*/ 5 w 55"/>
                <a:gd name="T13" fmla="*/ 5 h 117"/>
                <a:gd name="T14" fmla="*/ 5 w 55"/>
                <a:gd name="T15" fmla="*/ 5 h 117"/>
                <a:gd name="T16" fmla="*/ 6 w 55"/>
                <a:gd name="T17" fmla="*/ 7 h 117"/>
                <a:gd name="T18" fmla="*/ 5 w 55"/>
                <a:gd name="T19" fmla="*/ 8 h 117"/>
                <a:gd name="T20" fmla="*/ 5 w 55"/>
                <a:gd name="T21" fmla="*/ 10 h 117"/>
                <a:gd name="T22" fmla="*/ 5 w 55"/>
                <a:gd name="T23" fmla="*/ 12 h 117"/>
                <a:gd name="T24" fmla="*/ 5 w 55"/>
                <a:gd name="T25" fmla="*/ 12 h 117"/>
                <a:gd name="T26" fmla="*/ 6 w 55"/>
                <a:gd name="T27" fmla="*/ 14 h 117"/>
                <a:gd name="T28" fmla="*/ 7 w 55"/>
                <a:gd name="T29" fmla="*/ 16 h 117"/>
                <a:gd name="T30" fmla="*/ 6 w 55"/>
                <a:gd name="T31" fmla="*/ 17 h 117"/>
                <a:gd name="T32" fmla="*/ 5 w 55"/>
                <a:gd name="T33" fmla="*/ 18 h 117"/>
                <a:gd name="T34" fmla="*/ 5 w 55"/>
                <a:gd name="T35" fmla="*/ 16 h 117"/>
                <a:gd name="T36" fmla="*/ 5 w 55"/>
                <a:gd name="T37" fmla="*/ 15 h 117"/>
                <a:gd name="T38" fmla="*/ 5 w 55"/>
                <a:gd name="T39" fmla="*/ 14 h 117"/>
                <a:gd name="T40" fmla="*/ 5 w 55"/>
                <a:gd name="T41" fmla="*/ 15 h 117"/>
                <a:gd name="T42" fmla="*/ 5 w 55"/>
                <a:gd name="T43" fmla="*/ 16 h 117"/>
                <a:gd name="T44" fmla="*/ 5 w 55"/>
                <a:gd name="T45" fmla="*/ 17 h 117"/>
                <a:gd name="T46" fmla="*/ 5 w 55"/>
                <a:gd name="T47" fmla="*/ 16 h 117"/>
                <a:gd name="T48" fmla="*/ 5 w 55"/>
                <a:gd name="T49" fmla="*/ 16 h 117"/>
                <a:gd name="T50" fmla="*/ 5 w 55"/>
                <a:gd name="T51" fmla="*/ 13 h 117"/>
                <a:gd name="T52" fmla="*/ 5 w 55"/>
                <a:gd name="T53" fmla="*/ 10 h 117"/>
                <a:gd name="T54" fmla="*/ 5 w 55"/>
                <a:gd name="T55" fmla="*/ 10 h 117"/>
                <a:gd name="T56" fmla="*/ 5 w 55"/>
                <a:gd name="T57" fmla="*/ 10 h 117"/>
                <a:gd name="T58" fmla="*/ 5 w 55"/>
                <a:gd name="T59" fmla="*/ 9 h 117"/>
                <a:gd name="T60" fmla="*/ 5 w 55"/>
                <a:gd name="T61" fmla="*/ 6 h 117"/>
                <a:gd name="T62" fmla="*/ 5 w 55"/>
                <a:gd name="T63" fmla="*/ 5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7">
                  <a:moveTo>
                    <a:pt x="23" y="23"/>
                  </a:moveTo>
                  <a:cubicBezTo>
                    <a:pt x="24" y="22"/>
                    <a:pt x="24" y="20"/>
                    <a:pt x="25" y="19"/>
                  </a:cubicBezTo>
                  <a:cubicBezTo>
                    <a:pt x="25" y="19"/>
                    <a:pt x="22" y="15"/>
                    <a:pt x="22" y="14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9"/>
                    <a:pt x="23" y="9"/>
                  </a:cubicBezTo>
                  <a:cubicBezTo>
                    <a:pt x="23" y="8"/>
                    <a:pt x="23" y="6"/>
                    <a:pt x="23" y="5"/>
                  </a:cubicBezTo>
                  <a:cubicBezTo>
                    <a:pt x="23" y="5"/>
                    <a:pt x="22" y="5"/>
                    <a:pt x="23" y="4"/>
                  </a:cubicBezTo>
                  <a:cubicBezTo>
                    <a:pt x="23" y="4"/>
                    <a:pt x="27" y="1"/>
                    <a:pt x="28" y="1"/>
                  </a:cubicBezTo>
                  <a:cubicBezTo>
                    <a:pt x="30" y="1"/>
                    <a:pt x="31" y="0"/>
                    <a:pt x="33" y="1"/>
                  </a:cubicBezTo>
                  <a:cubicBezTo>
                    <a:pt x="35" y="2"/>
                    <a:pt x="37" y="7"/>
                    <a:pt x="37" y="7"/>
                  </a:cubicBezTo>
                  <a:cubicBezTo>
                    <a:pt x="37" y="8"/>
                    <a:pt x="37" y="10"/>
                    <a:pt x="37" y="11"/>
                  </a:cubicBezTo>
                  <a:cubicBezTo>
                    <a:pt x="36" y="12"/>
                    <a:pt x="37" y="13"/>
                    <a:pt x="35" y="15"/>
                  </a:cubicBezTo>
                  <a:cubicBezTo>
                    <a:pt x="33" y="18"/>
                    <a:pt x="35" y="18"/>
                    <a:pt x="36" y="18"/>
                  </a:cubicBezTo>
                  <a:cubicBezTo>
                    <a:pt x="36" y="18"/>
                    <a:pt x="37" y="20"/>
                    <a:pt x="37" y="20"/>
                  </a:cubicBezTo>
                  <a:cubicBezTo>
                    <a:pt x="37" y="21"/>
                    <a:pt x="43" y="21"/>
                    <a:pt x="45" y="32"/>
                  </a:cubicBezTo>
                  <a:cubicBezTo>
                    <a:pt x="46" y="36"/>
                    <a:pt x="46" y="40"/>
                    <a:pt x="47" y="41"/>
                  </a:cubicBezTo>
                  <a:cubicBezTo>
                    <a:pt x="48" y="42"/>
                    <a:pt x="49" y="46"/>
                    <a:pt x="48" y="47"/>
                  </a:cubicBezTo>
                  <a:cubicBezTo>
                    <a:pt x="47" y="48"/>
                    <a:pt x="49" y="49"/>
                    <a:pt x="48" y="50"/>
                  </a:cubicBezTo>
                  <a:cubicBezTo>
                    <a:pt x="48" y="50"/>
                    <a:pt x="44" y="52"/>
                    <a:pt x="44" y="53"/>
                  </a:cubicBezTo>
                  <a:cubicBezTo>
                    <a:pt x="43" y="54"/>
                    <a:pt x="44" y="60"/>
                    <a:pt x="42" y="62"/>
                  </a:cubicBezTo>
                  <a:cubicBezTo>
                    <a:pt x="42" y="63"/>
                    <a:pt x="40" y="62"/>
                    <a:pt x="40" y="62"/>
                  </a:cubicBezTo>
                  <a:cubicBezTo>
                    <a:pt x="40" y="62"/>
                    <a:pt x="37" y="70"/>
                    <a:pt x="36" y="71"/>
                  </a:cubicBezTo>
                  <a:cubicBezTo>
                    <a:pt x="35" y="71"/>
                    <a:pt x="38" y="75"/>
                    <a:pt x="39" y="75"/>
                  </a:cubicBezTo>
                  <a:cubicBezTo>
                    <a:pt x="39" y="75"/>
                    <a:pt x="39" y="77"/>
                    <a:pt x="39" y="77"/>
                  </a:cubicBezTo>
                  <a:cubicBezTo>
                    <a:pt x="39" y="77"/>
                    <a:pt x="40" y="78"/>
                    <a:pt x="40" y="78"/>
                  </a:cubicBezTo>
                  <a:cubicBezTo>
                    <a:pt x="40" y="79"/>
                    <a:pt x="45" y="90"/>
                    <a:pt x="45" y="90"/>
                  </a:cubicBezTo>
                  <a:cubicBezTo>
                    <a:pt x="45" y="91"/>
                    <a:pt x="46" y="91"/>
                    <a:pt x="46" y="92"/>
                  </a:cubicBezTo>
                  <a:cubicBezTo>
                    <a:pt x="49" y="100"/>
                    <a:pt x="55" y="108"/>
                    <a:pt x="55" y="108"/>
                  </a:cubicBezTo>
                  <a:cubicBezTo>
                    <a:pt x="54" y="109"/>
                    <a:pt x="53" y="109"/>
                    <a:pt x="53" y="109"/>
                  </a:cubicBezTo>
                  <a:cubicBezTo>
                    <a:pt x="53" y="109"/>
                    <a:pt x="54" y="111"/>
                    <a:pt x="54" y="112"/>
                  </a:cubicBezTo>
                  <a:cubicBezTo>
                    <a:pt x="54" y="113"/>
                    <a:pt x="52" y="114"/>
                    <a:pt x="50" y="113"/>
                  </a:cubicBezTo>
                  <a:cubicBezTo>
                    <a:pt x="50" y="113"/>
                    <a:pt x="46" y="115"/>
                    <a:pt x="45" y="116"/>
                  </a:cubicBezTo>
                  <a:cubicBezTo>
                    <a:pt x="44" y="116"/>
                    <a:pt x="38" y="117"/>
                    <a:pt x="37" y="116"/>
                  </a:cubicBezTo>
                  <a:cubicBezTo>
                    <a:pt x="36" y="114"/>
                    <a:pt x="37" y="113"/>
                    <a:pt x="39" y="113"/>
                  </a:cubicBezTo>
                  <a:cubicBezTo>
                    <a:pt x="41" y="113"/>
                    <a:pt x="42" y="111"/>
                    <a:pt x="44" y="110"/>
                  </a:cubicBezTo>
                  <a:cubicBezTo>
                    <a:pt x="45" y="109"/>
                    <a:pt x="41" y="106"/>
                    <a:pt x="41" y="103"/>
                  </a:cubicBezTo>
                  <a:cubicBezTo>
                    <a:pt x="41" y="101"/>
                    <a:pt x="40" y="106"/>
                    <a:pt x="37" y="96"/>
                  </a:cubicBezTo>
                  <a:cubicBezTo>
                    <a:pt x="37" y="93"/>
                    <a:pt x="33" y="90"/>
                    <a:pt x="32" y="89"/>
                  </a:cubicBezTo>
                  <a:cubicBezTo>
                    <a:pt x="31" y="89"/>
                    <a:pt x="30" y="86"/>
                    <a:pt x="30" y="86"/>
                  </a:cubicBezTo>
                  <a:cubicBezTo>
                    <a:pt x="30" y="85"/>
                    <a:pt x="25" y="95"/>
                    <a:pt x="25" y="95"/>
                  </a:cubicBezTo>
                  <a:cubicBezTo>
                    <a:pt x="25" y="96"/>
                    <a:pt x="26" y="97"/>
                    <a:pt x="24" y="99"/>
                  </a:cubicBezTo>
                  <a:cubicBezTo>
                    <a:pt x="22" y="102"/>
                    <a:pt x="20" y="108"/>
                    <a:pt x="20" y="109"/>
                  </a:cubicBezTo>
                  <a:cubicBezTo>
                    <a:pt x="20" y="111"/>
                    <a:pt x="19" y="113"/>
                    <a:pt x="18" y="112"/>
                  </a:cubicBezTo>
                  <a:cubicBezTo>
                    <a:pt x="17" y="112"/>
                    <a:pt x="16" y="117"/>
                    <a:pt x="15" y="117"/>
                  </a:cubicBezTo>
                  <a:cubicBezTo>
                    <a:pt x="15" y="117"/>
                    <a:pt x="11" y="116"/>
                    <a:pt x="12" y="115"/>
                  </a:cubicBezTo>
                  <a:cubicBezTo>
                    <a:pt x="12" y="114"/>
                    <a:pt x="0" y="113"/>
                    <a:pt x="1" y="110"/>
                  </a:cubicBezTo>
                  <a:cubicBezTo>
                    <a:pt x="1" y="109"/>
                    <a:pt x="4" y="110"/>
                    <a:pt x="6" y="110"/>
                  </a:cubicBezTo>
                  <a:cubicBezTo>
                    <a:pt x="8" y="109"/>
                    <a:pt x="9" y="110"/>
                    <a:pt x="10" y="109"/>
                  </a:cubicBezTo>
                  <a:cubicBezTo>
                    <a:pt x="11" y="109"/>
                    <a:pt x="9" y="107"/>
                    <a:pt x="9" y="106"/>
                  </a:cubicBezTo>
                  <a:cubicBezTo>
                    <a:pt x="9" y="105"/>
                    <a:pt x="12" y="99"/>
                    <a:pt x="12" y="99"/>
                  </a:cubicBezTo>
                  <a:cubicBezTo>
                    <a:pt x="13" y="99"/>
                    <a:pt x="18" y="83"/>
                    <a:pt x="20" y="81"/>
                  </a:cubicBezTo>
                  <a:cubicBezTo>
                    <a:pt x="21" y="80"/>
                    <a:pt x="21" y="72"/>
                    <a:pt x="20" y="68"/>
                  </a:cubicBezTo>
                  <a:cubicBezTo>
                    <a:pt x="20" y="67"/>
                    <a:pt x="18" y="67"/>
                    <a:pt x="19" y="62"/>
                  </a:cubicBezTo>
                  <a:cubicBezTo>
                    <a:pt x="19" y="60"/>
                    <a:pt x="17" y="60"/>
                    <a:pt x="17" y="59"/>
                  </a:cubicBezTo>
                  <a:cubicBezTo>
                    <a:pt x="17" y="57"/>
                    <a:pt x="14" y="60"/>
                    <a:pt x="13" y="61"/>
                  </a:cubicBezTo>
                  <a:cubicBezTo>
                    <a:pt x="12" y="61"/>
                    <a:pt x="12" y="61"/>
                    <a:pt x="11" y="63"/>
                  </a:cubicBezTo>
                  <a:cubicBezTo>
                    <a:pt x="11" y="64"/>
                    <a:pt x="8" y="61"/>
                    <a:pt x="8" y="60"/>
                  </a:cubicBezTo>
                  <a:cubicBezTo>
                    <a:pt x="8" y="59"/>
                    <a:pt x="10" y="57"/>
                    <a:pt x="10" y="57"/>
                  </a:cubicBezTo>
                  <a:cubicBezTo>
                    <a:pt x="10" y="57"/>
                    <a:pt x="12" y="56"/>
                    <a:pt x="14" y="56"/>
                  </a:cubicBezTo>
                  <a:cubicBezTo>
                    <a:pt x="15" y="56"/>
                    <a:pt x="16" y="52"/>
                    <a:pt x="18" y="52"/>
                  </a:cubicBezTo>
                  <a:cubicBezTo>
                    <a:pt x="19" y="52"/>
                    <a:pt x="20" y="46"/>
                    <a:pt x="20" y="45"/>
                  </a:cubicBezTo>
                  <a:cubicBezTo>
                    <a:pt x="21" y="44"/>
                    <a:pt x="19" y="39"/>
                    <a:pt x="20" y="35"/>
                  </a:cubicBezTo>
                  <a:cubicBezTo>
                    <a:pt x="21" y="32"/>
                    <a:pt x="18" y="28"/>
                    <a:pt x="23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6" name="Freeform 390"/>
            <p:cNvSpPr>
              <a:spLocks/>
            </p:cNvSpPr>
            <p:nvPr/>
          </p:nvSpPr>
          <p:spPr bwMode="auto">
            <a:xfrm>
              <a:off x="3485" y="1917"/>
              <a:ext cx="50" cy="108"/>
            </a:xfrm>
            <a:custGeom>
              <a:avLst/>
              <a:gdLst>
                <a:gd name="T0" fmla="*/ 5 w 55"/>
                <a:gd name="T1" fmla="*/ 5 h 118"/>
                <a:gd name="T2" fmla="*/ 5 w 55"/>
                <a:gd name="T3" fmla="*/ 5 h 118"/>
                <a:gd name="T4" fmla="*/ 5 w 55"/>
                <a:gd name="T5" fmla="*/ 5 h 118"/>
                <a:gd name="T6" fmla="*/ 5 w 55"/>
                <a:gd name="T7" fmla="*/ 5 h 118"/>
                <a:gd name="T8" fmla="*/ 5 w 55"/>
                <a:gd name="T9" fmla="*/ 1 h 118"/>
                <a:gd name="T10" fmla="*/ 5 w 55"/>
                <a:gd name="T11" fmla="*/ 5 h 118"/>
                <a:gd name="T12" fmla="*/ 5 w 55"/>
                <a:gd name="T13" fmla="*/ 5 h 118"/>
                <a:gd name="T14" fmla="*/ 6 w 55"/>
                <a:gd name="T15" fmla="*/ 5 h 118"/>
                <a:gd name="T16" fmla="*/ 6 w 55"/>
                <a:gd name="T17" fmla="*/ 7 h 118"/>
                <a:gd name="T18" fmla="*/ 5 w 55"/>
                <a:gd name="T19" fmla="*/ 9 h 118"/>
                <a:gd name="T20" fmla="*/ 5 w 55"/>
                <a:gd name="T21" fmla="*/ 11 h 118"/>
                <a:gd name="T22" fmla="*/ 5 w 55"/>
                <a:gd name="T23" fmla="*/ 13 h 118"/>
                <a:gd name="T24" fmla="*/ 5 w 55"/>
                <a:gd name="T25" fmla="*/ 13 h 118"/>
                <a:gd name="T26" fmla="*/ 6 w 55"/>
                <a:gd name="T27" fmla="*/ 15 h 118"/>
                <a:gd name="T28" fmla="*/ 7 w 55"/>
                <a:gd name="T29" fmla="*/ 17 h 118"/>
                <a:gd name="T30" fmla="*/ 6 w 55"/>
                <a:gd name="T31" fmla="*/ 17 h 118"/>
                <a:gd name="T32" fmla="*/ 5 w 55"/>
                <a:gd name="T33" fmla="*/ 18 h 118"/>
                <a:gd name="T34" fmla="*/ 5 w 55"/>
                <a:gd name="T35" fmla="*/ 17 h 118"/>
                <a:gd name="T36" fmla="*/ 5 w 55"/>
                <a:gd name="T37" fmla="*/ 15 h 118"/>
                <a:gd name="T38" fmla="*/ 5 w 55"/>
                <a:gd name="T39" fmla="*/ 14 h 118"/>
                <a:gd name="T40" fmla="*/ 5 w 55"/>
                <a:gd name="T41" fmla="*/ 16 h 118"/>
                <a:gd name="T42" fmla="*/ 5 w 55"/>
                <a:gd name="T43" fmla="*/ 17 h 118"/>
                <a:gd name="T44" fmla="*/ 5 w 55"/>
                <a:gd name="T45" fmla="*/ 18 h 118"/>
                <a:gd name="T46" fmla="*/ 5 w 55"/>
                <a:gd name="T47" fmla="*/ 17 h 118"/>
                <a:gd name="T48" fmla="*/ 5 w 55"/>
                <a:gd name="T49" fmla="*/ 17 h 118"/>
                <a:gd name="T50" fmla="*/ 5 w 55"/>
                <a:gd name="T51" fmla="*/ 14 h 118"/>
                <a:gd name="T52" fmla="*/ 5 w 55"/>
                <a:gd name="T53" fmla="*/ 11 h 118"/>
                <a:gd name="T54" fmla="*/ 5 w 55"/>
                <a:gd name="T55" fmla="*/ 10 h 118"/>
                <a:gd name="T56" fmla="*/ 5 w 55"/>
                <a:gd name="T57" fmla="*/ 10 h 118"/>
                <a:gd name="T58" fmla="*/ 5 w 55"/>
                <a:gd name="T59" fmla="*/ 9 h 118"/>
                <a:gd name="T60" fmla="*/ 5 w 55"/>
                <a:gd name="T61" fmla="*/ 7 h 118"/>
                <a:gd name="T62" fmla="*/ 5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23" y="24"/>
                  </a:moveTo>
                  <a:cubicBezTo>
                    <a:pt x="24" y="23"/>
                    <a:pt x="24" y="21"/>
                    <a:pt x="25" y="20"/>
                  </a:cubicBezTo>
                  <a:cubicBezTo>
                    <a:pt x="25" y="20"/>
                    <a:pt x="23" y="16"/>
                    <a:pt x="23" y="15"/>
                  </a:cubicBezTo>
                  <a:cubicBezTo>
                    <a:pt x="23" y="14"/>
                    <a:pt x="22" y="14"/>
                    <a:pt x="23" y="13"/>
                  </a:cubicBezTo>
                  <a:cubicBezTo>
                    <a:pt x="23" y="13"/>
                    <a:pt x="23" y="11"/>
                    <a:pt x="23" y="11"/>
                  </a:cubicBezTo>
                  <a:cubicBezTo>
                    <a:pt x="23" y="11"/>
                    <a:pt x="22" y="10"/>
                    <a:pt x="23" y="9"/>
                  </a:cubicBezTo>
                  <a:cubicBezTo>
                    <a:pt x="24" y="9"/>
                    <a:pt x="23" y="7"/>
                    <a:pt x="23" y="6"/>
                  </a:cubicBezTo>
                  <a:cubicBezTo>
                    <a:pt x="23" y="6"/>
                    <a:pt x="22" y="6"/>
                    <a:pt x="23" y="5"/>
                  </a:cubicBezTo>
                  <a:cubicBezTo>
                    <a:pt x="23" y="4"/>
                    <a:pt x="27" y="2"/>
                    <a:pt x="28" y="2"/>
                  </a:cubicBezTo>
                  <a:cubicBezTo>
                    <a:pt x="30" y="2"/>
                    <a:pt x="32" y="0"/>
                    <a:pt x="33" y="1"/>
                  </a:cubicBezTo>
                  <a:cubicBezTo>
                    <a:pt x="35" y="3"/>
                    <a:pt x="38" y="7"/>
                    <a:pt x="38" y="8"/>
                  </a:cubicBezTo>
                  <a:cubicBezTo>
                    <a:pt x="38" y="8"/>
                    <a:pt x="38" y="11"/>
                    <a:pt x="37" y="12"/>
                  </a:cubicBezTo>
                  <a:cubicBezTo>
                    <a:pt x="36" y="12"/>
                    <a:pt x="37" y="13"/>
                    <a:pt x="35" y="16"/>
                  </a:cubicBezTo>
                  <a:cubicBezTo>
                    <a:pt x="34" y="18"/>
                    <a:pt x="35" y="18"/>
                    <a:pt x="36" y="19"/>
                  </a:cubicBezTo>
                  <a:cubicBezTo>
                    <a:pt x="36" y="19"/>
                    <a:pt x="37" y="20"/>
                    <a:pt x="37" y="21"/>
                  </a:cubicBezTo>
                  <a:cubicBezTo>
                    <a:pt x="37" y="21"/>
                    <a:pt x="43" y="22"/>
                    <a:pt x="46" y="33"/>
                  </a:cubicBezTo>
                  <a:cubicBezTo>
                    <a:pt x="47" y="36"/>
                    <a:pt x="47" y="41"/>
                    <a:pt x="47" y="42"/>
                  </a:cubicBezTo>
                  <a:cubicBezTo>
                    <a:pt x="48" y="43"/>
                    <a:pt x="49" y="46"/>
                    <a:pt x="48" y="48"/>
                  </a:cubicBezTo>
                  <a:cubicBezTo>
                    <a:pt x="47" y="49"/>
                    <a:pt x="49" y="50"/>
                    <a:pt x="48" y="50"/>
                  </a:cubicBezTo>
                  <a:cubicBezTo>
                    <a:pt x="48" y="51"/>
                    <a:pt x="44" y="52"/>
                    <a:pt x="44" y="53"/>
                  </a:cubicBezTo>
                  <a:cubicBezTo>
                    <a:pt x="43" y="54"/>
                    <a:pt x="44" y="60"/>
                    <a:pt x="42" y="63"/>
                  </a:cubicBezTo>
                  <a:cubicBezTo>
                    <a:pt x="42" y="63"/>
                    <a:pt x="40" y="63"/>
                    <a:pt x="40" y="63"/>
                  </a:cubicBezTo>
                  <a:cubicBezTo>
                    <a:pt x="40" y="63"/>
                    <a:pt x="37" y="71"/>
                    <a:pt x="36" y="71"/>
                  </a:cubicBezTo>
                  <a:cubicBezTo>
                    <a:pt x="36" y="72"/>
                    <a:pt x="38" y="75"/>
                    <a:pt x="39" y="75"/>
                  </a:cubicBezTo>
                  <a:cubicBezTo>
                    <a:pt x="39" y="75"/>
                    <a:pt x="39" y="78"/>
                    <a:pt x="39" y="78"/>
                  </a:cubicBezTo>
                  <a:cubicBezTo>
                    <a:pt x="39" y="78"/>
                    <a:pt x="40" y="79"/>
                    <a:pt x="40" y="79"/>
                  </a:cubicBezTo>
                  <a:cubicBezTo>
                    <a:pt x="40" y="79"/>
                    <a:pt x="45" y="90"/>
                    <a:pt x="45" y="91"/>
                  </a:cubicBezTo>
                  <a:cubicBezTo>
                    <a:pt x="45" y="92"/>
                    <a:pt x="46" y="92"/>
                    <a:pt x="47" y="93"/>
                  </a:cubicBezTo>
                  <a:cubicBezTo>
                    <a:pt x="49" y="100"/>
                    <a:pt x="55" y="108"/>
                    <a:pt x="55" y="109"/>
                  </a:cubicBezTo>
                  <a:cubicBezTo>
                    <a:pt x="55" y="110"/>
                    <a:pt x="53" y="110"/>
                    <a:pt x="53" y="110"/>
                  </a:cubicBezTo>
                  <a:cubicBezTo>
                    <a:pt x="53" y="110"/>
                    <a:pt x="55" y="112"/>
                    <a:pt x="55" y="113"/>
                  </a:cubicBezTo>
                  <a:cubicBezTo>
                    <a:pt x="55" y="113"/>
                    <a:pt x="52" y="115"/>
                    <a:pt x="50" y="114"/>
                  </a:cubicBezTo>
                  <a:cubicBezTo>
                    <a:pt x="50" y="113"/>
                    <a:pt x="46" y="116"/>
                    <a:pt x="45" y="116"/>
                  </a:cubicBezTo>
                  <a:cubicBezTo>
                    <a:pt x="44" y="116"/>
                    <a:pt x="38" y="117"/>
                    <a:pt x="37" y="116"/>
                  </a:cubicBezTo>
                  <a:cubicBezTo>
                    <a:pt x="36" y="115"/>
                    <a:pt x="38" y="114"/>
                    <a:pt x="39" y="113"/>
                  </a:cubicBezTo>
                  <a:cubicBezTo>
                    <a:pt x="41" y="113"/>
                    <a:pt x="42" y="111"/>
                    <a:pt x="44" y="111"/>
                  </a:cubicBezTo>
                  <a:cubicBezTo>
                    <a:pt x="46" y="110"/>
                    <a:pt x="42" y="107"/>
                    <a:pt x="41" y="104"/>
                  </a:cubicBezTo>
                  <a:cubicBezTo>
                    <a:pt x="41" y="101"/>
                    <a:pt x="41" y="107"/>
                    <a:pt x="38" y="96"/>
                  </a:cubicBezTo>
                  <a:cubicBezTo>
                    <a:pt x="37" y="94"/>
                    <a:pt x="33" y="90"/>
                    <a:pt x="32" y="90"/>
                  </a:cubicBezTo>
                  <a:cubicBezTo>
                    <a:pt x="32" y="90"/>
                    <a:pt x="30" y="87"/>
                    <a:pt x="30" y="86"/>
                  </a:cubicBezTo>
                  <a:cubicBezTo>
                    <a:pt x="30" y="86"/>
                    <a:pt x="26" y="95"/>
                    <a:pt x="25" y="96"/>
                  </a:cubicBezTo>
                  <a:cubicBezTo>
                    <a:pt x="25" y="97"/>
                    <a:pt x="26" y="98"/>
                    <a:pt x="25" y="100"/>
                  </a:cubicBezTo>
                  <a:cubicBezTo>
                    <a:pt x="22" y="103"/>
                    <a:pt x="20" y="108"/>
                    <a:pt x="20" y="110"/>
                  </a:cubicBezTo>
                  <a:cubicBezTo>
                    <a:pt x="20" y="111"/>
                    <a:pt x="19" y="114"/>
                    <a:pt x="18" y="113"/>
                  </a:cubicBezTo>
                  <a:cubicBezTo>
                    <a:pt x="17" y="112"/>
                    <a:pt x="16" y="118"/>
                    <a:pt x="16" y="118"/>
                  </a:cubicBezTo>
                  <a:cubicBezTo>
                    <a:pt x="15" y="118"/>
                    <a:pt x="11" y="117"/>
                    <a:pt x="12" y="116"/>
                  </a:cubicBezTo>
                  <a:cubicBezTo>
                    <a:pt x="12" y="115"/>
                    <a:pt x="0" y="113"/>
                    <a:pt x="1" y="110"/>
                  </a:cubicBezTo>
                  <a:cubicBezTo>
                    <a:pt x="1" y="109"/>
                    <a:pt x="4" y="111"/>
                    <a:pt x="6" y="110"/>
                  </a:cubicBezTo>
                  <a:cubicBezTo>
                    <a:pt x="8" y="110"/>
                    <a:pt x="10" y="110"/>
                    <a:pt x="10" y="110"/>
                  </a:cubicBezTo>
                  <a:cubicBezTo>
                    <a:pt x="11" y="109"/>
                    <a:pt x="9" y="107"/>
                    <a:pt x="9" y="107"/>
                  </a:cubicBezTo>
                  <a:cubicBezTo>
                    <a:pt x="9" y="106"/>
                    <a:pt x="12" y="100"/>
                    <a:pt x="13" y="100"/>
                  </a:cubicBezTo>
                  <a:cubicBezTo>
                    <a:pt x="13" y="100"/>
                    <a:pt x="19" y="83"/>
                    <a:pt x="20" y="82"/>
                  </a:cubicBezTo>
                  <a:cubicBezTo>
                    <a:pt x="21" y="80"/>
                    <a:pt x="21" y="73"/>
                    <a:pt x="21" y="69"/>
                  </a:cubicBezTo>
                  <a:cubicBezTo>
                    <a:pt x="20" y="67"/>
                    <a:pt x="18" y="68"/>
                    <a:pt x="19" y="63"/>
                  </a:cubicBezTo>
                  <a:cubicBezTo>
                    <a:pt x="19" y="61"/>
                    <a:pt x="17" y="60"/>
                    <a:pt x="17" y="59"/>
                  </a:cubicBezTo>
                  <a:cubicBezTo>
                    <a:pt x="17" y="58"/>
                    <a:pt x="14" y="61"/>
                    <a:pt x="13" y="61"/>
                  </a:cubicBezTo>
                  <a:cubicBezTo>
                    <a:pt x="13" y="62"/>
                    <a:pt x="12" y="62"/>
                    <a:pt x="12" y="63"/>
                  </a:cubicBezTo>
                  <a:cubicBezTo>
                    <a:pt x="11" y="65"/>
                    <a:pt x="8" y="61"/>
                    <a:pt x="8" y="60"/>
                  </a:cubicBezTo>
                  <a:cubicBezTo>
                    <a:pt x="8" y="60"/>
                    <a:pt x="10" y="58"/>
                    <a:pt x="10" y="58"/>
                  </a:cubicBezTo>
                  <a:cubicBezTo>
                    <a:pt x="10" y="58"/>
                    <a:pt x="12" y="57"/>
                    <a:pt x="14" y="57"/>
                  </a:cubicBezTo>
                  <a:cubicBezTo>
                    <a:pt x="15" y="57"/>
                    <a:pt x="17" y="53"/>
                    <a:pt x="18" y="53"/>
                  </a:cubicBezTo>
                  <a:cubicBezTo>
                    <a:pt x="19" y="52"/>
                    <a:pt x="20" y="47"/>
                    <a:pt x="21" y="46"/>
                  </a:cubicBezTo>
                  <a:cubicBezTo>
                    <a:pt x="21" y="45"/>
                    <a:pt x="19" y="39"/>
                    <a:pt x="21" y="36"/>
                  </a:cubicBezTo>
                  <a:cubicBezTo>
                    <a:pt x="22" y="33"/>
                    <a:pt x="19" y="28"/>
                    <a:pt x="23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7" name="Freeform 391"/>
            <p:cNvSpPr>
              <a:spLocks/>
            </p:cNvSpPr>
            <p:nvPr/>
          </p:nvSpPr>
          <p:spPr bwMode="auto">
            <a:xfrm>
              <a:off x="3509" y="1918"/>
              <a:ext cx="50" cy="107"/>
            </a:xfrm>
            <a:custGeom>
              <a:avLst/>
              <a:gdLst>
                <a:gd name="T0" fmla="*/ 5 w 55"/>
                <a:gd name="T1" fmla="*/ 5 h 117"/>
                <a:gd name="T2" fmla="*/ 5 w 55"/>
                <a:gd name="T3" fmla="*/ 5 h 117"/>
                <a:gd name="T4" fmla="*/ 5 w 55"/>
                <a:gd name="T5" fmla="*/ 5 h 117"/>
                <a:gd name="T6" fmla="*/ 5 w 55"/>
                <a:gd name="T7" fmla="*/ 4 h 117"/>
                <a:gd name="T8" fmla="*/ 5 w 55"/>
                <a:gd name="T9" fmla="*/ 1 h 117"/>
                <a:gd name="T10" fmla="*/ 5 w 55"/>
                <a:gd name="T11" fmla="*/ 5 h 117"/>
                <a:gd name="T12" fmla="*/ 5 w 55"/>
                <a:gd name="T13" fmla="*/ 5 h 117"/>
                <a:gd name="T14" fmla="*/ 6 w 55"/>
                <a:gd name="T15" fmla="*/ 5 h 117"/>
                <a:gd name="T16" fmla="*/ 6 w 55"/>
                <a:gd name="T17" fmla="*/ 7 h 117"/>
                <a:gd name="T18" fmla="*/ 5 w 55"/>
                <a:gd name="T19" fmla="*/ 8 h 117"/>
                <a:gd name="T20" fmla="*/ 5 w 55"/>
                <a:gd name="T21" fmla="*/ 10 h 117"/>
                <a:gd name="T22" fmla="*/ 5 w 55"/>
                <a:gd name="T23" fmla="*/ 12 h 117"/>
                <a:gd name="T24" fmla="*/ 5 w 55"/>
                <a:gd name="T25" fmla="*/ 12 h 117"/>
                <a:gd name="T26" fmla="*/ 6 w 55"/>
                <a:gd name="T27" fmla="*/ 14 h 117"/>
                <a:gd name="T28" fmla="*/ 7 w 55"/>
                <a:gd name="T29" fmla="*/ 16 h 117"/>
                <a:gd name="T30" fmla="*/ 6 w 55"/>
                <a:gd name="T31" fmla="*/ 17 h 117"/>
                <a:gd name="T32" fmla="*/ 5 w 55"/>
                <a:gd name="T33" fmla="*/ 18 h 117"/>
                <a:gd name="T34" fmla="*/ 5 w 55"/>
                <a:gd name="T35" fmla="*/ 16 h 117"/>
                <a:gd name="T36" fmla="*/ 5 w 55"/>
                <a:gd name="T37" fmla="*/ 15 h 117"/>
                <a:gd name="T38" fmla="*/ 5 w 55"/>
                <a:gd name="T39" fmla="*/ 14 h 117"/>
                <a:gd name="T40" fmla="*/ 5 w 55"/>
                <a:gd name="T41" fmla="*/ 15 h 117"/>
                <a:gd name="T42" fmla="*/ 5 w 55"/>
                <a:gd name="T43" fmla="*/ 17 h 117"/>
                <a:gd name="T44" fmla="*/ 5 w 55"/>
                <a:gd name="T45" fmla="*/ 17 h 117"/>
                <a:gd name="T46" fmla="*/ 5 w 55"/>
                <a:gd name="T47" fmla="*/ 16 h 117"/>
                <a:gd name="T48" fmla="*/ 5 w 55"/>
                <a:gd name="T49" fmla="*/ 16 h 117"/>
                <a:gd name="T50" fmla="*/ 5 w 55"/>
                <a:gd name="T51" fmla="*/ 13 h 117"/>
                <a:gd name="T52" fmla="*/ 5 w 55"/>
                <a:gd name="T53" fmla="*/ 10 h 117"/>
                <a:gd name="T54" fmla="*/ 5 w 55"/>
                <a:gd name="T55" fmla="*/ 10 h 117"/>
                <a:gd name="T56" fmla="*/ 5 w 55"/>
                <a:gd name="T57" fmla="*/ 10 h 117"/>
                <a:gd name="T58" fmla="*/ 5 w 55"/>
                <a:gd name="T59" fmla="*/ 9 h 117"/>
                <a:gd name="T60" fmla="*/ 5 w 55"/>
                <a:gd name="T61" fmla="*/ 6 h 117"/>
                <a:gd name="T62" fmla="*/ 5 w 55"/>
                <a:gd name="T63" fmla="*/ 5 h 11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7">
                  <a:moveTo>
                    <a:pt x="23" y="23"/>
                  </a:moveTo>
                  <a:cubicBezTo>
                    <a:pt x="24" y="23"/>
                    <a:pt x="24" y="21"/>
                    <a:pt x="25" y="19"/>
                  </a:cubicBezTo>
                  <a:cubicBezTo>
                    <a:pt x="25" y="19"/>
                    <a:pt x="23" y="15"/>
                    <a:pt x="23" y="15"/>
                  </a:cubicBezTo>
                  <a:cubicBezTo>
                    <a:pt x="23" y="14"/>
                    <a:pt x="22" y="13"/>
                    <a:pt x="23" y="13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2" y="9"/>
                    <a:pt x="23" y="9"/>
                  </a:cubicBezTo>
                  <a:cubicBezTo>
                    <a:pt x="24" y="8"/>
                    <a:pt x="23" y="6"/>
                    <a:pt x="23" y="6"/>
                  </a:cubicBezTo>
                  <a:cubicBezTo>
                    <a:pt x="23" y="5"/>
                    <a:pt x="22" y="5"/>
                    <a:pt x="23" y="4"/>
                  </a:cubicBezTo>
                  <a:cubicBezTo>
                    <a:pt x="23" y="4"/>
                    <a:pt x="27" y="1"/>
                    <a:pt x="29" y="1"/>
                  </a:cubicBezTo>
                  <a:cubicBezTo>
                    <a:pt x="30" y="1"/>
                    <a:pt x="32" y="0"/>
                    <a:pt x="33" y="1"/>
                  </a:cubicBezTo>
                  <a:cubicBezTo>
                    <a:pt x="35" y="2"/>
                    <a:pt x="38" y="7"/>
                    <a:pt x="38" y="7"/>
                  </a:cubicBezTo>
                  <a:cubicBezTo>
                    <a:pt x="38" y="8"/>
                    <a:pt x="38" y="10"/>
                    <a:pt x="37" y="11"/>
                  </a:cubicBezTo>
                  <a:cubicBezTo>
                    <a:pt x="36" y="12"/>
                    <a:pt x="37" y="13"/>
                    <a:pt x="35" y="15"/>
                  </a:cubicBezTo>
                  <a:cubicBezTo>
                    <a:pt x="34" y="18"/>
                    <a:pt x="35" y="18"/>
                    <a:pt x="36" y="18"/>
                  </a:cubicBezTo>
                  <a:cubicBezTo>
                    <a:pt x="36" y="18"/>
                    <a:pt x="37" y="20"/>
                    <a:pt x="37" y="20"/>
                  </a:cubicBezTo>
                  <a:cubicBezTo>
                    <a:pt x="37" y="21"/>
                    <a:pt x="43" y="22"/>
                    <a:pt x="46" y="32"/>
                  </a:cubicBezTo>
                  <a:cubicBezTo>
                    <a:pt x="47" y="36"/>
                    <a:pt x="47" y="40"/>
                    <a:pt x="47" y="41"/>
                  </a:cubicBezTo>
                  <a:cubicBezTo>
                    <a:pt x="48" y="43"/>
                    <a:pt x="49" y="46"/>
                    <a:pt x="48" y="47"/>
                  </a:cubicBezTo>
                  <a:cubicBezTo>
                    <a:pt x="47" y="49"/>
                    <a:pt x="49" y="49"/>
                    <a:pt x="48" y="50"/>
                  </a:cubicBezTo>
                  <a:cubicBezTo>
                    <a:pt x="48" y="51"/>
                    <a:pt x="44" y="52"/>
                    <a:pt x="44" y="53"/>
                  </a:cubicBezTo>
                  <a:cubicBezTo>
                    <a:pt x="43" y="54"/>
                    <a:pt x="44" y="60"/>
                    <a:pt x="42" y="62"/>
                  </a:cubicBezTo>
                  <a:cubicBezTo>
                    <a:pt x="42" y="63"/>
                    <a:pt x="40" y="62"/>
                    <a:pt x="40" y="62"/>
                  </a:cubicBezTo>
                  <a:cubicBezTo>
                    <a:pt x="40" y="62"/>
                    <a:pt x="37" y="70"/>
                    <a:pt x="36" y="71"/>
                  </a:cubicBezTo>
                  <a:cubicBezTo>
                    <a:pt x="36" y="71"/>
                    <a:pt x="38" y="75"/>
                    <a:pt x="39" y="75"/>
                  </a:cubicBezTo>
                  <a:cubicBezTo>
                    <a:pt x="39" y="75"/>
                    <a:pt x="39" y="77"/>
                    <a:pt x="39" y="77"/>
                  </a:cubicBezTo>
                  <a:cubicBezTo>
                    <a:pt x="39" y="77"/>
                    <a:pt x="40" y="78"/>
                    <a:pt x="40" y="78"/>
                  </a:cubicBezTo>
                  <a:cubicBezTo>
                    <a:pt x="40" y="79"/>
                    <a:pt x="45" y="90"/>
                    <a:pt x="45" y="91"/>
                  </a:cubicBezTo>
                  <a:cubicBezTo>
                    <a:pt x="45" y="91"/>
                    <a:pt x="46" y="91"/>
                    <a:pt x="47" y="93"/>
                  </a:cubicBezTo>
                  <a:cubicBezTo>
                    <a:pt x="49" y="100"/>
                    <a:pt x="55" y="108"/>
                    <a:pt x="55" y="109"/>
                  </a:cubicBezTo>
                  <a:cubicBezTo>
                    <a:pt x="55" y="109"/>
                    <a:pt x="54" y="109"/>
                    <a:pt x="54" y="109"/>
                  </a:cubicBezTo>
                  <a:cubicBezTo>
                    <a:pt x="54" y="109"/>
                    <a:pt x="55" y="111"/>
                    <a:pt x="55" y="112"/>
                  </a:cubicBezTo>
                  <a:cubicBezTo>
                    <a:pt x="55" y="113"/>
                    <a:pt x="52" y="114"/>
                    <a:pt x="50" y="113"/>
                  </a:cubicBezTo>
                  <a:cubicBezTo>
                    <a:pt x="50" y="113"/>
                    <a:pt x="46" y="116"/>
                    <a:pt x="45" y="116"/>
                  </a:cubicBezTo>
                  <a:cubicBezTo>
                    <a:pt x="44" y="116"/>
                    <a:pt x="38" y="117"/>
                    <a:pt x="37" y="116"/>
                  </a:cubicBezTo>
                  <a:cubicBezTo>
                    <a:pt x="36" y="115"/>
                    <a:pt x="38" y="113"/>
                    <a:pt x="39" y="113"/>
                  </a:cubicBezTo>
                  <a:cubicBezTo>
                    <a:pt x="41" y="113"/>
                    <a:pt x="42" y="111"/>
                    <a:pt x="44" y="110"/>
                  </a:cubicBezTo>
                  <a:cubicBezTo>
                    <a:pt x="46" y="109"/>
                    <a:pt x="42" y="106"/>
                    <a:pt x="41" y="103"/>
                  </a:cubicBezTo>
                  <a:cubicBezTo>
                    <a:pt x="41" y="101"/>
                    <a:pt x="41" y="106"/>
                    <a:pt x="38" y="96"/>
                  </a:cubicBezTo>
                  <a:cubicBezTo>
                    <a:pt x="37" y="93"/>
                    <a:pt x="33" y="90"/>
                    <a:pt x="32" y="90"/>
                  </a:cubicBezTo>
                  <a:cubicBezTo>
                    <a:pt x="32" y="89"/>
                    <a:pt x="30" y="86"/>
                    <a:pt x="30" y="86"/>
                  </a:cubicBezTo>
                  <a:cubicBezTo>
                    <a:pt x="30" y="85"/>
                    <a:pt x="26" y="95"/>
                    <a:pt x="25" y="95"/>
                  </a:cubicBezTo>
                  <a:cubicBezTo>
                    <a:pt x="25" y="96"/>
                    <a:pt x="26" y="97"/>
                    <a:pt x="25" y="99"/>
                  </a:cubicBezTo>
                  <a:cubicBezTo>
                    <a:pt x="22" y="102"/>
                    <a:pt x="20" y="108"/>
                    <a:pt x="20" y="109"/>
                  </a:cubicBezTo>
                  <a:cubicBezTo>
                    <a:pt x="20" y="111"/>
                    <a:pt x="19" y="113"/>
                    <a:pt x="18" y="113"/>
                  </a:cubicBezTo>
                  <a:cubicBezTo>
                    <a:pt x="17" y="112"/>
                    <a:pt x="16" y="117"/>
                    <a:pt x="16" y="117"/>
                  </a:cubicBezTo>
                  <a:cubicBezTo>
                    <a:pt x="15" y="117"/>
                    <a:pt x="11" y="116"/>
                    <a:pt x="12" y="115"/>
                  </a:cubicBezTo>
                  <a:cubicBezTo>
                    <a:pt x="12" y="115"/>
                    <a:pt x="0" y="113"/>
                    <a:pt x="1" y="110"/>
                  </a:cubicBezTo>
                  <a:cubicBezTo>
                    <a:pt x="1" y="109"/>
                    <a:pt x="4" y="110"/>
                    <a:pt x="6" y="110"/>
                  </a:cubicBezTo>
                  <a:cubicBezTo>
                    <a:pt x="8" y="110"/>
                    <a:pt x="10" y="110"/>
                    <a:pt x="10" y="109"/>
                  </a:cubicBezTo>
                  <a:cubicBezTo>
                    <a:pt x="11" y="109"/>
                    <a:pt x="9" y="107"/>
                    <a:pt x="9" y="106"/>
                  </a:cubicBezTo>
                  <a:cubicBezTo>
                    <a:pt x="9" y="105"/>
                    <a:pt x="12" y="99"/>
                    <a:pt x="13" y="99"/>
                  </a:cubicBezTo>
                  <a:cubicBezTo>
                    <a:pt x="13" y="99"/>
                    <a:pt x="19" y="83"/>
                    <a:pt x="20" y="81"/>
                  </a:cubicBezTo>
                  <a:cubicBezTo>
                    <a:pt x="21" y="80"/>
                    <a:pt x="21" y="72"/>
                    <a:pt x="21" y="68"/>
                  </a:cubicBezTo>
                  <a:cubicBezTo>
                    <a:pt x="20" y="67"/>
                    <a:pt x="18" y="67"/>
                    <a:pt x="19" y="62"/>
                  </a:cubicBezTo>
                  <a:cubicBezTo>
                    <a:pt x="19" y="61"/>
                    <a:pt x="17" y="60"/>
                    <a:pt x="17" y="59"/>
                  </a:cubicBezTo>
                  <a:cubicBezTo>
                    <a:pt x="17" y="57"/>
                    <a:pt x="14" y="61"/>
                    <a:pt x="13" y="61"/>
                  </a:cubicBezTo>
                  <a:cubicBezTo>
                    <a:pt x="13" y="61"/>
                    <a:pt x="12" y="62"/>
                    <a:pt x="12" y="63"/>
                  </a:cubicBezTo>
                  <a:cubicBezTo>
                    <a:pt x="11" y="64"/>
                    <a:pt x="8" y="61"/>
                    <a:pt x="8" y="60"/>
                  </a:cubicBezTo>
                  <a:cubicBezTo>
                    <a:pt x="8" y="59"/>
                    <a:pt x="10" y="57"/>
                    <a:pt x="10" y="57"/>
                  </a:cubicBezTo>
                  <a:cubicBezTo>
                    <a:pt x="10" y="57"/>
                    <a:pt x="12" y="56"/>
                    <a:pt x="14" y="56"/>
                  </a:cubicBezTo>
                  <a:cubicBezTo>
                    <a:pt x="15" y="56"/>
                    <a:pt x="17" y="52"/>
                    <a:pt x="18" y="52"/>
                  </a:cubicBezTo>
                  <a:cubicBezTo>
                    <a:pt x="19" y="52"/>
                    <a:pt x="20" y="46"/>
                    <a:pt x="21" y="45"/>
                  </a:cubicBezTo>
                  <a:cubicBezTo>
                    <a:pt x="21" y="44"/>
                    <a:pt x="19" y="39"/>
                    <a:pt x="21" y="35"/>
                  </a:cubicBezTo>
                  <a:cubicBezTo>
                    <a:pt x="22" y="32"/>
                    <a:pt x="19" y="28"/>
                    <a:pt x="23" y="2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8" name="Freeform 392"/>
            <p:cNvSpPr>
              <a:spLocks/>
            </p:cNvSpPr>
            <p:nvPr/>
          </p:nvSpPr>
          <p:spPr bwMode="auto">
            <a:xfrm>
              <a:off x="3606" y="1945"/>
              <a:ext cx="52" cy="112"/>
            </a:xfrm>
            <a:custGeom>
              <a:avLst/>
              <a:gdLst>
                <a:gd name="T0" fmla="*/ 5 w 57"/>
                <a:gd name="T1" fmla="*/ 6 h 122"/>
                <a:gd name="T2" fmla="*/ 5 w 57"/>
                <a:gd name="T3" fmla="*/ 6 h 122"/>
                <a:gd name="T4" fmla="*/ 5 w 57"/>
                <a:gd name="T5" fmla="*/ 6 h 122"/>
                <a:gd name="T6" fmla="*/ 5 w 57"/>
                <a:gd name="T7" fmla="*/ 5 h 122"/>
                <a:gd name="T8" fmla="*/ 5 w 57"/>
                <a:gd name="T9" fmla="*/ 2 h 122"/>
                <a:gd name="T10" fmla="*/ 5 w 57"/>
                <a:gd name="T11" fmla="*/ 6 h 122"/>
                <a:gd name="T12" fmla="*/ 5 w 57"/>
                <a:gd name="T13" fmla="*/ 6 h 122"/>
                <a:gd name="T14" fmla="*/ 7 w 57"/>
                <a:gd name="T15" fmla="*/ 6 h 122"/>
                <a:gd name="T16" fmla="*/ 7 w 57"/>
                <a:gd name="T17" fmla="*/ 8 h 122"/>
                <a:gd name="T18" fmla="*/ 6 w 57"/>
                <a:gd name="T19" fmla="*/ 10 h 122"/>
                <a:gd name="T20" fmla="*/ 5 w 57"/>
                <a:gd name="T21" fmla="*/ 12 h 122"/>
                <a:gd name="T22" fmla="*/ 5 w 57"/>
                <a:gd name="T23" fmla="*/ 14 h 122"/>
                <a:gd name="T24" fmla="*/ 5 w 57"/>
                <a:gd name="T25" fmla="*/ 14 h 122"/>
                <a:gd name="T26" fmla="*/ 7 w 57"/>
                <a:gd name="T27" fmla="*/ 16 h 122"/>
                <a:gd name="T28" fmla="*/ 8 w 57"/>
                <a:gd name="T29" fmla="*/ 18 h 122"/>
                <a:gd name="T30" fmla="*/ 8 w 57"/>
                <a:gd name="T31" fmla="*/ 20 h 122"/>
                <a:gd name="T32" fmla="*/ 5 w 57"/>
                <a:gd name="T33" fmla="*/ 20 h 122"/>
                <a:gd name="T34" fmla="*/ 6 w 57"/>
                <a:gd name="T35" fmla="*/ 18 h 122"/>
                <a:gd name="T36" fmla="*/ 5 w 57"/>
                <a:gd name="T37" fmla="*/ 17 h 122"/>
                <a:gd name="T38" fmla="*/ 5 w 57"/>
                <a:gd name="T39" fmla="*/ 15 h 122"/>
                <a:gd name="T40" fmla="*/ 5 w 57"/>
                <a:gd name="T41" fmla="*/ 17 h 122"/>
                <a:gd name="T42" fmla="*/ 5 w 57"/>
                <a:gd name="T43" fmla="*/ 20 h 122"/>
                <a:gd name="T44" fmla="*/ 5 w 57"/>
                <a:gd name="T45" fmla="*/ 20 h 122"/>
                <a:gd name="T46" fmla="*/ 5 w 57"/>
                <a:gd name="T47" fmla="*/ 18 h 122"/>
                <a:gd name="T48" fmla="*/ 5 w 57"/>
                <a:gd name="T49" fmla="*/ 18 h 122"/>
                <a:gd name="T50" fmla="*/ 5 w 57"/>
                <a:gd name="T51" fmla="*/ 15 h 122"/>
                <a:gd name="T52" fmla="*/ 5 w 57"/>
                <a:gd name="T53" fmla="*/ 12 h 122"/>
                <a:gd name="T54" fmla="*/ 5 w 57"/>
                <a:gd name="T55" fmla="*/ 11 h 122"/>
                <a:gd name="T56" fmla="*/ 5 w 57"/>
                <a:gd name="T57" fmla="*/ 11 h 122"/>
                <a:gd name="T58" fmla="*/ 5 w 57"/>
                <a:gd name="T59" fmla="*/ 11 h 122"/>
                <a:gd name="T60" fmla="*/ 5 w 57"/>
                <a:gd name="T61" fmla="*/ 8 h 122"/>
                <a:gd name="T62" fmla="*/ 5 w 57"/>
                <a:gd name="T63" fmla="*/ 6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2">
                  <a:moveTo>
                    <a:pt x="24" y="25"/>
                  </a:moveTo>
                  <a:cubicBezTo>
                    <a:pt x="25" y="24"/>
                    <a:pt x="25" y="22"/>
                    <a:pt x="26" y="20"/>
                  </a:cubicBezTo>
                  <a:cubicBezTo>
                    <a:pt x="26" y="20"/>
                    <a:pt x="23" y="16"/>
                    <a:pt x="23" y="16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3" y="10"/>
                    <a:pt x="24" y="10"/>
                  </a:cubicBezTo>
                  <a:cubicBezTo>
                    <a:pt x="24" y="9"/>
                    <a:pt x="24" y="7"/>
                    <a:pt x="24" y="6"/>
                  </a:cubicBezTo>
                  <a:cubicBezTo>
                    <a:pt x="24" y="6"/>
                    <a:pt x="23" y="6"/>
                    <a:pt x="23" y="5"/>
                  </a:cubicBezTo>
                  <a:cubicBezTo>
                    <a:pt x="24" y="5"/>
                    <a:pt x="28" y="2"/>
                    <a:pt x="29" y="2"/>
                  </a:cubicBezTo>
                  <a:cubicBezTo>
                    <a:pt x="31" y="2"/>
                    <a:pt x="33" y="0"/>
                    <a:pt x="34" y="2"/>
                  </a:cubicBezTo>
                  <a:cubicBezTo>
                    <a:pt x="36" y="3"/>
                    <a:pt x="39" y="8"/>
                    <a:pt x="39" y="8"/>
                  </a:cubicBezTo>
                  <a:cubicBezTo>
                    <a:pt x="39" y="9"/>
                    <a:pt x="39" y="11"/>
                    <a:pt x="38" y="12"/>
                  </a:cubicBezTo>
                  <a:cubicBezTo>
                    <a:pt x="37" y="13"/>
                    <a:pt x="38" y="14"/>
                    <a:pt x="36" y="16"/>
                  </a:cubicBezTo>
                  <a:cubicBezTo>
                    <a:pt x="35" y="19"/>
                    <a:pt x="36" y="19"/>
                    <a:pt x="37" y="19"/>
                  </a:cubicBezTo>
                  <a:cubicBezTo>
                    <a:pt x="37" y="19"/>
                    <a:pt x="38" y="21"/>
                    <a:pt x="38" y="21"/>
                  </a:cubicBezTo>
                  <a:cubicBezTo>
                    <a:pt x="38" y="22"/>
                    <a:pt x="44" y="23"/>
                    <a:pt x="47" y="34"/>
                  </a:cubicBezTo>
                  <a:cubicBezTo>
                    <a:pt x="48" y="38"/>
                    <a:pt x="48" y="42"/>
                    <a:pt x="49" y="43"/>
                  </a:cubicBezTo>
                  <a:cubicBezTo>
                    <a:pt x="49" y="45"/>
                    <a:pt x="50" y="48"/>
                    <a:pt x="49" y="49"/>
                  </a:cubicBezTo>
                  <a:cubicBezTo>
                    <a:pt x="49" y="51"/>
                    <a:pt x="50" y="51"/>
                    <a:pt x="50" y="52"/>
                  </a:cubicBezTo>
                  <a:cubicBezTo>
                    <a:pt x="49" y="53"/>
                    <a:pt x="46" y="54"/>
                    <a:pt x="45" y="55"/>
                  </a:cubicBezTo>
                  <a:cubicBezTo>
                    <a:pt x="44" y="56"/>
                    <a:pt x="46" y="62"/>
                    <a:pt x="44" y="65"/>
                  </a:cubicBezTo>
                  <a:cubicBezTo>
                    <a:pt x="43" y="65"/>
                    <a:pt x="41" y="65"/>
                    <a:pt x="41" y="65"/>
                  </a:cubicBezTo>
                  <a:cubicBezTo>
                    <a:pt x="41" y="65"/>
                    <a:pt x="38" y="73"/>
                    <a:pt x="37" y="74"/>
                  </a:cubicBezTo>
                  <a:cubicBezTo>
                    <a:pt x="37" y="74"/>
                    <a:pt x="39" y="78"/>
                    <a:pt x="40" y="78"/>
                  </a:cubicBezTo>
                  <a:cubicBezTo>
                    <a:pt x="40" y="78"/>
                    <a:pt x="40" y="80"/>
                    <a:pt x="40" y="80"/>
                  </a:cubicBezTo>
                  <a:cubicBezTo>
                    <a:pt x="40" y="80"/>
                    <a:pt x="41" y="81"/>
                    <a:pt x="41" y="82"/>
                  </a:cubicBezTo>
                  <a:cubicBezTo>
                    <a:pt x="42" y="82"/>
                    <a:pt x="46" y="93"/>
                    <a:pt x="46" y="94"/>
                  </a:cubicBezTo>
                  <a:cubicBezTo>
                    <a:pt x="47" y="95"/>
                    <a:pt x="48" y="95"/>
                    <a:pt x="48" y="96"/>
                  </a:cubicBezTo>
                  <a:cubicBezTo>
                    <a:pt x="50" y="104"/>
                    <a:pt x="57" y="112"/>
                    <a:pt x="56" y="113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3"/>
                    <a:pt x="56" y="116"/>
                    <a:pt x="56" y="116"/>
                  </a:cubicBezTo>
                  <a:cubicBezTo>
                    <a:pt x="56" y="117"/>
                    <a:pt x="53" y="119"/>
                    <a:pt x="52" y="118"/>
                  </a:cubicBezTo>
                  <a:cubicBezTo>
                    <a:pt x="51" y="117"/>
                    <a:pt x="48" y="120"/>
                    <a:pt x="47" y="120"/>
                  </a:cubicBezTo>
                  <a:cubicBezTo>
                    <a:pt x="46" y="120"/>
                    <a:pt x="39" y="121"/>
                    <a:pt x="38" y="120"/>
                  </a:cubicBezTo>
                  <a:cubicBezTo>
                    <a:pt x="37" y="119"/>
                    <a:pt x="39" y="118"/>
                    <a:pt x="40" y="117"/>
                  </a:cubicBezTo>
                  <a:cubicBezTo>
                    <a:pt x="42" y="117"/>
                    <a:pt x="43" y="115"/>
                    <a:pt x="45" y="114"/>
                  </a:cubicBezTo>
                  <a:cubicBezTo>
                    <a:pt x="47" y="114"/>
                    <a:pt x="43" y="110"/>
                    <a:pt x="43" y="107"/>
                  </a:cubicBezTo>
                  <a:cubicBezTo>
                    <a:pt x="42" y="105"/>
                    <a:pt x="42" y="110"/>
                    <a:pt x="39" y="99"/>
                  </a:cubicBezTo>
                  <a:cubicBezTo>
                    <a:pt x="38" y="97"/>
                    <a:pt x="34" y="93"/>
                    <a:pt x="33" y="93"/>
                  </a:cubicBezTo>
                  <a:cubicBezTo>
                    <a:pt x="33" y="93"/>
                    <a:pt x="31" y="90"/>
                    <a:pt x="31" y="89"/>
                  </a:cubicBezTo>
                  <a:cubicBezTo>
                    <a:pt x="31" y="89"/>
                    <a:pt x="26" y="98"/>
                    <a:pt x="26" y="99"/>
                  </a:cubicBezTo>
                  <a:cubicBezTo>
                    <a:pt x="26" y="100"/>
                    <a:pt x="27" y="101"/>
                    <a:pt x="25" y="103"/>
                  </a:cubicBezTo>
                  <a:cubicBezTo>
                    <a:pt x="23" y="106"/>
                    <a:pt x="21" y="112"/>
                    <a:pt x="21" y="114"/>
                  </a:cubicBezTo>
                  <a:cubicBezTo>
                    <a:pt x="21" y="115"/>
                    <a:pt x="20" y="118"/>
                    <a:pt x="18" y="117"/>
                  </a:cubicBezTo>
                  <a:cubicBezTo>
                    <a:pt x="17" y="116"/>
                    <a:pt x="17" y="121"/>
                    <a:pt x="16" y="122"/>
                  </a:cubicBezTo>
                  <a:cubicBezTo>
                    <a:pt x="15" y="122"/>
                    <a:pt x="11" y="121"/>
                    <a:pt x="12" y="120"/>
                  </a:cubicBezTo>
                  <a:cubicBezTo>
                    <a:pt x="13" y="119"/>
                    <a:pt x="0" y="117"/>
                    <a:pt x="1" y="114"/>
                  </a:cubicBezTo>
                  <a:cubicBezTo>
                    <a:pt x="1" y="113"/>
                    <a:pt x="4" y="114"/>
                    <a:pt x="6" y="114"/>
                  </a:cubicBezTo>
                  <a:cubicBezTo>
                    <a:pt x="9" y="114"/>
                    <a:pt x="10" y="114"/>
                    <a:pt x="10" y="114"/>
                  </a:cubicBezTo>
                  <a:cubicBezTo>
                    <a:pt x="11" y="113"/>
                    <a:pt x="10" y="111"/>
                    <a:pt x="10" y="110"/>
                  </a:cubicBezTo>
                  <a:cubicBezTo>
                    <a:pt x="10" y="109"/>
                    <a:pt x="12" y="103"/>
                    <a:pt x="13" y="103"/>
                  </a:cubicBezTo>
                  <a:cubicBezTo>
                    <a:pt x="14" y="103"/>
                    <a:pt x="19" y="86"/>
                    <a:pt x="20" y="84"/>
                  </a:cubicBezTo>
                  <a:cubicBezTo>
                    <a:pt x="21" y="83"/>
                    <a:pt x="22" y="75"/>
                    <a:pt x="21" y="71"/>
                  </a:cubicBezTo>
                  <a:cubicBezTo>
                    <a:pt x="21" y="70"/>
                    <a:pt x="19" y="70"/>
                    <a:pt x="19" y="65"/>
                  </a:cubicBezTo>
                  <a:cubicBezTo>
                    <a:pt x="20" y="63"/>
                    <a:pt x="18" y="62"/>
                    <a:pt x="18" y="61"/>
                  </a:cubicBezTo>
                  <a:cubicBezTo>
                    <a:pt x="18" y="60"/>
                    <a:pt x="14" y="63"/>
                    <a:pt x="14" y="63"/>
                  </a:cubicBezTo>
                  <a:cubicBezTo>
                    <a:pt x="13" y="64"/>
                    <a:pt x="13" y="64"/>
                    <a:pt x="12" y="66"/>
                  </a:cubicBezTo>
                  <a:cubicBezTo>
                    <a:pt x="11" y="67"/>
                    <a:pt x="8" y="63"/>
                    <a:pt x="8" y="62"/>
                  </a:cubicBezTo>
                  <a:cubicBezTo>
                    <a:pt x="9" y="62"/>
                    <a:pt x="10" y="60"/>
                    <a:pt x="10" y="60"/>
                  </a:cubicBezTo>
                  <a:cubicBezTo>
                    <a:pt x="10" y="60"/>
                    <a:pt x="12" y="59"/>
                    <a:pt x="14" y="59"/>
                  </a:cubicBezTo>
                  <a:cubicBezTo>
                    <a:pt x="16" y="59"/>
                    <a:pt x="17" y="55"/>
                    <a:pt x="18" y="54"/>
                  </a:cubicBezTo>
                  <a:cubicBezTo>
                    <a:pt x="20" y="54"/>
                    <a:pt x="20" y="48"/>
                    <a:pt x="21" y="47"/>
                  </a:cubicBezTo>
                  <a:cubicBezTo>
                    <a:pt x="22" y="46"/>
                    <a:pt x="20" y="41"/>
                    <a:pt x="21" y="37"/>
                  </a:cubicBezTo>
                  <a:cubicBezTo>
                    <a:pt x="22" y="34"/>
                    <a:pt x="19" y="29"/>
                    <a:pt x="24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89" name="Freeform 393"/>
            <p:cNvSpPr>
              <a:spLocks/>
            </p:cNvSpPr>
            <p:nvPr/>
          </p:nvSpPr>
          <p:spPr bwMode="auto">
            <a:xfrm>
              <a:off x="3607" y="1755"/>
              <a:ext cx="52" cy="111"/>
            </a:xfrm>
            <a:custGeom>
              <a:avLst/>
              <a:gdLst>
                <a:gd name="T0" fmla="*/ 5 w 57"/>
                <a:gd name="T1" fmla="*/ 6 h 121"/>
                <a:gd name="T2" fmla="*/ 5 w 57"/>
                <a:gd name="T3" fmla="*/ 6 h 121"/>
                <a:gd name="T4" fmla="*/ 5 w 57"/>
                <a:gd name="T5" fmla="*/ 6 h 121"/>
                <a:gd name="T6" fmla="*/ 5 w 57"/>
                <a:gd name="T7" fmla="*/ 5 h 121"/>
                <a:gd name="T8" fmla="*/ 5 w 57"/>
                <a:gd name="T9" fmla="*/ 1 h 121"/>
                <a:gd name="T10" fmla="*/ 5 w 57"/>
                <a:gd name="T11" fmla="*/ 6 h 121"/>
                <a:gd name="T12" fmla="*/ 5 w 57"/>
                <a:gd name="T13" fmla="*/ 6 h 121"/>
                <a:gd name="T14" fmla="*/ 7 w 57"/>
                <a:gd name="T15" fmla="*/ 6 h 121"/>
                <a:gd name="T16" fmla="*/ 7 w 57"/>
                <a:gd name="T17" fmla="*/ 8 h 121"/>
                <a:gd name="T18" fmla="*/ 6 w 57"/>
                <a:gd name="T19" fmla="*/ 10 h 121"/>
                <a:gd name="T20" fmla="*/ 5 w 57"/>
                <a:gd name="T21" fmla="*/ 12 h 121"/>
                <a:gd name="T22" fmla="*/ 5 w 57"/>
                <a:gd name="T23" fmla="*/ 14 h 121"/>
                <a:gd name="T24" fmla="*/ 5 w 57"/>
                <a:gd name="T25" fmla="*/ 14 h 121"/>
                <a:gd name="T26" fmla="*/ 7 w 57"/>
                <a:gd name="T27" fmla="*/ 16 h 121"/>
                <a:gd name="T28" fmla="*/ 8 w 57"/>
                <a:gd name="T29" fmla="*/ 18 h 121"/>
                <a:gd name="T30" fmla="*/ 8 w 57"/>
                <a:gd name="T31" fmla="*/ 20 h 121"/>
                <a:gd name="T32" fmla="*/ 5 w 57"/>
                <a:gd name="T33" fmla="*/ 20 h 121"/>
                <a:gd name="T34" fmla="*/ 6 w 57"/>
                <a:gd name="T35" fmla="*/ 18 h 121"/>
                <a:gd name="T36" fmla="*/ 5 w 57"/>
                <a:gd name="T37" fmla="*/ 17 h 121"/>
                <a:gd name="T38" fmla="*/ 5 w 57"/>
                <a:gd name="T39" fmla="*/ 15 h 121"/>
                <a:gd name="T40" fmla="*/ 5 w 57"/>
                <a:gd name="T41" fmla="*/ 17 h 121"/>
                <a:gd name="T42" fmla="*/ 5 w 57"/>
                <a:gd name="T43" fmla="*/ 19 h 121"/>
                <a:gd name="T44" fmla="*/ 5 w 57"/>
                <a:gd name="T45" fmla="*/ 20 h 121"/>
                <a:gd name="T46" fmla="*/ 5 w 57"/>
                <a:gd name="T47" fmla="*/ 18 h 121"/>
                <a:gd name="T48" fmla="*/ 5 w 57"/>
                <a:gd name="T49" fmla="*/ 18 h 121"/>
                <a:gd name="T50" fmla="*/ 5 w 57"/>
                <a:gd name="T51" fmla="*/ 15 h 121"/>
                <a:gd name="T52" fmla="*/ 5 w 57"/>
                <a:gd name="T53" fmla="*/ 12 h 121"/>
                <a:gd name="T54" fmla="*/ 5 w 57"/>
                <a:gd name="T55" fmla="*/ 11 h 121"/>
                <a:gd name="T56" fmla="*/ 5 w 57"/>
                <a:gd name="T57" fmla="*/ 11 h 121"/>
                <a:gd name="T58" fmla="*/ 5 w 57"/>
                <a:gd name="T59" fmla="*/ 10 h 121"/>
                <a:gd name="T60" fmla="*/ 5 w 57"/>
                <a:gd name="T61" fmla="*/ 8 h 121"/>
                <a:gd name="T62" fmla="*/ 5 w 57"/>
                <a:gd name="T63" fmla="*/ 6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1">
                  <a:moveTo>
                    <a:pt x="24" y="24"/>
                  </a:moveTo>
                  <a:cubicBezTo>
                    <a:pt x="25" y="23"/>
                    <a:pt x="25" y="21"/>
                    <a:pt x="26" y="20"/>
                  </a:cubicBezTo>
                  <a:cubicBezTo>
                    <a:pt x="26" y="20"/>
                    <a:pt x="23" y="16"/>
                    <a:pt x="23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4" y="13"/>
                    <a:pt x="24" y="11"/>
                    <a:pt x="24" y="11"/>
                  </a:cubicBezTo>
                  <a:cubicBezTo>
                    <a:pt x="24" y="11"/>
                    <a:pt x="23" y="10"/>
                    <a:pt x="24" y="9"/>
                  </a:cubicBezTo>
                  <a:cubicBezTo>
                    <a:pt x="24" y="9"/>
                    <a:pt x="24" y="6"/>
                    <a:pt x="24" y="6"/>
                  </a:cubicBezTo>
                  <a:cubicBezTo>
                    <a:pt x="24" y="5"/>
                    <a:pt x="23" y="5"/>
                    <a:pt x="24" y="5"/>
                  </a:cubicBezTo>
                  <a:cubicBezTo>
                    <a:pt x="24" y="4"/>
                    <a:pt x="28" y="1"/>
                    <a:pt x="29" y="1"/>
                  </a:cubicBezTo>
                  <a:cubicBezTo>
                    <a:pt x="31" y="1"/>
                    <a:pt x="33" y="0"/>
                    <a:pt x="34" y="1"/>
                  </a:cubicBezTo>
                  <a:cubicBezTo>
                    <a:pt x="36" y="2"/>
                    <a:pt x="39" y="7"/>
                    <a:pt x="39" y="8"/>
                  </a:cubicBezTo>
                  <a:cubicBezTo>
                    <a:pt x="39" y="8"/>
                    <a:pt x="39" y="10"/>
                    <a:pt x="38" y="11"/>
                  </a:cubicBezTo>
                  <a:cubicBezTo>
                    <a:pt x="37" y="12"/>
                    <a:pt x="38" y="13"/>
                    <a:pt x="36" y="16"/>
                  </a:cubicBezTo>
                  <a:cubicBezTo>
                    <a:pt x="35" y="18"/>
                    <a:pt x="36" y="19"/>
                    <a:pt x="37" y="19"/>
                  </a:cubicBezTo>
                  <a:cubicBezTo>
                    <a:pt x="37" y="19"/>
                    <a:pt x="38" y="20"/>
                    <a:pt x="38" y="21"/>
                  </a:cubicBezTo>
                  <a:cubicBezTo>
                    <a:pt x="38" y="21"/>
                    <a:pt x="44" y="22"/>
                    <a:pt x="47" y="34"/>
                  </a:cubicBezTo>
                  <a:cubicBezTo>
                    <a:pt x="48" y="37"/>
                    <a:pt x="48" y="42"/>
                    <a:pt x="49" y="43"/>
                  </a:cubicBezTo>
                  <a:cubicBezTo>
                    <a:pt x="50" y="44"/>
                    <a:pt x="50" y="47"/>
                    <a:pt x="50" y="49"/>
                  </a:cubicBezTo>
                  <a:cubicBezTo>
                    <a:pt x="49" y="50"/>
                    <a:pt x="50" y="51"/>
                    <a:pt x="50" y="51"/>
                  </a:cubicBezTo>
                  <a:cubicBezTo>
                    <a:pt x="49" y="52"/>
                    <a:pt x="46" y="53"/>
                    <a:pt x="45" y="55"/>
                  </a:cubicBezTo>
                  <a:cubicBezTo>
                    <a:pt x="45" y="56"/>
                    <a:pt x="46" y="62"/>
                    <a:pt x="44" y="64"/>
                  </a:cubicBezTo>
                  <a:cubicBezTo>
                    <a:pt x="43" y="65"/>
                    <a:pt x="41" y="64"/>
                    <a:pt x="41" y="64"/>
                  </a:cubicBezTo>
                  <a:cubicBezTo>
                    <a:pt x="41" y="64"/>
                    <a:pt x="38" y="73"/>
                    <a:pt x="37" y="73"/>
                  </a:cubicBezTo>
                  <a:cubicBezTo>
                    <a:pt x="37" y="73"/>
                    <a:pt x="39" y="77"/>
                    <a:pt x="40" y="77"/>
                  </a:cubicBezTo>
                  <a:cubicBezTo>
                    <a:pt x="41" y="77"/>
                    <a:pt x="40" y="80"/>
                    <a:pt x="40" y="80"/>
                  </a:cubicBezTo>
                  <a:cubicBezTo>
                    <a:pt x="40" y="80"/>
                    <a:pt x="41" y="81"/>
                    <a:pt x="41" y="81"/>
                  </a:cubicBezTo>
                  <a:cubicBezTo>
                    <a:pt x="42" y="82"/>
                    <a:pt x="46" y="93"/>
                    <a:pt x="47" y="94"/>
                  </a:cubicBezTo>
                  <a:cubicBezTo>
                    <a:pt x="47" y="94"/>
                    <a:pt x="48" y="94"/>
                    <a:pt x="48" y="96"/>
                  </a:cubicBezTo>
                  <a:cubicBezTo>
                    <a:pt x="50" y="103"/>
                    <a:pt x="57" y="111"/>
                    <a:pt x="57" y="112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3"/>
                    <a:pt x="56" y="115"/>
                    <a:pt x="56" y="116"/>
                  </a:cubicBezTo>
                  <a:cubicBezTo>
                    <a:pt x="56" y="117"/>
                    <a:pt x="53" y="118"/>
                    <a:pt x="52" y="117"/>
                  </a:cubicBezTo>
                  <a:cubicBezTo>
                    <a:pt x="52" y="117"/>
                    <a:pt x="48" y="119"/>
                    <a:pt x="47" y="120"/>
                  </a:cubicBezTo>
                  <a:cubicBezTo>
                    <a:pt x="46" y="120"/>
                    <a:pt x="39" y="121"/>
                    <a:pt x="38" y="120"/>
                  </a:cubicBezTo>
                  <a:cubicBezTo>
                    <a:pt x="37" y="118"/>
                    <a:pt x="39" y="117"/>
                    <a:pt x="41" y="117"/>
                  </a:cubicBezTo>
                  <a:cubicBezTo>
                    <a:pt x="43" y="116"/>
                    <a:pt x="43" y="115"/>
                    <a:pt x="45" y="114"/>
                  </a:cubicBezTo>
                  <a:cubicBezTo>
                    <a:pt x="47" y="113"/>
                    <a:pt x="43" y="110"/>
                    <a:pt x="43" y="107"/>
                  </a:cubicBezTo>
                  <a:cubicBezTo>
                    <a:pt x="42" y="104"/>
                    <a:pt x="42" y="110"/>
                    <a:pt x="39" y="99"/>
                  </a:cubicBezTo>
                  <a:cubicBezTo>
                    <a:pt x="38" y="96"/>
                    <a:pt x="34" y="93"/>
                    <a:pt x="33" y="92"/>
                  </a:cubicBezTo>
                  <a:cubicBezTo>
                    <a:pt x="33" y="92"/>
                    <a:pt x="31" y="89"/>
                    <a:pt x="31" y="89"/>
                  </a:cubicBezTo>
                  <a:cubicBezTo>
                    <a:pt x="31" y="88"/>
                    <a:pt x="26" y="98"/>
                    <a:pt x="26" y="99"/>
                  </a:cubicBezTo>
                  <a:cubicBezTo>
                    <a:pt x="26" y="99"/>
                    <a:pt x="27" y="100"/>
                    <a:pt x="25" y="102"/>
                  </a:cubicBezTo>
                  <a:cubicBezTo>
                    <a:pt x="23" y="106"/>
                    <a:pt x="21" y="111"/>
                    <a:pt x="21" y="113"/>
                  </a:cubicBezTo>
                  <a:cubicBezTo>
                    <a:pt x="21" y="115"/>
                    <a:pt x="20" y="117"/>
                    <a:pt x="19" y="116"/>
                  </a:cubicBezTo>
                  <a:cubicBezTo>
                    <a:pt x="17" y="115"/>
                    <a:pt x="17" y="121"/>
                    <a:pt x="16" y="121"/>
                  </a:cubicBezTo>
                  <a:cubicBezTo>
                    <a:pt x="15" y="121"/>
                    <a:pt x="12" y="120"/>
                    <a:pt x="12" y="119"/>
                  </a:cubicBezTo>
                  <a:cubicBezTo>
                    <a:pt x="13" y="118"/>
                    <a:pt x="0" y="117"/>
                    <a:pt x="1" y="114"/>
                  </a:cubicBezTo>
                  <a:cubicBezTo>
                    <a:pt x="1" y="112"/>
                    <a:pt x="4" y="114"/>
                    <a:pt x="7" y="114"/>
                  </a:cubicBezTo>
                  <a:cubicBezTo>
                    <a:pt x="9" y="113"/>
                    <a:pt x="10" y="113"/>
                    <a:pt x="10" y="113"/>
                  </a:cubicBezTo>
                  <a:cubicBezTo>
                    <a:pt x="11" y="112"/>
                    <a:pt x="10" y="111"/>
                    <a:pt x="10" y="110"/>
                  </a:cubicBezTo>
                  <a:cubicBezTo>
                    <a:pt x="10" y="109"/>
                    <a:pt x="12" y="103"/>
                    <a:pt x="13" y="102"/>
                  </a:cubicBezTo>
                  <a:cubicBezTo>
                    <a:pt x="14" y="102"/>
                    <a:pt x="19" y="86"/>
                    <a:pt x="20" y="84"/>
                  </a:cubicBezTo>
                  <a:cubicBezTo>
                    <a:pt x="22" y="82"/>
                    <a:pt x="22" y="75"/>
                    <a:pt x="21" y="70"/>
                  </a:cubicBezTo>
                  <a:cubicBezTo>
                    <a:pt x="21" y="69"/>
                    <a:pt x="19" y="70"/>
                    <a:pt x="20" y="64"/>
                  </a:cubicBezTo>
                  <a:cubicBezTo>
                    <a:pt x="20" y="63"/>
                    <a:pt x="18" y="62"/>
                    <a:pt x="18" y="61"/>
                  </a:cubicBezTo>
                  <a:cubicBezTo>
                    <a:pt x="18" y="59"/>
                    <a:pt x="14" y="63"/>
                    <a:pt x="14" y="63"/>
                  </a:cubicBezTo>
                  <a:cubicBezTo>
                    <a:pt x="13" y="63"/>
                    <a:pt x="13" y="64"/>
                    <a:pt x="12" y="65"/>
                  </a:cubicBezTo>
                  <a:cubicBezTo>
                    <a:pt x="11" y="67"/>
                    <a:pt x="8" y="63"/>
                    <a:pt x="8" y="62"/>
                  </a:cubicBezTo>
                  <a:cubicBezTo>
                    <a:pt x="9" y="61"/>
                    <a:pt x="10" y="59"/>
                    <a:pt x="10" y="59"/>
                  </a:cubicBezTo>
                  <a:cubicBezTo>
                    <a:pt x="10" y="59"/>
                    <a:pt x="13" y="58"/>
                    <a:pt x="14" y="58"/>
                  </a:cubicBezTo>
                  <a:cubicBezTo>
                    <a:pt x="16" y="58"/>
                    <a:pt x="17" y="54"/>
                    <a:pt x="18" y="54"/>
                  </a:cubicBezTo>
                  <a:cubicBezTo>
                    <a:pt x="20" y="54"/>
                    <a:pt x="20" y="48"/>
                    <a:pt x="21" y="47"/>
                  </a:cubicBezTo>
                  <a:cubicBezTo>
                    <a:pt x="22" y="46"/>
                    <a:pt x="20" y="40"/>
                    <a:pt x="21" y="37"/>
                  </a:cubicBezTo>
                  <a:cubicBezTo>
                    <a:pt x="22" y="34"/>
                    <a:pt x="19" y="29"/>
                    <a:pt x="24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0" name="Freeform 394"/>
            <p:cNvSpPr>
              <a:spLocks/>
            </p:cNvSpPr>
            <p:nvPr/>
          </p:nvSpPr>
          <p:spPr bwMode="auto">
            <a:xfrm>
              <a:off x="3817" y="1760"/>
              <a:ext cx="53" cy="111"/>
            </a:xfrm>
            <a:custGeom>
              <a:avLst/>
              <a:gdLst>
                <a:gd name="T0" fmla="*/ 7 w 57"/>
                <a:gd name="T1" fmla="*/ 5 h 122"/>
                <a:gd name="T2" fmla="*/ 7 w 57"/>
                <a:gd name="T3" fmla="*/ 5 h 122"/>
                <a:gd name="T4" fmla="*/ 7 w 57"/>
                <a:gd name="T5" fmla="*/ 5 h 122"/>
                <a:gd name="T6" fmla="*/ 7 w 57"/>
                <a:gd name="T7" fmla="*/ 5 h 122"/>
                <a:gd name="T8" fmla="*/ 7 w 57"/>
                <a:gd name="T9" fmla="*/ 2 h 122"/>
                <a:gd name="T10" fmla="*/ 8 w 57"/>
                <a:gd name="T11" fmla="*/ 5 h 122"/>
                <a:gd name="T12" fmla="*/ 7 w 57"/>
                <a:gd name="T13" fmla="*/ 5 h 122"/>
                <a:gd name="T14" fmla="*/ 11 w 57"/>
                <a:gd name="T15" fmla="*/ 5 h 122"/>
                <a:gd name="T16" fmla="*/ 11 w 57"/>
                <a:gd name="T17" fmla="*/ 6 h 122"/>
                <a:gd name="T18" fmla="*/ 10 w 57"/>
                <a:gd name="T19" fmla="*/ 7 h 122"/>
                <a:gd name="T20" fmla="*/ 9 w 57"/>
                <a:gd name="T21" fmla="*/ 9 h 122"/>
                <a:gd name="T22" fmla="*/ 8 w 57"/>
                <a:gd name="T23" fmla="*/ 11 h 122"/>
                <a:gd name="T24" fmla="*/ 9 w 57"/>
                <a:gd name="T25" fmla="*/ 12 h 122"/>
                <a:gd name="T26" fmla="*/ 11 w 57"/>
                <a:gd name="T27" fmla="*/ 13 h 122"/>
                <a:gd name="T28" fmla="*/ 13 w 57"/>
                <a:gd name="T29" fmla="*/ 15 h 122"/>
                <a:gd name="T30" fmla="*/ 12 w 57"/>
                <a:gd name="T31" fmla="*/ 15 h 122"/>
                <a:gd name="T32" fmla="*/ 8 w 57"/>
                <a:gd name="T33" fmla="*/ 16 h 122"/>
                <a:gd name="T34" fmla="*/ 10 w 57"/>
                <a:gd name="T35" fmla="*/ 15 h 122"/>
                <a:gd name="T36" fmla="*/ 8 w 57"/>
                <a:gd name="T37" fmla="*/ 14 h 122"/>
                <a:gd name="T38" fmla="*/ 7 w 57"/>
                <a:gd name="T39" fmla="*/ 13 h 122"/>
                <a:gd name="T40" fmla="*/ 7 w 57"/>
                <a:gd name="T41" fmla="*/ 14 h 122"/>
                <a:gd name="T42" fmla="*/ 7 w 57"/>
                <a:gd name="T43" fmla="*/ 15 h 122"/>
                <a:gd name="T44" fmla="*/ 7 w 57"/>
                <a:gd name="T45" fmla="*/ 16 h 122"/>
                <a:gd name="T46" fmla="*/ 7 w 57"/>
                <a:gd name="T47" fmla="*/ 15 h 122"/>
                <a:gd name="T48" fmla="*/ 7 w 57"/>
                <a:gd name="T49" fmla="*/ 15 h 122"/>
                <a:gd name="T50" fmla="*/ 7 w 57"/>
                <a:gd name="T51" fmla="*/ 12 h 122"/>
                <a:gd name="T52" fmla="*/ 7 w 57"/>
                <a:gd name="T53" fmla="*/ 9 h 122"/>
                <a:gd name="T54" fmla="*/ 7 w 57"/>
                <a:gd name="T55" fmla="*/ 9 h 122"/>
                <a:gd name="T56" fmla="*/ 7 w 57"/>
                <a:gd name="T57" fmla="*/ 9 h 122"/>
                <a:gd name="T58" fmla="*/ 7 w 57"/>
                <a:gd name="T59" fmla="*/ 8 h 122"/>
                <a:gd name="T60" fmla="*/ 7 w 57"/>
                <a:gd name="T61" fmla="*/ 6 h 122"/>
                <a:gd name="T62" fmla="*/ 7 w 57"/>
                <a:gd name="T63" fmla="*/ 5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2">
                  <a:moveTo>
                    <a:pt x="24" y="25"/>
                  </a:moveTo>
                  <a:cubicBezTo>
                    <a:pt x="25" y="24"/>
                    <a:pt x="25" y="22"/>
                    <a:pt x="26" y="21"/>
                  </a:cubicBezTo>
                  <a:cubicBezTo>
                    <a:pt x="26" y="21"/>
                    <a:pt x="24" y="17"/>
                    <a:pt x="24" y="16"/>
                  </a:cubicBezTo>
                  <a:cubicBezTo>
                    <a:pt x="24" y="15"/>
                    <a:pt x="23" y="15"/>
                    <a:pt x="24" y="14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3" y="10"/>
                    <a:pt x="24" y="10"/>
                  </a:cubicBezTo>
                  <a:cubicBezTo>
                    <a:pt x="24" y="9"/>
                    <a:pt x="24" y="7"/>
                    <a:pt x="24" y="7"/>
                  </a:cubicBezTo>
                  <a:cubicBezTo>
                    <a:pt x="24" y="6"/>
                    <a:pt x="23" y="6"/>
                    <a:pt x="24" y="5"/>
                  </a:cubicBezTo>
                  <a:cubicBezTo>
                    <a:pt x="24" y="5"/>
                    <a:pt x="28" y="2"/>
                    <a:pt x="30" y="2"/>
                  </a:cubicBezTo>
                  <a:cubicBezTo>
                    <a:pt x="31" y="2"/>
                    <a:pt x="33" y="0"/>
                    <a:pt x="35" y="2"/>
                  </a:cubicBezTo>
                  <a:cubicBezTo>
                    <a:pt x="36" y="3"/>
                    <a:pt x="39" y="8"/>
                    <a:pt x="39" y="8"/>
                  </a:cubicBezTo>
                  <a:cubicBezTo>
                    <a:pt x="39" y="9"/>
                    <a:pt x="39" y="11"/>
                    <a:pt x="38" y="12"/>
                  </a:cubicBezTo>
                  <a:cubicBezTo>
                    <a:pt x="37" y="13"/>
                    <a:pt x="38" y="14"/>
                    <a:pt x="37" y="17"/>
                  </a:cubicBezTo>
                  <a:cubicBezTo>
                    <a:pt x="35" y="19"/>
                    <a:pt x="37" y="19"/>
                    <a:pt x="37" y="19"/>
                  </a:cubicBezTo>
                  <a:cubicBezTo>
                    <a:pt x="38" y="20"/>
                    <a:pt x="39" y="21"/>
                    <a:pt x="39" y="22"/>
                  </a:cubicBezTo>
                  <a:cubicBezTo>
                    <a:pt x="39" y="22"/>
                    <a:pt x="44" y="23"/>
                    <a:pt x="47" y="34"/>
                  </a:cubicBezTo>
                  <a:cubicBezTo>
                    <a:pt x="48" y="38"/>
                    <a:pt x="48" y="42"/>
                    <a:pt x="49" y="43"/>
                  </a:cubicBezTo>
                  <a:cubicBezTo>
                    <a:pt x="50" y="45"/>
                    <a:pt x="51" y="48"/>
                    <a:pt x="50" y="50"/>
                  </a:cubicBezTo>
                  <a:cubicBezTo>
                    <a:pt x="49" y="51"/>
                    <a:pt x="51" y="51"/>
                    <a:pt x="50" y="52"/>
                  </a:cubicBezTo>
                  <a:cubicBezTo>
                    <a:pt x="50" y="53"/>
                    <a:pt x="46" y="54"/>
                    <a:pt x="45" y="55"/>
                  </a:cubicBezTo>
                  <a:cubicBezTo>
                    <a:pt x="45" y="56"/>
                    <a:pt x="46" y="62"/>
                    <a:pt x="44" y="65"/>
                  </a:cubicBezTo>
                  <a:cubicBezTo>
                    <a:pt x="43" y="65"/>
                    <a:pt x="41" y="65"/>
                    <a:pt x="41" y="65"/>
                  </a:cubicBezTo>
                  <a:cubicBezTo>
                    <a:pt x="41" y="65"/>
                    <a:pt x="38" y="73"/>
                    <a:pt x="38" y="74"/>
                  </a:cubicBezTo>
                  <a:cubicBezTo>
                    <a:pt x="37" y="74"/>
                    <a:pt x="40" y="78"/>
                    <a:pt x="40" y="78"/>
                  </a:cubicBezTo>
                  <a:cubicBezTo>
                    <a:pt x="41" y="78"/>
                    <a:pt x="40" y="81"/>
                    <a:pt x="40" y="81"/>
                  </a:cubicBezTo>
                  <a:cubicBezTo>
                    <a:pt x="40" y="81"/>
                    <a:pt x="41" y="81"/>
                    <a:pt x="42" y="82"/>
                  </a:cubicBezTo>
                  <a:cubicBezTo>
                    <a:pt x="42" y="82"/>
                    <a:pt x="47" y="94"/>
                    <a:pt x="47" y="94"/>
                  </a:cubicBezTo>
                  <a:cubicBezTo>
                    <a:pt x="47" y="95"/>
                    <a:pt x="48" y="95"/>
                    <a:pt x="48" y="96"/>
                  </a:cubicBezTo>
                  <a:cubicBezTo>
                    <a:pt x="51" y="104"/>
                    <a:pt x="57" y="112"/>
                    <a:pt x="57" y="113"/>
                  </a:cubicBezTo>
                  <a:cubicBezTo>
                    <a:pt x="57" y="114"/>
                    <a:pt x="55" y="114"/>
                    <a:pt x="55" y="114"/>
                  </a:cubicBezTo>
                  <a:cubicBezTo>
                    <a:pt x="55" y="114"/>
                    <a:pt x="57" y="116"/>
                    <a:pt x="57" y="117"/>
                  </a:cubicBezTo>
                  <a:cubicBezTo>
                    <a:pt x="57" y="117"/>
                    <a:pt x="54" y="119"/>
                    <a:pt x="52" y="118"/>
                  </a:cubicBezTo>
                  <a:cubicBezTo>
                    <a:pt x="52" y="117"/>
                    <a:pt x="48" y="120"/>
                    <a:pt x="47" y="120"/>
                  </a:cubicBezTo>
                  <a:cubicBezTo>
                    <a:pt x="46" y="120"/>
                    <a:pt x="40" y="122"/>
                    <a:pt x="38" y="120"/>
                  </a:cubicBezTo>
                  <a:cubicBezTo>
                    <a:pt x="37" y="119"/>
                    <a:pt x="39" y="118"/>
                    <a:pt x="41" y="117"/>
                  </a:cubicBezTo>
                  <a:cubicBezTo>
                    <a:pt x="43" y="117"/>
                    <a:pt x="43" y="115"/>
                    <a:pt x="45" y="115"/>
                  </a:cubicBezTo>
                  <a:cubicBezTo>
                    <a:pt x="47" y="114"/>
                    <a:pt x="43" y="110"/>
                    <a:pt x="43" y="108"/>
                  </a:cubicBezTo>
                  <a:cubicBezTo>
                    <a:pt x="43" y="105"/>
                    <a:pt x="42" y="111"/>
                    <a:pt x="39" y="100"/>
                  </a:cubicBezTo>
                  <a:cubicBezTo>
                    <a:pt x="38" y="97"/>
                    <a:pt x="34" y="94"/>
                    <a:pt x="33" y="93"/>
                  </a:cubicBezTo>
                  <a:cubicBezTo>
                    <a:pt x="33" y="93"/>
                    <a:pt x="31" y="90"/>
                    <a:pt x="31" y="89"/>
                  </a:cubicBezTo>
                  <a:cubicBezTo>
                    <a:pt x="31" y="89"/>
                    <a:pt x="27" y="99"/>
                    <a:pt x="26" y="99"/>
                  </a:cubicBezTo>
                  <a:cubicBezTo>
                    <a:pt x="26" y="100"/>
                    <a:pt x="27" y="101"/>
                    <a:pt x="25" y="103"/>
                  </a:cubicBezTo>
                  <a:cubicBezTo>
                    <a:pt x="23" y="106"/>
                    <a:pt x="21" y="112"/>
                    <a:pt x="21" y="114"/>
                  </a:cubicBezTo>
                  <a:cubicBezTo>
                    <a:pt x="21" y="115"/>
                    <a:pt x="20" y="118"/>
                    <a:pt x="19" y="117"/>
                  </a:cubicBezTo>
                  <a:cubicBezTo>
                    <a:pt x="18" y="116"/>
                    <a:pt x="17" y="122"/>
                    <a:pt x="16" y="122"/>
                  </a:cubicBezTo>
                  <a:cubicBezTo>
                    <a:pt x="15" y="122"/>
                    <a:pt x="12" y="121"/>
                    <a:pt x="12" y="120"/>
                  </a:cubicBezTo>
                  <a:cubicBezTo>
                    <a:pt x="13" y="119"/>
                    <a:pt x="0" y="117"/>
                    <a:pt x="1" y="114"/>
                  </a:cubicBezTo>
                  <a:cubicBezTo>
                    <a:pt x="2" y="113"/>
                    <a:pt x="4" y="115"/>
                    <a:pt x="7" y="114"/>
                  </a:cubicBezTo>
                  <a:cubicBezTo>
                    <a:pt x="9" y="114"/>
                    <a:pt x="10" y="114"/>
                    <a:pt x="11" y="114"/>
                  </a:cubicBezTo>
                  <a:cubicBezTo>
                    <a:pt x="11" y="113"/>
                    <a:pt x="10" y="111"/>
                    <a:pt x="10" y="110"/>
                  </a:cubicBezTo>
                  <a:cubicBezTo>
                    <a:pt x="10" y="110"/>
                    <a:pt x="13" y="103"/>
                    <a:pt x="13" y="103"/>
                  </a:cubicBezTo>
                  <a:cubicBezTo>
                    <a:pt x="14" y="103"/>
                    <a:pt x="19" y="86"/>
                    <a:pt x="21" y="85"/>
                  </a:cubicBezTo>
                  <a:cubicBezTo>
                    <a:pt x="22" y="83"/>
                    <a:pt x="22" y="76"/>
                    <a:pt x="21" y="71"/>
                  </a:cubicBezTo>
                  <a:cubicBezTo>
                    <a:pt x="21" y="70"/>
                    <a:pt x="19" y="70"/>
                    <a:pt x="20" y="65"/>
                  </a:cubicBezTo>
                  <a:cubicBezTo>
                    <a:pt x="20" y="63"/>
                    <a:pt x="18" y="63"/>
                    <a:pt x="18" y="61"/>
                  </a:cubicBezTo>
                  <a:cubicBezTo>
                    <a:pt x="18" y="60"/>
                    <a:pt x="15" y="63"/>
                    <a:pt x="14" y="64"/>
                  </a:cubicBezTo>
                  <a:cubicBezTo>
                    <a:pt x="13" y="64"/>
                    <a:pt x="13" y="64"/>
                    <a:pt x="12" y="66"/>
                  </a:cubicBezTo>
                  <a:cubicBezTo>
                    <a:pt x="11" y="67"/>
                    <a:pt x="8" y="63"/>
                    <a:pt x="9" y="63"/>
                  </a:cubicBezTo>
                  <a:cubicBezTo>
                    <a:pt x="9" y="62"/>
                    <a:pt x="10" y="60"/>
                    <a:pt x="10" y="60"/>
                  </a:cubicBezTo>
                  <a:cubicBezTo>
                    <a:pt x="10" y="60"/>
                    <a:pt x="13" y="59"/>
                    <a:pt x="14" y="59"/>
                  </a:cubicBezTo>
                  <a:cubicBezTo>
                    <a:pt x="16" y="59"/>
                    <a:pt x="17" y="55"/>
                    <a:pt x="19" y="55"/>
                  </a:cubicBezTo>
                  <a:cubicBezTo>
                    <a:pt x="20" y="54"/>
                    <a:pt x="21" y="49"/>
                    <a:pt x="21" y="48"/>
                  </a:cubicBezTo>
                  <a:cubicBezTo>
                    <a:pt x="22" y="47"/>
                    <a:pt x="20" y="41"/>
                    <a:pt x="21" y="37"/>
                  </a:cubicBezTo>
                  <a:cubicBezTo>
                    <a:pt x="22" y="34"/>
                    <a:pt x="19" y="29"/>
                    <a:pt x="24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1" name="Freeform 395"/>
            <p:cNvSpPr>
              <a:spLocks noEditPoints="1"/>
            </p:cNvSpPr>
            <p:nvPr/>
          </p:nvSpPr>
          <p:spPr bwMode="auto">
            <a:xfrm>
              <a:off x="4269" y="1835"/>
              <a:ext cx="40" cy="117"/>
            </a:xfrm>
            <a:custGeom>
              <a:avLst/>
              <a:gdLst>
                <a:gd name="T0" fmla="*/ 2 w 44"/>
                <a:gd name="T1" fmla="*/ 9 h 128"/>
                <a:gd name="T2" fmla="*/ 3 w 44"/>
                <a:gd name="T3" fmla="*/ 9 h 128"/>
                <a:gd name="T4" fmla="*/ 5 w 44"/>
                <a:gd name="T5" fmla="*/ 10 h 128"/>
                <a:gd name="T6" fmla="*/ 5 w 44"/>
                <a:gd name="T7" fmla="*/ 12 h 128"/>
                <a:gd name="T8" fmla="*/ 5 w 44"/>
                <a:gd name="T9" fmla="*/ 15 h 128"/>
                <a:gd name="T10" fmla="*/ 5 w 44"/>
                <a:gd name="T11" fmla="*/ 18 h 128"/>
                <a:gd name="T12" fmla="*/ 5 w 44"/>
                <a:gd name="T13" fmla="*/ 19 h 128"/>
                <a:gd name="T14" fmla="*/ 5 w 44"/>
                <a:gd name="T15" fmla="*/ 18 h 128"/>
                <a:gd name="T16" fmla="*/ 5 w 44"/>
                <a:gd name="T17" fmla="*/ 16 h 128"/>
                <a:gd name="T18" fmla="*/ 5 w 44"/>
                <a:gd name="T19" fmla="*/ 14 h 128"/>
                <a:gd name="T20" fmla="*/ 5 w 44"/>
                <a:gd name="T21" fmla="*/ 13 h 128"/>
                <a:gd name="T22" fmla="*/ 5 w 44"/>
                <a:gd name="T23" fmla="*/ 13 h 128"/>
                <a:gd name="T24" fmla="*/ 5 w 44"/>
                <a:gd name="T25" fmla="*/ 16 h 128"/>
                <a:gd name="T26" fmla="*/ 5 w 44"/>
                <a:gd name="T27" fmla="*/ 18 h 128"/>
                <a:gd name="T28" fmla="*/ 5 w 44"/>
                <a:gd name="T29" fmla="*/ 18 h 128"/>
                <a:gd name="T30" fmla="*/ 5 w 44"/>
                <a:gd name="T31" fmla="*/ 17 h 128"/>
                <a:gd name="T32" fmla="*/ 5 w 44"/>
                <a:gd name="T33" fmla="*/ 14 h 128"/>
                <a:gd name="T34" fmla="*/ 5 w 44"/>
                <a:gd name="T35" fmla="*/ 10 h 128"/>
                <a:gd name="T36" fmla="*/ 5 w 44"/>
                <a:gd name="T37" fmla="*/ 9 h 128"/>
                <a:gd name="T38" fmla="*/ 5 w 44"/>
                <a:gd name="T39" fmla="*/ 9 h 128"/>
                <a:gd name="T40" fmla="*/ 5 w 44"/>
                <a:gd name="T41" fmla="*/ 7 h 128"/>
                <a:gd name="T42" fmla="*/ 5 w 44"/>
                <a:gd name="T43" fmla="*/ 5 h 128"/>
                <a:gd name="T44" fmla="*/ 5 w 44"/>
                <a:gd name="T45" fmla="*/ 5 h 128"/>
                <a:gd name="T46" fmla="*/ 5 w 44"/>
                <a:gd name="T47" fmla="*/ 5 h 128"/>
                <a:gd name="T48" fmla="*/ 5 w 44"/>
                <a:gd name="T49" fmla="*/ 5 h 128"/>
                <a:gd name="T50" fmla="*/ 5 w 44"/>
                <a:gd name="T51" fmla="*/ 5 h 128"/>
                <a:gd name="T52" fmla="*/ 5 w 44"/>
                <a:gd name="T53" fmla="*/ 5 h 128"/>
                <a:gd name="T54" fmla="*/ 5 w 44"/>
                <a:gd name="T55" fmla="*/ 2 h 128"/>
                <a:gd name="T56" fmla="*/ 5 w 44"/>
                <a:gd name="T57" fmla="*/ 1 h 128"/>
                <a:gd name="T58" fmla="*/ 5 w 44"/>
                <a:gd name="T59" fmla="*/ 3 h 128"/>
                <a:gd name="T60" fmla="*/ 5 w 44"/>
                <a:gd name="T61" fmla="*/ 5 h 128"/>
                <a:gd name="T62" fmla="*/ 5 w 44"/>
                <a:gd name="T63" fmla="*/ 5 h 128"/>
                <a:gd name="T64" fmla="*/ 5 w 44"/>
                <a:gd name="T65" fmla="*/ 5 h 128"/>
                <a:gd name="T66" fmla="*/ 2 w 44"/>
                <a:gd name="T67" fmla="*/ 5 h 128"/>
                <a:gd name="T68" fmla="*/ 2 w 44"/>
                <a:gd name="T69" fmla="*/ 8 h 128"/>
                <a:gd name="T70" fmla="*/ 5 w 44"/>
                <a:gd name="T71" fmla="*/ 7 h 128"/>
                <a:gd name="T72" fmla="*/ 5 w 44"/>
                <a:gd name="T73" fmla="*/ 8 h 128"/>
                <a:gd name="T74" fmla="*/ 5 w 44"/>
                <a:gd name="T75" fmla="*/ 6 h 12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28">
                  <a:moveTo>
                    <a:pt x="2" y="52"/>
                  </a:moveTo>
                  <a:cubicBezTo>
                    <a:pt x="2" y="52"/>
                    <a:pt x="3" y="53"/>
                    <a:pt x="2" y="55"/>
                  </a:cubicBezTo>
                  <a:cubicBezTo>
                    <a:pt x="2" y="55"/>
                    <a:pt x="2" y="56"/>
                    <a:pt x="2" y="56"/>
                  </a:cubicBezTo>
                  <a:cubicBezTo>
                    <a:pt x="3" y="56"/>
                    <a:pt x="2" y="58"/>
                    <a:pt x="3" y="58"/>
                  </a:cubicBezTo>
                  <a:cubicBezTo>
                    <a:pt x="3" y="59"/>
                    <a:pt x="5" y="61"/>
                    <a:pt x="5" y="60"/>
                  </a:cubicBezTo>
                  <a:cubicBezTo>
                    <a:pt x="6" y="60"/>
                    <a:pt x="5" y="63"/>
                    <a:pt x="7" y="62"/>
                  </a:cubicBezTo>
                  <a:cubicBezTo>
                    <a:pt x="7" y="62"/>
                    <a:pt x="8" y="65"/>
                    <a:pt x="8" y="65"/>
                  </a:cubicBezTo>
                  <a:cubicBezTo>
                    <a:pt x="8" y="65"/>
                    <a:pt x="7" y="70"/>
                    <a:pt x="8" y="72"/>
                  </a:cubicBezTo>
                  <a:cubicBezTo>
                    <a:pt x="8" y="73"/>
                    <a:pt x="5" y="75"/>
                    <a:pt x="8" y="88"/>
                  </a:cubicBezTo>
                  <a:cubicBezTo>
                    <a:pt x="8" y="89"/>
                    <a:pt x="7" y="92"/>
                    <a:pt x="7" y="94"/>
                  </a:cubicBezTo>
                  <a:cubicBezTo>
                    <a:pt x="7" y="95"/>
                    <a:pt x="7" y="97"/>
                    <a:pt x="7" y="99"/>
                  </a:cubicBezTo>
                  <a:cubicBezTo>
                    <a:pt x="7" y="101"/>
                    <a:pt x="6" y="96"/>
                    <a:pt x="5" y="119"/>
                  </a:cubicBezTo>
                  <a:cubicBezTo>
                    <a:pt x="5" y="119"/>
                    <a:pt x="6" y="121"/>
                    <a:pt x="4" y="124"/>
                  </a:cubicBezTo>
                  <a:cubicBezTo>
                    <a:pt x="1" y="128"/>
                    <a:pt x="8" y="128"/>
                    <a:pt x="10" y="126"/>
                  </a:cubicBezTo>
                  <a:cubicBezTo>
                    <a:pt x="11" y="125"/>
                    <a:pt x="11" y="123"/>
                    <a:pt x="11" y="121"/>
                  </a:cubicBezTo>
                  <a:cubicBezTo>
                    <a:pt x="11" y="121"/>
                    <a:pt x="11" y="121"/>
                    <a:pt x="12" y="121"/>
                  </a:cubicBezTo>
                  <a:cubicBezTo>
                    <a:pt x="14" y="121"/>
                    <a:pt x="13" y="119"/>
                    <a:pt x="13" y="119"/>
                  </a:cubicBezTo>
                  <a:cubicBezTo>
                    <a:pt x="13" y="117"/>
                    <a:pt x="15" y="113"/>
                    <a:pt x="15" y="103"/>
                  </a:cubicBezTo>
                  <a:cubicBezTo>
                    <a:pt x="15" y="98"/>
                    <a:pt x="16" y="99"/>
                    <a:pt x="15" y="94"/>
                  </a:cubicBezTo>
                  <a:cubicBezTo>
                    <a:pt x="15" y="94"/>
                    <a:pt x="16" y="93"/>
                    <a:pt x="16" y="93"/>
                  </a:cubicBezTo>
                  <a:cubicBezTo>
                    <a:pt x="17" y="91"/>
                    <a:pt x="18" y="90"/>
                    <a:pt x="18" y="88"/>
                  </a:cubicBezTo>
                  <a:cubicBezTo>
                    <a:pt x="18" y="86"/>
                    <a:pt x="19" y="82"/>
                    <a:pt x="19" y="80"/>
                  </a:cubicBezTo>
                  <a:cubicBezTo>
                    <a:pt x="20" y="77"/>
                    <a:pt x="22" y="75"/>
                    <a:pt x="22" y="75"/>
                  </a:cubicBezTo>
                  <a:cubicBezTo>
                    <a:pt x="22" y="75"/>
                    <a:pt x="23" y="77"/>
                    <a:pt x="23" y="82"/>
                  </a:cubicBezTo>
                  <a:cubicBezTo>
                    <a:pt x="23" y="84"/>
                    <a:pt x="24" y="89"/>
                    <a:pt x="25" y="89"/>
                  </a:cubicBezTo>
                  <a:cubicBezTo>
                    <a:pt x="26" y="89"/>
                    <a:pt x="23" y="91"/>
                    <a:pt x="27" y="108"/>
                  </a:cubicBezTo>
                  <a:cubicBezTo>
                    <a:pt x="27" y="110"/>
                    <a:pt x="26" y="115"/>
                    <a:pt x="26" y="116"/>
                  </a:cubicBezTo>
                  <a:cubicBezTo>
                    <a:pt x="26" y="116"/>
                    <a:pt x="30" y="117"/>
                    <a:pt x="31" y="117"/>
                  </a:cubicBezTo>
                  <a:cubicBezTo>
                    <a:pt x="31" y="116"/>
                    <a:pt x="34" y="118"/>
                    <a:pt x="34" y="118"/>
                  </a:cubicBezTo>
                  <a:cubicBezTo>
                    <a:pt x="35" y="119"/>
                    <a:pt x="42" y="120"/>
                    <a:pt x="43" y="118"/>
                  </a:cubicBezTo>
                  <a:cubicBezTo>
                    <a:pt x="44" y="117"/>
                    <a:pt x="43" y="117"/>
                    <a:pt x="42" y="117"/>
                  </a:cubicBezTo>
                  <a:cubicBezTo>
                    <a:pt x="41" y="116"/>
                    <a:pt x="36" y="115"/>
                    <a:pt x="36" y="114"/>
                  </a:cubicBezTo>
                  <a:cubicBezTo>
                    <a:pt x="35" y="113"/>
                    <a:pt x="35" y="94"/>
                    <a:pt x="34" y="91"/>
                  </a:cubicBezTo>
                  <a:cubicBezTo>
                    <a:pt x="33" y="89"/>
                    <a:pt x="34" y="88"/>
                    <a:pt x="33" y="87"/>
                  </a:cubicBezTo>
                  <a:cubicBezTo>
                    <a:pt x="33" y="87"/>
                    <a:pt x="35" y="72"/>
                    <a:pt x="35" y="72"/>
                  </a:cubicBezTo>
                  <a:cubicBezTo>
                    <a:pt x="36" y="71"/>
                    <a:pt x="34" y="64"/>
                    <a:pt x="35" y="62"/>
                  </a:cubicBezTo>
                  <a:cubicBezTo>
                    <a:pt x="36" y="60"/>
                    <a:pt x="36" y="58"/>
                    <a:pt x="36" y="58"/>
                  </a:cubicBezTo>
                  <a:cubicBezTo>
                    <a:pt x="36" y="58"/>
                    <a:pt x="37" y="58"/>
                    <a:pt x="37" y="57"/>
                  </a:cubicBezTo>
                  <a:cubicBezTo>
                    <a:pt x="37" y="57"/>
                    <a:pt x="38" y="57"/>
                    <a:pt x="38" y="56"/>
                  </a:cubicBezTo>
                  <a:cubicBezTo>
                    <a:pt x="39" y="55"/>
                    <a:pt x="38" y="55"/>
                    <a:pt x="38" y="55"/>
                  </a:cubicBezTo>
                  <a:cubicBezTo>
                    <a:pt x="38" y="55"/>
                    <a:pt x="38" y="53"/>
                    <a:pt x="37" y="53"/>
                  </a:cubicBezTo>
                  <a:cubicBezTo>
                    <a:pt x="37" y="53"/>
                    <a:pt x="38" y="48"/>
                    <a:pt x="38" y="46"/>
                  </a:cubicBezTo>
                  <a:cubicBezTo>
                    <a:pt x="37" y="44"/>
                    <a:pt x="39" y="46"/>
                    <a:pt x="38" y="42"/>
                  </a:cubicBezTo>
                  <a:cubicBezTo>
                    <a:pt x="37" y="38"/>
                    <a:pt x="36" y="28"/>
                    <a:pt x="34" y="26"/>
                  </a:cubicBezTo>
                  <a:cubicBezTo>
                    <a:pt x="33" y="26"/>
                    <a:pt x="33" y="25"/>
                    <a:pt x="33" y="25"/>
                  </a:cubicBezTo>
                  <a:cubicBezTo>
                    <a:pt x="31" y="25"/>
                    <a:pt x="30" y="24"/>
                    <a:pt x="30" y="24"/>
                  </a:cubicBezTo>
                  <a:cubicBezTo>
                    <a:pt x="30" y="24"/>
                    <a:pt x="29" y="23"/>
                    <a:pt x="28" y="23"/>
                  </a:cubicBezTo>
                  <a:cubicBezTo>
                    <a:pt x="28" y="23"/>
                    <a:pt x="26" y="21"/>
                    <a:pt x="26" y="20"/>
                  </a:cubicBezTo>
                  <a:cubicBezTo>
                    <a:pt x="26" y="20"/>
                    <a:pt x="25" y="20"/>
                    <a:pt x="25" y="20"/>
                  </a:cubicBezTo>
                  <a:cubicBezTo>
                    <a:pt x="24" y="20"/>
                    <a:pt x="25" y="16"/>
                    <a:pt x="26" y="15"/>
                  </a:cubicBezTo>
                  <a:cubicBezTo>
                    <a:pt x="26" y="15"/>
                    <a:pt x="28" y="12"/>
                    <a:pt x="27" y="11"/>
                  </a:cubicBezTo>
                  <a:cubicBezTo>
                    <a:pt x="27" y="11"/>
                    <a:pt x="28" y="10"/>
                    <a:pt x="28" y="10"/>
                  </a:cubicBezTo>
                  <a:cubicBezTo>
                    <a:pt x="28" y="10"/>
                    <a:pt x="29" y="9"/>
                    <a:pt x="29" y="7"/>
                  </a:cubicBezTo>
                  <a:cubicBezTo>
                    <a:pt x="28" y="6"/>
                    <a:pt x="29" y="6"/>
                    <a:pt x="28" y="5"/>
                  </a:cubicBezTo>
                  <a:cubicBezTo>
                    <a:pt x="28" y="5"/>
                    <a:pt x="28" y="4"/>
                    <a:pt x="27" y="3"/>
                  </a:cubicBezTo>
                  <a:cubicBezTo>
                    <a:pt x="26" y="3"/>
                    <a:pt x="27" y="2"/>
                    <a:pt x="25" y="2"/>
                  </a:cubicBezTo>
                  <a:cubicBezTo>
                    <a:pt x="24" y="3"/>
                    <a:pt x="25" y="0"/>
                    <a:pt x="23" y="2"/>
                  </a:cubicBezTo>
                  <a:cubicBezTo>
                    <a:pt x="22" y="2"/>
                    <a:pt x="22" y="1"/>
                    <a:pt x="21" y="1"/>
                  </a:cubicBezTo>
                  <a:cubicBezTo>
                    <a:pt x="20" y="2"/>
                    <a:pt x="18" y="2"/>
                    <a:pt x="18" y="2"/>
                  </a:cubicBezTo>
                  <a:cubicBezTo>
                    <a:pt x="18" y="2"/>
                    <a:pt x="17" y="3"/>
                    <a:pt x="17" y="3"/>
                  </a:cubicBezTo>
                  <a:cubicBezTo>
                    <a:pt x="17" y="4"/>
                    <a:pt x="16" y="6"/>
                    <a:pt x="16" y="7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3"/>
                    <a:pt x="16" y="13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7" y="16"/>
                    <a:pt x="17" y="18"/>
                    <a:pt x="17" y="18"/>
                  </a:cubicBezTo>
                  <a:cubicBezTo>
                    <a:pt x="17" y="19"/>
                    <a:pt x="16" y="18"/>
                    <a:pt x="14" y="21"/>
                  </a:cubicBezTo>
                  <a:cubicBezTo>
                    <a:pt x="14" y="21"/>
                    <a:pt x="12" y="23"/>
                    <a:pt x="9" y="24"/>
                  </a:cubicBezTo>
                  <a:cubicBezTo>
                    <a:pt x="6" y="25"/>
                    <a:pt x="3" y="29"/>
                    <a:pt x="2" y="35"/>
                  </a:cubicBezTo>
                  <a:cubicBezTo>
                    <a:pt x="2" y="36"/>
                    <a:pt x="1" y="37"/>
                    <a:pt x="1" y="43"/>
                  </a:cubicBezTo>
                  <a:cubicBezTo>
                    <a:pt x="0" y="50"/>
                    <a:pt x="2" y="52"/>
                    <a:pt x="2" y="52"/>
                  </a:cubicBezTo>
                  <a:close/>
                  <a:moveTo>
                    <a:pt x="8" y="42"/>
                  </a:moveTo>
                  <a:cubicBezTo>
                    <a:pt x="9" y="42"/>
                    <a:pt x="10" y="47"/>
                    <a:pt x="10" y="47"/>
                  </a:cubicBezTo>
                  <a:cubicBezTo>
                    <a:pt x="10" y="47"/>
                    <a:pt x="11" y="49"/>
                    <a:pt x="10" y="50"/>
                  </a:cubicBezTo>
                  <a:cubicBezTo>
                    <a:pt x="9" y="52"/>
                    <a:pt x="9" y="54"/>
                    <a:pt x="9" y="54"/>
                  </a:cubicBezTo>
                  <a:cubicBezTo>
                    <a:pt x="9" y="54"/>
                    <a:pt x="9" y="56"/>
                    <a:pt x="8" y="53"/>
                  </a:cubicBezTo>
                  <a:cubicBezTo>
                    <a:pt x="7" y="50"/>
                    <a:pt x="8" y="42"/>
                    <a:pt x="8" y="4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2" name="Freeform 396"/>
            <p:cNvSpPr>
              <a:spLocks noEditPoints="1"/>
            </p:cNvSpPr>
            <p:nvPr/>
          </p:nvSpPr>
          <p:spPr bwMode="auto">
            <a:xfrm>
              <a:off x="4171" y="1805"/>
              <a:ext cx="42" cy="123"/>
            </a:xfrm>
            <a:custGeom>
              <a:avLst/>
              <a:gdLst>
                <a:gd name="T0" fmla="*/ 2 w 46"/>
                <a:gd name="T1" fmla="*/ 8 h 135"/>
                <a:gd name="T2" fmla="*/ 3 w 46"/>
                <a:gd name="T3" fmla="*/ 9 h 135"/>
                <a:gd name="T4" fmla="*/ 5 w 46"/>
                <a:gd name="T5" fmla="*/ 10 h 135"/>
                <a:gd name="T6" fmla="*/ 5 w 46"/>
                <a:gd name="T7" fmla="*/ 11 h 135"/>
                <a:gd name="T8" fmla="*/ 5 w 46"/>
                <a:gd name="T9" fmla="*/ 14 h 135"/>
                <a:gd name="T10" fmla="*/ 5 w 46"/>
                <a:gd name="T11" fmla="*/ 18 h 135"/>
                <a:gd name="T12" fmla="*/ 5 w 46"/>
                <a:gd name="T13" fmla="*/ 19 h 135"/>
                <a:gd name="T14" fmla="*/ 5 w 46"/>
                <a:gd name="T15" fmla="*/ 18 h 135"/>
                <a:gd name="T16" fmla="*/ 5 w 46"/>
                <a:gd name="T17" fmla="*/ 15 h 135"/>
                <a:gd name="T18" fmla="*/ 5 w 46"/>
                <a:gd name="T19" fmla="*/ 14 h 135"/>
                <a:gd name="T20" fmla="*/ 5 w 46"/>
                <a:gd name="T21" fmla="*/ 12 h 135"/>
                <a:gd name="T22" fmla="*/ 5 w 46"/>
                <a:gd name="T23" fmla="*/ 13 h 135"/>
                <a:gd name="T24" fmla="*/ 5 w 46"/>
                <a:gd name="T25" fmla="*/ 16 h 135"/>
                <a:gd name="T26" fmla="*/ 5 w 46"/>
                <a:gd name="T27" fmla="*/ 17 h 135"/>
                <a:gd name="T28" fmla="*/ 6 w 46"/>
                <a:gd name="T29" fmla="*/ 18 h 135"/>
                <a:gd name="T30" fmla="*/ 5 w 46"/>
                <a:gd name="T31" fmla="*/ 16 h 135"/>
                <a:gd name="T32" fmla="*/ 5 w 46"/>
                <a:gd name="T33" fmla="*/ 13 h 135"/>
                <a:gd name="T34" fmla="*/ 5 w 46"/>
                <a:gd name="T35" fmla="*/ 10 h 135"/>
                <a:gd name="T36" fmla="*/ 5 w 46"/>
                <a:gd name="T37" fmla="*/ 9 h 135"/>
                <a:gd name="T38" fmla="*/ 5 w 46"/>
                <a:gd name="T39" fmla="*/ 8 h 135"/>
                <a:gd name="T40" fmla="*/ 5 w 46"/>
                <a:gd name="T41" fmla="*/ 6 h 135"/>
                <a:gd name="T42" fmla="*/ 5 w 46"/>
                <a:gd name="T43" fmla="*/ 5 h 135"/>
                <a:gd name="T44" fmla="*/ 5 w 46"/>
                <a:gd name="T45" fmla="*/ 5 h 135"/>
                <a:gd name="T46" fmla="*/ 5 w 46"/>
                <a:gd name="T47" fmla="*/ 5 h 135"/>
                <a:gd name="T48" fmla="*/ 5 w 46"/>
                <a:gd name="T49" fmla="*/ 5 h 135"/>
                <a:gd name="T50" fmla="*/ 5 w 46"/>
                <a:gd name="T51" fmla="*/ 5 h 135"/>
                <a:gd name="T52" fmla="*/ 5 w 46"/>
                <a:gd name="T53" fmla="*/ 5 h 135"/>
                <a:gd name="T54" fmla="*/ 5 w 46"/>
                <a:gd name="T55" fmla="*/ 2 h 135"/>
                <a:gd name="T56" fmla="*/ 5 w 46"/>
                <a:gd name="T57" fmla="*/ 1 h 135"/>
                <a:gd name="T58" fmla="*/ 5 w 46"/>
                <a:gd name="T59" fmla="*/ 3 h 135"/>
                <a:gd name="T60" fmla="*/ 5 w 46"/>
                <a:gd name="T61" fmla="*/ 5 h 135"/>
                <a:gd name="T62" fmla="*/ 5 w 46"/>
                <a:gd name="T63" fmla="*/ 5 h 135"/>
                <a:gd name="T64" fmla="*/ 5 w 46"/>
                <a:gd name="T65" fmla="*/ 5 h 135"/>
                <a:gd name="T66" fmla="*/ 3 w 46"/>
                <a:gd name="T67" fmla="*/ 5 h 135"/>
                <a:gd name="T68" fmla="*/ 2 w 46"/>
                <a:gd name="T69" fmla="*/ 8 h 135"/>
                <a:gd name="T70" fmla="*/ 5 w 46"/>
                <a:gd name="T71" fmla="*/ 7 h 135"/>
                <a:gd name="T72" fmla="*/ 5 w 46"/>
                <a:gd name="T73" fmla="*/ 8 h 135"/>
                <a:gd name="T74" fmla="*/ 5 w 46"/>
                <a:gd name="T75" fmla="*/ 5 h 1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6" h="135">
                  <a:moveTo>
                    <a:pt x="2" y="55"/>
                  </a:moveTo>
                  <a:cubicBezTo>
                    <a:pt x="2" y="55"/>
                    <a:pt x="3" y="56"/>
                    <a:pt x="2" y="58"/>
                  </a:cubicBezTo>
                  <a:cubicBezTo>
                    <a:pt x="2" y="58"/>
                    <a:pt x="2" y="59"/>
                    <a:pt x="3" y="59"/>
                  </a:cubicBezTo>
                  <a:cubicBezTo>
                    <a:pt x="3" y="59"/>
                    <a:pt x="3" y="61"/>
                    <a:pt x="3" y="62"/>
                  </a:cubicBezTo>
                  <a:cubicBezTo>
                    <a:pt x="3" y="62"/>
                    <a:pt x="5" y="64"/>
                    <a:pt x="6" y="64"/>
                  </a:cubicBezTo>
                  <a:cubicBezTo>
                    <a:pt x="6" y="64"/>
                    <a:pt x="6" y="66"/>
                    <a:pt x="7" y="66"/>
                  </a:cubicBezTo>
                  <a:cubicBezTo>
                    <a:pt x="8" y="66"/>
                    <a:pt x="9" y="68"/>
                    <a:pt x="9" y="69"/>
                  </a:cubicBezTo>
                  <a:cubicBezTo>
                    <a:pt x="9" y="69"/>
                    <a:pt x="7" y="74"/>
                    <a:pt x="8" y="76"/>
                  </a:cubicBezTo>
                  <a:cubicBezTo>
                    <a:pt x="9" y="77"/>
                    <a:pt x="5" y="79"/>
                    <a:pt x="8" y="93"/>
                  </a:cubicBezTo>
                  <a:cubicBezTo>
                    <a:pt x="8" y="94"/>
                    <a:pt x="8" y="97"/>
                    <a:pt x="7" y="99"/>
                  </a:cubicBezTo>
                  <a:cubicBezTo>
                    <a:pt x="7" y="100"/>
                    <a:pt x="7" y="103"/>
                    <a:pt x="7" y="105"/>
                  </a:cubicBezTo>
                  <a:cubicBezTo>
                    <a:pt x="8" y="107"/>
                    <a:pt x="6" y="102"/>
                    <a:pt x="6" y="125"/>
                  </a:cubicBezTo>
                  <a:cubicBezTo>
                    <a:pt x="6" y="125"/>
                    <a:pt x="6" y="128"/>
                    <a:pt x="4" y="131"/>
                  </a:cubicBezTo>
                  <a:cubicBezTo>
                    <a:pt x="2" y="135"/>
                    <a:pt x="9" y="135"/>
                    <a:pt x="11" y="133"/>
                  </a:cubicBezTo>
                  <a:cubicBezTo>
                    <a:pt x="11" y="132"/>
                    <a:pt x="12" y="130"/>
                    <a:pt x="12" y="128"/>
                  </a:cubicBezTo>
                  <a:cubicBezTo>
                    <a:pt x="12" y="128"/>
                    <a:pt x="12" y="128"/>
                    <a:pt x="13" y="128"/>
                  </a:cubicBezTo>
                  <a:cubicBezTo>
                    <a:pt x="15" y="128"/>
                    <a:pt x="14" y="125"/>
                    <a:pt x="14" y="125"/>
                  </a:cubicBezTo>
                  <a:cubicBezTo>
                    <a:pt x="14" y="123"/>
                    <a:pt x="16" y="119"/>
                    <a:pt x="16" y="109"/>
                  </a:cubicBezTo>
                  <a:cubicBezTo>
                    <a:pt x="16" y="104"/>
                    <a:pt x="17" y="105"/>
                    <a:pt x="16" y="99"/>
                  </a:cubicBezTo>
                  <a:cubicBezTo>
                    <a:pt x="16" y="99"/>
                    <a:pt x="17" y="98"/>
                    <a:pt x="17" y="98"/>
                  </a:cubicBezTo>
                  <a:cubicBezTo>
                    <a:pt x="18" y="96"/>
                    <a:pt x="19" y="95"/>
                    <a:pt x="19" y="93"/>
                  </a:cubicBezTo>
                  <a:cubicBezTo>
                    <a:pt x="19" y="91"/>
                    <a:pt x="20" y="87"/>
                    <a:pt x="21" y="84"/>
                  </a:cubicBezTo>
                  <a:cubicBezTo>
                    <a:pt x="21" y="81"/>
                    <a:pt x="23" y="79"/>
                    <a:pt x="23" y="79"/>
                  </a:cubicBezTo>
                  <a:cubicBezTo>
                    <a:pt x="23" y="79"/>
                    <a:pt x="24" y="81"/>
                    <a:pt x="25" y="86"/>
                  </a:cubicBezTo>
                  <a:cubicBezTo>
                    <a:pt x="25" y="89"/>
                    <a:pt x="25" y="94"/>
                    <a:pt x="26" y="94"/>
                  </a:cubicBezTo>
                  <a:cubicBezTo>
                    <a:pt x="27" y="94"/>
                    <a:pt x="24" y="96"/>
                    <a:pt x="28" y="114"/>
                  </a:cubicBezTo>
                  <a:cubicBezTo>
                    <a:pt x="29" y="116"/>
                    <a:pt x="27" y="121"/>
                    <a:pt x="27" y="122"/>
                  </a:cubicBezTo>
                  <a:cubicBezTo>
                    <a:pt x="27" y="123"/>
                    <a:pt x="32" y="124"/>
                    <a:pt x="32" y="123"/>
                  </a:cubicBezTo>
                  <a:cubicBezTo>
                    <a:pt x="33" y="123"/>
                    <a:pt x="35" y="124"/>
                    <a:pt x="36" y="125"/>
                  </a:cubicBezTo>
                  <a:cubicBezTo>
                    <a:pt x="37" y="126"/>
                    <a:pt x="44" y="126"/>
                    <a:pt x="45" y="125"/>
                  </a:cubicBezTo>
                  <a:cubicBezTo>
                    <a:pt x="46" y="123"/>
                    <a:pt x="46" y="124"/>
                    <a:pt x="44" y="123"/>
                  </a:cubicBezTo>
                  <a:cubicBezTo>
                    <a:pt x="43" y="123"/>
                    <a:pt x="38" y="121"/>
                    <a:pt x="38" y="120"/>
                  </a:cubicBezTo>
                  <a:cubicBezTo>
                    <a:pt x="37" y="119"/>
                    <a:pt x="37" y="99"/>
                    <a:pt x="36" y="96"/>
                  </a:cubicBezTo>
                  <a:cubicBezTo>
                    <a:pt x="35" y="94"/>
                    <a:pt x="36" y="93"/>
                    <a:pt x="35" y="92"/>
                  </a:cubicBezTo>
                  <a:cubicBezTo>
                    <a:pt x="35" y="92"/>
                    <a:pt x="37" y="76"/>
                    <a:pt x="38" y="76"/>
                  </a:cubicBezTo>
                  <a:cubicBezTo>
                    <a:pt x="38" y="75"/>
                    <a:pt x="36" y="67"/>
                    <a:pt x="37" y="65"/>
                  </a:cubicBezTo>
                  <a:cubicBezTo>
                    <a:pt x="38" y="63"/>
                    <a:pt x="38" y="62"/>
                    <a:pt x="38" y="62"/>
                  </a:cubicBezTo>
                  <a:cubicBezTo>
                    <a:pt x="38" y="62"/>
                    <a:pt x="39" y="61"/>
                    <a:pt x="39" y="60"/>
                  </a:cubicBezTo>
                  <a:cubicBezTo>
                    <a:pt x="39" y="60"/>
                    <a:pt x="40" y="60"/>
                    <a:pt x="41" y="59"/>
                  </a:cubicBezTo>
                  <a:cubicBezTo>
                    <a:pt x="41" y="58"/>
                    <a:pt x="40" y="58"/>
                    <a:pt x="40" y="58"/>
                  </a:cubicBezTo>
                  <a:cubicBezTo>
                    <a:pt x="40" y="58"/>
                    <a:pt x="40" y="56"/>
                    <a:pt x="39" y="56"/>
                  </a:cubicBezTo>
                  <a:cubicBezTo>
                    <a:pt x="39" y="56"/>
                    <a:pt x="40" y="50"/>
                    <a:pt x="40" y="48"/>
                  </a:cubicBezTo>
                  <a:cubicBezTo>
                    <a:pt x="40" y="47"/>
                    <a:pt x="41" y="48"/>
                    <a:pt x="40" y="44"/>
                  </a:cubicBezTo>
                  <a:cubicBezTo>
                    <a:pt x="39" y="40"/>
                    <a:pt x="38" y="30"/>
                    <a:pt x="36" y="28"/>
                  </a:cubicBezTo>
                  <a:cubicBezTo>
                    <a:pt x="35" y="28"/>
                    <a:pt x="35" y="27"/>
                    <a:pt x="34" y="27"/>
                  </a:cubicBezTo>
                  <a:cubicBezTo>
                    <a:pt x="33" y="26"/>
                    <a:pt x="32" y="25"/>
                    <a:pt x="32" y="25"/>
                  </a:cubicBezTo>
                  <a:cubicBezTo>
                    <a:pt x="32" y="25"/>
                    <a:pt x="31" y="24"/>
                    <a:pt x="30" y="24"/>
                  </a:cubicBezTo>
                  <a:cubicBezTo>
                    <a:pt x="29" y="24"/>
                    <a:pt x="28" y="22"/>
                    <a:pt x="27" y="21"/>
                  </a:cubicBezTo>
                  <a:cubicBezTo>
                    <a:pt x="27" y="21"/>
                    <a:pt x="27" y="21"/>
                    <a:pt x="26" y="21"/>
                  </a:cubicBezTo>
                  <a:cubicBezTo>
                    <a:pt x="26" y="21"/>
                    <a:pt x="26" y="16"/>
                    <a:pt x="27" y="16"/>
                  </a:cubicBezTo>
                  <a:cubicBezTo>
                    <a:pt x="28" y="15"/>
                    <a:pt x="29" y="12"/>
                    <a:pt x="29" y="12"/>
                  </a:cubicBezTo>
                  <a:cubicBezTo>
                    <a:pt x="28" y="12"/>
                    <a:pt x="29" y="10"/>
                    <a:pt x="29" y="10"/>
                  </a:cubicBezTo>
                  <a:cubicBezTo>
                    <a:pt x="29" y="10"/>
                    <a:pt x="31" y="9"/>
                    <a:pt x="30" y="7"/>
                  </a:cubicBezTo>
                  <a:cubicBezTo>
                    <a:pt x="30" y="6"/>
                    <a:pt x="30" y="6"/>
                    <a:pt x="29" y="5"/>
                  </a:cubicBezTo>
                  <a:cubicBezTo>
                    <a:pt x="29" y="5"/>
                    <a:pt x="29" y="4"/>
                    <a:pt x="28" y="3"/>
                  </a:cubicBezTo>
                  <a:cubicBezTo>
                    <a:pt x="28" y="3"/>
                    <a:pt x="28" y="2"/>
                    <a:pt x="27" y="2"/>
                  </a:cubicBezTo>
                  <a:cubicBezTo>
                    <a:pt x="26" y="3"/>
                    <a:pt x="26" y="0"/>
                    <a:pt x="24" y="2"/>
                  </a:cubicBezTo>
                  <a:cubicBezTo>
                    <a:pt x="24" y="2"/>
                    <a:pt x="23" y="1"/>
                    <a:pt x="22" y="1"/>
                  </a:cubicBezTo>
                  <a:cubicBezTo>
                    <a:pt x="22" y="2"/>
                    <a:pt x="19" y="2"/>
                    <a:pt x="19" y="2"/>
                  </a:cubicBezTo>
                  <a:cubicBezTo>
                    <a:pt x="19" y="2"/>
                    <a:pt x="18" y="3"/>
                    <a:pt x="18" y="3"/>
                  </a:cubicBezTo>
                  <a:cubicBezTo>
                    <a:pt x="18" y="4"/>
                    <a:pt x="17" y="6"/>
                    <a:pt x="17" y="8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0"/>
                    <a:pt x="17" y="13"/>
                    <a:pt x="17" y="14"/>
                  </a:cubicBezTo>
                  <a:cubicBezTo>
                    <a:pt x="17" y="14"/>
                    <a:pt x="18" y="15"/>
                    <a:pt x="18" y="15"/>
                  </a:cubicBezTo>
                  <a:cubicBezTo>
                    <a:pt x="18" y="17"/>
                    <a:pt x="17" y="19"/>
                    <a:pt x="17" y="19"/>
                  </a:cubicBezTo>
                  <a:cubicBezTo>
                    <a:pt x="17" y="20"/>
                    <a:pt x="17" y="18"/>
                    <a:pt x="15" y="22"/>
                  </a:cubicBezTo>
                  <a:cubicBezTo>
                    <a:pt x="15" y="22"/>
                    <a:pt x="13" y="25"/>
                    <a:pt x="10" y="26"/>
                  </a:cubicBezTo>
                  <a:cubicBezTo>
                    <a:pt x="6" y="27"/>
                    <a:pt x="3" y="31"/>
                    <a:pt x="3" y="37"/>
                  </a:cubicBezTo>
                  <a:cubicBezTo>
                    <a:pt x="2" y="38"/>
                    <a:pt x="2" y="39"/>
                    <a:pt x="1" y="46"/>
                  </a:cubicBezTo>
                  <a:cubicBezTo>
                    <a:pt x="0" y="53"/>
                    <a:pt x="2" y="55"/>
                    <a:pt x="2" y="55"/>
                  </a:cubicBezTo>
                  <a:close/>
                  <a:moveTo>
                    <a:pt x="9" y="44"/>
                  </a:moveTo>
                  <a:cubicBezTo>
                    <a:pt x="9" y="45"/>
                    <a:pt x="10" y="49"/>
                    <a:pt x="10" y="49"/>
                  </a:cubicBezTo>
                  <a:cubicBezTo>
                    <a:pt x="10" y="49"/>
                    <a:pt x="11" y="52"/>
                    <a:pt x="11" y="53"/>
                  </a:cubicBezTo>
                  <a:cubicBezTo>
                    <a:pt x="9" y="55"/>
                    <a:pt x="10" y="57"/>
                    <a:pt x="10" y="57"/>
                  </a:cubicBezTo>
                  <a:cubicBezTo>
                    <a:pt x="10" y="57"/>
                    <a:pt x="10" y="60"/>
                    <a:pt x="9" y="56"/>
                  </a:cubicBezTo>
                  <a:cubicBezTo>
                    <a:pt x="7" y="53"/>
                    <a:pt x="9" y="44"/>
                    <a:pt x="9" y="4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3" name="Freeform 397"/>
            <p:cNvSpPr>
              <a:spLocks noEditPoints="1"/>
            </p:cNvSpPr>
            <p:nvPr/>
          </p:nvSpPr>
          <p:spPr bwMode="auto">
            <a:xfrm>
              <a:off x="4144" y="1857"/>
              <a:ext cx="38" cy="110"/>
            </a:xfrm>
            <a:custGeom>
              <a:avLst/>
              <a:gdLst>
                <a:gd name="T0" fmla="*/ 7 w 41"/>
                <a:gd name="T1" fmla="*/ 6 h 120"/>
                <a:gd name="T2" fmla="*/ 6 w 41"/>
                <a:gd name="T3" fmla="*/ 6 h 120"/>
                <a:gd name="T4" fmla="*/ 6 w 41"/>
                <a:gd name="T5" fmla="*/ 6 h 120"/>
                <a:gd name="T6" fmla="*/ 6 w 41"/>
                <a:gd name="T7" fmla="*/ 6 h 120"/>
                <a:gd name="T8" fmla="*/ 6 w 41"/>
                <a:gd name="T9" fmla="*/ 6 h 120"/>
                <a:gd name="T10" fmla="*/ 6 w 41"/>
                <a:gd name="T11" fmla="*/ 4 h 120"/>
                <a:gd name="T12" fmla="*/ 6 w 41"/>
                <a:gd name="T13" fmla="*/ 0 h 120"/>
                <a:gd name="T14" fmla="*/ 6 w 41"/>
                <a:gd name="T15" fmla="*/ 6 h 120"/>
                <a:gd name="T16" fmla="*/ 6 w 41"/>
                <a:gd name="T17" fmla="*/ 6 h 120"/>
                <a:gd name="T18" fmla="*/ 6 w 41"/>
                <a:gd name="T19" fmla="*/ 6 h 120"/>
                <a:gd name="T20" fmla="*/ 6 w 41"/>
                <a:gd name="T21" fmla="*/ 6 h 120"/>
                <a:gd name="T22" fmla="*/ 3 w 41"/>
                <a:gd name="T23" fmla="*/ 6 h 120"/>
                <a:gd name="T24" fmla="*/ 4 w 41"/>
                <a:gd name="T25" fmla="*/ 6 h 120"/>
                <a:gd name="T26" fmla="*/ 3 w 41"/>
                <a:gd name="T27" fmla="*/ 9 h 120"/>
                <a:gd name="T28" fmla="*/ 2 w 41"/>
                <a:gd name="T29" fmla="*/ 13 h 120"/>
                <a:gd name="T30" fmla="*/ 6 w 41"/>
                <a:gd name="T31" fmla="*/ 13 h 120"/>
                <a:gd name="T32" fmla="*/ 6 w 41"/>
                <a:gd name="T33" fmla="*/ 16 h 120"/>
                <a:gd name="T34" fmla="*/ 6 w 41"/>
                <a:gd name="T35" fmla="*/ 19 h 120"/>
                <a:gd name="T36" fmla="*/ 6 w 41"/>
                <a:gd name="T37" fmla="*/ 20 h 120"/>
                <a:gd name="T38" fmla="*/ 6 w 41"/>
                <a:gd name="T39" fmla="*/ 20 h 120"/>
                <a:gd name="T40" fmla="*/ 6 w 41"/>
                <a:gd name="T41" fmla="*/ 20 h 120"/>
                <a:gd name="T42" fmla="*/ 6 w 41"/>
                <a:gd name="T43" fmla="*/ 18 h 120"/>
                <a:gd name="T44" fmla="*/ 6 w 41"/>
                <a:gd name="T45" fmla="*/ 18 h 120"/>
                <a:gd name="T46" fmla="*/ 6 w 41"/>
                <a:gd name="T47" fmla="*/ 18 h 120"/>
                <a:gd name="T48" fmla="*/ 6 w 41"/>
                <a:gd name="T49" fmla="*/ 18 h 120"/>
                <a:gd name="T50" fmla="*/ 6 w 41"/>
                <a:gd name="T51" fmla="*/ 17 h 120"/>
                <a:gd name="T52" fmla="*/ 6 w 41"/>
                <a:gd name="T53" fmla="*/ 10 h 120"/>
                <a:gd name="T54" fmla="*/ 6 w 41"/>
                <a:gd name="T55" fmla="*/ 9 h 120"/>
                <a:gd name="T56" fmla="*/ 6 w 41"/>
                <a:gd name="T57" fmla="*/ 6 h 120"/>
                <a:gd name="T58" fmla="*/ 8 w 41"/>
                <a:gd name="T59" fmla="*/ 6 h 120"/>
                <a:gd name="T60" fmla="*/ 6 w 41"/>
                <a:gd name="T61" fmla="*/ 6 h 120"/>
                <a:gd name="T62" fmla="*/ 6 w 41"/>
                <a:gd name="T63" fmla="*/ 6 h 120"/>
                <a:gd name="T64" fmla="*/ 6 w 41"/>
                <a:gd name="T65" fmla="*/ 6 h 120"/>
                <a:gd name="T66" fmla="*/ 6 w 41"/>
                <a:gd name="T67" fmla="*/ 6 h 120"/>
                <a:gd name="T68" fmla="*/ 6 w 41"/>
                <a:gd name="T69" fmla="*/ 6 h 120"/>
                <a:gd name="T70" fmla="*/ 6 w 41"/>
                <a:gd name="T71" fmla="*/ 6 h 120"/>
                <a:gd name="T72" fmla="*/ 6 w 41"/>
                <a:gd name="T73" fmla="*/ 6 h 120"/>
                <a:gd name="T74" fmla="*/ 6 w 41"/>
                <a:gd name="T75" fmla="*/ 6 h 1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1" h="120">
                  <a:moveTo>
                    <a:pt x="39" y="32"/>
                  </a:moveTo>
                  <a:cubicBezTo>
                    <a:pt x="39" y="31"/>
                    <a:pt x="38" y="29"/>
                    <a:pt x="37" y="29"/>
                  </a:cubicBezTo>
                  <a:cubicBezTo>
                    <a:pt x="37" y="28"/>
                    <a:pt x="34" y="25"/>
                    <a:pt x="34" y="24"/>
                  </a:cubicBezTo>
                  <a:cubicBezTo>
                    <a:pt x="34" y="24"/>
                    <a:pt x="32" y="22"/>
                    <a:pt x="32" y="21"/>
                  </a:cubicBezTo>
                  <a:cubicBezTo>
                    <a:pt x="32" y="21"/>
                    <a:pt x="32" y="17"/>
                    <a:pt x="32" y="17"/>
                  </a:cubicBezTo>
                  <a:cubicBezTo>
                    <a:pt x="32" y="17"/>
                    <a:pt x="30" y="15"/>
                    <a:pt x="30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8" y="12"/>
                    <a:pt x="27" y="12"/>
                  </a:cubicBezTo>
                  <a:cubicBezTo>
                    <a:pt x="26" y="12"/>
                    <a:pt x="25" y="12"/>
                    <a:pt x="25" y="11"/>
                  </a:cubicBezTo>
                  <a:cubicBezTo>
                    <a:pt x="25" y="11"/>
                    <a:pt x="25" y="11"/>
                    <a:pt x="26" y="10"/>
                  </a:cubicBezTo>
                  <a:cubicBezTo>
                    <a:pt x="27" y="10"/>
                    <a:pt x="27" y="7"/>
                    <a:pt x="26" y="7"/>
                  </a:cubicBezTo>
                  <a:cubicBezTo>
                    <a:pt x="26" y="6"/>
                    <a:pt x="26" y="5"/>
                    <a:pt x="26" y="4"/>
                  </a:cubicBezTo>
                  <a:cubicBezTo>
                    <a:pt x="25" y="4"/>
                    <a:pt x="24" y="3"/>
                    <a:pt x="23" y="2"/>
                  </a:cubicBezTo>
                  <a:cubicBezTo>
                    <a:pt x="22" y="1"/>
                    <a:pt x="18" y="0"/>
                    <a:pt x="17" y="0"/>
                  </a:cubicBezTo>
                  <a:cubicBezTo>
                    <a:pt x="15" y="0"/>
                    <a:pt x="13" y="4"/>
                    <a:pt x="13" y="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10"/>
                    <a:pt x="10" y="11"/>
                  </a:cubicBezTo>
                  <a:cubicBezTo>
                    <a:pt x="11" y="12"/>
                    <a:pt x="10" y="14"/>
                    <a:pt x="10" y="14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11" y="18"/>
                    <a:pt x="6" y="22"/>
                    <a:pt x="5" y="23"/>
                  </a:cubicBezTo>
                  <a:cubicBezTo>
                    <a:pt x="4" y="23"/>
                    <a:pt x="4" y="28"/>
                    <a:pt x="3" y="30"/>
                  </a:cubicBezTo>
                  <a:cubicBezTo>
                    <a:pt x="1" y="32"/>
                    <a:pt x="4" y="34"/>
                    <a:pt x="3" y="36"/>
                  </a:cubicBezTo>
                  <a:cubicBezTo>
                    <a:pt x="3" y="37"/>
                    <a:pt x="5" y="40"/>
                    <a:pt x="4" y="41"/>
                  </a:cubicBezTo>
                  <a:cubicBezTo>
                    <a:pt x="3" y="41"/>
                    <a:pt x="4" y="47"/>
                    <a:pt x="3" y="48"/>
                  </a:cubicBezTo>
                  <a:cubicBezTo>
                    <a:pt x="2" y="49"/>
                    <a:pt x="4" y="53"/>
                    <a:pt x="3" y="53"/>
                  </a:cubicBezTo>
                  <a:cubicBezTo>
                    <a:pt x="3" y="52"/>
                    <a:pt x="0" y="54"/>
                    <a:pt x="0" y="54"/>
                  </a:cubicBezTo>
                  <a:cubicBezTo>
                    <a:pt x="0" y="54"/>
                    <a:pt x="1" y="69"/>
                    <a:pt x="2" y="70"/>
                  </a:cubicBezTo>
                  <a:cubicBezTo>
                    <a:pt x="2" y="71"/>
                    <a:pt x="4" y="70"/>
                    <a:pt x="4" y="70"/>
                  </a:cubicBezTo>
                  <a:cubicBezTo>
                    <a:pt x="4" y="70"/>
                    <a:pt x="8" y="69"/>
                    <a:pt x="8" y="70"/>
                  </a:cubicBezTo>
                  <a:cubicBezTo>
                    <a:pt x="9" y="70"/>
                    <a:pt x="9" y="81"/>
                    <a:pt x="9" y="81"/>
                  </a:cubicBezTo>
                  <a:cubicBezTo>
                    <a:pt x="9" y="82"/>
                    <a:pt x="7" y="92"/>
                    <a:pt x="8" y="93"/>
                  </a:cubicBezTo>
                  <a:cubicBezTo>
                    <a:pt x="8" y="95"/>
                    <a:pt x="9" y="100"/>
                    <a:pt x="9" y="102"/>
                  </a:cubicBezTo>
                  <a:cubicBezTo>
                    <a:pt x="9" y="104"/>
                    <a:pt x="7" y="116"/>
                    <a:pt x="7" y="116"/>
                  </a:cubicBezTo>
                  <a:cubicBezTo>
                    <a:pt x="7" y="116"/>
                    <a:pt x="7" y="119"/>
                    <a:pt x="7" y="119"/>
                  </a:cubicBezTo>
                  <a:cubicBezTo>
                    <a:pt x="8" y="119"/>
                    <a:pt x="11" y="120"/>
                    <a:pt x="11" y="120"/>
                  </a:cubicBezTo>
                  <a:cubicBezTo>
                    <a:pt x="11" y="120"/>
                    <a:pt x="11" y="119"/>
                    <a:pt x="12" y="119"/>
                  </a:cubicBezTo>
                  <a:cubicBezTo>
                    <a:pt x="12" y="118"/>
                    <a:pt x="16" y="120"/>
                    <a:pt x="17" y="119"/>
                  </a:cubicBezTo>
                  <a:cubicBezTo>
                    <a:pt x="19" y="119"/>
                    <a:pt x="25" y="120"/>
                    <a:pt x="26" y="119"/>
                  </a:cubicBezTo>
                  <a:cubicBezTo>
                    <a:pt x="26" y="119"/>
                    <a:pt x="25" y="117"/>
                    <a:pt x="24" y="117"/>
                  </a:cubicBezTo>
                  <a:cubicBezTo>
                    <a:pt x="24" y="117"/>
                    <a:pt x="21" y="116"/>
                    <a:pt x="21" y="116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22" y="115"/>
                    <a:pt x="28" y="115"/>
                    <a:pt x="29" y="116"/>
                  </a:cubicBezTo>
                  <a:cubicBezTo>
                    <a:pt x="30" y="116"/>
                    <a:pt x="35" y="116"/>
                    <a:pt x="35" y="115"/>
                  </a:cubicBezTo>
                  <a:cubicBezTo>
                    <a:pt x="36" y="115"/>
                    <a:pt x="36" y="114"/>
                    <a:pt x="34" y="113"/>
                  </a:cubicBezTo>
                  <a:cubicBezTo>
                    <a:pt x="34" y="113"/>
                    <a:pt x="32" y="113"/>
                    <a:pt x="31" y="113"/>
                  </a:cubicBezTo>
                  <a:cubicBezTo>
                    <a:pt x="31" y="112"/>
                    <a:pt x="27" y="112"/>
                    <a:pt x="27" y="111"/>
                  </a:cubicBezTo>
                  <a:cubicBezTo>
                    <a:pt x="27" y="110"/>
                    <a:pt x="26" y="108"/>
                    <a:pt x="25" y="107"/>
                  </a:cubicBezTo>
                  <a:cubicBezTo>
                    <a:pt x="25" y="106"/>
                    <a:pt x="24" y="106"/>
                    <a:pt x="24" y="106"/>
                  </a:cubicBezTo>
                  <a:cubicBezTo>
                    <a:pt x="24" y="106"/>
                    <a:pt x="25" y="106"/>
                    <a:pt x="25" y="105"/>
                  </a:cubicBezTo>
                  <a:cubicBezTo>
                    <a:pt x="24" y="104"/>
                    <a:pt x="28" y="67"/>
                    <a:pt x="28" y="66"/>
                  </a:cubicBezTo>
                  <a:cubicBezTo>
                    <a:pt x="29" y="64"/>
                    <a:pt x="27" y="54"/>
                    <a:pt x="27" y="54"/>
                  </a:cubicBezTo>
                  <a:cubicBezTo>
                    <a:pt x="27" y="53"/>
                    <a:pt x="27" y="54"/>
                    <a:pt x="28" y="52"/>
                  </a:cubicBezTo>
                  <a:cubicBezTo>
                    <a:pt x="28" y="50"/>
                    <a:pt x="26" y="51"/>
                    <a:pt x="27" y="50"/>
                  </a:cubicBezTo>
                  <a:cubicBezTo>
                    <a:pt x="29" y="49"/>
                    <a:pt x="29" y="46"/>
                    <a:pt x="29" y="45"/>
                  </a:cubicBezTo>
                  <a:cubicBezTo>
                    <a:pt x="29" y="44"/>
                    <a:pt x="28" y="36"/>
                    <a:pt x="29" y="37"/>
                  </a:cubicBezTo>
                  <a:cubicBezTo>
                    <a:pt x="30" y="38"/>
                    <a:pt x="32" y="40"/>
                    <a:pt x="36" y="41"/>
                  </a:cubicBezTo>
                  <a:cubicBezTo>
                    <a:pt x="41" y="42"/>
                    <a:pt x="39" y="37"/>
                    <a:pt x="40" y="36"/>
                  </a:cubicBezTo>
                  <a:cubicBezTo>
                    <a:pt x="41" y="35"/>
                    <a:pt x="39" y="32"/>
                    <a:pt x="39" y="32"/>
                  </a:cubicBezTo>
                  <a:close/>
                  <a:moveTo>
                    <a:pt x="28" y="17"/>
                  </a:moveTo>
                  <a:cubicBezTo>
                    <a:pt x="28" y="17"/>
                    <a:pt x="29" y="18"/>
                    <a:pt x="28" y="18"/>
                  </a:cubicBezTo>
                  <a:cubicBezTo>
                    <a:pt x="28" y="18"/>
                    <a:pt x="27" y="16"/>
                    <a:pt x="27" y="16"/>
                  </a:cubicBezTo>
                  <a:lnTo>
                    <a:pt x="28" y="17"/>
                  </a:lnTo>
                  <a:close/>
                  <a:moveTo>
                    <a:pt x="27" y="24"/>
                  </a:moveTo>
                  <a:cubicBezTo>
                    <a:pt x="25" y="24"/>
                    <a:pt x="23" y="23"/>
                    <a:pt x="22" y="23"/>
                  </a:cubicBezTo>
                  <a:cubicBezTo>
                    <a:pt x="22" y="23"/>
                    <a:pt x="24" y="22"/>
                    <a:pt x="24" y="22"/>
                  </a:cubicBezTo>
                  <a:cubicBezTo>
                    <a:pt x="24" y="22"/>
                    <a:pt x="22" y="21"/>
                    <a:pt x="21" y="21"/>
                  </a:cubicBezTo>
                  <a:cubicBezTo>
                    <a:pt x="20" y="20"/>
                    <a:pt x="20" y="18"/>
                    <a:pt x="20" y="18"/>
                  </a:cubicBezTo>
                  <a:cubicBezTo>
                    <a:pt x="20" y="18"/>
                    <a:pt x="23" y="18"/>
                    <a:pt x="24" y="14"/>
                  </a:cubicBezTo>
                  <a:cubicBezTo>
                    <a:pt x="24" y="14"/>
                    <a:pt x="25" y="14"/>
                    <a:pt x="25" y="16"/>
                  </a:cubicBezTo>
                  <a:cubicBezTo>
                    <a:pt x="25" y="17"/>
                    <a:pt x="27" y="20"/>
                    <a:pt x="28" y="21"/>
                  </a:cubicBezTo>
                  <a:cubicBezTo>
                    <a:pt x="28" y="22"/>
                    <a:pt x="30" y="23"/>
                    <a:pt x="30" y="24"/>
                  </a:cubicBezTo>
                  <a:cubicBezTo>
                    <a:pt x="31" y="26"/>
                    <a:pt x="31" y="27"/>
                    <a:pt x="31" y="27"/>
                  </a:cubicBezTo>
                  <a:cubicBezTo>
                    <a:pt x="31" y="27"/>
                    <a:pt x="28" y="24"/>
                    <a:pt x="27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4" name="Freeform 398"/>
            <p:cNvSpPr>
              <a:spLocks noEditPoints="1"/>
            </p:cNvSpPr>
            <p:nvPr/>
          </p:nvSpPr>
          <p:spPr bwMode="auto">
            <a:xfrm>
              <a:off x="4283" y="1779"/>
              <a:ext cx="50" cy="127"/>
            </a:xfrm>
            <a:custGeom>
              <a:avLst/>
              <a:gdLst>
                <a:gd name="T0" fmla="*/ 5 w 55"/>
                <a:gd name="T1" fmla="*/ 13 h 139"/>
                <a:gd name="T2" fmla="*/ 5 w 55"/>
                <a:gd name="T3" fmla="*/ 13 h 139"/>
                <a:gd name="T4" fmla="*/ 5 w 55"/>
                <a:gd name="T5" fmla="*/ 16 h 139"/>
                <a:gd name="T6" fmla="*/ 5 w 55"/>
                <a:gd name="T7" fmla="*/ 18 h 139"/>
                <a:gd name="T8" fmla="*/ 5 w 55"/>
                <a:gd name="T9" fmla="*/ 19 h 139"/>
                <a:gd name="T10" fmla="*/ 5 w 55"/>
                <a:gd name="T11" fmla="*/ 19 h 139"/>
                <a:gd name="T12" fmla="*/ 5 w 55"/>
                <a:gd name="T13" fmla="*/ 20 h 139"/>
                <a:gd name="T14" fmla="*/ 5 w 55"/>
                <a:gd name="T15" fmla="*/ 20 h 139"/>
                <a:gd name="T16" fmla="*/ 6 w 55"/>
                <a:gd name="T17" fmla="*/ 20 h 139"/>
                <a:gd name="T18" fmla="*/ 5 w 55"/>
                <a:gd name="T19" fmla="*/ 20 h 139"/>
                <a:gd name="T20" fmla="*/ 7 w 55"/>
                <a:gd name="T21" fmla="*/ 14 h 139"/>
                <a:gd name="T22" fmla="*/ 6 w 55"/>
                <a:gd name="T23" fmla="*/ 7 h 139"/>
                <a:gd name="T24" fmla="*/ 5 w 55"/>
                <a:gd name="T25" fmla="*/ 5 h 139"/>
                <a:gd name="T26" fmla="*/ 5 w 55"/>
                <a:gd name="T27" fmla="*/ 5 h 139"/>
                <a:gd name="T28" fmla="*/ 5 w 55"/>
                <a:gd name="T29" fmla="*/ 5 h 139"/>
                <a:gd name="T30" fmla="*/ 5 w 55"/>
                <a:gd name="T31" fmla="*/ 5 h 139"/>
                <a:gd name="T32" fmla="*/ 6 w 55"/>
                <a:gd name="T33" fmla="*/ 5 h 139"/>
                <a:gd name="T34" fmla="*/ 5 w 55"/>
                <a:gd name="T35" fmla="*/ 5 h 139"/>
                <a:gd name="T36" fmla="*/ 6 w 55"/>
                <a:gd name="T37" fmla="*/ 5 h 139"/>
                <a:gd name="T38" fmla="*/ 5 w 55"/>
                <a:gd name="T39" fmla="*/ 2 h 139"/>
                <a:gd name="T40" fmla="*/ 5 w 55"/>
                <a:gd name="T41" fmla="*/ 1 h 139"/>
                <a:gd name="T42" fmla="*/ 5 w 55"/>
                <a:gd name="T43" fmla="*/ 5 h 139"/>
                <a:gd name="T44" fmla="*/ 5 w 55"/>
                <a:gd name="T45" fmla="*/ 5 h 139"/>
                <a:gd name="T46" fmla="*/ 5 w 55"/>
                <a:gd name="T47" fmla="*/ 5 h 139"/>
                <a:gd name="T48" fmla="*/ 5 w 55"/>
                <a:gd name="T49" fmla="*/ 11 h 139"/>
                <a:gd name="T50" fmla="*/ 5 w 55"/>
                <a:gd name="T51" fmla="*/ 13 h 139"/>
                <a:gd name="T52" fmla="*/ 1 w 55"/>
                <a:gd name="T53" fmla="*/ 14 h 139"/>
                <a:gd name="T54" fmla="*/ 5 w 55"/>
                <a:gd name="T55" fmla="*/ 15 h 139"/>
                <a:gd name="T56" fmla="*/ 5 w 55"/>
                <a:gd name="T57" fmla="*/ 5 h 139"/>
                <a:gd name="T58" fmla="*/ 5 w 55"/>
                <a:gd name="T59" fmla="*/ 5 h 139"/>
                <a:gd name="T60" fmla="*/ 5 w 55"/>
                <a:gd name="T61" fmla="*/ 5 h 139"/>
                <a:gd name="T62" fmla="*/ 5 w 55"/>
                <a:gd name="T63" fmla="*/ 14 h 139"/>
                <a:gd name="T64" fmla="*/ 5 w 55"/>
                <a:gd name="T65" fmla="*/ 12 h 139"/>
                <a:gd name="T66" fmla="*/ 5 w 55"/>
                <a:gd name="T67" fmla="*/ 14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27" y="92"/>
                  </a:moveTo>
                  <a:cubicBezTo>
                    <a:pt x="27" y="92"/>
                    <a:pt x="30" y="81"/>
                    <a:pt x="30" y="81"/>
                  </a:cubicBezTo>
                  <a:cubicBezTo>
                    <a:pt x="31" y="81"/>
                    <a:pt x="32" y="81"/>
                    <a:pt x="33" y="82"/>
                  </a:cubicBezTo>
                  <a:cubicBezTo>
                    <a:pt x="33" y="84"/>
                    <a:pt x="35" y="86"/>
                    <a:pt x="34" y="87"/>
                  </a:cubicBezTo>
                  <a:cubicBezTo>
                    <a:pt x="34" y="87"/>
                    <a:pt x="33" y="91"/>
                    <a:pt x="33" y="95"/>
                  </a:cubicBezTo>
                  <a:cubicBezTo>
                    <a:pt x="32" y="101"/>
                    <a:pt x="33" y="107"/>
                    <a:pt x="31" y="109"/>
                  </a:cubicBezTo>
                  <a:cubicBezTo>
                    <a:pt x="27" y="114"/>
                    <a:pt x="24" y="110"/>
                    <a:pt x="21" y="116"/>
                  </a:cubicBezTo>
                  <a:cubicBezTo>
                    <a:pt x="21" y="117"/>
                    <a:pt x="22" y="118"/>
                    <a:pt x="22" y="119"/>
                  </a:cubicBezTo>
                  <a:cubicBezTo>
                    <a:pt x="22" y="120"/>
                    <a:pt x="22" y="123"/>
                    <a:pt x="20" y="125"/>
                  </a:cubicBezTo>
                  <a:cubicBezTo>
                    <a:pt x="20" y="125"/>
                    <a:pt x="21" y="126"/>
                    <a:pt x="21" y="126"/>
                  </a:cubicBezTo>
                  <a:cubicBezTo>
                    <a:pt x="25" y="123"/>
                    <a:pt x="25" y="123"/>
                    <a:pt x="25" y="123"/>
                  </a:cubicBezTo>
                  <a:cubicBezTo>
                    <a:pt x="25" y="123"/>
                    <a:pt x="27" y="125"/>
                    <a:pt x="27" y="126"/>
                  </a:cubicBezTo>
                  <a:cubicBezTo>
                    <a:pt x="27" y="127"/>
                    <a:pt x="26" y="132"/>
                    <a:pt x="32" y="134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7"/>
                    <a:pt x="33" y="137"/>
                    <a:pt x="33" y="137"/>
                  </a:cubicBezTo>
                  <a:cubicBezTo>
                    <a:pt x="33" y="135"/>
                    <a:pt x="33" y="135"/>
                    <a:pt x="33" y="135"/>
                  </a:cubicBezTo>
                  <a:cubicBezTo>
                    <a:pt x="33" y="135"/>
                    <a:pt x="38" y="135"/>
                    <a:pt x="38" y="135"/>
                  </a:cubicBezTo>
                  <a:cubicBezTo>
                    <a:pt x="38" y="135"/>
                    <a:pt x="37" y="139"/>
                    <a:pt x="49" y="136"/>
                  </a:cubicBezTo>
                  <a:cubicBezTo>
                    <a:pt x="51" y="136"/>
                    <a:pt x="47" y="135"/>
                    <a:pt x="46" y="135"/>
                  </a:cubicBezTo>
                  <a:cubicBezTo>
                    <a:pt x="45" y="135"/>
                    <a:pt x="43" y="132"/>
                    <a:pt x="43" y="130"/>
                  </a:cubicBezTo>
                  <a:cubicBezTo>
                    <a:pt x="43" y="127"/>
                    <a:pt x="45" y="108"/>
                    <a:pt x="45" y="107"/>
                  </a:cubicBezTo>
                  <a:cubicBezTo>
                    <a:pt x="45" y="106"/>
                    <a:pt x="55" y="97"/>
                    <a:pt x="55" y="94"/>
                  </a:cubicBezTo>
                  <a:cubicBezTo>
                    <a:pt x="55" y="92"/>
                    <a:pt x="49" y="70"/>
                    <a:pt x="47" y="68"/>
                  </a:cubicBezTo>
                  <a:cubicBezTo>
                    <a:pt x="44" y="65"/>
                    <a:pt x="47" y="56"/>
                    <a:pt x="46" y="50"/>
                  </a:cubicBezTo>
                  <a:cubicBezTo>
                    <a:pt x="45" y="46"/>
                    <a:pt x="46" y="43"/>
                    <a:pt x="46" y="40"/>
                  </a:cubicBezTo>
                  <a:cubicBezTo>
                    <a:pt x="46" y="37"/>
                    <a:pt x="43" y="32"/>
                    <a:pt x="41" y="29"/>
                  </a:cubicBezTo>
                  <a:cubicBezTo>
                    <a:pt x="41" y="28"/>
                    <a:pt x="42" y="29"/>
                    <a:pt x="42" y="24"/>
                  </a:cubicBezTo>
                  <a:cubicBezTo>
                    <a:pt x="42" y="23"/>
                    <a:pt x="39" y="20"/>
                    <a:pt x="40" y="19"/>
                  </a:cubicBezTo>
                  <a:cubicBezTo>
                    <a:pt x="41" y="19"/>
                    <a:pt x="44" y="20"/>
                    <a:pt x="45" y="19"/>
                  </a:cubicBezTo>
                  <a:cubicBezTo>
                    <a:pt x="45" y="18"/>
                    <a:pt x="45" y="17"/>
                    <a:pt x="45" y="17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6" y="17"/>
                    <a:pt x="45" y="16"/>
                    <a:pt x="45" y="16"/>
                  </a:cubicBezTo>
                  <a:cubicBezTo>
                    <a:pt x="45" y="16"/>
                    <a:pt x="46" y="16"/>
                    <a:pt x="46" y="16"/>
                  </a:cubicBezTo>
                  <a:cubicBezTo>
                    <a:pt x="46" y="16"/>
                    <a:pt x="46" y="15"/>
                    <a:pt x="46" y="15"/>
                  </a:cubicBezTo>
                  <a:cubicBezTo>
                    <a:pt x="46" y="15"/>
                    <a:pt x="47" y="15"/>
                    <a:pt x="47" y="14"/>
                  </a:cubicBezTo>
                  <a:cubicBezTo>
                    <a:pt x="47" y="14"/>
                    <a:pt x="45" y="12"/>
                    <a:pt x="45" y="10"/>
                  </a:cubicBezTo>
                  <a:cubicBezTo>
                    <a:pt x="45" y="9"/>
                    <a:pt x="45" y="9"/>
                    <a:pt x="45" y="8"/>
                  </a:cubicBezTo>
                  <a:cubicBezTo>
                    <a:pt x="45" y="7"/>
                    <a:pt x="46" y="7"/>
                    <a:pt x="46" y="6"/>
                  </a:cubicBezTo>
                  <a:cubicBezTo>
                    <a:pt x="46" y="6"/>
                    <a:pt x="45" y="5"/>
                    <a:pt x="45" y="5"/>
                  </a:cubicBezTo>
                  <a:cubicBezTo>
                    <a:pt x="45" y="4"/>
                    <a:pt x="45" y="3"/>
                    <a:pt x="44" y="2"/>
                  </a:cubicBezTo>
                  <a:cubicBezTo>
                    <a:pt x="43" y="2"/>
                    <a:pt x="41" y="1"/>
                    <a:pt x="41" y="1"/>
                  </a:cubicBezTo>
                  <a:cubicBezTo>
                    <a:pt x="40" y="1"/>
                    <a:pt x="39" y="1"/>
                    <a:pt x="37" y="1"/>
                  </a:cubicBezTo>
                  <a:cubicBezTo>
                    <a:pt x="37" y="1"/>
                    <a:pt x="35" y="0"/>
                    <a:pt x="34" y="1"/>
                  </a:cubicBezTo>
                  <a:cubicBezTo>
                    <a:pt x="33" y="1"/>
                    <a:pt x="28" y="3"/>
                    <a:pt x="27" y="12"/>
                  </a:cubicBezTo>
                  <a:cubicBezTo>
                    <a:pt x="27" y="12"/>
                    <a:pt x="25" y="13"/>
                    <a:pt x="27" y="20"/>
                  </a:cubicBezTo>
                  <a:cubicBezTo>
                    <a:pt x="29" y="28"/>
                    <a:pt x="25" y="25"/>
                    <a:pt x="25" y="25"/>
                  </a:cubicBezTo>
                  <a:cubicBezTo>
                    <a:pt x="25" y="25"/>
                    <a:pt x="23" y="27"/>
                    <a:pt x="25" y="29"/>
                  </a:cubicBezTo>
                  <a:cubicBezTo>
                    <a:pt x="27" y="30"/>
                    <a:pt x="25" y="35"/>
                    <a:pt x="26" y="36"/>
                  </a:cubicBezTo>
                  <a:cubicBezTo>
                    <a:pt x="29" y="43"/>
                    <a:pt x="26" y="53"/>
                    <a:pt x="27" y="56"/>
                  </a:cubicBezTo>
                  <a:cubicBezTo>
                    <a:pt x="28" y="58"/>
                    <a:pt x="30" y="68"/>
                    <a:pt x="29" y="70"/>
                  </a:cubicBezTo>
                  <a:cubicBezTo>
                    <a:pt x="27" y="73"/>
                    <a:pt x="27" y="74"/>
                    <a:pt x="27" y="74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2"/>
                    <a:pt x="14" y="79"/>
                    <a:pt x="13" y="79"/>
                  </a:cubicBezTo>
                  <a:cubicBezTo>
                    <a:pt x="12" y="79"/>
                    <a:pt x="0" y="86"/>
                    <a:pt x="1" y="89"/>
                  </a:cubicBezTo>
                  <a:cubicBezTo>
                    <a:pt x="1" y="91"/>
                    <a:pt x="18" y="109"/>
                    <a:pt x="21" y="109"/>
                  </a:cubicBezTo>
                  <a:cubicBezTo>
                    <a:pt x="25" y="109"/>
                    <a:pt x="32" y="97"/>
                    <a:pt x="31" y="96"/>
                  </a:cubicBezTo>
                  <a:cubicBezTo>
                    <a:pt x="31" y="94"/>
                    <a:pt x="27" y="92"/>
                    <a:pt x="27" y="92"/>
                  </a:cubicBezTo>
                  <a:close/>
                  <a:moveTo>
                    <a:pt x="30" y="19"/>
                  </a:moveTo>
                  <a:cubicBezTo>
                    <a:pt x="30" y="19"/>
                    <a:pt x="30" y="19"/>
                    <a:pt x="30" y="19"/>
                  </a:cubicBezTo>
                  <a:cubicBezTo>
                    <a:pt x="31" y="19"/>
                    <a:pt x="31" y="20"/>
                    <a:pt x="31" y="21"/>
                  </a:cubicBezTo>
                  <a:cubicBezTo>
                    <a:pt x="31" y="21"/>
                    <a:pt x="31" y="22"/>
                    <a:pt x="31" y="23"/>
                  </a:cubicBezTo>
                  <a:cubicBezTo>
                    <a:pt x="31" y="23"/>
                    <a:pt x="30" y="23"/>
                    <a:pt x="30" y="24"/>
                  </a:cubicBezTo>
                  <a:cubicBezTo>
                    <a:pt x="29" y="24"/>
                    <a:pt x="31" y="20"/>
                    <a:pt x="30" y="19"/>
                  </a:cubicBezTo>
                  <a:close/>
                  <a:moveTo>
                    <a:pt x="25" y="91"/>
                  </a:move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26" y="77"/>
                    <a:pt x="26" y="78"/>
                  </a:cubicBezTo>
                  <a:cubicBezTo>
                    <a:pt x="26" y="78"/>
                    <a:pt x="29" y="81"/>
                    <a:pt x="29" y="81"/>
                  </a:cubicBezTo>
                  <a:lnTo>
                    <a:pt x="25" y="9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5" name="Freeform 399"/>
            <p:cNvSpPr>
              <a:spLocks/>
            </p:cNvSpPr>
            <p:nvPr/>
          </p:nvSpPr>
          <p:spPr bwMode="auto">
            <a:xfrm>
              <a:off x="4220" y="1868"/>
              <a:ext cx="58" cy="117"/>
            </a:xfrm>
            <a:custGeom>
              <a:avLst/>
              <a:gdLst>
                <a:gd name="T0" fmla="*/ 6 w 63"/>
                <a:gd name="T1" fmla="*/ 5 h 128"/>
                <a:gd name="T2" fmla="*/ 6 w 63"/>
                <a:gd name="T3" fmla="*/ 5 h 128"/>
                <a:gd name="T4" fmla="*/ 6 w 63"/>
                <a:gd name="T5" fmla="*/ 5 h 128"/>
                <a:gd name="T6" fmla="*/ 6 w 63"/>
                <a:gd name="T7" fmla="*/ 6 h 128"/>
                <a:gd name="T8" fmla="*/ 6 w 63"/>
                <a:gd name="T9" fmla="*/ 10 h 128"/>
                <a:gd name="T10" fmla="*/ 6 w 63"/>
                <a:gd name="T11" fmla="*/ 12 h 128"/>
                <a:gd name="T12" fmla="*/ 6 w 63"/>
                <a:gd name="T13" fmla="*/ 13 h 128"/>
                <a:gd name="T14" fmla="*/ 6 w 63"/>
                <a:gd name="T15" fmla="*/ 15 h 128"/>
                <a:gd name="T16" fmla="*/ 0 w 63"/>
                <a:gd name="T17" fmla="*/ 18 h 128"/>
                <a:gd name="T18" fmla="*/ 2 w 63"/>
                <a:gd name="T19" fmla="*/ 18 h 128"/>
                <a:gd name="T20" fmla="*/ 2 w 63"/>
                <a:gd name="T21" fmla="*/ 18 h 128"/>
                <a:gd name="T22" fmla="*/ 3 w 63"/>
                <a:gd name="T23" fmla="*/ 18 h 128"/>
                <a:gd name="T24" fmla="*/ 3 w 63"/>
                <a:gd name="T25" fmla="*/ 18 h 128"/>
                <a:gd name="T26" fmla="*/ 6 w 63"/>
                <a:gd name="T27" fmla="*/ 18 h 128"/>
                <a:gd name="T28" fmla="*/ 6 w 63"/>
                <a:gd name="T29" fmla="*/ 18 h 128"/>
                <a:gd name="T30" fmla="*/ 6 w 63"/>
                <a:gd name="T31" fmla="*/ 18 h 128"/>
                <a:gd name="T32" fmla="*/ 6 w 63"/>
                <a:gd name="T33" fmla="*/ 18 h 128"/>
                <a:gd name="T34" fmla="*/ 6 w 63"/>
                <a:gd name="T35" fmla="*/ 14 h 128"/>
                <a:gd name="T36" fmla="*/ 6 w 63"/>
                <a:gd name="T37" fmla="*/ 13 h 128"/>
                <a:gd name="T38" fmla="*/ 6 w 63"/>
                <a:gd name="T39" fmla="*/ 14 h 128"/>
                <a:gd name="T40" fmla="*/ 6 w 63"/>
                <a:gd name="T41" fmla="*/ 15 h 128"/>
                <a:gd name="T42" fmla="*/ 6 w 63"/>
                <a:gd name="T43" fmla="*/ 18 h 128"/>
                <a:gd name="T44" fmla="*/ 7 w 63"/>
                <a:gd name="T45" fmla="*/ 19 h 128"/>
                <a:gd name="T46" fmla="*/ 7 w 63"/>
                <a:gd name="T47" fmla="*/ 19 h 128"/>
                <a:gd name="T48" fmla="*/ 7 w 63"/>
                <a:gd name="T49" fmla="*/ 19 h 128"/>
                <a:gd name="T50" fmla="*/ 7 w 63"/>
                <a:gd name="T51" fmla="*/ 19 h 128"/>
                <a:gd name="T52" fmla="*/ 8 w 63"/>
                <a:gd name="T53" fmla="*/ 19 h 128"/>
                <a:gd name="T54" fmla="*/ 9 w 63"/>
                <a:gd name="T55" fmla="*/ 20 h 128"/>
                <a:gd name="T56" fmla="*/ 11 w 63"/>
                <a:gd name="T57" fmla="*/ 20 h 128"/>
                <a:gd name="T58" fmla="*/ 11 w 63"/>
                <a:gd name="T59" fmla="*/ 19 h 128"/>
                <a:gd name="T60" fmla="*/ 10 w 63"/>
                <a:gd name="T61" fmla="*/ 18 h 128"/>
                <a:gd name="T62" fmla="*/ 10 w 63"/>
                <a:gd name="T63" fmla="*/ 18 h 128"/>
                <a:gd name="T64" fmla="*/ 9 w 63"/>
                <a:gd name="T65" fmla="*/ 16 h 128"/>
                <a:gd name="T66" fmla="*/ 8 w 63"/>
                <a:gd name="T67" fmla="*/ 14 h 128"/>
                <a:gd name="T68" fmla="*/ 7 w 63"/>
                <a:gd name="T69" fmla="*/ 11 h 128"/>
                <a:gd name="T70" fmla="*/ 7 w 63"/>
                <a:gd name="T71" fmla="*/ 9 h 128"/>
                <a:gd name="T72" fmla="*/ 8 w 63"/>
                <a:gd name="T73" fmla="*/ 9 h 128"/>
                <a:gd name="T74" fmla="*/ 8 w 63"/>
                <a:gd name="T75" fmla="*/ 9 h 128"/>
                <a:gd name="T76" fmla="*/ 9 w 63"/>
                <a:gd name="T77" fmla="*/ 9 h 128"/>
                <a:gd name="T78" fmla="*/ 9 w 63"/>
                <a:gd name="T79" fmla="*/ 5 h 128"/>
                <a:gd name="T80" fmla="*/ 7 w 63"/>
                <a:gd name="T81" fmla="*/ 5 h 128"/>
                <a:gd name="T82" fmla="*/ 7 w 63"/>
                <a:gd name="T83" fmla="*/ 5 h 128"/>
                <a:gd name="T84" fmla="*/ 6 w 63"/>
                <a:gd name="T85" fmla="*/ 5 h 128"/>
                <a:gd name="T86" fmla="*/ 6 w 63"/>
                <a:gd name="T87" fmla="*/ 5 h 128"/>
                <a:gd name="T88" fmla="*/ 7 w 63"/>
                <a:gd name="T89" fmla="*/ 5 h 128"/>
                <a:gd name="T90" fmla="*/ 7 w 63"/>
                <a:gd name="T91" fmla="*/ 5 h 128"/>
                <a:gd name="T92" fmla="*/ 7 w 63"/>
                <a:gd name="T93" fmla="*/ 5 h 128"/>
                <a:gd name="T94" fmla="*/ 7 w 63"/>
                <a:gd name="T95" fmla="*/ 5 h 128"/>
                <a:gd name="T96" fmla="*/ 7 w 63"/>
                <a:gd name="T97" fmla="*/ 5 h 128"/>
                <a:gd name="T98" fmla="*/ 7 w 63"/>
                <a:gd name="T99" fmla="*/ 5 h 128"/>
                <a:gd name="T100" fmla="*/ 8 w 63"/>
                <a:gd name="T101" fmla="*/ 5 h 128"/>
                <a:gd name="T102" fmla="*/ 7 w 63"/>
                <a:gd name="T103" fmla="*/ 5 h 128"/>
                <a:gd name="T104" fmla="*/ 7 w 63"/>
                <a:gd name="T105" fmla="*/ 3 h 128"/>
                <a:gd name="T106" fmla="*/ 6 w 63"/>
                <a:gd name="T107" fmla="*/ 3 h 128"/>
                <a:gd name="T108" fmla="*/ 6 w 63"/>
                <a:gd name="T109" fmla="*/ 5 h 128"/>
                <a:gd name="T110" fmla="*/ 6 w 63"/>
                <a:gd name="T111" fmla="*/ 5 h 128"/>
                <a:gd name="T112" fmla="*/ 6 w 63"/>
                <a:gd name="T113" fmla="*/ 5 h 1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63" h="128">
                  <a:moveTo>
                    <a:pt x="34" y="13"/>
                  </a:moveTo>
                  <a:cubicBezTo>
                    <a:pt x="34" y="13"/>
                    <a:pt x="36" y="18"/>
                    <a:pt x="32" y="20"/>
                  </a:cubicBezTo>
                  <a:cubicBezTo>
                    <a:pt x="30" y="21"/>
                    <a:pt x="30" y="21"/>
                    <a:pt x="28" y="22"/>
                  </a:cubicBezTo>
                  <a:cubicBezTo>
                    <a:pt x="26" y="25"/>
                    <a:pt x="21" y="43"/>
                    <a:pt x="24" y="43"/>
                  </a:cubicBezTo>
                  <a:cubicBezTo>
                    <a:pt x="28" y="44"/>
                    <a:pt x="22" y="59"/>
                    <a:pt x="22" y="64"/>
                  </a:cubicBezTo>
                  <a:cubicBezTo>
                    <a:pt x="23" y="68"/>
                    <a:pt x="22" y="72"/>
                    <a:pt x="20" y="77"/>
                  </a:cubicBezTo>
                  <a:cubicBezTo>
                    <a:pt x="19" y="80"/>
                    <a:pt x="20" y="85"/>
                    <a:pt x="19" y="85"/>
                  </a:cubicBezTo>
                  <a:cubicBezTo>
                    <a:pt x="16" y="89"/>
                    <a:pt x="12" y="95"/>
                    <a:pt x="9" y="102"/>
                  </a:cubicBezTo>
                  <a:cubicBezTo>
                    <a:pt x="7" y="105"/>
                    <a:pt x="0" y="117"/>
                    <a:pt x="0" y="117"/>
                  </a:cubicBezTo>
                  <a:cubicBezTo>
                    <a:pt x="0" y="117"/>
                    <a:pt x="1" y="118"/>
                    <a:pt x="2" y="119"/>
                  </a:cubicBezTo>
                  <a:cubicBezTo>
                    <a:pt x="2" y="119"/>
                    <a:pt x="2" y="123"/>
                    <a:pt x="2" y="123"/>
                  </a:cubicBezTo>
                  <a:cubicBezTo>
                    <a:pt x="3" y="123"/>
                    <a:pt x="3" y="123"/>
                    <a:pt x="3" y="123"/>
                  </a:cubicBezTo>
                  <a:cubicBezTo>
                    <a:pt x="3" y="119"/>
                    <a:pt x="3" y="119"/>
                    <a:pt x="3" y="119"/>
                  </a:cubicBezTo>
                  <a:cubicBezTo>
                    <a:pt x="3" y="119"/>
                    <a:pt x="6" y="119"/>
                    <a:pt x="9" y="122"/>
                  </a:cubicBezTo>
                  <a:cubicBezTo>
                    <a:pt x="11" y="125"/>
                    <a:pt x="19" y="123"/>
                    <a:pt x="19" y="123"/>
                  </a:cubicBezTo>
                  <a:cubicBezTo>
                    <a:pt x="20" y="122"/>
                    <a:pt x="18" y="121"/>
                    <a:pt x="16" y="121"/>
                  </a:cubicBezTo>
                  <a:cubicBezTo>
                    <a:pt x="14" y="120"/>
                    <a:pt x="13" y="118"/>
                    <a:pt x="12" y="118"/>
                  </a:cubicBezTo>
                  <a:cubicBezTo>
                    <a:pt x="12" y="115"/>
                    <a:pt x="21" y="103"/>
                    <a:pt x="28" y="88"/>
                  </a:cubicBezTo>
                  <a:cubicBezTo>
                    <a:pt x="29" y="86"/>
                    <a:pt x="31" y="82"/>
                    <a:pt x="32" y="79"/>
                  </a:cubicBezTo>
                  <a:cubicBezTo>
                    <a:pt x="33" y="78"/>
                    <a:pt x="38" y="89"/>
                    <a:pt x="39" y="91"/>
                  </a:cubicBezTo>
                  <a:cubicBezTo>
                    <a:pt x="39" y="92"/>
                    <a:pt x="39" y="96"/>
                    <a:pt x="39" y="102"/>
                  </a:cubicBezTo>
                  <a:cubicBezTo>
                    <a:pt x="40" y="112"/>
                    <a:pt x="40" y="123"/>
                    <a:pt x="41" y="123"/>
                  </a:cubicBezTo>
                  <a:cubicBezTo>
                    <a:pt x="41" y="123"/>
                    <a:pt x="44" y="124"/>
                    <a:pt x="44" y="124"/>
                  </a:cubicBezTo>
                  <a:cubicBezTo>
                    <a:pt x="44" y="126"/>
                    <a:pt x="44" y="126"/>
                    <a:pt x="44" y="126"/>
                  </a:cubicBezTo>
                  <a:cubicBezTo>
                    <a:pt x="45" y="126"/>
                    <a:pt x="45" y="126"/>
                    <a:pt x="45" y="126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24"/>
                    <a:pt x="48" y="124"/>
                    <a:pt x="48" y="124"/>
                  </a:cubicBezTo>
                  <a:cubicBezTo>
                    <a:pt x="49" y="124"/>
                    <a:pt x="51" y="127"/>
                    <a:pt x="53" y="127"/>
                  </a:cubicBezTo>
                  <a:cubicBezTo>
                    <a:pt x="56" y="127"/>
                    <a:pt x="63" y="128"/>
                    <a:pt x="63" y="127"/>
                  </a:cubicBezTo>
                  <a:cubicBezTo>
                    <a:pt x="63" y="126"/>
                    <a:pt x="62" y="126"/>
                    <a:pt x="60" y="125"/>
                  </a:cubicBezTo>
                  <a:cubicBezTo>
                    <a:pt x="58" y="125"/>
                    <a:pt x="55" y="123"/>
                    <a:pt x="54" y="122"/>
                  </a:cubicBezTo>
                  <a:cubicBezTo>
                    <a:pt x="54" y="121"/>
                    <a:pt x="55" y="121"/>
                    <a:pt x="55" y="121"/>
                  </a:cubicBezTo>
                  <a:cubicBezTo>
                    <a:pt x="52" y="108"/>
                    <a:pt x="52" y="109"/>
                    <a:pt x="51" y="104"/>
                  </a:cubicBezTo>
                  <a:cubicBezTo>
                    <a:pt x="49" y="95"/>
                    <a:pt x="50" y="89"/>
                    <a:pt x="49" y="87"/>
                  </a:cubicBezTo>
                  <a:cubicBezTo>
                    <a:pt x="49" y="86"/>
                    <a:pt x="43" y="68"/>
                    <a:pt x="43" y="67"/>
                  </a:cubicBezTo>
                  <a:cubicBezTo>
                    <a:pt x="43" y="65"/>
                    <a:pt x="44" y="57"/>
                    <a:pt x="44" y="57"/>
                  </a:cubicBezTo>
                  <a:cubicBezTo>
                    <a:pt x="44" y="57"/>
                    <a:pt x="45" y="57"/>
                    <a:pt x="46" y="56"/>
                  </a:cubicBezTo>
                  <a:cubicBezTo>
                    <a:pt x="47" y="55"/>
                    <a:pt x="47" y="57"/>
                    <a:pt x="48" y="56"/>
                  </a:cubicBezTo>
                  <a:cubicBezTo>
                    <a:pt x="49" y="55"/>
                    <a:pt x="51" y="56"/>
                    <a:pt x="52" y="55"/>
                  </a:cubicBezTo>
                  <a:cubicBezTo>
                    <a:pt x="53" y="54"/>
                    <a:pt x="54" y="41"/>
                    <a:pt x="53" y="40"/>
                  </a:cubicBezTo>
                  <a:cubicBezTo>
                    <a:pt x="53" y="40"/>
                    <a:pt x="46" y="39"/>
                    <a:pt x="45" y="38"/>
                  </a:cubicBezTo>
                  <a:cubicBezTo>
                    <a:pt x="45" y="38"/>
                    <a:pt x="45" y="36"/>
                    <a:pt x="43" y="33"/>
                  </a:cubicBezTo>
                  <a:cubicBezTo>
                    <a:pt x="42" y="30"/>
                    <a:pt x="42" y="26"/>
                    <a:pt x="40" y="22"/>
                  </a:cubicBezTo>
                  <a:cubicBezTo>
                    <a:pt x="39" y="20"/>
                    <a:pt x="40" y="18"/>
                    <a:pt x="40" y="18"/>
                  </a:cubicBezTo>
                  <a:cubicBezTo>
                    <a:pt x="40" y="18"/>
                    <a:pt x="43" y="18"/>
                    <a:pt x="44" y="18"/>
                  </a:cubicBezTo>
                  <a:cubicBezTo>
                    <a:pt x="44" y="18"/>
                    <a:pt x="44" y="17"/>
                    <a:pt x="44" y="16"/>
                  </a:cubicBezTo>
                  <a:cubicBezTo>
                    <a:pt x="44" y="16"/>
                    <a:pt x="45" y="15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4"/>
                    <a:pt x="45" y="15"/>
                    <a:pt x="45" y="14"/>
                  </a:cubicBezTo>
                  <a:cubicBezTo>
                    <a:pt x="45" y="14"/>
                    <a:pt x="45" y="13"/>
                    <a:pt x="45" y="13"/>
                  </a:cubicBezTo>
                  <a:cubicBezTo>
                    <a:pt x="45" y="13"/>
                    <a:pt x="45" y="13"/>
                    <a:pt x="46" y="13"/>
                  </a:cubicBezTo>
                  <a:cubicBezTo>
                    <a:pt x="47" y="13"/>
                    <a:pt x="45" y="11"/>
                    <a:pt x="45" y="10"/>
                  </a:cubicBezTo>
                  <a:cubicBezTo>
                    <a:pt x="45" y="10"/>
                    <a:pt x="45" y="4"/>
                    <a:pt x="43" y="3"/>
                  </a:cubicBezTo>
                  <a:cubicBezTo>
                    <a:pt x="41" y="1"/>
                    <a:pt x="37" y="0"/>
                    <a:pt x="33" y="3"/>
                  </a:cubicBezTo>
                  <a:cubicBezTo>
                    <a:pt x="30" y="6"/>
                    <a:pt x="32" y="7"/>
                    <a:pt x="32" y="7"/>
                  </a:cubicBezTo>
                  <a:cubicBezTo>
                    <a:pt x="32" y="7"/>
                    <a:pt x="28" y="8"/>
                    <a:pt x="29" y="10"/>
                  </a:cubicBezTo>
                  <a:cubicBezTo>
                    <a:pt x="29" y="11"/>
                    <a:pt x="29" y="14"/>
                    <a:pt x="34" y="1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6" name="Freeform 400"/>
            <p:cNvSpPr>
              <a:spLocks noEditPoints="1"/>
            </p:cNvSpPr>
            <p:nvPr/>
          </p:nvSpPr>
          <p:spPr bwMode="auto">
            <a:xfrm>
              <a:off x="4188" y="1826"/>
              <a:ext cx="113" cy="124"/>
            </a:xfrm>
            <a:custGeom>
              <a:avLst/>
              <a:gdLst>
                <a:gd name="T0" fmla="*/ 10 w 123"/>
                <a:gd name="T1" fmla="*/ 14 h 135"/>
                <a:gd name="T2" fmla="*/ 11 w 123"/>
                <a:gd name="T3" fmla="*/ 13 h 135"/>
                <a:gd name="T4" fmla="*/ 10 w 123"/>
                <a:gd name="T5" fmla="*/ 13 h 135"/>
                <a:gd name="T6" fmla="*/ 6 w 123"/>
                <a:gd name="T7" fmla="*/ 10 h 135"/>
                <a:gd name="T8" fmla="*/ 6 w 123"/>
                <a:gd name="T9" fmla="*/ 6 h 135"/>
                <a:gd name="T10" fmla="*/ 6 w 123"/>
                <a:gd name="T11" fmla="*/ 6 h 135"/>
                <a:gd name="T12" fmla="*/ 6 w 123"/>
                <a:gd name="T13" fmla="*/ 6 h 135"/>
                <a:gd name="T14" fmla="*/ 6 w 123"/>
                <a:gd name="T15" fmla="*/ 6 h 135"/>
                <a:gd name="T16" fmla="*/ 6 w 123"/>
                <a:gd name="T17" fmla="*/ 6 h 135"/>
                <a:gd name="T18" fmla="*/ 6 w 123"/>
                <a:gd name="T19" fmla="*/ 13 h 135"/>
                <a:gd name="T20" fmla="*/ 6 w 123"/>
                <a:gd name="T21" fmla="*/ 17 h 135"/>
                <a:gd name="T22" fmla="*/ 4 w 123"/>
                <a:gd name="T23" fmla="*/ 22 h 135"/>
                <a:gd name="T24" fmla="*/ 5 w 123"/>
                <a:gd name="T25" fmla="*/ 22 h 135"/>
                <a:gd name="T26" fmla="*/ 6 w 123"/>
                <a:gd name="T27" fmla="*/ 22 h 135"/>
                <a:gd name="T28" fmla="*/ 6 w 123"/>
                <a:gd name="T29" fmla="*/ 20 h 135"/>
                <a:gd name="T30" fmla="*/ 6 w 123"/>
                <a:gd name="T31" fmla="*/ 16 h 135"/>
                <a:gd name="T32" fmla="*/ 7 w 123"/>
                <a:gd name="T33" fmla="*/ 20 h 135"/>
                <a:gd name="T34" fmla="*/ 7 w 123"/>
                <a:gd name="T35" fmla="*/ 22 h 135"/>
                <a:gd name="T36" fmla="*/ 9 w 123"/>
                <a:gd name="T37" fmla="*/ 22 h 135"/>
                <a:gd name="T38" fmla="*/ 8 w 123"/>
                <a:gd name="T39" fmla="*/ 21 h 135"/>
                <a:gd name="T40" fmla="*/ 6 w 123"/>
                <a:gd name="T41" fmla="*/ 14 h 135"/>
                <a:gd name="T42" fmla="*/ 6 w 123"/>
                <a:gd name="T43" fmla="*/ 10 h 135"/>
                <a:gd name="T44" fmla="*/ 9 w 123"/>
                <a:gd name="T45" fmla="*/ 14 h 135"/>
                <a:gd name="T46" fmla="*/ 10 w 123"/>
                <a:gd name="T47" fmla="*/ 16 h 135"/>
                <a:gd name="T48" fmla="*/ 6 w 123"/>
                <a:gd name="T49" fmla="*/ 6 h 135"/>
                <a:gd name="T50" fmla="*/ 6 w 123"/>
                <a:gd name="T51" fmla="*/ 6 h 135"/>
                <a:gd name="T52" fmla="*/ 11 w 123"/>
                <a:gd name="T53" fmla="*/ 16 h 135"/>
                <a:gd name="T54" fmla="*/ 13 w 123"/>
                <a:gd name="T55" fmla="*/ 14 h 135"/>
                <a:gd name="T56" fmla="*/ 9 w 123"/>
                <a:gd name="T57" fmla="*/ 18 h 135"/>
                <a:gd name="T58" fmla="*/ 9 w 123"/>
                <a:gd name="T59" fmla="*/ 20 h 135"/>
                <a:gd name="T60" fmla="*/ 10 w 123"/>
                <a:gd name="T61" fmla="*/ 20 h 135"/>
                <a:gd name="T62" fmla="*/ 10 w 123"/>
                <a:gd name="T63" fmla="*/ 18 h 135"/>
                <a:gd name="T64" fmla="*/ 10 w 123"/>
                <a:gd name="T65" fmla="*/ 16 h 135"/>
                <a:gd name="T66" fmla="*/ 18 w 123"/>
                <a:gd name="T67" fmla="*/ 10 h 135"/>
                <a:gd name="T68" fmla="*/ 17 w 123"/>
                <a:gd name="T69" fmla="*/ 10 h 135"/>
                <a:gd name="T70" fmla="*/ 14 w 123"/>
                <a:gd name="T71" fmla="*/ 6 h 135"/>
                <a:gd name="T72" fmla="*/ 14 w 123"/>
                <a:gd name="T73" fmla="*/ 6 h 135"/>
                <a:gd name="T74" fmla="*/ 14 w 123"/>
                <a:gd name="T75" fmla="*/ 6 h 135"/>
                <a:gd name="T76" fmla="*/ 14 w 123"/>
                <a:gd name="T77" fmla="*/ 4 h 135"/>
                <a:gd name="T78" fmla="*/ 12 w 123"/>
                <a:gd name="T79" fmla="*/ 6 h 135"/>
                <a:gd name="T80" fmla="*/ 10 w 123"/>
                <a:gd name="T81" fmla="*/ 6 h 135"/>
                <a:gd name="T82" fmla="*/ 11 w 123"/>
                <a:gd name="T83" fmla="*/ 13 h 135"/>
                <a:gd name="T84" fmla="*/ 12 w 123"/>
                <a:gd name="T85" fmla="*/ 13 h 135"/>
                <a:gd name="T86" fmla="*/ 15 w 123"/>
                <a:gd name="T87" fmla="*/ 15 h 135"/>
                <a:gd name="T88" fmla="*/ 16 w 123"/>
                <a:gd name="T89" fmla="*/ 20 h 135"/>
                <a:gd name="T90" fmla="*/ 16 w 123"/>
                <a:gd name="T91" fmla="*/ 20 h 135"/>
                <a:gd name="T92" fmla="*/ 17 w 123"/>
                <a:gd name="T93" fmla="*/ 20 h 135"/>
                <a:gd name="T94" fmla="*/ 15 w 123"/>
                <a:gd name="T95" fmla="*/ 15 h 135"/>
                <a:gd name="T96" fmla="*/ 14 w 123"/>
                <a:gd name="T97" fmla="*/ 11 h 135"/>
                <a:gd name="T98" fmla="*/ 16 w 123"/>
                <a:gd name="T99" fmla="*/ 10 h 135"/>
                <a:gd name="T100" fmla="*/ 17 w 123"/>
                <a:gd name="T101" fmla="*/ 12 h 135"/>
                <a:gd name="T102" fmla="*/ 20 w 123"/>
                <a:gd name="T103" fmla="*/ 12 h 135"/>
                <a:gd name="T104" fmla="*/ 11 w 123"/>
                <a:gd name="T105" fmla="*/ 13 h 13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23" h="135">
                  <a:moveTo>
                    <a:pt x="60" y="78"/>
                  </a:moveTo>
                  <a:cubicBezTo>
                    <a:pt x="60" y="77"/>
                    <a:pt x="60" y="76"/>
                    <a:pt x="61" y="75"/>
                  </a:cubicBezTo>
                  <a:cubicBezTo>
                    <a:pt x="58" y="77"/>
                    <a:pt x="54" y="80"/>
                    <a:pt x="54" y="80"/>
                  </a:cubicBezTo>
                  <a:cubicBezTo>
                    <a:pt x="54" y="80"/>
                    <a:pt x="53" y="78"/>
                    <a:pt x="55" y="77"/>
                  </a:cubicBezTo>
                  <a:cubicBezTo>
                    <a:pt x="56" y="77"/>
                    <a:pt x="58" y="76"/>
                    <a:pt x="59" y="75"/>
                  </a:cubicBezTo>
                  <a:cubicBezTo>
                    <a:pt x="59" y="74"/>
                    <a:pt x="60" y="74"/>
                    <a:pt x="61" y="74"/>
                  </a:cubicBezTo>
                  <a:cubicBezTo>
                    <a:pt x="61" y="74"/>
                    <a:pt x="61" y="73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59" y="73"/>
                    <a:pt x="59" y="73"/>
                    <a:pt x="58" y="72"/>
                  </a:cubicBezTo>
                  <a:cubicBezTo>
                    <a:pt x="58" y="72"/>
                    <a:pt x="53" y="70"/>
                    <a:pt x="52" y="69"/>
                  </a:cubicBezTo>
                  <a:cubicBezTo>
                    <a:pt x="52" y="69"/>
                    <a:pt x="52" y="68"/>
                    <a:pt x="50" y="66"/>
                  </a:cubicBezTo>
                  <a:cubicBezTo>
                    <a:pt x="47" y="65"/>
                    <a:pt x="39" y="55"/>
                    <a:pt x="39" y="55"/>
                  </a:cubicBezTo>
                  <a:cubicBezTo>
                    <a:pt x="36" y="49"/>
                    <a:pt x="35" y="47"/>
                    <a:pt x="35" y="46"/>
                  </a:cubicBezTo>
                  <a:cubicBezTo>
                    <a:pt x="34" y="43"/>
                    <a:pt x="33" y="43"/>
                    <a:pt x="31" y="36"/>
                  </a:cubicBezTo>
                  <a:cubicBezTo>
                    <a:pt x="28" y="31"/>
                    <a:pt x="31" y="31"/>
                    <a:pt x="31" y="31"/>
                  </a:cubicBezTo>
                  <a:cubicBezTo>
                    <a:pt x="31" y="31"/>
                    <a:pt x="33" y="31"/>
                    <a:pt x="33" y="31"/>
                  </a:cubicBezTo>
                  <a:cubicBezTo>
                    <a:pt x="34" y="30"/>
                    <a:pt x="33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4" y="28"/>
                    <a:pt x="34" y="27"/>
                    <a:pt x="34" y="27"/>
                  </a:cubicBezTo>
                  <a:cubicBezTo>
                    <a:pt x="34" y="27"/>
                    <a:pt x="36" y="27"/>
                    <a:pt x="35" y="26"/>
                  </a:cubicBezTo>
                  <a:cubicBezTo>
                    <a:pt x="35" y="25"/>
                    <a:pt x="35" y="25"/>
                    <a:pt x="34" y="24"/>
                  </a:cubicBezTo>
                  <a:cubicBezTo>
                    <a:pt x="34" y="24"/>
                    <a:pt x="34" y="20"/>
                    <a:pt x="33" y="19"/>
                  </a:cubicBezTo>
                  <a:cubicBezTo>
                    <a:pt x="32" y="17"/>
                    <a:pt x="28" y="15"/>
                    <a:pt x="25" y="16"/>
                  </a:cubicBezTo>
                  <a:cubicBezTo>
                    <a:pt x="23" y="16"/>
                    <a:pt x="24" y="16"/>
                    <a:pt x="23" y="17"/>
                  </a:cubicBezTo>
                  <a:cubicBezTo>
                    <a:pt x="22" y="18"/>
                    <a:pt x="19" y="21"/>
                    <a:pt x="20" y="27"/>
                  </a:cubicBezTo>
                  <a:cubicBezTo>
                    <a:pt x="20" y="27"/>
                    <a:pt x="19" y="28"/>
                    <a:pt x="19" y="30"/>
                  </a:cubicBezTo>
                  <a:cubicBezTo>
                    <a:pt x="19" y="33"/>
                    <a:pt x="17" y="30"/>
                    <a:pt x="17" y="38"/>
                  </a:cubicBezTo>
                  <a:cubicBezTo>
                    <a:pt x="17" y="40"/>
                    <a:pt x="10" y="47"/>
                    <a:pt x="10" y="52"/>
                  </a:cubicBezTo>
                  <a:cubicBezTo>
                    <a:pt x="10" y="56"/>
                    <a:pt x="13" y="60"/>
                    <a:pt x="13" y="60"/>
                  </a:cubicBezTo>
                  <a:cubicBezTo>
                    <a:pt x="13" y="60"/>
                    <a:pt x="14" y="66"/>
                    <a:pt x="12" y="70"/>
                  </a:cubicBezTo>
                  <a:cubicBezTo>
                    <a:pt x="11" y="72"/>
                    <a:pt x="12" y="81"/>
                    <a:pt x="14" y="87"/>
                  </a:cubicBezTo>
                  <a:cubicBezTo>
                    <a:pt x="14" y="88"/>
                    <a:pt x="12" y="91"/>
                    <a:pt x="13" y="93"/>
                  </a:cubicBezTo>
                  <a:cubicBezTo>
                    <a:pt x="13" y="99"/>
                    <a:pt x="10" y="100"/>
                    <a:pt x="8" y="104"/>
                  </a:cubicBezTo>
                  <a:cubicBezTo>
                    <a:pt x="6" y="107"/>
                    <a:pt x="6" y="113"/>
                    <a:pt x="6" y="116"/>
                  </a:cubicBezTo>
                  <a:cubicBezTo>
                    <a:pt x="6" y="118"/>
                    <a:pt x="5" y="122"/>
                    <a:pt x="5" y="122"/>
                  </a:cubicBezTo>
                  <a:cubicBezTo>
                    <a:pt x="5" y="123"/>
                    <a:pt x="0" y="128"/>
                    <a:pt x="4" y="131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5" y="134"/>
                    <a:pt x="5" y="134"/>
                  </a:cubicBezTo>
                  <a:cubicBezTo>
                    <a:pt x="5" y="134"/>
                    <a:pt x="5" y="131"/>
                    <a:pt x="5" y="131"/>
                  </a:cubicBezTo>
                  <a:cubicBezTo>
                    <a:pt x="5" y="131"/>
                    <a:pt x="7" y="131"/>
                    <a:pt x="8" y="132"/>
                  </a:cubicBezTo>
                  <a:cubicBezTo>
                    <a:pt x="9" y="133"/>
                    <a:pt x="9" y="134"/>
                    <a:pt x="10" y="134"/>
                  </a:cubicBezTo>
                  <a:cubicBezTo>
                    <a:pt x="12" y="135"/>
                    <a:pt x="20" y="132"/>
                    <a:pt x="18" y="132"/>
                  </a:cubicBezTo>
                  <a:cubicBezTo>
                    <a:pt x="17" y="131"/>
                    <a:pt x="16" y="132"/>
                    <a:pt x="13" y="131"/>
                  </a:cubicBezTo>
                  <a:cubicBezTo>
                    <a:pt x="12" y="130"/>
                    <a:pt x="11" y="128"/>
                    <a:pt x="10" y="127"/>
                  </a:cubicBezTo>
                  <a:cubicBezTo>
                    <a:pt x="9" y="127"/>
                    <a:pt x="8" y="120"/>
                    <a:pt x="10" y="117"/>
                  </a:cubicBezTo>
                  <a:cubicBezTo>
                    <a:pt x="13" y="111"/>
                    <a:pt x="14" y="106"/>
                    <a:pt x="15" y="104"/>
                  </a:cubicBezTo>
                  <a:cubicBezTo>
                    <a:pt x="15" y="103"/>
                    <a:pt x="18" y="101"/>
                    <a:pt x="19" y="96"/>
                  </a:cubicBezTo>
                  <a:cubicBezTo>
                    <a:pt x="20" y="96"/>
                    <a:pt x="31" y="96"/>
                    <a:pt x="31" y="96"/>
                  </a:cubicBezTo>
                  <a:cubicBezTo>
                    <a:pt x="31" y="96"/>
                    <a:pt x="35" y="100"/>
                    <a:pt x="36" y="102"/>
                  </a:cubicBezTo>
                  <a:cubicBezTo>
                    <a:pt x="36" y="105"/>
                    <a:pt x="36" y="111"/>
                    <a:pt x="38" y="114"/>
                  </a:cubicBezTo>
                  <a:cubicBezTo>
                    <a:pt x="41" y="118"/>
                    <a:pt x="43" y="123"/>
                    <a:pt x="43" y="124"/>
                  </a:cubicBezTo>
                  <a:cubicBezTo>
                    <a:pt x="43" y="125"/>
                    <a:pt x="39" y="127"/>
                    <a:pt x="42" y="131"/>
                  </a:cubicBezTo>
                  <a:cubicBezTo>
                    <a:pt x="43" y="134"/>
                    <a:pt x="43" y="134"/>
                    <a:pt x="43" y="134"/>
                  </a:cubicBezTo>
                  <a:cubicBezTo>
                    <a:pt x="44" y="134"/>
                    <a:pt x="44" y="134"/>
                    <a:pt x="44" y="134"/>
                  </a:cubicBezTo>
                  <a:cubicBezTo>
                    <a:pt x="43" y="131"/>
                    <a:pt x="43" y="131"/>
                    <a:pt x="43" y="131"/>
                  </a:cubicBezTo>
                  <a:cubicBezTo>
                    <a:pt x="43" y="131"/>
                    <a:pt x="47" y="131"/>
                    <a:pt x="48" y="132"/>
                  </a:cubicBezTo>
                  <a:cubicBezTo>
                    <a:pt x="48" y="133"/>
                    <a:pt x="49" y="134"/>
                    <a:pt x="51" y="134"/>
                  </a:cubicBezTo>
                  <a:cubicBezTo>
                    <a:pt x="52" y="134"/>
                    <a:pt x="59" y="133"/>
                    <a:pt x="59" y="132"/>
                  </a:cubicBezTo>
                  <a:cubicBezTo>
                    <a:pt x="59" y="131"/>
                    <a:pt x="54" y="132"/>
                    <a:pt x="52" y="130"/>
                  </a:cubicBezTo>
                  <a:cubicBezTo>
                    <a:pt x="51" y="128"/>
                    <a:pt x="48" y="126"/>
                    <a:pt x="48" y="125"/>
                  </a:cubicBezTo>
                  <a:cubicBezTo>
                    <a:pt x="47" y="120"/>
                    <a:pt x="43" y="107"/>
                    <a:pt x="41" y="104"/>
                  </a:cubicBezTo>
                  <a:cubicBezTo>
                    <a:pt x="41" y="103"/>
                    <a:pt x="42" y="99"/>
                    <a:pt x="40" y="96"/>
                  </a:cubicBezTo>
                  <a:cubicBezTo>
                    <a:pt x="39" y="95"/>
                    <a:pt x="31" y="78"/>
                    <a:pt x="30" y="77"/>
                  </a:cubicBezTo>
                  <a:cubicBezTo>
                    <a:pt x="30" y="77"/>
                    <a:pt x="29" y="76"/>
                    <a:pt x="30" y="76"/>
                  </a:cubicBezTo>
                  <a:cubicBezTo>
                    <a:pt x="31" y="75"/>
                    <a:pt x="32" y="76"/>
                    <a:pt x="32" y="73"/>
                  </a:cubicBezTo>
                  <a:cubicBezTo>
                    <a:pt x="33" y="71"/>
                    <a:pt x="33" y="58"/>
                    <a:pt x="33" y="58"/>
                  </a:cubicBezTo>
                  <a:cubicBezTo>
                    <a:pt x="33" y="58"/>
                    <a:pt x="45" y="67"/>
                    <a:pt x="47" y="71"/>
                  </a:cubicBezTo>
                  <a:cubicBezTo>
                    <a:pt x="47" y="72"/>
                    <a:pt x="48" y="70"/>
                    <a:pt x="48" y="70"/>
                  </a:cubicBezTo>
                  <a:cubicBezTo>
                    <a:pt x="48" y="70"/>
                    <a:pt x="53" y="74"/>
                    <a:pt x="53" y="76"/>
                  </a:cubicBezTo>
                  <a:cubicBezTo>
                    <a:pt x="54" y="77"/>
                    <a:pt x="52" y="78"/>
                    <a:pt x="53" y="81"/>
                  </a:cubicBezTo>
                  <a:cubicBezTo>
                    <a:pt x="53" y="81"/>
                    <a:pt x="50" y="83"/>
                    <a:pt x="50" y="83"/>
                  </a:cubicBezTo>
                  <a:cubicBezTo>
                    <a:pt x="50" y="83"/>
                    <a:pt x="53" y="86"/>
                    <a:pt x="55" y="90"/>
                  </a:cubicBezTo>
                  <a:cubicBezTo>
                    <a:pt x="55" y="89"/>
                    <a:pt x="55" y="89"/>
                    <a:pt x="55" y="89"/>
                  </a:cubicBezTo>
                  <a:cubicBezTo>
                    <a:pt x="58" y="85"/>
                    <a:pt x="61" y="84"/>
                    <a:pt x="60" y="78"/>
                  </a:cubicBezTo>
                  <a:close/>
                  <a:moveTo>
                    <a:pt x="23" y="32"/>
                  </a:move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28"/>
                    <a:pt x="24" y="28"/>
                  </a:cubicBezTo>
                  <a:cubicBezTo>
                    <a:pt x="24" y="28"/>
                    <a:pt x="25" y="30"/>
                    <a:pt x="23" y="32"/>
                  </a:cubicBezTo>
                  <a:close/>
                  <a:moveTo>
                    <a:pt x="67" y="81"/>
                  </a:moveTo>
                  <a:cubicBezTo>
                    <a:pt x="65" y="86"/>
                    <a:pt x="63" y="88"/>
                    <a:pt x="62" y="90"/>
                  </a:cubicBezTo>
                  <a:cubicBezTo>
                    <a:pt x="62" y="91"/>
                    <a:pt x="61" y="93"/>
                    <a:pt x="60" y="96"/>
                  </a:cubicBezTo>
                  <a:cubicBezTo>
                    <a:pt x="61" y="96"/>
                    <a:pt x="61" y="97"/>
                    <a:pt x="61" y="97"/>
                  </a:cubicBezTo>
                  <a:cubicBezTo>
                    <a:pt x="62" y="97"/>
                    <a:pt x="75" y="85"/>
                    <a:pt x="76" y="84"/>
                  </a:cubicBezTo>
                  <a:cubicBezTo>
                    <a:pt x="76" y="84"/>
                    <a:pt x="75" y="82"/>
                    <a:pt x="74" y="81"/>
                  </a:cubicBezTo>
                  <a:cubicBezTo>
                    <a:pt x="71" y="81"/>
                    <a:pt x="67" y="81"/>
                    <a:pt x="67" y="81"/>
                  </a:cubicBezTo>
                  <a:close/>
                  <a:moveTo>
                    <a:pt x="53" y="101"/>
                  </a:moveTo>
                  <a:cubicBezTo>
                    <a:pt x="53" y="103"/>
                    <a:pt x="52" y="107"/>
                    <a:pt x="52" y="108"/>
                  </a:cubicBezTo>
                  <a:cubicBezTo>
                    <a:pt x="52" y="108"/>
                    <a:pt x="47" y="113"/>
                    <a:pt x="51" y="116"/>
                  </a:cubicBezTo>
                  <a:cubicBezTo>
                    <a:pt x="51" y="119"/>
                    <a:pt x="51" y="119"/>
                    <a:pt x="51" y="119"/>
                  </a:cubicBezTo>
                  <a:cubicBezTo>
                    <a:pt x="51" y="119"/>
                    <a:pt x="52" y="120"/>
                    <a:pt x="52" y="119"/>
                  </a:cubicBezTo>
                  <a:cubicBezTo>
                    <a:pt x="52" y="119"/>
                    <a:pt x="52" y="116"/>
                    <a:pt x="52" y="116"/>
                  </a:cubicBezTo>
                  <a:cubicBezTo>
                    <a:pt x="52" y="116"/>
                    <a:pt x="54" y="116"/>
                    <a:pt x="55" y="117"/>
                  </a:cubicBezTo>
                  <a:cubicBezTo>
                    <a:pt x="56" y="118"/>
                    <a:pt x="56" y="119"/>
                    <a:pt x="57" y="119"/>
                  </a:cubicBezTo>
                  <a:cubicBezTo>
                    <a:pt x="59" y="120"/>
                    <a:pt x="68" y="118"/>
                    <a:pt x="66" y="117"/>
                  </a:cubicBezTo>
                  <a:cubicBezTo>
                    <a:pt x="64" y="116"/>
                    <a:pt x="63" y="117"/>
                    <a:pt x="61" y="116"/>
                  </a:cubicBezTo>
                  <a:cubicBezTo>
                    <a:pt x="59" y="115"/>
                    <a:pt x="58" y="113"/>
                    <a:pt x="57" y="113"/>
                  </a:cubicBezTo>
                  <a:cubicBezTo>
                    <a:pt x="57" y="112"/>
                    <a:pt x="56" y="106"/>
                    <a:pt x="58" y="102"/>
                  </a:cubicBezTo>
                  <a:cubicBezTo>
                    <a:pt x="59" y="100"/>
                    <a:pt x="60" y="98"/>
                    <a:pt x="60" y="96"/>
                  </a:cubicBezTo>
                  <a:cubicBezTo>
                    <a:pt x="59" y="95"/>
                    <a:pt x="57" y="92"/>
                    <a:pt x="55" y="90"/>
                  </a:cubicBezTo>
                  <a:cubicBezTo>
                    <a:pt x="54" y="93"/>
                    <a:pt x="53" y="98"/>
                    <a:pt x="53" y="101"/>
                  </a:cubicBezTo>
                  <a:close/>
                  <a:moveTo>
                    <a:pt x="113" y="56"/>
                  </a:moveTo>
                  <a:cubicBezTo>
                    <a:pt x="113" y="56"/>
                    <a:pt x="111" y="58"/>
                    <a:pt x="110" y="58"/>
                  </a:cubicBezTo>
                  <a:cubicBezTo>
                    <a:pt x="110" y="58"/>
                    <a:pt x="107" y="58"/>
                    <a:pt x="107" y="58"/>
                  </a:cubicBezTo>
                  <a:cubicBezTo>
                    <a:pt x="107" y="58"/>
                    <a:pt x="106" y="58"/>
                    <a:pt x="106" y="58"/>
                  </a:cubicBezTo>
                  <a:cubicBezTo>
                    <a:pt x="105" y="57"/>
                    <a:pt x="100" y="55"/>
                    <a:pt x="100" y="54"/>
                  </a:cubicBezTo>
                  <a:cubicBezTo>
                    <a:pt x="99" y="54"/>
                    <a:pt x="99" y="53"/>
                    <a:pt x="97" y="52"/>
                  </a:cubicBezTo>
                  <a:cubicBezTo>
                    <a:pt x="94" y="50"/>
                    <a:pt x="87" y="41"/>
                    <a:pt x="86" y="40"/>
                  </a:cubicBezTo>
                  <a:cubicBezTo>
                    <a:pt x="84" y="34"/>
                    <a:pt x="83" y="32"/>
                    <a:pt x="82" y="31"/>
                  </a:cubicBezTo>
                  <a:cubicBezTo>
                    <a:pt x="81" y="28"/>
                    <a:pt x="81" y="28"/>
                    <a:pt x="78" y="22"/>
                  </a:cubicBezTo>
                  <a:cubicBezTo>
                    <a:pt x="75" y="16"/>
                    <a:pt x="78" y="16"/>
                    <a:pt x="78" y="16"/>
                  </a:cubicBezTo>
                  <a:cubicBezTo>
                    <a:pt x="78" y="16"/>
                    <a:pt x="80" y="17"/>
                    <a:pt x="81" y="16"/>
                  </a:cubicBezTo>
                  <a:cubicBezTo>
                    <a:pt x="81" y="16"/>
                    <a:pt x="81" y="15"/>
                    <a:pt x="81" y="14"/>
                  </a:cubicBezTo>
                  <a:cubicBezTo>
                    <a:pt x="81" y="14"/>
                    <a:pt x="81" y="14"/>
                    <a:pt x="81" y="13"/>
                  </a:cubicBezTo>
                  <a:cubicBezTo>
                    <a:pt x="82" y="13"/>
                    <a:pt x="81" y="12"/>
                    <a:pt x="81" y="12"/>
                  </a:cubicBezTo>
                  <a:cubicBezTo>
                    <a:pt x="81" y="12"/>
                    <a:pt x="84" y="12"/>
                    <a:pt x="82" y="11"/>
                  </a:cubicBezTo>
                  <a:cubicBezTo>
                    <a:pt x="82" y="10"/>
                    <a:pt x="82" y="10"/>
                    <a:pt x="81" y="9"/>
                  </a:cubicBezTo>
                  <a:cubicBezTo>
                    <a:pt x="81" y="9"/>
                    <a:pt x="81" y="5"/>
                    <a:pt x="81" y="4"/>
                  </a:cubicBezTo>
                  <a:cubicBezTo>
                    <a:pt x="79" y="2"/>
                    <a:pt x="75" y="0"/>
                    <a:pt x="72" y="1"/>
                  </a:cubicBezTo>
                  <a:cubicBezTo>
                    <a:pt x="71" y="2"/>
                    <a:pt x="71" y="2"/>
                    <a:pt x="70" y="2"/>
                  </a:cubicBezTo>
                  <a:cubicBezTo>
                    <a:pt x="69" y="3"/>
                    <a:pt x="66" y="6"/>
                    <a:pt x="68" y="12"/>
                  </a:cubicBezTo>
                  <a:cubicBezTo>
                    <a:pt x="68" y="12"/>
                    <a:pt x="66" y="13"/>
                    <a:pt x="67" y="16"/>
                  </a:cubicBezTo>
                  <a:cubicBezTo>
                    <a:pt x="67" y="18"/>
                    <a:pt x="65" y="15"/>
                    <a:pt x="64" y="23"/>
                  </a:cubicBezTo>
                  <a:cubicBezTo>
                    <a:pt x="64" y="25"/>
                    <a:pt x="57" y="33"/>
                    <a:pt x="57" y="37"/>
                  </a:cubicBezTo>
                  <a:cubicBezTo>
                    <a:pt x="57" y="41"/>
                    <a:pt x="61" y="45"/>
                    <a:pt x="61" y="45"/>
                  </a:cubicBezTo>
                  <a:cubicBezTo>
                    <a:pt x="61" y="45"/>
                    <a:pt x="62" y="51"/>
                    <a:pt x="60" y="55"/>
                  </a:cubicBezTo>
                  <a:cubicBezTo>
                    <a:pt x="58" y="57"/>
                    <a:pt x="59" y="66"/>
                    <a:pt x="61" y="72"/>
                  </a:cubicBezTo>
                  <a:cubicBezTo>
                    <a:pt x="61" y="72"/>
                    <a:pt x="61" y="73"/>
                    <a:pt x="61" y="73"/>
                  </a:cubicBezTo>
                  <a:cubicBezTo>
                    <a:pt x="62" y="73"/>
                    <a:pt x="63" y="73"/>
                    <a:pt x="63" y="73"/>
                  </a:cubicBezTo>
                  <a:cubicBezTo>
                    <a:pt x="63" y="73"/>
                    <a:pt x="65" y="71"/>
                    <a:pt x="66" y="71"/>
                  </a:cubicBezTo>
                  <a:cubicBezTo>
                    <a:pt x="66" y="71"/>
                    <a:pt x="71" y="77"/>
                    <a:pt x="74" y="81"/>
                  </a:cubicBezTo>
                  <a:cubicBezTo>
                    <a:pt x="76" y="81"/>
                    <a:pt x="78" y="81"/>
                    <a:pt x="78" y="81"/>
                  </a:cubicBezTo>
                  <a:cubicBezTo>
                    <a:pt x="78" y="81"/>
                    <a:pt x="82" y="86"/>
                    <a:pt x="83" y="87"/>
                  </a:cubicBezTo>
                  <a:cubicBezTo>
                    <a:pt x="84" y="90"/>
                    <a:pt x="83" y="96"/>
                    <a:pt x="86" y="99"/>
                  </a:cubicBezTo>
                  <a:cubicBezTo>
                    <a:pt x="88" y="103"/>
                    <a:pt x="90" y="108"/>
                    <a:pt x="90" y="109"/>
                  </a:cubicBezTo>
                  <a:cubicBezTo>
                    <a:pt x="90" y="110"/>
                    <a:pt x="86" y="112"/>
                    <a:pt x="90" y="116"/>
                  </a:cubicBezTo>
                  <a:cubicBezTo>
                    <a:pt x="90" y="119"/>
                    <a:pt x="90" y="119"/>
                    <a:pt x="90" y="119"/>
                  </a:cubicBezTo>
                  <a:cubicBezTo>
                    <a:pt x="91" y="119"/>
                    <a:pt x="91" y="119"/>
                    <a:pt x="91" y="119"/>
                  </a:cubicBezTo>
                  <a:cubicBezTo>
                    <a:pt x="91" y="116"/>
                    <a:pt x="91" y="116"/>
                    <a:pt x="91" y="116"/>
                  </a:cubicBezTo>
                  <a:cubicBezTo>
                    <a:pt x="91" y="116"/>
                    <a:pt x="94" y="117"/>
                    <a:pt x="95" y="118"/>
                  </a:cubicBezTo>
                  <a:cubicBezTo>
                    <a:pt x="96" y="118"/>
                    <a:pt x="97" y="119"/>
                    <a:pt x="98" y="119"/>
                  </a:cubicBezTo>
                  <a:cubicBezTo>
                    <a:pt x="99" y="119"/>
                    <a:pt x="106" y="118"/>
                    <a:pt x="106" y="117"/>
                  </a:cubicBezTo>
                  <a:cubicBezTo>
                    <a:pt x="106" y="116"/>
                    <a:pt x="101" y="117"/>
                    <a:pt x="100" y="115"/>
                  </a:cubicBezTo>
                  <a:cubicBezTo>
                    <a:pt x="98" y="113"/>
                    <a:pt x="95" y="111"/>
                    <a:pt x="95" y="110"/>
                  </a:cubicBezTo>
                  <a:cubicBezTo>
                    <a:pt x="94" y="105"/>
                    <a:pt x="90" y="92"/>
                    <a:pt x="89" y="89"/>
                  </a:cubicBezTo>
                  <a:cubicBezTo>
                    <a:pt x="88" y="88"/>
                    <a:pt x="90" y="84"/>
                    <a:pt x="87" y="82"/>
                  </a:cubicBezTo>
                  <a:cubicBezTo>
                    <a:pt x="86" y="80"/>
                    <a:pt x="78" y="63"/>
                    <a:pt x="77" y="62"/>
                  </a:cubicBezTo>
                  <a:cubicBezTo>
                    <a:pt x="77" y="62"/>
                    <a:pt x="77" y="61"/>
                    <a:pt x="77" y="61"/>
                  </a:cubicBezTo>
                  <a:cubicBezTo>
                    <a:pt x="78" y="60"/>
                    <a:pt x="80" y="61"/>
                    <a:pt x="80" y="58"/>
                  </a:cubicBezTo>
                  <a:cubicBezTo>
                    <a:pt x="80" y="56"/>
                    <a:pt x="81" y="43"/>
                    <a:pt x="81" y="43"/>
                  </a:cubicBezTo>
                  <a:cubicBezTo>
                    <a:pt x="81" y="43"/>
                    <a:pt x="92" y="53"/>
                    <a:pt x="94" y="56"/>
                  </a:cubicBezTo>
                  <a:cubicBezTo>
                    <a:pt x="95" y="57"/>
                    <a:pt x="96" y="55"/>
                    <a:pt x="96" y="55"/>
                  </a:cubicBezTo>
                  <a:cubicBezTo>
                    <a:pt x="96" y="55"/>
                    <a:pt x="100" y="59"/>
                    <a:pt x="101" y="61"/>
                  </a:cubicBezTo>
                  <a:cubicBezTo>
                    <a:pt x="101" y="63"/>
                    <a:pt x="100" y="63"/>
                    <a:pt x="100" y="66"/>
                  </a:cubicBezTo>
                  <a:cubicBezTo>
                    <a:pt x="100" y="66"/>
                    <a:pt x="98" y="68"/>
                    <a:pt x="98" y="68"/>
                  </a:cubicBezTo>
                  <a:cubicBezTo>
                    <a:pt x="98" y="68"/>
                    <a:pt x="107" y="82"/>
                    <a:pt x="108" y="82"/>
                  </a:cubicBezTo>
                  <a:cubicBezTo>
                    <a:pt x="109" y="82"/>
                    <a:pt x="123" y="70"/>
                    <a:pt x="123" y="69"/>
                  </a:cubicBezTo>
                  <a:cubicBezTo>
                    <a:pt x="123" y="68"/>
                    <a:pt x="114" y="56"/>
                    <a:pt x="113" y="56"/>
                  </a:cubicBezTo>
                  <a:close/>
                  <a:moveTo>
                    <a:pt x="62" y="74"/>
                  </a:moveTo>
                  <a:cubicBezTo>
                    <a:pt x="62" y="74"/>
                    <a:pt x="62" y="74"/>
                    <a:pt x="61" y="74"/>
                  </a:cubicBezTo>
                  <a:cubicBezTo>
                    <a:pt x="61" y="74"/>
                    <a:pt x="61" y="75"/>
                    <a:pt x="61" y="75"/>
                  </a:cubicBezTo>
                  <a:cubicBezTo>
                    <a:pt x="61" y="75"/>
                    <a:pt x="62" y="74"/>
                    <a:pt x="62" y="7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7" name="Freeform 401"/>
            <p:cNvSpPr>
              <a:spLocks noEditPoints="1"/>
            </p:cNvSpPr>
            <p:nvPr/>
          </p:nvSpPr>
          <p:spPr bwMode="auto">
            <a:xfrm>
              <a:off x="4242" y="1761"/>
              <a:ext cx="39" cy="112"/>
            </a:xfrm>
            <a:custGeom>
              <a:avLst/>
              <a:gdLst>
                <a:gd name="T0" fmla="*/ 7 w 42"/>
                <a:gd name="T1" fmla="*/ 17 h 123"/>
                <a:gd name="T2" fmla="*/ 7 w 42"/>
                <a:gd name="T3" fmla="*/ 16 h 123"/>
                <a:gd name="T4" fmla="*/ 7 w 42"/>
                <a:gd name="T5" fmla="*/ 16 h 123"/>
                <a:gd name="T6" fmla="*/ 7 w 42"/>
                <a:gd name="T7" fmla="*/ 14 h 123"/>
                <a:gd name="T8" fmla="*/ 7 w 42"/>
                <a:gd name="T9" fmla="*/ 12 h 123"/>
                <a:gd name="T10" fmla="*/ 7 w 42"/>
                <a:gd name="T11" fmla="*/ 12 h 123"/>
                <a:gd name="T12" fmla="*/ 7 w 42"/>
                <a:gd name="T13" fmla="*/ 14 h 123"/>
                <a:gd name="T14" fmla="*/ 7 w 42"/>
                <a:gd name="T15" fmla="*/ 15 h 123"/>
                <a:gd name="T16" fmla="*/ 7 w 42"/>
                <a:gd name="T17" fmla="*/ 15 h 123"/>
                <a:gd name="T18" fmla="*/ 7 w 42"/>
                <a:gd name="T19" fmla="*/ 16 h 123"/>
                <a:gd name="T20" fmla="*/ 7 w 42"/>
                <a:gd name="T21" fmla="*/ 17 h 123"/>
                <a:gd name="T22" fmla="*/ 7 w 42"/>
                <a:gd name="T23" fmla="*/ 15 h 123"/>
                <a:gd name="T24" fmla="*/ 7 w 42"/>
                <a:gd name="T25" fmla="*/ 15 h 123"/>
                <a:gd name="T26" fmla="*/ 7 w 42"/>
                <a:gd name="T27" fmla="*/ 12 h 123"/>
                <a:gd name="T28" fmla="*/ 7 w 42"/>
                <a:gd name="T29" fmla="*/ 11 h 123"/>
                <a:gd name="T30" fmla="*/ 7 w 42"/>
                <a:gd name="T31" fmla="*/ 11 h 123"/>
                <a:gd name="T32" fmla="*/ 8 w 42"/>
                <a:gd name="T33" fmla="*/ 10 h 123"/>
                <a:gd name="T34" fmla="*/ 7 w 42"/>
                <a:gd name="T35" fmla="*/ 11 h 123"/>
                <a:gd name="T36" fmla="*/ 9 w 42"/>
                <a:gd name="T37" fmla="*/ 10 h 123"/>
                <a:gd name="T38" fmla="*/ 9 w 42"/>
                <a:gd name="T39" fmla="*/ 7 h 123"/>
                <a:gd name="T40" fmla="*/ 7 w 42"/>
                <a:gd name="T41" fmla="*/ 5 h 123"/>
                <a:gd name="T42" fmla="*/ 7 w 42"/>
                <a:gd name="T43" fmla="*/ 5 h 123"/>
                <a:gd name="T44" fmla="*/ 7 w 42"/>
                <a:gd name="T45" fmla="*/ 2 h 123"/>
                <a:gd name="T46" fmla="*/ 7 w 42"/>
                <a:gd name="T47" fmla="*/ 5 h 123"/>
                <a:gd name="T48" fmla="*/ 7 w 42"/>
                <a:gd name="T49" fmla="*/ 5 h 123"/>
                <a:gd name="T50" fmla="*/ 4 w 42"/>
                <a:gd name="T51" fmla="*/ 5 h 123"/>
                <a:gd name="T52" fmla="*/ 0 w 42"/>
                <a:gd name="T53" fmla="*/ 5 h 123"/>
                <a:gd name="T54" fmla="*/ 4 w 42"/>
                <a:gd name="T55" fmla="*/ 7 h 123"/>
                <a:gd name="T56" fmla="*/ 7 w 42"/>
                <a:gd name="T57" fmla="*/ 8 h 123"/>
                <a:gd name="T58" fmla="*/ 7 w 42"/>
                <a:gd name="T59" fmla="*/ 7 h 123"/>
                <a:gd name="T60" fmla="*/ 7 w 42"/>
                <a:gd name="T61" fmla="*/ 11 h 123"/>
                <a:gd name="T62" fmla="*/ 7 w 42"/>
                <a:gd name="T63" fmla="*/ 13 h 123"/>
                <a:gd name="T64" fmla="*/ 7 w 42"/>
                <a:gd name="T65" fmla="*/ 16 h 123"/>
                <a:gd name="T66" fmla="*/ 4 w 42"/>
                <a:gd name="T67" fmla="*/ 16 h 123"/>
                <a:gd name="T68" fmla="*/ 7 w 42"/>
                <a:gd name="T69" fmla="*/ 5 h 123"/>
                <a:gd name="T70" fmla="*/ 7 w 42"/>
                <a:gd name="T71" fmla="*/ 5 h 123"/>
                <a:gd name="T72" fmla="*/ 7 w 42"/>
                <a:gd name="T73" fmla="*/ 6 h 123"/>
                <a:gd name="T74" fmla="*/ 7 w 42"/>
                <a:gd name="T75" fmla="*/ 5 h 123"/>
                <a:gd name="T76" fmla="*/ 7 w 42"/>
                <a:gd name="T77" fmla="*/ 7 h 123"/>
                <a:gd name="T78" fmla="*/ 6 w 42"/>
                <a:gd name="T79" fmla="*/ 5 h 123"/>
                <a:gd name="T80" fmla="*/ 6 w 42"/>
                <a:gd name="T81" fmla="*/ 5 h 123"/>
                <a:gd name="T82" fmla="*/ 7 w 42"/>
                <a:gd name="T83" fmla="*/ 5 h 123"/>
                <a:gd name="T84" fmla="*/ 7 w 42"/>
                <a:gd name="T85" fmla="*/ 6 h 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2" h="123">
                  <a:moveTo>
                    <a:pt x="2" y="121"/>
                  </a:moveTo>
                  <a:cubicBezTo>
                    <a:pt x="2" y="123"/>
                    <a:pt x="7" y="123"/>
                    <a:pt x="9" y="122"/>
                  </a:cubicBezTo>
                  <a:cubicBezTo>
                    <a:pt x="11" y="122"/>
                    <a:pt x="13" y="119"/>
                    <a:pt x="14" y="119"/>
                  </a:cubicBezTo>
                  <a:cubicBezTo>
                    <a:pt x="14" y="119"/>
                    <a:pt x="16" y="118"/>
                    <a:pt x="17" y="118"/>
                  </a:cubicBezTo>
                  <a:cubicBezTo>
                    <a:pt x="18" y="118"/>
                    <a:pt x="18" y="118"/>
                    <a:pt x="19" y="118"/>
                  </a:cubicBezTo>
                  <a:cubicBezTo>
                    <a:pt x="19" y="118"/>
                    <a:pt x="20" y="118"/>
                    <a:pt x="20" y="117"/>
                  </a:cubicBezTo>
                  <a:cubicBezTo>
                    <a:pt x="20" y="116"/>
                    <a:pt x="20" y="115"/>
                    <a:pt x="20" y="115"/>
                  </a:cubicBezTo>
                  <a:cubicBezTo>
                    <a:pt x="20" y="110"/>
                    <a:pt x="21" y="98"/>
                    <a:pt x="20" y="95"/>
                  </a:cubicBezTo>
                  <a:cubicBezTo>
                    <a:pt x="20" y="94"/>
                    <a:pt x="20" y="90"/>
                    <a:pt x="20" y="85"/>
                  </a:cubicBezTo>
                  <a:cubicBezTo>
                    <a:pt x="20" y="85"/>
                    <a:pt x="22" y="81"/>
                    <a:pt x="22" y="79"/>
                  </a:cubicBezTo>
                  <a:cubicBezTo>
                    <a:pt x="23" y="75"/>
                    <a:pt x="24" y="72"/>
                    <a:pt x="24" y="72"/>
                  </a:cubicBezTo>
                  <a:cubicBezTo>
                    <a:pt x="24" y="72"/>
                    <a:pt x="25" y="76"/>
                    <a:pt x="25" y="80"/>
                  </a:cubicBezTo>
                  <a:cubicBezTo>
                    <a:pt x="25" y="84"/>
                    <a:pt x="26" y="89"/>
                    <a:pt x="26" y="89"/>
                  </a:cubicBezTo>
                  <a:cubicBezTo>
                    <a:pt x="26" y="90"/>
                    <a:pt x="26" y="91"/>
                    <a:pt x="25" y="98"/>
                  </a:cubicBezTo>
                  <a:cubicBezTo>
                    <a:pt x="25" y="100"/>
                    <a:pt x="25" y="101"/>
                    <a:pt x="24" y="103"/>
                  </a:cubicBezTo>
                  <a:cubicBezTo>
                    <a:pt x="24" y="105"/>
                    <a:pt x="25" y="106"/>
                    <a:pt x="24" y="108"/>
                  </a:cubicBezTo>
                  <a:cubicBezTo>
                    <a:pt x="24" y="109"/>
                    <a:pt x="24" y="110"/>
                    <a:pt x="24" y="112"/>
                  </a:cubicBezTo>
                  <a:cubicBezTo>
                    <a:pt x="24" y="112"/>
                    <a:pt x="24" y="113"/>
                    <a:pt x="24" y="113"/>
                  </a:cubicBezTo>
                  <a:cubicBezTo>
                    <a:pt x="24" y="114"/>
                    <a:pt x="25" y="114"/>
                    <a:pt x="25" y="114"/>
                  </a:cubicBezTo>
                  <a:cubicBezTo>
                    <a:pt x="26" y="114"/>
                    <a:pt x="26" y="116"/>
                    <a:pt x="26" y="116"/>
                  </a:cubicBezTo>
                  <a:cubicBezTo>
                    <a:pt x="26" y="116"/>
                    <a:pt x="27" y="118"/>
                    <a:pt x="27" y="119"/>
                  </a:cubicBezTo>
                  <a:cubicBezTo>
                    <a:pt x="27" y="120"/>
                    <a:pt x="30" y="123"/>
                    <a:pt x="31" y="122"/>
                  </a:cubicBezTo>
                  <a:cubicBezTo>
                    <a:pt x="32" y="122"/>
                    <a:pt x="33" y="119"/>
                    <a:pt x="32" y="117"/>
                  </a:cubicBezTo>
                  <a:cubicBezTo>
                    <a:pt x="31" y="115"/>
                    <a:pt x="30" y="114"/>
                    <a:pt x="31" y="113"/>
                  </a:cubicBezTo>
                  <a:cubicBezTo>
                    <a:pt x="31" y="113"/>
                    <a:pt x="32" y="111"/>
                    <a:pt x="32" y="109"/>
                  </a:cubicBezTo>
                  <a:cubicBezTo>
                    <a:pt x="33" y="109"/>
                    <a:pt x="33" y="107"/>
                    <a:pt x="33" y="106"/>
                  </a:cubicBezTo>
                  <a:cubicBezTo>
                    <a:pt x="34" y="102"/>
                    <a:pt x="33" y="94"/>
                    <a:pt x="33" y="93"/>
                  </a:cubicBezTo>
                  <a:cubicBezTo>
                    <a:pt x="34" y="86"/>
                    <a:pt x="33" y="84"/>
                    <a:pt x="34" y="83"/>
                  </a:cubicBezTo>
                  <a:cubicBezTo>
                    <a:pt x="34" y="83"/>
                    <a:pt x="34" y="82"/>
                    <a:pt x="34" y="82"/>
                  </a:cubicBezTo>
                  <a:cubicBezTo>
                    <a:pt x="35" y="76"/>
                    <a:pt x="34" y="74"/>
                    <a:pt x="34" y="74"/>
                  </a:cubicBezTo>
                  <a:cubicBezTo>
                    <a:pt x="35" y="72"/>
                    <a:pt x="35" y="67"/>
                    <a:pt x="35" y="67"/>
                  </a:cubicBezTo>
                  <a:cubicBezTo>
                    <a:pt x="35" y="67"/>
                    <a:pt x="36" y="72"/>
                    <a:pt x="37" y="72"/>
                  </a:cubicBezTo>
                  <a:cubicBezTo>
                    <a:pt x="37" y="72"/>
                    <a:pt x="37" y="71"/>
                    <a:pt x="37" y="70"/>
                  </a:cubicBezTo>
                  <a:cubicBezTo>
                    <a:pt x="37" y="70"/>
                    <a:pt x="37" y="69"/>
                    <a:pt x="38" y="69"/>
                  </a:cubicBezTo>
                  <a:cubicBezTo>
                    <a:pt x="38" y="70"/>
                    <a:pt x="38" y="70"/>
                    <a:pt x="37" y="72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7" y="74"/>
                    <a:pt x="40" y="73"/>
                    <a:pt x="40" y="72"/>
                  </a:cubicBezTo>
                  <a:cubicBezTo>
                    <a:pt x="42" y="70"/>
                    <a:pt x="42" y="68"/>
                    <a:pt x="42" y="66"/>
                  </a:cubicBezTo>
                  <a:cubicBezTo>
                    <a:pt x="41" y="62"/>
                    <a:pt x="41" y="57"/>
                    <a:pt x="41" y="54"/>
                  </a:cubicBezTo>
                  <a:cubicBezTo>
                    <a:pt x="41" y="54"/>
                    <a:pt x="42" y="53"/>
                    <a:pt x="42" y="51"/>
                  </a:cubicBezTo>
                  <a:cubicBezTo>
                    <a:pt x="42" y="48"/>
                    <a:pt x="41" y="48"/>
                    <a:pt x="41" y="47"/>
                  </a:cubicBezTo>
                  <a:cubicBezTo>
                    <a:pt x="40" y="41"/>
                    <a:pt x="38" y="26"/>
                    <a:pt x="36" y="25"/>
                  </a:cubicBezTo>
                  <a:cubicBezTo>
                    <a:pt x="32" y="21"/>
                    <a:pt x="33" y="23"/>
                    <a:pt x="32" y="22"/>
                  </a:cubicBezTo>
                  <a:cubicBezTo>
                    <a:pt x="31" y="21"/>
                    <a:pt x="30" y="20"/>
                    <a:pt x="30" y="20"/>
                  </a:cubicBezTo>
                  <a:cubicBezTo>
                    <a:pt x="30" y="20"/>
                    <a:pt x="33" y="16"/>
                    <a:pt x="29" y="8"/>
                  </a:cubicBezTo>
                  <a:cubicBezTo>
                    <a:pt x="26" y="1"/>
                    <a:pt x="25" y="2"/>
                    <a:pt x="24" y="2"/>
                  </a:cubicBezTo>
                  <a:cubicBezTo>
                    <a:pt x="22" y="2"/>
                    <a:pt x="22" y="0"/>
                    <a:pt x="20" y="2"/>
                  </a:cubicBezTo>
                  <a:cubicBezTo>
                    <a:pt x="19" y="3"/>
                    <a:pt x="16" y="6"/>
                    <a:pt x="15" y="13"/>
                  </a:cubicBezTo>
                  <a:cubicBezTo>
                    <a:pt x="14" y="18"/>
                    <a:pt x="14" y="20"/>
                    <a:pt x="14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2" y="22"/>
                    <a:pt x="11" y="23"/>
                    <a:pt x="10" y="24"/>
                  </a:cubicBezTo>
                  <a:cubicBezTo>
                    <a:pt x="9" y="25"/>
                    <a:pt x="7" y="28"/>
                    <a:pt x="4" y="34"/>
                  </a:cubicBezTo>
                  <a:cubicBezTo>
                    <a:pt x="3" y="36"/>
                    <a:pt x="3" y="35"/>
                    <a:pt x="2" y="37"/>
                  </a:cubicBezTo>
                  <a:cubicBezTo>
                    <a:pt x="2" y="37"/>
                    <a:pt x="0" y="39"/>
                    <a:pt x="0" y="42"/>
                  </a:cubicBezTo>
                  <a:cubicBezTo>
                    <a:pt x="0" y="45"/>
                    <a:pt x="3" y="48"/>
                    <a:pt x="3" y="50"/>
                  </a:cubicBezTo>
                  <a:cubicBezTo>
                    <a:pt x="4" y="51"/>
                    <a:pt x="4" y="51"/>
                    <a:pt x="4" y="52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6" y="55"/>
                    <a:pt x="6" y="56"/>
                    <a:pt x="7" y="56"/>
                  </a:cubicBezTo>
                  <a:cubicBezTo>
                    <a:pt x="7" y="56"/>
                    <a:pt x="7" y="54"/>
                    <a:pt x="7" y="54"/>
                  </a:cubicBezTo>
                  <a:cubicBezTo>
                    <a:pt x="10" y="54"/>
                    <a:pt x="10" y="53"/>
                    <a:pt x="11" y="54"/>
                  </a:cubicBezTo>
                  <a:cubicBezTo>
                    <a:pt x="11" y="55"/>
                    <a:pt x="11" y="55"/>
                    <a:pt x="12" y="56"/>
                  </a:cubicBezTo>
                  <a:cubicBezTo>
                    <a:pt x="13" y="58"/>
                    <a:pt x="11" y="66"/>
                    <a:pt x="11" y="78"/>
                  </a:cubicBezTo>
                  <a:cubicBezTo>
                    <a:pt x="11" y="83"/>
                    <a:pt x="11" y="83"/>
                    <a:pt x="12" y="88"/>
                  </a:cubicBezTo>
                  <a:cubicBezTo>
                    <a:pt x="12" y="92"/>
                    <a:pt x="12" y="93"/>
                    <a:pt x="12" y="94"/>
                  </a:cubicBezTo>
                  <a:cubicBezTo>
                    <a:pt x="11" y="100"/>
                    <a:pt x="13" y="99"/>
                    <a:pt x="12" y="104"/>
                  </a:cubicBezTo>
                  <a:cubicBezTo>
                    <a:pt x="11" y="110"/>
                    <a:pt x="10" y="116"/>
                    <a:pt x="10" y="116"/>
                  </a:cubicBezTo>
                  <a:cubicBezTo>
                    <a:pt x="8" y="118"/>
                    <a:pt x="8" y="118"/>
                    <a:pt x="8" y="118"/>
                  </a:cubicBezTo>
                  <a:cubicBezTo>
                    <a:pt x="8" y="118"/>
                    <a:pt x="6" y="119"/>
                    <a:pt x="4" y="120"/>
                  </a:cubicBezTo>
                  <a:cubicBezTo>
                    <a:pt x="4" y="121"/>
                    <a:pt x="3" y="121"/>
                    <a:pt x="2" y="121"/>
                  </a:cubicBezTo>
                  <a:close/>
                  <a:moveTo>
                    <a:pt x="33" y="38"/>
                  </a:moveTo>
                  <a:cubicBezTo>
                    <a:pt x="33" y="37"/>
                    <a:pt x="33" y="38"/>
                    <a:pt x="32" y="36"/>
                  </a:cubicBezTo>
                  <a:cubicBezTo>
                    <a:pt x="32" y="36"/>
                    <a:pt x="33" y="36"/>
                    <a:pt x="33" y="35"/>
                  </a:cubicBezTo>
                  <a:cubicBezTo>
                    <a:pt x="33" y="34"/>
                    <a:pt x="37" y="49"/>
                    <a:pt x="36" y="53"/>
                  </a:cubicBezTo>
                  <a:cubicBezTo>
                    <a:pt x="36" y="53"/>
                    <a:pt x="34" y="47"/>
                    <a:pt x="33" y="46"/>
                  </a:cubicBezTo>
                  <a:cubicBezTo>
                    <a:pt x="32" y="45"/>
                    <a:pt x="33" y="43"/>
                    <a:pt x="33" y="41"/>
                  </a:cubicBezTo>
                  <a:cubicBezTo>
                    <a:pt x="32" y="40"/>
                    <a:pt x="33" y="39"/>
                    <a:pt x="33" y="38"/>
                  </a:cubicBezTo>
                  <a:close/>
                  <a:moveTo>
                    <a:pt x="13" y="47"/>
                  </a:moveTo>
                  <a:cubicBezTo>
                    <a:pt x="13" y="49"/>
                    <a:pt x="12" y="50"/>
                    <a:pt x="12" y="50"/>
                  </a:cubicBezTo>
                  <a:cubicBezTo>
                    <a:pt x="10" y="50"/>
                    <a:pt x="11" y="49"/>
                    <a:pt x="8" y="48"/>
                  </a:cubicBezTo>
                  <a:cubicBezTo>
                    <a:pt x="8" y="48"/>
                    <a:pt x="7" y="45"/>
                    <a:pt x="6" y="44"/>
                  </a:cubicBezTo>
                  <a:cubicBezTo>
                    <a:pt x="6" y="44"/>
                    <a:pt x="6" y="43"/>
                    <a:pt x="6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7" y="39"/>
                    <a:pt x="10" y="35"/>
                    <a:pt x="11" y="34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3" y="39"/>
                    <a:pt x="14" y="43"/>
                  </a:cubicBezTo>
                  <a:cubicBezTo>
                    <a:pt x="14" y="44"/>
                    <a:pt x="13" y="45"/>
                    <a:pt x="13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8" name="Freeform 402"/>
            <p:cNvSpPr>
              <a:spLocks noEditPoints="1"/>
            </p:cNvSpPr>
            <p:nvPr/>
          </p:nvSpPr>
          <p:spPr bwMode="auto">
            <a:xfrm>
              <a:off x="4331" y="1743"/>
              <a:ext cx="41" cy="121"/>
            </a:xfrm>
            <a:custGeom>
              <a:avLst/>
              <a:gdLst>
                <a:gd name="T0" fmla="*/ 3 w 44"/>
                <a:gd name="T1" fmla="*/ 13 h 132"/>
                <a:gd name="T2" fmla="*/ 7 w 44"/>
                <a:gd name="T3" fmla="*/ 14 h 132"/>
                <a:gd name="T4" fmla="*/ 7 w 44"/>
                <a:gd name="T5" fmla="*/ 13 h 132"/>
                <a:gd name="T6" fmla="*/ 7 w 44"/>
                <a:gd name="T7" fmla="*/ 12 h 132"/>
                <a:gd name="T8" fmla="*/ 7 w 44"/>
                <a:gd name="T9" fmla="*/ 15 h 132"/>
                <a:gd name="T10" fmla="*/ 7 w 44"/>
                <a:gd name="T11" fmla="*/ 16 h 132"/>
                <a:gd name="T12" fmla="*/ 6 w 44"/>
                <a:gd name="T13" fmla="*/ 19 h 132"/>
                <a:gd name="T14" fmla="*/ 7 w 44"/>
                <a:gd name="T15" fmla="*/ 22 h 132"/>
                <a:gd name="T16" fmla="*/ 7 w 44"/>
                <a:gd name="T17" fmla="*/ 20 h 132"/>
                <a:gd name="T18" fmla="*/ 7 w 44"/>
                <a:gd name="T19" fmla="*/ 20 h 132"/>
                <a:gd name="T20" fmla="*/ 7 w 44"/>
                <a:gd name="T21" fmla="*/ 17 h 132"/>
                <a:gd name="T22" fmla="*/ 7 w 44"/>
                <a:gd name="T23" fmla="*/ 13 h 132"/>
                <a:gd name="T24" fmla="*/ 7 w 44"/>
                <a:gd name="T25" fmla="*/ 17 h 132"/>
                <a:gd name="T26" fmla="*/ 7 w 44"/>
                <a:gd name="T27" fmla="*/ 20 h 132"/>
                <a:gd name="T28" fmla="*/ 7 w 44"/>
                <a:gd name="T29" fmla="*/ 20 h 132"/>
                <a:gd name="T30" fmla="*/ 7 w 44"/>
                <a:gd name="T31" fmla="*/ 22 h 132"/>
                <a:gd name="T32" fmla="*/ 7 w 44"/>
                <a:gd name="T33" fmla="*/ 20 h 132"/>
                <a:gd name="T34" fmla="*/ 7 w 44"/>
                <a:gd name="T35" fmla="*/ 17 h 132"/>
                <a:gd name="T36" fmla="*/ 7 w 44"/>
                <a:gd name="T37" fmla="*/ 14 h 132"/>
                <a:gd name="T38" fmla="*/ 7 w 44"/>
                <a:gd name="T39" fmla="*/ 9 h 132"/>
                <a:gd name="T40" fmla="*/ 8 w 44"/>
                <a:gd name="T41" fmla="*/ 7 h 132"/>
                <a:gd name="T42" fmla="*/ 8 w 44"/>
                <a:gd name="T43" fmla="*/ 10 h 132"/>
                <a:gd name="T44" fmla="*/ 8 w 44"/>
                <a:gd name="T45" fmla="*/ 13 h 132"/>
                <a:gd name="T46" fmla="*/ 7 w 44"/>
                <a:gd name="T47" fmla="*/ 13 h 132"/>
                <a:gd name="T48" fmla="*/ 8 w 44"/>
                <a:gd name="T49" fmla="*/ 14 h 132"/>
                <a:gd name="T50" fmla="*/ 10 w 44"/>
                <a:gd name="T51" fmla="*/ 13 h 132"/>
                <a:gd name="T52" fmla="*/ 10 w 44"/>
                <a:gd name="T53" fmla="*/ 12 h 132"/>
                <a:gd name="T54" fmla="*/ 10 w 44"/>
                <a:gd name="T55" fmla="*/ 9 h 132"/>
                <a:gd name="T56" fmla="*/ 10 w 44"/>
                <a:gd name="T57" fmla="*/ 6 h 132"/>
                <a:gd name="T58" fmla="*/ 8 w 44"/>
                <a:gd name="T59" fmla="*/ 6 h 132"/>
                <a:gd name="T60" fmla="*/ 7 w 44"/>
                <a:gd name="T61" fmla="*/ 6 h 132"/>
                <a:gd name="T62" fmla="*/ 7 w 44"/>
                <a:gd name="T63" fmla="*/ 0 h 132"/>
                <a:gd name="T64" fmla="*/ 7 w 44"/>
                <a:gd name="T65" fmla="*/ 1 h 132"/>
                <a:gd name="T66" fmla="*/ 7 w 44"/>
                <a:gd name="T67" fmla="*/ 5 h 132"/>
                <a:gd name="T68" fmla="*/ 7 w 44"/>
                <a:gd name="T69" fmla="*/ 6 h 132"/>
                <a:gd name="T70" fmla="*/ 7 w 44"/>
                <a:gd name="T71" fmla="*/ 6 h 132"/>
                <a:gd name="T72" fmla="*/ 7 w 44"/>
                <a:gd name="T73" fmla="*/ 6 h 132"/>
                <a:gd name="T74" fmla="*/ 7 w 44"/>
                <a:gd name="T75" fmla="*/ 6 h 132"/>
                <a:gd name="T76" fmla="*/ 7 w 44"/>
                <a:gd name="T77" fmla="*/ 6 h 132"/>
                <a:gd name="T78" fmla="*/ 7 w 44"/>
                <a:gd name="T79" fmla="*/ 6 h 132"/>
                <a:gd name="T80" fmla="*/ 6 w 44"/>
                <a:gd name="T81" fmla="*/ 6 h 132"/>
                <a:gd name="T82" fmla="*/ 4 w 44"/>
                <a:gd name="T83" fmla="*/ 9 h 132"/>
                <a:gd name="T84" fmla="*/ 2 w 44"/>
                <a:gd name="T85" fmla="*/ 11 h 132"/>
                <a:gd name="T86" fmla="*/ 1 w 44"/>
                <a:gd name="T87" fmla="*/ 13 h 132"/>
                <a:gd name="T88" fmla="*/ 5 w 44"/>
                <a:gd name="T89" fmla="*/ 14 h 132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4" h="132">
                  <a:moveTo>
                    <a:pt x="1" y="70"/>
                  </a:moveTo>
                  <a:cubicBezTo>
                    <a:pt x="2" y="71"/>
                    <a:pt x="1" y="72"/>
                    <a:pt x="3" y="75"/>
                  </a:cubicBezTo>
                  <a:cubicBezTo>
                    <a:pt x="4" y="77"/>
                    <a:pt x="4" y="75"/>
                    <a:pt x="6" y="77"/>
                  </a:cubicBezTo>
                  <a:cubicBezTo>
                    <a:pt x="7" y="77"/>
                    <a:pt x="7" y="77"/>
                    <a:pt x="7" y="76"/>
                  </a:cubicBezTo>
                  <a:cubicBezTo>
                    <a:pt x="7" y="76"/>
                    <a:pt x="8" y="75"/>
                    <a:pt x="7" y="71"/>
                  </a:cubicBezTo>
                  <a:cubicBezTo>
                    <a:pt x="7" y="71"/>
                    <a:pt x="8" y="71"/>
                    <a:pt x="8" y="70"/>
                  </a:cubicBezTo>
                  <a:cubicBezTo>
                    <a:pt x="8" y="70"/>
                    <a:pt x="7" y="69"/>
                    <a:pt x="7" y="68"/>
                  </a:cubicBezTo>
                  <a:cubicBezTo>
                    <a:pt x="8" y="67"/>
                    <a:pt x="8" y="64"/>
                    <a:pt x="8" y="64"/>
                  </a:cubicBezTo>
                  <a:cubicBezTo>
                    <a:pt x="9" y="63"/>
                    <a:pt x="9" y="66"/>
                    <a:pt x="9" y="68"/>
                  </a:cubicBezTo>
                  <a:cubicBezTo>
                    <a:pt x="9" y="69"/>
                    <a:pt x="7" y="83"/>
                    <a:pt x="9" y="88"/>
                  </a:cubicBezTo>
                  <a:cubicBezTo>
                    <a:pt x="9" y="89"/>
                    <a:pt x="8" y="91"/>
                    <a:pt x="8" y="91"/>
                  </a:cubicBezTo>
                  <a:cubicBezTo>
                    <a:pt x="8" y="92"/>
                    <a:pt x="7" y="94"/>
                    <a:pt x="8" y="97"/>
                  </a:cubicBezTo>
                  <a:cubicBezTo>
                    <a:pt x="8" y="97"/>
                    <a:pt x="7" y="104"/>
                    <a:pt x="7" y="105"/>
                  </a:cubicBezTo>
                  <a:cubicBezTo>
                    <a:pt x="7" y="107"/>
                    <a:pt x="5" y="115"/>
                    <a:pt x="6" y="116"/>
                  </a:cubicBezTo>
                  <a:cubicBezTo>
                    <a:pt x="7" y="117"/>
                    <a:pt x="7" y="119"/>
                    <a:pt x="7" y="120"/>
                  </a:cubicBezTo>
                  <a:cubicBezTo>
                    <a:pt x="8" y="124"/>
                    <a:pt x="4" y="127"/>
                    <a:pt x="7" y="131"/>
                  </a:cubicBezTo>
                  <a:cubicBezTo>
                    <a:pt x="8" y="132"/>
                    <a:pt x="12" y="129"/>
                    <a:pt x="12" y="125"/>
                  </a:cubicBezTo>
                  <a:cubicBezTo>
                    <a:pt x="12" y="121"/>
                    <a:pt x="14" y="122"/>
                    <a:pt x="14" y="121"/>
                  </a:cubicBezTo>
                  <a:cubicBezTo>
                    <a:pt x="14" y="121"/>
                    <a:pt x="15" y="119"/>
                    <a:pt x="15" y="119"/>
                  </a:cubicBezTo>
                  <a:cubicBezTo>
                    <a:pt x="14" y="118"/>
                    <a:pt x="15" y="118"/>
                    <a:pt x="15" y="117"/>
                  </a:cubicBezTo>
                  <a:cubicBezTo>
                    <a:pt x="15" y="115"/>
                    <a:pt x="16" y="108"/>
                    <a:pt x="16" y="107"/>
                  </a:cubicBezTo>
                  <a:cubicBezTo>
                    <a:pt x="17" y="105"/>
                    <a:pt x="16" y="104"/>
                    <a:pt x="16" y="104"/>
                  </a:cubicBezTo>
                  <a:cubicBezTo>
                    <a:pt x="16" y="104"/>
                    <a:pt x="16" y="96"/>
                    <a:pt x="16" y="95"/>
                  </a:cubicBezTo>
                  <a:cubicBezTo>
                    <a:pt x="17" y="91"/>
                    <a:pt x="19" y="85"/>
                    <a:pt x="20" y="73"/>
                  </a:cubicBezTo>
                  <a:cubicBezTo>
                    <a:pt x="21" y="71"/>
                    <a:pt x="23" y="84"/>
                    <a:pt x="25" y="90"/>
                  </a:cubicBezTo>
                  <a:cubicBezTo>
                    <a:pt x="25" y="90"/>
                    <a:pt x="27" y="100"/>
                    <a:pt x="26" y="104"/>
                  </a:cubicBezTo>
                  <a:cubicBezTo>
                    <a:pt x="25" y="109"/>
                    <a:pt x="26" y="114"/>
                    <a:pt x="26" y="114"/>
                  </a:cubicBezTo>
                  <a:cubicBezTo>
                    <a:pt x="26" y="115"/>
                    <a:pt x="25" y="117"/>
                    <a:pt x="26" y="119"/>
                  </a:cubicBezTo>
                  <a:cubicBezTo>
                    <a:pt x="28" y="120"/>
                    <a:pt x="27" y="121"/>
                    <a:pt x="27" y="121"/>
                  </a:cubicBezTo>
                  <a:cubicBezTo>
                    <a:pt x="27" y="122"/>
                    <a:pt x="27" y="123"/>
                    <a:pt x="28" y="123"/>
                  </a:cubicBezTo>
                  <a:cubicBezTo>
                    <a:pt x="29" y="124"/>
                    <a:pt x="28" y="127"/>
                    <a:pt x="28" y="127"/>
                  </a:cubicBezTo>
                  <a:cubicBezTo>
                    <a:pt x="28" y="127"/>
                    <a:pt x="30" y="132"/>
                    <a:pt x="31" y="132"/>
                  </a:cubicBezTo>
                  <a:cubicBezTo>
                    <a:pt x="33" y="132"/>
                    <a:pt x="35" y="127"/>
                    <a:pt x="35" y="127"/>
                  </a:cubicBezTo>
                  <a:cubicBezTo>
                    <a:pt x="35" y="127"/>
                    <a:pt x="34" y="125"/>
                    <a:pt x="34" y="124"/>
                  </a:cubicBezTo>
                  <a:cubicBezTo>
                    <a:pt x="34" y="123"/>
                    <a:pt x="35" y="117"/>
                    <a:pt x="35" y="114"/>
                  </a:cubicBezTo>
                  <a:cubicBezTo>
                    <a:pt x="34" y="110"/>
                    <a:pt x="36" y="107"/>
                    <a:pt x="34" y="103"/>
                  </a:cubicBezTo>
                  <a:cubicBezTo>
                    <a:pt x="34" y="102"/>
                    <a:pt x="34" y="99"/>
                    <a:pt x="34" y="96"/>
                  </a:cubicBezTo>
                  <a:cubicBezTo>
                    <a:pt x="33" y="94"/>
                    <a:pt x="34" y="83"/>
                    <a:pt x="34" y="82"/>
                  </a:cubicBezTo>
                  <a:cubicBezTo>
                    <a:pt x="34" y="81"/>
                    <a:pt x="35" y="68"/>
                    <a:pt x="35" y="66"/>
                  </a:cubicBezTo>
                  <a:cubicBezTo>
                    <a:pt x="35" y="64"/>
                    <a:pt x="35" y="54"/>
                    <a:pt x="34" y="51"/>
                  </a:cubicBezTo>
                  <a:cubicBezTo>
                    <a:pt x="33" y="49"/>
                    <a:pt x="34" y="48"/>
                    <a:pt x="33" y="47"/>
                  </a:cubicBezTo>
                  <a:cubicBezTo>
                    <a:pt x="33" y="47"/>
                    <a:pt x="35" y="44"/>
                    <a:pt x="36" y="42"/>
                  </a:cubicBezTo>
                  <a:cubicBezTo>
                    <a:pt x="36" y="41"/>
                    <a:pt x="38" y="48"/>
                    <a:pt x="37" y="49"/>
                  </a:cubicBezTo>
                  <a:cubicBezTo>
                    <a:pt x="37" y="49"/>
                    <a:pt x="37" y="53"/>
                    <a:pt x="37" y="55"/>
                  </a:cubicBezTo>
                  <a:cubicBezTo>
                    <a:pt x="38" y="57"/>
                    <a:pt x="38" y="60"/>
                    <a:pt x="38" y="61"/>
                  </a:cubicBezTo>
                  <a:cubicBezTo>
                    <a:pt x="38" y="63"/>
                    <a:pt x="36" y="69"/>
                    <a:pt x="36" y="70"/>
                  </a:cubicBezTo>
                  <a:cubicBezTo>
                    <a:pt x="36" y="70"/>
                    <a:pt x="36" y="72"/>
                    <a:pt x="36" y="72"/>
                  </a:cubicBezTo>
                  <a:cubicBezTo>
                    <a:pt x="36" y="72"/>
                    <a:pt x="36" y="74"/>
                    <a:pt x="35" y="74"/>
                  </a:cubicBezTo>
                  <a:cubicBezTo>
                    <a:pt x="35" y="75"/>
                    <a:pt x="36" y="75"/>
                    <a:pt x="37" y="73"/>
                  </a:cubicBezTo>
                  <a:cubicBezTo>
                    <a:pt x="38" y="71"/>
                    <a:pt x="36" y="75"/>
                    <a:pt x="36" y="76"/>
                  </a:cubicBezTo>
                  <a:cubicBezTo>
                    <a:pt x="36" y="77"/>
                    <a:pt x="37" y="78"/>
                    <a:pt x="39" y="76"/>
                  </a:cubicBezTo>
                  <a:cubicBezTo>
                    <a:pt x="40" y="76"/>
                    <a:pt x="42" y="75"/>
                    <a:pt x="42" y="73"/>
                  </a:cubicBezTo>
                  <a:cubicBezTo>
                    <a:pt x="42" y="73"/>
                    <a:pt x="42" y="72"/>
                    <a:pt x="42" y="71"/>
                  </a:cubicBezTo>
                  <a:cubicBezTo>
                    <a:pt x="43" y="71"/>
                    <a:pt x="42" y="70"/>
                    <a:pt x="43" y="68"/>
                  </a:cubicBezTo>
                  <a:cubicBezTo>
                    <a:pt x="44" y="66"/>
                    <a:pt x="43" y="61"/>
                    <a:pt x="43" y="61"/>
                  </a:cubicBezTo>
                  <a:cubicBezTo>
                    <a:pt x="43" y="58"/>
                    <a:pt x="43" y="57"/>
                    <a:pt x="44" y="53"/>
                  </a:cubicBezTo>
                  <a:cubicBezTo>
                    <a:pt x="44" y="49"/>
                    <a:pt x="44" y="48"/>
                    <a:pt x="43" y="45"/>
                  </a:cubicBezTo>
                  <a:cubicBezTo>
                    <a:pt x="42" y="41"/>
                    <a:pt x="43" y="35"/>
                    <a:pt x="42" y="30"/>
                  </a:cubicBezTo>
                  <a:cubicBezTo>
                    <a:pt x="40" y="26"/>
                    <a:pt x="41" y="26"/>
                    <a:pt x="40" y="24"/>
                  </a:cubicBezTo>
                  <a:cubicBezTo>
                    <a:pt x="39" y="21"/>
                    <a:pt x="38" y="21"/>
                    <a:pt x="37" y="20"/>
                  </a:cubicBezTo>
                  <a:cubicBezTo>
                    <a:pt x="37" y="20"/>
                    <a:pt x="35" y="18"/>
                    <a:pt x="35" y="17"/>
                  </a:cubicBezTo>
                  <a:cubicBezTo>
                    <a:pt x="34" y="17"/>
                    <a:pt x="34" y="12"/>
                    <a:pt x="33" y="11"/>
                  </a:cubicBezTo>
                  <a:cubicBezTo>
                    <a:pt x="32" y="10"/>
                    <a:pt x="30" y="3"/>
                    <a:pt x="28" y="2"/>
                  </a:cubicBezTo>
                  <a:cubicBezTo>
                    <a:pt x="27" y="1"/>
                    <a:pt x="25" y="0"/>
                    <a:pt x="24" y="0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19" y="1"/>
                    <a:pt x="18" y="0"/>
                    <a:pt x="17" y="1"/>
                  </a:cubicBezTo>
                  <a:cubicBezTo>
                    <a:pt x="17" y="1"/>
                    <a:pt x="16" y="1"/>
                    <a:pt x="15" y="2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5"/>
                    <a:pt x="15" y="7"/>
                    <a:pt x="15" y="7"/>
                  </a:cubicBezTo>
                  <a:cubicBezTo>
                    <a:pt x="14" y="8"/>
                    <a:pt x="13" y="10"/>
                    <a:pt x="13" y="10"/>
                  </a:cubicBezTo>
                  <a:cubicBezTo>
                    <a:pt x="13" y="10"/>
                    <a:pt x="14" y="11"/>
                    <a:pt x="14" y="11"/>
                  </a:cubicBezTo>
                  <a:cubicBezTo>
                    <a:pt x="15" y="11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3"/>
                    <a:pt x="14" y="12"/>
                    <a:pt x="14" y="13"/>
                  </a:cubicBezTo>
                  <a:cubicBezTo>
                    <a:pt x="14" y="13"/>
                    <a:pt x="15" y="13"/>
                    <a:pt x="15" y="14"/>
                  </a:cubicBezTo>
                  <a:cubicBezTo>
                    <a:pt x="15" y="14"/>
                    <a:pt x="14" y="15"/>
                    <a:pt x="15" y="15"/>
                  </a:cubicBezTo>
                  <a:cubicBezTo>
                    <a:pt x="15" y="16"/>
                    <a:pt x="15" y="16"/>
                    <a:pt x="17" y="16"/>
                  </a:cubicBezTo>
                  <a:cubicBezTo>
                    <a:pt x="18" y="16"/>
                    <a:pt x="19" y="17"/>
                    <a:pt x="19" y="18"/>
                  </a:cubicBezTo>
                  <a:cubicBezTo>
                    <a:pt x="19" y="19"/>
                    <a:pt x="18" y="21"/>
                    <a:pt x="17" y="22"/>
                  </a:cubicBezTo>
                  <a:cubicBezTo>
                    <a:pt x="16" y="22"/>
                    <a:pt x="11" y="23"/>
                    <a:pt x="11" y="24"/>
                  </a:cubicBezTo>
                  <a:cubicBezTo>
                    <a:pt x="10" y="26"/>
                    <a:pt x="9" y="29"/>
                    <a:pt x="8" y="30"/>
                  </a:cubicBezTo>
                  <a:cubicBezTo>
                    <a:pt x="8" y="31"/>
                    <a:pt x="6" y="39"/>
                    <a:pt x="6" y="40"/>
                  </a:cubicBezTo>
                  <a:cubicBezTo>
                    <a:pt x="6" y="41"/>
                    <a:pt x="5" y="43"/>
                    <a:pt x="5" y="45"/>
                  </a:cubicBezTo>
                  <a:cubicBezTo>
                    <a:pt x="5" y="48"/>
                    <a:pt x="4" y="49"/>
                    <a:pt x="4" y="51"/>
                  </a:cubicBezTo>
                  <a:cubicBezTo>
                    <a:pt x="4" y="52"/>
                    <a:pt x="3" y="52"/>
                    <a:pt x="3" y="57"/>
                  </a:cubicBezTo>
                  <a:cubicBezTo>
                    <a:pt x="3" y="59"/>
                    <a:pt x="2" y="58"/>
                    <a:pt x="2" y="62"/>
                  </a:cubicBezTo>
                  <a:cubicBezTo>
                    <a:pt x="2" y="63"/>
                    <a:pt x="2" y="63"/>
                    <a:pt x="2" y="66"/>
                  </a:cubicBezTo>
                  <a:cubicBezTo>
                    <a:pt x="2" y="67"/>
                    <a:pt x="0" y="69"/>
                    <a:pt x="1" y="70"/>
                  </a:cubicBezTo>
                  <a:close/>
                  <a:moveTo>
                    <a:pt x="5" y="72"/>
                  </a:moveTo>
                  <a:cubicBezTo>
                    <a:pt x="5" y="72"/>
                    <a:pt x="6" y="77"/>
                    <a:pt x="5" y="76"/>
                  </a:cubicBezTo>
                  <a:cubicBezTo>
                    <a:pt x="4" y="74"/>
                    <a:pt x="5" y="72"/>
                    <a:pt x="5" y="7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99" name="Freeform 403"/>
            <p:cNvSpPr>
              <a:spLocks noEditPoints="1"/>
            </p:cNvSpPr>
            <p:nvPr/>
          </p:nvSpPr>
          <p:spPr bwMode="auto">
            <a:xfrm>
              <a:off x="4315" y="1765"/>
              <a:ext cx="46" cy="132"/>
            </a:xfrm>
            <a:custGeom>
              <a:avLst/>
              <a:gdLst>
                <a:gd name="T0" fmla="*/ 2 w 50"/>
                <a:gd name="T1" fmla="*/ 11 h 144"/>
                <a:gd name="T2" fmla="*/ 3 w 50"/>
                <a:gd name="T3" fmla="*/ 12 h 144"/>
                <a:gd name="T4" fmla="*/ 6 w 50"/>
                <a:gd name="T5" fmla="*/ 13 h 144"/>
                <a:gd name="T6" fmla="*/ 6 w 50"/>
                <a:gd name="T7" fmla="*/ 14 h 144"/>
                <a:gd name="T8" fmla="*/ 6 w 50"/>
                <a:gd name="T9" fmla="*/ 17 h 144"/>
                <a:gd name="T10" fmla="*/ 6 w 50"/>
                <a:gd name="T11" fmla="*/ 22 h 144"/>
                <a:gd name="T12" fmla="*/ 6 w 50"/>
                <a:gd name="T13" fmla="*/ 24 h 144"/>
                <a:gd name="T14" fmla="*/ 6 w 50"/>
                <a:gd name="T15" fmla="*/ 22 h 144"/>
                <a:gd name="T16" fmla="*/ 6 w 50"/>
                <a:gd name="T17" fmla="*/ 19 h 144"/>
                <a:gd name="T18" fmla="*/ 6 w 50"/>
                <a:gd name="T19" fmla="*/ 17 h 144"/>
                <a:gd name="T20" fmla="*/ 6 w 50"/>
                <a:gd name="T21" fmla="*/ 16 h 144"/>
                <a:gd name="T22" fmla="*/ 6 w 50"/>
                <a:gd name="T23" fmla="*/ 16 h 144"/>
                <a:gd name="T24" fmla="*/ 6 w 50"/>
                <a:gd name="T25" fmla="*/ 20 h 144"/>
                <a:gd name="T26" fmla="*/ 6 w 50"/>
                <a:gd name="T27" fmla="*/ 22 h 144"/>
                <a:gd name="T28" fmla="*/ 8 w 50"/>
                <a:gd name="T29" fmla="*/ 22 h 144"/>
                <a:gd name="T30" fmla="*/ 6 w 50"/>
                <a:gd name="T31" fmla="*/ 22 h 144"/>
                <a:gd name="T32" fmla="*/ 6 w 50"/>
                <a:gd name="T33" fmla="*/ 17 h 144"/>
                <a:gd name="T34" fmla="*/ 6 w 50"/>
                <a:gd name="T35" fmla="*/ 12 h 144"/>
                <a:gd name="T36" fmla="*/ 7 w 50"/>
                <a:gd name="T37" fmla="*/ 12 h 144"/>
                <a:gd name="T38" fmla="*/ 7 w 50"/>
                <a:gd name="T39" fmla="*/ 11 h 144"/>
                <a:gd name="T40" fmla="*/ 7 w 50"/>
                <a:gd name="T41" fmla="*/ 9 h 144"/>
                <a:gd name="T42" fmla="*/ 6 w 50"/>
                <a:gd name="T43" fmla="*/ 6 h 144"/>
                <a:gd name="T44" fmla="*/ 6 w 50"/>
                <a:gd name="T45" fmla="*/ 6 h 144"/>
                <a:gd name="T46" fmla="*/ 6 w 50"/>
                <a:gd name="T47" fmla="*/ 6 h 144"/>
                <a:gd name="T48" fmla="*/ 6 w 50"/>
                <a:gd name="T49" fmla="*/ 6 h 144"/>
                <a:gd name="T50" fmla="*/ 6 w 50"/>
                <a:gd name="T51" fmla="*/ 6 h 144"/>
                <a:gd name="T52" fmla="*/ 6 w 50"/>
                <a:gd name="T53" fmla="*/ 5 h 144"/>
                <a:gd name="T54" fmla="*/ 6 w 50"/>
                <a:gd name="T55" fmla="*/ 2 h 144"/>
                <a:gd name="T56" fmla="*/ 6 w 50"/>
                <a:gd name="T57" fmla="*/ 1 h 144"/>
                <a:gd name="T58" fmla="*/ 6 w 50"/>
                <a:gd name="T59" fmla="*/ 3 h 144"/>
                <a:gd name="T60" fmla="*/ 6 w 50"/>
                <a:gd name="T61" fmla="*/ 6 h 144"/>
                <a:gd name="T62" fmla="*/ 6 w 50"/>
                <a:gd name="T63" fmla="*/ 6 h 144"/>
                <a:gd name="T64" fmla="*/ 6 w 50"/>
                <a:gd name="T65" fmla="*/ 6 h 144"/>
                <a:gd name="T66" fmla="*/ 3 w 50"/>
                <a:gd name="T67" fmla="*/ 6 h 144"/>
                <a:gd name="T68" fmla="*/ 2 w 50"/>
                <a:gd name="T69" fmla="*/ 10 h 144"/>
                <a:gd name="T70" fmla="*/ 6 w 50"/>
                <a:gd name="T71" fmla="*/ 9 h 144"/>
                <a:gd name="T72" fmla="*/ 6 w 50"/>
                <a:gd name="T73" fmla="*/ 11 h 144"/>
                <a:gd name="T74" fmla="*/ 6 w 50"/>
                <a:gd name="T75" fmla="*/ 8 h 14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4">
                  <a:moveTo>
                    <a:pt x="2" y="58"/>
                  </a:moveTo>
                  <a:cubicBezTo>
                    <a:pt x="2" y="58"/>
                    <a:pt x="3" y="60"/>
                    <a:pt x="2" y="61"/>
                  </a:cubicBezTo>
                  <a:cubicBezTo>
                    <a:pt x="2" y="61"/>
                    <a:pt x="3" y="63"/>
                    <a:pt x="3" y="63"/>
                  </a:cubicBezTo>
                  <a:cubicBezTo>
                    <a:pt x="3" y="63"/>
                    <a:pt x="3" y="65"/>
                    <a:pt x="3" y="66"/>
                  </a:cubicBezTo>
                  <a:cubicBezTo>
                    <a:pt x="3" y="66"/>
                    <a:pt x="6" y="68"/>
                    <a:pt x="6" y="68"/>
                  </a:cubicBezTo>
                  <a:cubicBezTo>
                    <a:pt x="7" y="68"/>
                    <a:pt x="6" y="70"/>
                    <a:pt x="8" y="70"/>
                  </a:cubicBezTo>
                  <a:cubicBezTo>
                    <a:pt x="8" y="70"/>
                    <a:pt x="9" y="73"/>
                    <a:pt x="9" y="73"/>
                  </a:cubicBezTo>
                  <a:cubicBezTo>
                    <a:pt x="9" y="74"/>
                    <a:pt x="8" y="79"/>
                    <a:pt x="9" y="81"/>
                  </a:cubicBezTo>
                  <a:cubicBezTo>
                    <a:pt x="9" y="82"/>
                    <a:pt x="6" y="84"/>
                    <a:pt x="9" y="99"/>
                  </a:cubicBezTo>
                  <a:cubicBezTo>
                    <a:pt x="9" y="101"/>
                    <a:pt x="8" y="104"/>
                    <a:pt x="8" y="106"/>
                  </a:cubicBezTo>
                  <a:cubicBezTo>
                    <a:pt x="8" y="107"/>
                    <a:pt x="8" y="109"/>
                    <a:pt x="8" y="112"/>
                  </a:cubicBezTo>
                  <a:cubicBezTo>
                    <a:pt x="9" y="114"/>
                    <a:pt x="7" y="108"/>
                    <a:pt x="6" y="134"/>
                  </a:cubicBezTo>
                  <a:cubicBezTo>
                    <a:pt x="6" y="134"/>
                    <a:pt x="7" y="136"/>
                    <a:pt x="4" y="140"/>
                  </a:cubicBezTo>
                  <a:cubicBezTo>
                    <a:pt x="2" y="144"/>
                    <a:pt x="9" y="144"/>
                    <a:pt x="12" y="142"/>
                  </a:cubicBezTo>
                  <a:cubicBezTo>
                    <a:pt x="13" y="141"/>
                    <a:pt x="13" y="138"/>
                    <a:pt x="13" y="137"/>
                  </a:cubicBezTo>
                  <a:cubicBezTo>
                    <a:pt x="13" y="136"/>
                    <a:pt x="13" y="137"/>
                    <a:pt x="14" y="136"/>
                  </a:cubicBezTo>
                  <a:cubicBezTo>
                    <a:pt x="16" y="136"/>
                    <a:pt x="15" y="134"/>
                    <a:pt x="15" y="134"/>
                  </a:cubicBezTo>
                  <a:cubicBezTo>
                    <a:pt x="15" y="131"/>
                    <a:pt x="18" y="127"/>
                    <a:pt x="17" y="116"/>
                  </a:cubicBezTo>
                  <a:cubicBezTo>
                    <a:pt x="17" y="111"/>
                    <a:pt x="18" y="111"/>
                    <a:pt x="18" y="106"/>
                  </a:cubicBezTo>
                  <a:cubicBezTo>
                    <a:pt x="18" y="105"/>
                    <a:pt x="18" y="105"/>
                    <a:pt x="19" y="104"/>
                  </a:cubicBezTo>
                  <a:cubicBezTo>
                    <a:pt x="19" y="102"/>
                    <a:pt x="20" y="101"/>
                    <a:pt x="20" y="99"/>
                  </a:cubicBezTo>
                  <a:cubicBezTo>
                    <a:pt x="20" y="97"/>
                    <a:pt x="21" y="93"/>
                    <a:pt x="22" y="90"/>
                  </a:cubicBezTo>
                  <a:cubicBezTo>
                    <a:pt x="23" y="86"/>
                    <a:pt x="25" y="84"/>
                    <a:pt x="25" y="84"/>
                  </a:cubicBezTo>
                  <a:cubicBezTo>
                    <a:pt x="25" y="84"/>
                    <a:pt x="26" y="87"/>
                    <a:pt x="27" y="92"/>
                  </a:cubicBezTo>
                  <a:cubicBezTo>
                    <a:pt x="27" y="94"/>
                    <a:pt x="27" y="100"/>
                    <a:pt x="29" y="100"/>
                  </a:cubicBezTo>
                  <a:cubicBezTo>
                    <a:pt x="29" y="101"/>
                    <a:pt x="26" y="102"/>
                    <a:pt x="30" y="121"/>
                  </a:cubicBezTo>
                  <a:cubicBezTo>
                    <a:pt x="31" y="124"/>
                    <a:pt x="30" y="129"/>
                    <a:pt x="30" y="130"/>
                  </a:cubicBezTo>
                  <a:cubicBezTo>
                    <a:pt x="30" y="131"/>
                    <a:pt x="35" y="132"/>
                    <a:pt x="35" y="131"/>
                  </a:cubicBezTo>
                  <a:cubicBezTo>
                    <a:pt x="35" y="131"/>
                    <a:pt x="38" y="133"/>
                    <a:pt x="39" y="133"/>
                  </a:cubicBezTo>
                  <a:cubicBezTo>
                    <a:pt x="40" y="134"/>
                    <a:pt x="48" y="135"/>
                    <a:pt x="49" y="133"/>
                  </a:cubicBezTo>
                  <a:cubicBezTo>
                    <a:pt x="50" y="131"/>
                    <a:pt x="49" y="132"/>
                    <a:pt x="48" y="131"/>
                  </a:cubicBezTo>
                  <a:cubicBezTo>
                    <a:pt x="46" y="131"/>
                    <a:pt x="41" y="129"/>
                    <a:pt x="41" y="128"/>
                  </a:cubicBezTo>
                  <a:cubicBezTo>
                    <a:pt x="40" y="127"/>
                    <a:pt x="39" y="105"/>
                    <a:pt x="38" y="102"/>
                  </a:cubicBezTo>
                  <a:cubicBezTo>
                    <a:pt x="38" y="100"/>
                    <a:pt x="38" y="99"/>
                    <a:pt x="38" y="98"/>
                  </a:cubicBezTo>
                  <a:cubicBezTo>
                    <a:pt x="38" y="98"/>
                    <a:pt x="40" y="81"/>
                    <a:pt x="40" y="81"/>
                  </a:cubicBezTo>
                  <a:cubicBezTo>
                    <a:pt x="41" y="80"/>
                    <a:pt x="39" y="72"/>
                    <a:pt x="40" y="69"/>
                  </a:cubicBezTo>
                  <a:cubicBezTo>
                    <a:pt x="41" y="67"/>
                    <a:pt x="41" y="66"/>
                    <a:pt x="41" y="66"/>
                  </a:cubicBezTo>
                  <a:cubicBezTo>
                    <a:pt x="41" y="66"/>
                    <a:pt x="42" y="65"/>
                    <a:pt x="42" y="64"/>
                  </a:cubicBezTo>
                  <a:cubicBezTo>
                    <a:pt x="42" y="63"/>
                    <a:pt x="43" y="64"/>
                    <a:pt x="44" y="63"/>
                  </a:cubicBezTo>
                  <a:cubicBezTo>
                    <a:pt x="44" y="62"/>
                    <a:pt x="43" y="61"/>
                    <a:pt x="43" y="61"/>
                  </a:cubicBezTo>
                  <a:cubicBezTo>
                    <a:pt x="43" y="61"/>
                    <a:pt x="43" y="59"/>
                    <a:pt x="42" y="59"/>
                  </a:cubicBezTo>
                  <a:cubicBezTo>
                    <a:pt x="42" y="59"/>
                    <a:pt x="43" y="53"/>
                    <a:pt x="43" y="51"/>
                  </a:cubicBezTo>
                  <a:cubicBezTo>
                    <a:pt x="43" y="49"/>
                    <a:pt x="44" y="51"/>
                    <a:pt x="43" y="47"/>
                  </a:cubicBezTo>
                  <a:cubicBezTo>
                    <a:pt x="42" y="42"/>
                    <a:pt x="41" y="31"/>
                    <a:pt x="39" y="29"/>
                  </a:cubicBezTo>
                  <a:cubicBezTo>
                    <a:pt x="38" y="29"/>
                    <a:pt x="38" y="28"/>
                    <a:pt x="37" y="28"/>
                  </a:cubicBezTo>
                  <a:cubicBezTo>
                    <a:pt x="36" y="28"/>
                    <a:pt x="35" y="27"/>
                    <a:pt x="35" y="27"/>
                  </a:cubicBezTo>
                  <a:cubicBezTo>
                    <a:pt x="35" y="27"/>
                    <a:pt x="33" y="25"/>
                    <a:pt x="32" y="26"/>
                  </a:cubicBezTo>
                  <a:cubicBezTo>
                    <a:pt x="32" y="26"/>
                    <a:pt x="30" y="23"/>
                    <a:pt x="30" y="22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8" y="22"/>
                    <a:pt x="28" y="17"/>
                    <a:pt x="29" y="17"/>
                  </a:cubicBezTo>
                  <a:cubicBezTo>
                    <a:pt x="30" y="16"/>
                    <a:pt x="32" y="13"/>
                    <a:pt x="31" y="13"/>
                  </a:cubicBezTo>
                  <a:cubicBezTo>
                    <a:pt x="30" y="12"/>
                    <a:pt x="32" y="10"/>
                    <a:pt x="32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2" y="6"/>
                    <a:pt x="33" y="6"/>
                    <a:pt x="32" y="5"/>
                  </a:cubicBezTo>
                  <a:cubicBezTo>
                    <a:pt x="32" y="5"/>
                    <a:pt x="32" y="4"/>
                    <a:pt x="30" y="3"/>
                  </a:cubicBezTo>
                  <a:cubicBezTo>
                    <a:pt x="30" y="3"/>
                    <a:pt x="30" y="2"/>
                    <a:pt x="29" y="2"/>
                  </a:cubicBezTo>
                  <a:cubicBezTo>
                    <a:pt x="28" y="3"/>
                    <a:pt x="28" y="0"/>
                    <a:pt x="26" y="1"/>
                  </a:cubicBezTo>
                  <a:cubicBezTo>
                    <a:pt x="25" y="2"/>
                    <a:pt x="25" y="0"/>
                    <a:pt x="24" y="1"/>
                  </a:cubicBezTo>
                  <a:cubicBezTo>
                    <a:pt x="23" y="1"/>
                    <a:pt x="21" y="2"/>
                    <a:pt x="21" y="2"/>
                  </a:cubicBezTo>
                  <a:cubicBezTo>
                    <a:pt x="21" y="2"/>
                    <a:pt x="19" y="3"/>
                    <a:pt x="19" y="3"/>
                  </a:cubicBezTo>
                  <a:cubicBezTo>
                    <a:pt x="19" y="4"/>
                    <a:pt x="18" y="6"/>
                    <a:pt x="18" y="8"/>
                  </a:cubicBezTo>
                  <a:cubicBezTo>
                    <a:pt x="19" y="10"/>
                    <a:pt x="19" y="11"/>
                    <a:pt x="18" y="11"/>
                  </a:cubicBezTo>
                  <a:cubicBezTo>
                    <a:pt x="18" y="11"/>
                    <a:pt x="18" y="14"/>
                    <a:pt x="19" y="15"/>
                  </a:cubicBezTo>
                  <a:cubicBezTo>
                    <a:pt x="19" y="15"/>
                    <a:pt x="19" y="15"/>
                    <a:pt x="19" y="16"/>
                  </a:cubicBezTo>
                  <a:cubicBezTo>
                    <a:pt x="20" y="17"/>
                    <a:pt x="19" y="20"/>
                    <a:pt x="19" y="20"/>
                  </a:cubicBezTo>
                  <a:cubicBezTo>
                    <a:pt x="19" y="21"/>
                    <a:pt x="18" y="19"/>
                    <a:pt x="16" y="23"/>
                  </a:cubicBezTo>
                  <a:cubicBezTo>
                    <a:pt x="16" y="23"/>
                    <a:pt x="14" y="26"/>
                    <a:pt x="10" y="27"/>
                  </a:cubicBezTo>
                  <a:cubicBezTo>
                    <a:pt x="7" y="28"/>
                    <a:pt x="4" y="33"/>
                    <a:pt x="3" y="39"/>
                  </a:cubicBezTo>
                  <a:cubicBezTo>
                    <a:pt x="3" y="41"/>
                    <a:pt x="2" y="41"/>
                    <a:pt x="1" y="49"/>
                  </a:cubicBezTo>
                  <a:cubicBezTo>
                    <a:pt x="0" y="57"/>
                    <a:pt x="2" y="58"/>
                    <a:pt x="2" y="58"/>
                  </a:cubicBezTo>
                  <a:close/>
                  <a:moveTo>
                    <a:pt x="10" y="47"/>
                  </a:moveTo>
                  <a:cubicBezTo>
                    <a:pt x="10" y="47"/>
                    <a:pt x="11" y="52"/>
                    <a:pt x="11" y="52"/>
                  </a:cubicBezTo>
                  <a:cubicBezTo>
                    <a:pt x="11" y="52"/>
                    <a:pt x="12" y="55"/>
                    <a:pt x="12" y="56"/>
                  </a:cubicBezTo>
                  <a:cubicBezTo>
                    <a:pt x="10" y="58"/>
                    <a:pt x="11" y="61"/>
                    <a:pt x="11" y="61"/>
                  </a:cubicBezTo>
                  <a:cubicBezTo>
                    <a:pt x="11" y="61"/>
                    <a:pt x="11" y="63"/>
                    <a:pt x="10" y="60"/>
                  </a:cubicBezTo>
                  <a:cubicBezTo>
                    <a:pt x="8" y="56"/>
                    <a:pt x="10" y="47"/>
                    <a:pt x="10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0" name="Freeform 404"/>
            <p:cNvSpPr>
              <a:spLocks noEditPoints="1"/>
            </p:cNvSpPr>
            <p:nvPr/>
          </p:nvSpPr>
          <p:spPr bwMode="auto">
            <a:xfrm>
              <a:off x="4425" y="2147"/>
              <a:ext cx="46" cy="133"/>
            </a:xfrm>
            <a:custGeom>
              <a:avLst/>
              <a:gdLst>
                <a:gd name="T0" fmla="*/ 2 w 50"/>
                <a:gd name="T1" fmla="*/ 11 h 145"/>
                <a:gd name="T2" fmla="*/ 3 w 50"/>
                <a:gd name="T3" fmla="*/ 12 h 145"/>
                <a:gd name="T4" fmla="*/ 6 w 50"/>
                <a:gd name="T5" fmla="*/ 13 h 145"/>
                <a:gd name="T6" fmla="*/ 6 w 50"/>
                <a:gd name="T7" fmla="*/ 14 h 145"/>
                <a:gd name="T8" fmla="*/ 6 w 50"/>
                <a:gd name="T9" fmla="*/ 17 h 145"/>
                <a:gd name="T10" fmla="*/ 6 w 50"/>
                <a:gd name="T11" fmla="*/ 22 h 145"/>
                <a:gd name="T12" fmla="*/ 6 w 50"/>
                <a:gd name="T13" fmla="*/ 24 h 145"/>
                <a:gd name="T14" fmla="*/ 6 w 50"/>
                <a:gd name="T15" fmla="*/ 23 h 145"/>
                <a:gd name="T16" fmla="*/ 6 w 50"/>
                <a:gd name="T17" fmla="*/ 19 h 145"/>
                <a:gd name="T18" fmla="*/ 6 w 50"/>
                <a:gd name="T19" fmla="*/ 17 h 145"/>
                <a:gd name="T20" fmla="*/ 6 w 50"/>
                <a:gd name="T21" fmla="*/ 16 h 145"/>
                <a:gd name="T22" fmla="*/ 6 w 50"/>
                <a:gd name="T23" fmla="*/ 16 h 145"/>
                <a:gd name="T24" fmla="*/ 6 w 50"/>
                <a:gd name="T25" fmla="*/ 20 h 145"/>
                <a:gd name="T26" fmla="*/ 6 w 50"/>
                <a:gd name="T27" fmla="*/ 22 h 145"/>
                <a:gd name="T28" fmla="*/ 8 w 50"/>
                <a:gd name="T29" fmla="*/ 22 h 145"/>
                <a:gd name="T30" fmla="*/ 6 w 50"/>
                <a:gd name="T31" fmla="*/ 22 h 145"/>
                <a:gd name="T32" fmla="*/ 6 w 50"/>
                <a:gd name="T33" fmla="*/ 17 h 145"/>
                <a:gd name="T34" fmla="*/ 6 w 50"/>
                <a:gd name="T35" fmla="*/ 12 h 145"/>
                <a:gd name="T36" fmla="*/ 7 w 50"/>
                <a:gd name="T37" fmla="*/ 12 h 145"/>
                <a:gd name="T38" fmla="*/ 7 w 50"/>
                <a:gd name="T39" fmla="*/ 11 h 145"/>
                <a:gd name="T40" fmla="*/ 7 w 50"/>
                <a:gd name="T41" fmla="*/ 9 h 145"/>
                <a:gd name="T42" fmla="*/ 6 w 50"/>
                <a:gd name="T43" fmla="*/ 6 h 145"/>
                <a:gd name="T44" fmla="*/ 6 w 50"/>
                <a:gd name="T45" fmla="*/ 6 h 145"/>
                <a:gd name="T46" fmla="*/ 6 w 50"/>
                <a:gd name="T47" fmla="*/ 6 h 145"/>
                <a:gd name="T48" fmla="*/ 6 w 50"/>
                <a:gd name="T49" fmla="*/ 6 h 145"/>
                <a:gd name="T50" fmla="*/ 6 w 50"/>
                <a:gd name="T51" fmla="*/ 6 h 145"/>
                <a:gd name="T52" fmla="*/ 6 w 50"/>
                <a:gd name="T53" fmla="*/ 5 h 145"/>
                <a:gd name="T54" fmla="*/ 6 w 50"/>
                <a:gd name="T55" fmla="*/ 3 h 145"/>
                <a:gd name="T56" fmla="*/ 6 w 50"/>
                <a:gd name="T57" fmla="*/ 1 h 145"/>
                <a:gd name="T58" fmla="*/ 6 w 50"/>
                <a:gd name="T59" fmla="*/ 4 h 145"/>
                <a:gd name="T60" fmla="*/ 6 w 50"/>
                <a:gd name="T61" fmla="*/ 6 h 145"/>
                <a:gd name="T62" fmla="*/ 6 w 50"/>
                <a:gd name="T63" fmla="*/ 6 h 145"/>
                <a:gd name="T64" fmla="*/ 6 w 50"/>
                <a:gd name="T65" fmla="*/ 6 h 145"/>
                <a:gd name="T66" fmla="*/ 3 w 50"/>
                <a:gd name="T67" fmla="*/ 6 h 145"/>
                <a:gd name="T68" fmla="*/ 2 w 50"/>
                <a:gd name="T69" fmla="*/ 10 h 145"/>
                <a:gd name="T70" fmla="*/ 6 w 50"/>
                <a:gd name="T71" fmla="*/ 9 h 145"/>
                <a:gd name="T72" fmla="*/ 6 w 50"/>
                <a:gd name="T73" fmla="*/ 11 h 145"/>
                <a:gd name="T74" fmla="*/ 6 w 50"/>
                <a:gd name="T75" fmla="*/ 8 h 14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5">
                  <a:moveTo>
                    <a:pt x="2" y="58"/>
                  </a:moveTo>
                  <a:cubicBezTo>
                    <a:pt x="2" y="58"/>
                    <a:pt x="3" y="60"/>
                    <a:pt x="2" y="62"/>
                  </a:cubicBezTo>
                  <a:cubicBezTo>
                    <a:pt x="2" y="62"/>
                    <a:pt x="2" y="63"/>
                    <a:pt x="3" y="63"/>
                  </a:cubicBezTo>
                  <a:cubicBezTo>
                    <a:pt x="3" y="63"/>
                    <a:pt x="3" y="65"/>
                    <a:pt x="3" y="66"/>
                  </a:cubicBezTo>
                  <a:cubicBezTo>
                    <a:pt x="3" y="67"/>
                    <a:pt x="6" y="68"/>
                    <a:pt x="6" y="68"/>
                  </a:cubicBezTo>
                  <a:cubicBezTo>
                    <a:pt x="7" y="68"/>
                    <a:pt x="6" y="71"/>
                    <a:pt x="8" y="71"/>
                  </a:cubicBezTo>
                  <a:cubicBezTo>
                    <a:pt x="8" y="71"/>
                    <a:pt x="9" y="73"/>
                    <a:pt x="9" y="73"/>
                  </a:cubicBezTo>
                  <a:cubicBezTo>
                    <a:pt x="9" y="74"/>
                    <a:pt x="8" y="79"/>
                    <a:pt x="9" y="81"/>
                  </a:cubicBezTo>
                  <a:cubicBezTo>
                    <a:pt x="9" y="83"/>
                    <a:pt x="6" y="85"/>
                    <a:pt x="9" y="100"/>
                  </a:cubicBezTo>
                  <a:cubicBezTo>
                    <a:pt x="9" y="101"/>
                    <a:pt x="8" y="104"/>
                    <a:pt x="8" y="106"/>
                  </a:cubicBezTo>
                  <a:cubicBezTo>
                    <a:pt x="8" y="107"/>
                    <a:pt x="8" y="110"/>
                    <a:pt x="8" y="112"/>
                  </a:cubicBezTo>
                  <a:cubicBezTo>
                    <a:pt x="9" y="114"/>
                    <a:pt x="7" y="109"/>
                    <a:pt x="6" y="134"/>
                  </a:cubicBezTo>
                  <a:cubicBezTo>
                    <a:pt x="6" y="134"/>
                    <a:pt x="6" y="137"/>
                    <a:pt x="4" y="140"/>
                  </a:cubicBezTo>
                  <a:cubicBezTo>
                    <a:pt x="2" y="145"/>
                    <a:pt x="9" y="144"/>
                    <a:pt x="12" y="142"/>
                  </a:cubicBezTo>
                  <a:cubicBezTo>
                    <a:pt x="12" y="141"/>
                    <a:pt x="13" y="139"/>
                    <a:pt x="13" y="137"/>
                  </a:cubicBezTo>
                  <a:cubicBezTo>
                    <a:pt x="13" y="137"/>
                    <a:pt x="13" y="137"/>
                    <a:pt x="14" y="137"/>
                  </a:cubicBezTo>
                  <a:cubicBezTo>
                    <a:pt x="16" y="137"/>
                    <a:pt x="15" y="134"/>
                    <a:pt x="15" y="134"/>
                  </a:cubicBezTo>
                  <a:cubicBezTo>
                    <a:pt x="15" y="132"/>
                    <a:pt x="17" y="127"/>
                    <a:pt x="17" y="116"/>
                  </a:cubicBezTo>
                  <a:cubicBezTo>
                    <a:pt x="17" y="111"/>
                    <a:pt x="18" y="112"/>
                    <a:pt x="17" y="106"/>
                  </a:cubicBezTo>
                  <a:cubicBezTo>
                    <a:pt x="17" y="106"/>
                    <a:pt x="18" y="105"/>
                    <a:pt x="18" y="105"/>
                  </a:cubicBezTo>
                  <a:cubicBezTo>
                    <a:pt x="19" y="103"/>
                    <a:pt x="20" y="101"/>
                    <a:pt x="20" y="99"/>
                  </a:cubicBezTo>
                  <a:cubicBezTo>
                    <a:pt x="20" y="97"/>
                    <a:pt x="21" y="93"/>
                    <a:pt x="22" y="90"/>
                  </a:cubicBezTo>
                  <a:cubicBezTo>
                    <a:pt x="23" y="87"/>
                    <a:pt x="25" y="84"/>
                    <a:pt x="25" y="84"/>
                  </a:cubicBezTo>
                  <a:cubicBezTo>
                    <a:pt x="25" y="84"/>
                    <a:pt x="26" y="87"/>
                    <a:pt x="26" y="92"/>
                  </a:cubicBezTo>
                  <a:cubicBezTo>
                    <a:pt x="27" y="95"/>
                    <a:pt x="27" y="100"/>
                    <a:pt x="28" y="101"/>
                  </a:cubicBezTo>
                  <a:cubicBezTo>
                    <a:pt x="29" y="101"/>
                    <a:pt x="26" y="103"/>
                    <a:pt x="30" y="122"/>
                  </a:cubicBezTo>
                  <a:cubicBezTo>
                    <a:pt x="31" y="124"/>
                    <a:pt x="30" y="130"/>
                    <a:pt x="30" y="131"/>
                  </a:cubicBezTo>
                  <a:cubicBezTo>
                    <a:pt x="30" y="132"/>
                    <a:pt x="34" y="132"/>
                    <a:pt x="35" y="132"/>
                  </a:cubicBezTo>
                  <a:cubicBezTo>
                    <a:pt x="35" y="131"/>
                    <a:pt x="38" y="133"/>
                    <a:pt x="39" y="134"/>
                  </a:cubicBezTo>
                  <a:cubicBezTo>
                    <a:pt x="39" y="135"/>
                    <a:pt x="47" y="135"/>
                    <a:pt x="49" y="133"/>
                  </a:cubicBezTo>
                  <a:cubicBezTo>
                    <a:pt x="50" y="132"/>
                    <a:pt x="49" y="132"/>
                    <a:pt x="47" y="132"/>
                  </a:cubicBezTo>
                  <a:cubicBezTo>
                    <a:pt x="46" y="131"/>
                    <a:pt x="41" y="130"/>
                    <a:pt x="41" y="129"/>
                  </a:cubicBezTo>
                  <a:cubicBezTo>
                    <a:pt x="40" y="128"/>
                    <a:pt x="39" y="106"/>
                    <a:pt x="38" y="102"/>
                  </a:cubicBezTo>
                  <a:cubicBezTo>
                    <a:pt x="38" y="101"/>
                    <a:pt x="38" y="99"/>
                    <a:pt x="38" y="98"/>
                  </a:cubicBezTo>
                  <a:cubicBezTo>
                    <a:pt x="38" y="98"/>
                    <a:pt x="40" y="82"/>
                    <a:pt x="40" y="81"/>
                  </a:cubicBezTo>
                  <a:cubicBezTo>
                    <a:pt x="40" y="80"/>
                    <a:pt x="39" y="72"/>
                    <a:pt x="40" y="69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1" y="66"/>
                    <a:pt x="42" y="65"/>
                    <a:pt x="42" y="64"/>
                  </a:cubicBezTo>
                  <a:cubicBezTo>
                    <a:pt x="42" y="64"/>
                    <a:pt x="43" y="64"/>
                    <a:pt x="44" y="63"/>
                  </a:cubicBezTo>
                  <a:cubicBezTo>
                    <a:pt x="44" y="62"/>
                    <a:pt x="43" y="62"/>
                    <a:pt x="43" y="62"/>
                  </a:cubicBezTo>
                  <a:cubicBezTo>
                    <a:pt x="43" y="62"/>
                    <a:pt x="43" y="60"/>
                    <a:pt x="42" y="60"/>
                  </a:cubicBezTo>
                  <a:cubicBezTo>
                    <a:pt x="42" y="60"/>
                    <a:pt x="43" y="54"/>
                    <a:pt x="43" y="52"/>
                  </a:cubicBezTo>
                  <a:cubicBezTo>
                    <a:pt x="43" y="50"/>
                    <a:pt x="44" y="52"/>
                    <a:pt x="43" y="47"/>
                  </a:cubicBezTo>
                  <a:cubicBezTo>
                    <a:pt x="42" y="42"/>
                    <a:pt x="41" y="32"/>
                    <a:pt x="38" y="30"/>
                  </a:cubicBezTo>
                  <a:cubicBezTo>
                    <a:pt x="38" y="29"/>
                    <a:pt x="38" y="29"/>
                    <a:pt x="37" y="28"/>
                  </a:cubicBezTo>
                  <a:cubicBezTo>
                    <a:pt x="36" y="28"/>
                    <a:pt x="34" y="27"/>
                    <a:pt x="34" y="27"/>
                  </a:cubicBezTo>
                  <a:cubicBezTo>
                    <a:pt x="34" y="27"/>
                    <a:pt x="33" y="26"/>
                    <a:pt x="32" y="26"/>
                  </a:cubicBezTo>
                  <a:cubicBezTo>
                    <a:pt x="31" y="26"/>
                    <a:pt x="30" y="23"/>
                    <a:pt x="30" y="23"/>
                  </a:cubicBezTo>
                  <a:cubicBezTo>
                    <a:pt x="29" y="22"/>
                    <a:pt x="29" y="22"/>
                    <a:pt x="28" y="22"/>
                  </a:cubicBezTo>
                  <a:cubicBezTo>
                    <a:pt x="28" y="22"/>
                    <a:pt x="28" y="17"/>
                    <a:pt x="29" y="17"/>
                  </a:cubicBezTo>
                  <a:cubicBezTo>
                    <a:pt x="30" y="16"/>
                    <a:pt x="32" y="13"/>
                    <a:pt x="31" y="13"/>
                  </a:cubicBezTo>
                  <a:cubicBezTo>
                    <a:pt x="30" y="13"/>
                    <a:pt x="32" y="11"/>
                    <a:pt x="32" y="11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2" y="7"/>
                    <a:pt x="33" y="6"/>
                    <a:pt x="32" y="5"/>
                  </a:cubicBezTo>
                  <a:cubicBezTo>
                    <a:pt x="31" y="5"/>
                    <a:pt x="32" y="4"/>
                    <a:pt x="30" y="4"/>
                  </a:cubicBezTo>
                  <a:cubicBezTo>
                    <a:pt x="30" y="3"/>
                    <a:pt x="30" y="2"/>
                    <a:pt x="29" y="3"/>
                  </a:cubicBezTo>
                  <a:cubicBezTo>
                    <a:pt x="28" y="3"/>
                    <a:pt x="28" y="0"/>
                    <a:pt x="26" y="2"/>
                  </a:cubicBezTo>
                  <a:cubicBezTo>
                    <a:pt x="25" y="2"/>
                    <a:pt x="25" y="1"/>
                    <a:pt x="24" y="1"/>
                  </a:cubicBezTo>
                  <a:cubicBezTo>
                    <a:pt x="23" y="2"/>
                    <a:pt x="21" y="2"/>
                    <a:pt x="21" y="2"/>
                  </a:cubicBezTo>
                  <a:cubicBezTo>
                    <a:pt x="21" y="2"/>
                    <a:pt x="19" y="3"/>
                    <a:pt x="19" y="4"/>
                  </a:cubicBezTo>
                  <a:cubicBezTo>
                    <a:pt x="19" y="4"/>
                    <a:pt x="18" y="6"/>
                    <a:pt x="18" y="8"/>
                  </a:cubicBezTo>
                  <a:cubicBezTo>
                    <a:pt x="19" y="11"/>
                    <a:pt x="19" y="11"/>
                    <a:pt x="18" y="11"/>
                  </a:cubicBezTo>
                  <a:cubicBezTo>
                    <a:pt x="18" y="11"/>
                    <a:pt x="18" y="14"/>
                    <a:pt x="19" y="15"/>
                  </a:cubicBezTo>
                  <a:cubicBezTo>
                    <a:pt x="19" y="15"/>
                    <a:pt x="19" y="16"/>
                    <a:pt x="19" y="16"/>
                  </a:cubicBezTo>
                  <a:cubicBezTo>
                    <a:pt x="20" y="18"/>
                    <a:pt x="19" y="20"/>
                    <a:pt x="19" y="21"/>
                  </a:cubicBezTo>
                  <a:cubicBezTo>
                    <a:pt x="19" y="22"/>
                    <a:pt x="18" y="20"/>
                    <a:pt x="16" y="24"/>
                  </a:cubicBezTo>
                  <a:cubicBezTo>
                    <a:pt x="16" y="24"/>
                    <a:pt x="14" y="26"/>
                    <a:pt x="10" y="27"/>
                  </a:cubicBezTo>
                  <a:cubicBezTo>
                    <a:pt x="7" y="29"/>
                    <a:pt x="4" y="33"/>
                    <a:pt x="3" y="40"/>
                  </a:cubicBezTo>
                  <a:cubicBezTo>
                    <a:pt x="3" y="41"/>
                    <a:pt x="2" y="41"/>
                    <a:pt x="1" y="49"/>
                  </a:cubicBezTo>
                  <a:cubicBezTo>
                    <a:pt x="0" y="57"/>
                    <a:pt x="2" y="58"/>
                    <a:pt x="2" y="58"/>
                  </a:cubicBezTo>
                  <a:close/>
                  <a:moveTo>
                    <a:pt x="9" y="47"/>
                  </a:moveTo>
                  <a:cubicBezTo>
                    <a:pt x="10" y="48"/>
                    <a:pt x="11" y="53"/>
                    <a:pt x="11" y="53"/>
                  </a:cubicBezTo>
                  <a:cubicBezTo>
                    <a:pt x="11" y="53"/>
                    <a:pt x="12" y="56"/>
                    <a:pt x="12" y="57"/>
                  </a:cubicBezTo>
                  <a:cubicBezTo>
                    <a:pt x="10" y="59"/>
                    <a:pt x="11" y="61"/>
                    <a:pt x="11" y="61"/>
                  </a:cubicBezTo>
                  <a:cubicBezTo>
                    <a:pt x="11" y="61"/>
                    <a:pt x="11" y="64"/>
                    <a:pt x="9" y="60"/>
                  </a:cubicBezTo>
                  <a:cubicBezTo>
                    <a:pt x="8" y="57"/>
                    <a:pt x="9" y="47"/>
                    <a:pt x="9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1" name="Freeform 405"/>
            <p:cNvSpPr>
              <a:spLocks/>
            </p:cNvSpPr>
            <p:nvPr/>
          </p:nvSpPr>
          <p:spPr bwMode="auto">
            <a:xfrm>
              <a:off x="4209" y="1779"/>
              <a:ext cx="42" cy="123"/>
            </a:xfrm>
            <a:custGeom>
              <a:avLst/>
              <a:gdLst>
                <a:gd name="T0" fmla="*/ 5 w 46"/>
                <a:gd name="T1" fmla="*/ 5 h 134"/>
                <a:gd name="T2" fmla="*/ 5 w 46"/>
                <a:gd name="T3" fmla="*/ 6 h 134"/>
                <a:gd name="T4" fmla="*/ 5 w 46"/>
                <a:gd name="T5" fmla="*/ 6 h 134"/>
                <a:gd name="T6" fmla="*/ 5 w 46"/>
                <a:gd name="T7" fmla="*/ 6 h 134"/>
                <a:gd name="T8" fmla="*/ 5 w 46"/>
                <a:gd name="T9" fmla="*/ 6 h 134"/>
                <a:gd name="T10" fmla="*/ 5 w 46"/>
                <a:gd name="T11" fmla="*/ 6 h 134"/>
                <a:gd name="T12" fmla="*/ 5 w 46"/>
                <a:gd name="T13" fmla="*/ 6 h 134"/>
                <a:gd name="T14" fmla="*/ 3 w 46"/>
                <a:gd name="T15" fmla="*/ 6 h 134"/>
                <a:gd name="T16" fmla="*/ 0 w 46"/>
                <a:gd name="T17" fmla="*/ 8 h 134"/>
                <a:gd name="T18" fmla="*/ 5 w 46"/>
                <a:gd name="T19" fmla="*/ 10 h 134"/>
                <a:gd name="T20" fmla="*/ 4 w 46"/>
                <a:gd name="T21" fmla="*/ 13 h 134"/>
                <a:gd name="T22" fmla="*/ 5 w 46"/>
                <a:gd name="T23" fmla="*/ 13 h 134"/>
                <a:gd name="T24" fmla="*/ 5 w 46"/>
                <a:gd name="T25" fmla="*/ 16 h 134"/>
                <a:gd name="T26" fmla="*/ 5 w 46"/>
                <a:gd name="T27" fmla="*/ 20 h 134"/>
                <a:gd name="T28" fmla="*/ 5 w 46"/>
                <a:gd name="T29" fmla="*/ 20 h 134"/>
                <a:gd name="T30" fmla="*/ 5 w 46"/>
                <a:gd name="T31" fmla="*/ 21 h 134"/>
                <a:gd name="T32" fmla="*/ 3 w 46"/>
                <a:gd name="T33" fmla="*/ 22 h 134"/>
                <a:gd name="T34" fmla="*/ 5 w 46"/>
                <a:gd name="T35" fmla="*/ 22 h 134"/>
                <a:gd name="T36" fmla="*/ 5 w 46"/>
                <a:gd name="T37" fmla="*/ 22 h 134"/>
                <a:gd name="T38" fmla="*/ 5 w 46"/>
                <a:gd name="T39" fmla="*/ 22 h 134"/>
                <a:gd name="T40" fmla="*/ 5 w 46"/>
                <a:gd name="T41" fmla="*/ 22 h 134"/>
                <a:gd name="T42" fmla="*/ 5 w 46"/>
                <a:gd name="T43" fmla="*/ 20 h 134"/>
                <a:gd name="T44" fmla="*/ 5 w 46"/>
                <a:gd name="T45" fmla="*/ 20 h 134"/>
                <a:gd name="T46" fmla="*/ 5 w 46"/>
                <a:gd name="T47" fmla="*/ 20 h 134"/>
                <a:gd name="T48" fmla="*/ 5 w 46"/>
                <a:gd name="T49" fmla="*/ 16 h 134"/>
                <a:gd name="T50" fmla="*/ 5 w 46"/>
                <a:gd name="T51" fmla="*/ 14 h 134"/>
                <a:gd name="T52" fmla="*/ 5 w 46"/>
                <a:gd name="T53" fmla="*/ 16 h 134"/>
                <a:gd name="T54" fmla="*/ 5 w 46"/>
                <a:gd name="T55" fmla="*/ 18 h 134"/>
                <a:gd name="T56" fmla="*/ 5 w 46"/>
                <a:gd name="T57" fmla="*/ 20 h 134"/>
                <a:gd name="T58" fmla="*/ 5 w 46"/>
                <a:gd name="T59" fmla="*/ 21 h 134"/>
                <a:gd name="T60" fmla="*/ 5 w 46"/>
                <a:gd name="T61" fmla="*/ 22 h 134"/>
                <a:gd name="T62" fmla="*/ 5 w 46"/>
                <a:gd name="T63" fmla="*/ 22 h 134"/>
                <a:gd name="T64" fmla="*/ 5 w 46"/>
                <a:gd name="T65" fmla="*/ 22 h 134"/>
                <a:gd name="T66" fmla="*/ 5 w 46"/>
                <a:gd name="T67" fmla="*/ 22 h 134"/>
                <a:gd name="T68" fmla="*/ 5 w 46"/>
                <a:gd name="T69" fmla="*/ 20 h 134"/>
                <a:gd name="T70" fmla="*/ 5 w 46"/>
                <a:gd name="T71" fmla="*/ 20 h 134"/>
                <a:gd name="T72" fmla="*/ 5 w 46"/>
                <a:gd name="T73" fmla="*/ 18 h 134"/>
                <a:gd name="T74" fmla="*/ 5 w 46"/>
                <a:gd name="T75" fmla="*/ 14 h 134"/>
                <a:gd name="T76" fmla="*/ 5 w 46"/>
                <a:gd name="T77" fmla="*/ 14 h 134"/>
                <a:gd name="T78" fmla="*/ 5 w 46"/>
                <a:gd name="T79" fmla="*/ 14 h 134"/>
                <a:gd name="T80" fmla="*/ 5 w 46"/>
                <a:gd name="T81" fmla="*/ 10 h 134"/>
                <a:gd name="T82" fmla="*/ 6 w 46"/>
                <a:gd name="T83" fmla="*/ 9 h 134"/>
                <a:gd name="T84" fmla="*/ 6 w 46"/>
                <a:gd name="T85" fmla="*/ 8 h 134"/>
                <a:gd name="T86" fmla="*/ 6 w 46"/>
                <a:gd name="T87" fmla="*/ 8 h 134"/>
                <a:gd name="T88" fmla="*/ 6 w 46"/>
                <a:gd name="T89" fmla="*/ 7 h 134"/>
                <a:gd name="T90" fmla="*/ 6 w 46"/>
                <a:gd name="T91" fmla="*/ 6 h 134"/>
                <a:gd name="T92" fmla="*/ 5 w 46"/>
                <a:gd name="T93" fmla="*/ 6 h 134"/>
                <a:gd name="T94" fmla="*/ 5 w 46"/>
                <a:gd name="T95" fmla="*/ 6 h 134"/>
                <a:gd name="T96" fmla="*/ 5 w 46"/>
                <a:gd name="T97" fmla="*/ 6 h 134"/>
                <a:gd name="T98" fmla="*/ 5 w 46"/>
                <a:gd name="T99" fmla="*/ 6 h 134"/>
                <a:gd name="T100" fmla="*/ 5 w 46"/>
                <a:gd name="T101" fmla="*/ 6 h 134"/>
                <a:gd name="T102" fmla="*/ 5 w 46"/>
                <a:gd name="T103" fmla="*/ 6 h 134"/>
                <a:gd name="T104" fmla="*/ 5 w 46"/>
                <a:gd name="T105" fmla="*/ 6 h 134"/>
                <a:gd name="T106" fmla="*/ 5 w 46"/>
                <a:gd name="T107" fmla="*/ 6 h 134"/>
                <a:gd name="T108" fmla="*/ 5 w 46"/>
                <a:gd name="T109" fmla="*/ 2 h 134"/>
                <a:gd name="T110" fmla="*/ 5 w 46"/>
                <a:gd name="T111" fmla="*/ 1 h 134"/>
                <a:gd name="T112" fmla="*/ 5 w 46"/>
                <a:gd name="T113" fmla="*/ 0 h 134"/>
                <a:gd name="T114" fmla="*/ 5 w 46"/>
                <a:gd name="T115" fmla="*/ 0 h 134"/>
                <a:gd name="T116" fmla="*/ 5 w 46"/>
                <a:gd name="T117" fmla="*/ 0 h 134"/>
                <a:gd name="T118" fmla="*/ 5 w 46"/>
                <a:gd name="T119" fmla="*/ 0 h 134"/>
                <a:gd name="T120" fmla="*/ 5 w 46"/>
                <a:gd name="T121" fmla="*/ 1 h 134"/>
                <a:gd name="T122" fmla="*/ 5 w 46"/>
                <a:gd name="T123" fmla="*/ 5 h 134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6" h="134">
                  <a:moveTo>
                    <a:pt x="17" y="5"/>
                  </a:moveTo>
                  <a:cubicBezTo>
                    <a:pt x="17" y="5"/>
                    <a:pt x="16" y="12"/>
                    <a:pt x="18" y="14"/>
                  </a:cubicBezTo>
                  <a:cubicBezTo>
                    <a:pt x="20" y="16"/>
                    <a:pt x="19" y="17"/>
                    <a:pt x="19" y="17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5" y="32"/>
                    <a:pt x="5" y="33"/>
                  </a:cubicBezTo>
                  <a:cubicBezTo>
                    <a:pt x="4" y="34"/>
                    <a:pt x="3" y="38"/>
                    <a:pt x="3" y="40"/>
                  </a:cubicBezTo>
                  <a:cubicBezTo>
                    <a:pt x="3" y="41"/>
                    <a:pt x="0" y="44"/>
                    <a:pt x="0" y="46"/>
                  </a:cubicBezTo>
                  <a:cubicBezTo>
                    <a:pt x="0" y="48"/>
                    <a:pt x="6" y="55"/>
                    <a:pt x="8" y="54"/>
                  </a:cubicBezTo>
                  <a:cubicBezTo>
                    <a:pt x="10" y="54"/>
                    <a:pt x="3" y="73"/>
                    <a:pt x="4" y="74"/>
                  </a:cubicBezTo>
                  <a:cubicBezTo>
                    <a:pt x="5" y="74"/>
                    <a:pt x="7" y="74"/>
                    <a:pt x="7" y="74"/>
                  </a:cubicBezTo>
                  <a:cubicBezTo>
                    <a:pt x="7" y="74"/>
                    <a:pt x="7" y="90"/>
                    <a:pt x="8" y="93"/>
                  </a:cubicBezTo>
                  <a:cubicBezTo>
                    <a:pt x="8" y="95"/>
                    <a:pt x="8" y="120"/>
                    <a:pt x="8" y="122"/>
                  </a:cubicBezTo>
                  <a:cubicBezTo>
                    <a:pt x="8" y="123"/>
                    <a:pt x="9" y="123"/>
                    <a:pt x="9" y="123"/>
                  </a:cubicBezTo>
                  <a:cubicBezTo>
                    <a:pt x="9" y="125"/>
                    <a:pt x="9" y="125"/>
                    <a:pt x="9" y="125"/>
                  </a:cubicBezTo>
                  <a:cubicBezTo>
                    <a:pt x="9" y="125"/>
                    <a:pt x="3" y="130"/>
                    <a:pt x="3" y="131"/>
                  </a:cubicBezTo>
                  <a:cubicBezTo>
                    <a:pt x="4" y="132"/>
                    <a:pt x="6" y="134"/>
                    <a:pt x="8" y="133"/>
                  </a:cubicBezTo>
                  <a:cubicBezTo>
                    <a:pt x="9" y="132"/>
                    <a:pt x="14" y="129"/>
                    <a:pt x="14" y="128"/>
                  </a:cubicBezTo>
                  <a:cubicBezTo>
                    <a:pt x="15" y="128"/>
                    <a:pt x="16" y="128"/>
                    <a:pt x="16" y="128"/>
                  </a:cubicBezTo>
                  <a:cubicBezTo>
                    <a:pt x="17" y="128"/>
                    <a:pt x="17" y="128"/>
                    <a:pt x="17" y="128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18" y="122"/>
                    <a:pt x="18" y="122"/>
                    <a:pt x="18" y="122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01"/>
                    <a:pt x="19" y="97"/>
                  </a:cubicBezTo>
                  <a:cubicBezTo>
                    <a:pt x="19" y="95"/>
                    <a:pt x="20" y="80"/>
                    <a:pt x="21" y="80"/>
                  </a:cubicBezTo>
                  <a:cubicBezTo>
                    <a:pt x="21" y="80"/>
                    <a:pt x="22" y="96"/>
                    <a:pt x="22" y="97"/>
                  </a:cubicBezTo>
                  <a:cubicBezTo>
                    <a:pt x="22" y="99"/>
                    <a:pt x="22" y="112"/>
                    <a:pt x="22" y="113"/>
                  </a:cubicBezTo>
                  <a:cubicBezTo>
                    <a:pt x="22" y="115"/>
                    <a:pt x="19" y="118"/>
                    <a:pt x="19" y="120"/>
                  </a:cubicBezTo>
                  <a:cubicBezTo>
                    <a:pt x="19" y="122"/>
                    <a:pt x="20" y="125"/>
                    <a:pt x="20" y="125"/>
                  </a:cubicBezTo>
                  <a:cubicBezTo>
                    <a:pt x="20" y="125"/>
                    <a:pt x="20" y="127"/>
                    <a:pt x="21" y="128"/>
                  </a:cubicBezTo>
                  <a:cubicBezTo>
                    <a:pt x="21" y="129"/>
                    <a:pt x="26" y="133"/>
                    <a:pt x="27" y="134"/>
                  </a:cubicBezTo>
                  <a:cubicBezTo>
                    <a:pt x="28" y="134"/>
                    <a:pt x="32" y="134"/>
                    <a:pt x="32" y="133"/>
                  </a:cubicBezTo>
                  <a:cubicBezTo>
                    <a:pt x="32" y="132"/>
                    <a:pt x="28" y="127"/>
                    <a:pt x="28" y="127"/>
                  </a:cubicBezTo>
                  <a:cubicBezTo>
                    <a:pt x="30" y="122"/>
                    <a:pt x="30" y="122"/>
                    <a:pt x="30" y="122"/>
                  </a:cubicBezTo>
                  <a:cubicBezTo>
                    <a:pt x="30" y="122"/>
                    <a:pt x="30" y="118"/>
                    <a:pt x="30" y="117"/>
                  </a:cubicBezTo>
                  <a:cubicBezTo>
                    <a:pt x="30" y="115"/>
                    <a:pt x="31" y="110"/>
                    <a:pt x="31" y="108"/>
                  </a:cubicBezTo>
                  <a:cubicBezTo>
                    <a:pt x="31" y="105"/>
                    <a:pt x="33" y="85"/>
                    <a:pt x="34" y="82"/>
                  </a:cubicBezTo>
                  <a:cubicBezTo>
                    <a:pt x="35" y="80"/>
                    <a:pt x="34" y="77"/>
                    <a:pt x="34" y="77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4" y="48"/>
                    <a:pt x="44" y="48"/>
                    <a:pt x="44" y="48"/>
                  </a:cubicBezTo>
                  <a:cubicBezTo>
                    <a:pt x="44" y="48"/>
                    <a:pt x="46" y="47"/>
                    <a:pt x="45" y="46"/>
                  </a:cubicBezTo>
                  <a:cubicBezTo>
                    <a:pt x="44" y="46"/>
                    <a:pt x="44" y="42"/>
                    <a:pt x="44" y="42"/>
                  </a:cubicBezTo>
                  <a:cubicBezTo>
                    <a:pt x="44" y="42"/>
                    <a:pt x="43" y="40"/>
                    <a:pt x="43" y="39"/>
                  </a:cubicBezTo>
                  <a:cubicBezTo>
                    <a:pt x="43" y="37"/>
                    <a:pt x="42" y="37"/>
                    <a:pt x="42" y="33"/>
                  </a:cubicBezTo>
                  <a:cubicBezTo>
                    <a:pt x="42" y="30"/>
                    <a:pt x="41" y="26"/>
                    <a:pt x="41" y="26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8" y="18"/>
                    <a:pt x="29" y="16"/>
                    <a:pt x="30" y="15"/>
                  </a:cubicBezTo>
                  <a:cubicBezTo>
                    <a:pt x="30" y="14"/>
                    <a:pt x="30" y="13"/>
                    <a:pt x="30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2" y="10"/>
                    <a:pt x="31" y="8"/>
                  </a:cubicBezTo>
                  <a:cubicBezTo>
                    <a:pt x="31" y="7"/>
                    <a:pt x="31" y="3"/>
                    <a:pt x="30" y="2"/>
                  </a:cubicBezTo>
                  <a:cubicBezTo>
                    <a:pt x="29" y="2"/>
                    <a:pt x="28" y="0"/>
                    <a:pt x="27" y="1"/>
                  </a:cubicBezTo>
                  <a:cubicBezTo>
                    <a:pt x="26" y="1"/>
                    <a:pt x="26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20" y="2"/>
                    <a:pt x="18" y="2"/>
                    <a:pt x="17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2" name="Freeform 406"/>
            <p:cNvSpPr>
              <a:spLocks/>
            </p:cNvSpPr>
            <p:nvPr/>
          </p:nvSpPr>
          <p:spPr bwMode="auto">
            <a:xfrm>
              <a:off x="4284" y="1749"/>
              <a:ext cx="52" cy="110"/>
            </a:xfrm>
            <a:custGeom>
              <a:avLst/>
              <a:gdLst>
                <a:gd name="T0" fmla="*/ 5 w 57"/>
                <a:gd name="T1" fmla="*/ 5 h 121"/>
                <a:gd name="T2" fmla="*/ 5 w 57"/>
                <a:gd name="T3" fmla="*/ 5 h 121"/>
                <a:gd name="T4" fmla="*/ 5 w 57"/>
                <a:gd name="T5" fmla="*/ 5 h 121"/>
                <a:gd name="T6" fmla="*/ 5 w 57"/>
                <a:gd name="T7" fmla="*/ 4 h 121"/>
                <a:gd name="T8" fmla="*/ 5 w 57"/>
                <a:gd name="T9" fmla="*/ 1 h 121"/>
                <a:gd name="T10" fmla="*/ 5 w 57"/>
                <a:gd name="T11" fmla="*/ 5 h 121"/>
                <a:gd name="T12" fmla="*/ 5 w 57"/>
                <a:gd name="T13" fmla="*/ 5 h 121"/>
                <a:gd name="T14" fmla="*/ 5 w 57"/>
                <a:gd name="T15" fmla="*/ 5 h 121"/>
                <a:gd name="T16" fmla="*/ 5 w 57"/>
                <a:gd name="T17" fmla="*/ 6 h 121"/>
                <a:gd name="T18" fmla="*/ 5 w 57"/>
                <a:gd name="T19" fmla="*/ 7 h 121"/>
                <a:gd name="T20" fmla="*/ 5 w 57"/>
                <a:gd name="T21" fmla="*/ 9 h 121"/>
                <a:gd name="T22" fmla="*/ 5 w 57"/>
                <a:gd name="T23" fmla="*/ 11 h 121"/>
                <a:gd name="T24" fmla="*/ 5 w 57"/>
                <a:gd name="T25" fmla="*/ 11 h 121"/>
                <a:gd name="T26" fmla="*/ 5 w 57"/>
                <a:gd name="T27" fmla="*/ 13 h 121"/>
                <a:gd name="T28" fmla="*/ 2 w 57"/>
                <a:gd name="T29" fmla="*/ 15 h 121"/>
                <a:gd name="T30" fmla="*/ 5 w 57"/>
                <a:gd name="T31" fmla="*/ 15 h 121"/>
                <a:gd name="T32" fmla="*/ 5 w 57"/>
                <a:gd name="T33" fmla="*/ 15 h 121"/>
                <a:gd name="T34" fmla="*/ 5 w 57"/>
                <a:gd name="T35" fmla="*/ 15 h 121"/>
                <a:gd name="T36" fmla="*/ 5 w 57"/>
                <a:gd name="T37" fmla="*/ 14 h 121"/>
                <a:gd name="T38" fmla="*/ 5 w 57"/>
                <a:gd name="T39" fmla="*/ 12 h 121"/>
                <a:gd name="T40" fmla="*/ 5 w 57"/>
                <a:gd name="T41" fmla="*/ 14 h 121"/>
                <a:gd name="T42" fmla="*/ 5 w 57"/>
                <a:gd name="T43" fmla="*/ 15 h 121"/>
                <a:gd name="T44" fmla="*/ 6 w 57"/>
                <a:gd name="T45" fmla="*/ 15 h 121"/>
                <a:gd name="T46" fmla="*/ 7 w 57"/>
                <a:gd name="T47" fmla="*/ 15 h 121"/>
                <a:gd name="T48" fmla="*/ 7 w 57"/>
                <a:gd name="T49" fmla="*/ 15 h 121"/>
                <a:gd name="T50" fmla="*/ 5 w 57"/>
                <a:gd name="T51" fmla="*/ 12 h 121"/>
                <a:gd name="T52" fmla="*/ 5 w 57"/>
                <a:gd name="T53" fmla="*/ 9 h 121"/>
                <a:gd name="T54" fmla="*/ 6 w 57"/>
                <a:gd name="T55" fmla="*/ 9 h 121"/>
                <a:gd name="T56" fmla="*/ 7 w 57"/>
                <a:gd name="T57" fmla="*/ 9 h 121"/>
                <a:gd name="T58" fmla="*/ 6 w 57"/>
                <a:gd name="T59" fmla="*/ 8 h 121"/>
                <a:gd name="T60" fmla="*/ 5 w 57"/>
                <a:gd name="T61" fmla="*/ 6 h 121"/>
                <a:gd name="T62" fmla="*/ 5 w 57"/>
                <a:gd name="T63" fmla="*/ 5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1">
                  <a:moveTo>
                    <a:pt x="33" y="24"/>
                  </a:moveTo>
                  <a:cubicBezTo>
                    <a:pt x="32" y="23"/>
                    <a:pt x="32" y="21"/>
                    <a:pt x="31" y="20"/>
                  </a:cubicBezTo>
                  <a:cubicBezTo>
                    <a:pt x="31" y="20"/>
                    <a:pt x="34" y="16"/>
                    <a:pt x="34" y="15"/>
                  </a:cubicBezTo>
                  <a:cubicBezTo>
                    <a:pt x="34" y="14"/>
                    <a:pt x="34" y="14"/>
                    <a:pt x="34" y="13"/>
                  </a:cubicBezTo>
                  <a:cubicBezTo>
                    <a:pt x="33" y="13"/>
                    <a:pt x="33" y="11"/>
                    <a:pt x="33" y="11"/>
                  </a:cubicBezTo>
                  <a:cubicBezTo>
                    <a:pt x="33" y="11"/>
                    <a:pt x="34" y="9"/>
                    <a:pt x="33" y="9"/>
                  </a:cubicBezTo>
                  <a:cubicBezTo>
                    <a:pt x="33" y="8"/>
                    <a:pt x="33" y="6"/>
                    <a:pt x="33" y="6"/>
                  </a:cubicBezTo>
                  <a:cubicBezTo>
                    <a:pt x="33" y="5"/>
                    <a:pt x="34" y="5"/>
                    <a:pt x="34" y="4"/>
                  </a:cubicBezTo>
                  <a:cubicBezTo>
                    <a:pt x="33" y="4"/>
                    <a:pt x="29" y="1"/>
                    <a:pt x="28" y="1"/>
                  </a:cubicBezTo>
                  <a:cubicBezTo>
                    <a:pt x="26" y="1"/>
                    <a:pt x="24" y="0"/>
                    <a:pt x="23" y="1"/>
                  </a:cubicBezTo>
                  <a:cubicBezTo>
                    <a:pt x="21" y="2"/>
                    <a:pt x="18" y="7"/>
                    <a:pt x="18" y="8"/>
                  </a:cubicBezTo>
                  <a:cubicBezTo>
                    <a:pt x="18" y="8"/>
                    <a:pt x="18" y="10"/>
                    <a:pt x="19" y="11"/>
                  </a:cubicBezTo>
                  <a:cubicBezTo>
                    <a:pt x="20" y="12"/>
                    <a:pt x="19" y="13"/>
                    <a:pt x="21" y="16"/>
                  </a:cubicBezTo>
                  <a:cubicBezTo>
                    <a:pt x="22" y="18"/>
                    <a:pt x="21" y="18"/>
                    <a:pt x="20" y="19"/>
                  </a:cubicBezTo>
                  <a:cubicBezTo>
                    <a:pt x="20" y="19"/>
                    <a:pt x="19" y="20"/>
                    <a:pt x="19" y="21"/>
                  </a:cubicBezTo>
                  <a:cubicBezTo>
                    <a:pt x="19" y="21"/>
                    <a:pt x="13" y="22"/>
                    <a:pt x="10" y="33"/>
                  </a:cubicBezTo>
                  <a:cubicBezTo>
                    <a:pt x="9" y="37"/>
                    <a:pt x="9" y="41"/>
                    <a:pt x="8" y="43"/>
                  </a:cubicBezTo>
                  <a:cubicBezTo>
                    <a:pt x="7" y="44"/>
                    <a:pt x="7" y="47"/>
                    <a:pt x="7" y="49"/>
                  </a:cubicBezTo>
                  <a:cubicBezTo>
                    <a:pt x="8" y="50"/>
                    <a:pt x="7" y="51"/>
                    <a:pt x="7" y="51"/>
                  </a:cubicBezTo>
                  <a:cubicBezTo>
                    <a:pt x="8" y="52"/>
                    <a:pt x="11" y="53"/>
                    <a:pt x="12" y="54"/>
                  </a:cubicBezTo>
                  <a:cubicBezTo>
                    <a:pt x="13" y="55"/>
                    <a:pt x="11" y="62"/>
                    <a:pt x="13" y="64"/>
                  </a:cubicBezTo>
                  <a:cubicBezTo>
                    <a:pt x="14" y="65"/>
                    <a:pt x="16" y="64"/>
                    <a:pt x="16" y="64"/>
                  </a:cubicBezTo>
                  <a:cubicBezTo>
                    <a:pt x="16" y="64"/>
                    <a:pt x="19" y="72"/>
                    <a:pt x="20" y="73"/>
                  </a:cubicBezTo>
                  <a:cubicBezTo>
                    <a:pt x="20" y="73"/>
                    <a:pt x="18" y="77"/>
                    <a:pt x="17" y="77"/>
                  </a:cubicBezTo>
                  <a:cubicBezTo>
                    <a:pt x="16" y="77"/>
                    <a:pt x="17" y="80"/>
                    <a:pt x="17" y="80"/>
                  </a:cubicBezTo>
                  <a:cubicBezTo>
                    <a:pt x="17" y="80"/>
                    <a:pt x="16" y="80"/>
                    <a:pt x="16" y="81"/>
                  </a:cubicBezTo>
                  <a:cubicBezTo>
                    <a:pt x="15" y="81"/>
                    <a:pt x="11" y="93"/>
                    <a:pt x="10" y="93"/>
                  </a:cubicBezTo>
                  <a:cubicBezTo>
                    <a:pt x="10" y="94"/>
                    <a:pt x="9" y="94"/>
                    <a:pt x="9" y="96"/>
                  </a:cubicBezTo>
                  <a:cubicBezTo>
                    <a:pt x="7" y="103"/>
                    <a:pt x="0" y="111"/>
                    <a:pt x="0" y="112"/>
                  </a:cubicBezTo>
                  <a:cubicBezTo>
                    <a:pt x="1" y="113"/>
                    <a:pt x="2" y="113"/>
                    <a:pt x="2" y="113"/>
                  </a:cubicBezTo>
                  <a:cubicBezTo>
                    <a:pt x="2" y="113"/>
                    <a:pt x="1" y="115"/>
                    <a:pt x="1" y="116"/>
                  </a:cubicBezTo>
                  <a:cubicBezTo>
                    <a:pt x="1" y="117"/>
                    <a:pt x="4" y="118"/>
                    <a:pt x="5" y="117"/>
                  </a:cubicBezTo>
                  <a:cubicBezTo>
                    <a:pt x="6" y="116"/>
                    <a:pt x="9" y="119"/>
                    <a:pt x="10" y="119"/>
                  </a:cubicBezTo>
                  <a:cubicBezTo>
                    <a:pt x="11" y="120"/>
                    <a:pt x="18" y="121"/>
                    <a:pt x="19" y="119"/>
                  </a:cubicBezTo>
                  <a:cubicBezTo>
                    <a:pt x="20" y="118"/>
                    <a:pt x="18" y="117"/>
                    <a:pt x="16" y="117"/>
                  </a:cubicBezTo>
                  <a:cubicBezTo>
                    <a:pt x="15" y="116"/>
                    <a:pt x="14" y="115"/>
                    <a:pt x="12" y="114"/>
                  </a:cubicBezTo>
                  <a:cubicBezTo>
                    <a:pt x="10" y="113"/>
                    <a:pt x="14" y="110"/>
                    <a:pt x="14" y="107"/>
                  </a:cubicBezTo>
                  <a:cubicBezTo>
                    <a:pt x="15" y="104"/>
                    <a:pt x="15" y="110"/>
                    <a:pt x="18" y="99"/>
                  </a:cubicBezTo>
                  <a:cubicBezTo>
                    <a:pt x="19" y="96"/>
                    <a:pt x="23" y="93"/>
                    <a:pt x="24" y="92"/>
                  </a:cubicBezTo>
                  <a:cubicBezTo>
                    <a:pt x="24" y="92"/>
                    <a:pt x="26" y="89"/>
                    <a:pt x="26" y="88"/>
                  </a:cubicBezTo>
                  <a:cubicBezTo>
                    <a:pt x="26" y="88"/>
                    <a:pt x="31" y="98"/>
                    <a:pt x="31" y="99"/>
                  </a:cubicBezTo>
                  <a:cubicBezTo>
                    <a:pt x="31" y="99"/>
                    <a:pt x="30" y="100"/>
                    <a:pt x="32" y="102"/>
                  </a:cubicBezTo>
                  <a:cubicBezTo>
                    <a:pt x="34" y="106"/>
                    <a:pt x="36" y="111"/>
                    <a:pt x="36" y="113"/>
                  </a:cubicBezTo>
                  <a:cubicBezTo>
                    <a:pt x="36" y="115"/>
                    <a:pt x="37" y="117"/>
                    <a:pt x="38" y="116"/>
                  </a:cubicBezTo>
                  <a:cubicBezTo>
                    <a:pt x="40" y="115"/>
                    <a:pt x="40" y="121"/>
                    <a:pt x="41" y="121"/>
                  </a:cubicBezTo>
                  <a:cubicBezTo>
                    <a:pt x="42" y="121"/>
                    <a:pt x="46" y="120"/>
                    <a:pt x="45" y="119"/>
                  </a:cubicBezTo>
                  <a:cubicBezTo>
                    <a:pt x="44" y="118"/>
                    <a:pt x="57" y="117"/>
                    <a:pt x="56" y="113"/>
                  </a:cubicBezTo>
                  <a:cubicBezTo>
                    <a:pt x="56" y="112"/>
                    <a:pt x="53" y="114"/>
                    <a:pt x="50" y="113"/>
                  </a:cubicBezTo>
                  <a:cubicBezTo>
                    <a:pt x="48" y="113"/>
                    <a:pt x="47" y="113"/>
                    <a:pt x="47" y="113"/>
                  </a:cubicBezTo>
                  <a:cubicBezTo>
                    <a:pt x="46" y="112"/>
                    <a:pt x="47" y="110"/>
                    <a:pt x="47" y="110"/>
                  </a:cubicBezTo>
                  <a:cubicBezTo>
                    <a:pt x="47" y="109"/>
                    <a:pt x="45" y="102"/>
                    <a:pt x="44" y="102"/>
                  </a:cubicBezTo>
                  <a:cubicBezTo>
                    <a:pt x="43" y="102"/>
                    <a:pt x="38" y="85"/>
                    <a:pt x="37" y="84"/>
                  </a:cubicBezTo>
                  <a:cubicBezTo>
                    <a:pt x="35" y="82"/>
                    <a:pt x="35" y="75"/>
                    <a:pt x="36" y="70"/>
                  </a:cubicBezTo>
                  <a:cubicBezTo>
                    <a:pt x="36" y="69"/>
                    <a:pt x="38" y="70"/>
                    <a:pt x="38" y="64"/>
                  </a:cubicBezTo>
                  <a:cubicBezTo>
                    <a:pt x="37" y="62"/>
                    <a:pt x="39" y="62"/>
                    <a:pt x="39" y="61"/>
                  </a:cubicBezTo>
                  <a:cubicBezTo>
                    <a:pt x="39" y="59"/>
                    <a:pt x="43" y="62"/>
                    <a:pt x="43" y="63"/>
                  </a:cubicBezTo>
                  <a:cubicBezTo>
                    <a:pt x="44" y="63"/>
                    <a:pt x="44" y="64"/>
                    <a:pt x="45" y="65"/>
                  </a:cubicBezTo>
                  <a:cubicBezTo>
                    <a:pt x="46" y="66"/>
                    <a:pt x="49" y="63"/>
                    <a:pt x="49" y="62"/>
                  </a:cubicBezTo>
                  <a:cubicBezTo>
                    <a:pt x="48" y="61"/>
                    <a:pt x="47" y="59"/>
                    <a:pt x="47" y="59"/>
                  </a:cubicBezTo>
                  <a:cubicBezTo>
                    <a:pt x="47" y="59"/>
                    <a:pt x="44" y="58"/>
                    <a:pt x="43" y="58"/>
                  </a:cubicBezTo>
                  <a:cubicBezTo>
                    <a:pt x="41" y="58"/>
                    <a:pt x="40" y="54"/>
                    <a:pt x="39" y="54"/>
                  </a:cubicBezTo>
                  <a:cubicBezTo>
                    <a:pt x="37" y="53"/>
                    <a:pt x="37" y="48"/>
                    <a:pt x="36" y="47"/>
                  </a:cubicBezTo>
                  <a:cubicBezTo>
                    <a:pt x="35" y="46"/>
                    <a:pt x="37" y="40"/>
                    <a:pt x="36" y="36"/>
                  </a:cubicBezTo>
                  <a:cubicBezTo>
                    <a:pt x="35" y="33"/>
                    <a:pt x="38" y="29"/>
                    <a:pt x="33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3" name="Freeform 407"/>
            <p:cNvSpPr>
              <a:spLocks/>
            </p:cNvSpPr>
            <p:nvPr/>
          </p:nvSpPr>
          <p:spPr bwMode="auto">
            <a:xfrm>
              <a:off x="4111" y="1874"/>
              <a:ext cx="52" cy="111"/>
            </a:xfrm>
            <a:custGeom>
              <a:avLst/>
              <a:gdLst>
                <a:gd name="T0" fmla="*/ 5 w 57"/>
                <a:gd name="T1" fmla="*/ 6 h 121"/>
                <a:gd name="T2" fmla="*/ 5 w 57"/>
                <a:gd name="T3" fmla="*/ 6 h 121"/>
                <a:gd name="T4" fmla="*/ 5 w 57"/>
                <a:gd name="T5" fmla="*/ 6 h 121"/>
                <a:gd name="T6" fmla="*/ 5 w 57"/>
                <a:gd name="T7" fmla="*/ 5 h 121"/>
                <a:gd name="T8" fmla="*/ 5 w 57"/>
                <a:gd name="T9" fmla="*/ 1 h 121"/>
                <a:gd name="T10" fmla="*/ 5 w 57"/>
                <a:gd name="T11" fmla="*/ 6 h 121"/>
                <a:gd name="T12" fmla="*/ 5 w 57"/>
                <a:gd name="T13" fmla="*/ 6 h 121"/>
                <a:gd name="T14" fmla="*/ 7 w 57"/>
                <a:gd name="T15" fmla="*/ 6 h 121"/>
                <a:gd name="T16" fmla="*/ 7 w 57"/>
                <a:gd name="T17" fmla="*/ 8 h 121"/>
                <a:gd name="T18" fmla="*/ 6 w 57"/>
                <a:gd name="T19" fmla="*/ 10 h 121"/>
                <a:gd name="T20" fmla="*/ 5 w 57"/>
                <a:gd name="T21" fmla="*/ 12 h 121"/>
                <a:gd name="T22" fmla="*/ 5 w 57"/>
                <a:gd name="T23" fmla="*/ 14 h 121"/>
                <a:gd name="T24" fmla="*/ 5 w 57"/>
                <a:gd name="T25" fmla="*/ 14 h 121"/>
                <a:gd name="T26" fmla="*/ 7 w 57"/>
                <a:gd name="T27" fmla="*/ 16 h 121"/>
                <a:gd name="T28" fmla="*/ 9 w 57"/>
                <a:gd name="T29" fmla="*/ 18 h 121"/>
                <a:gd name="T30" fmla="*/ 8 w 57"/>
                <a:gd name="T31" fmla="*/ 20 h 121"/>
                <a:gd name="T32" fmla="*/ 5 w 57"/>
                <a:gd name="T33" fmla="*/ 20 h 121"/>
                <a:gd name="T34" fmla="*/ 6 w 57"/>
                <a:gd name="T35" fmla="*/ 18 h 121"/>
                <a:gd name="T36" fmla="*/ 5 w 57"/>
                <a:gd name="T37" fmla="*/ 17 h 121"/>
                <a:gd name="T38" fmla="*/ 5 w 57"/>
                <a:gd name="T39" fmla="*/ 15 h 121"/>
                <a:gd name="T40" fmla="*/ 5 w 57"/>
                <a:gd name="T41" fmla="*/ 17 h 121"/>
                <a:gd name="T42" fmla="*/ 5 w 57"/>
                <a:gd name="T43" fmla="*/ 19 h 121"/>
                <a:gd name="T44" fmla="*/ 5 w 57"/>
                <a:gd name="T45" fmla="*/ 20 h 121"/>
                <a:gd name="T46" fmla="*/ 5 w 57"/>
                <a:gd name="T47" fmla="*/ 18 h 121"/>
                <a:gd name="T48" fmla="*/ 5 w 57"/>
                <a:gd name="T49" fmla="*/ 18 h 121"/>
                <a:gd name="T50" fmla="*/ 5 w 57"/>
                <a:gd name="T51" fmla="*/ 15 h 121"/>
                <a:gd name="T52" fmla="*/ 5 w 57"/>
                <a:gd name="T53" fmla="*/ 12 h 121"/>
                <a:gd name="T54" fmla="*/ 5 w 57"/>
                <a:gd name="T55" fmla="*/ 11 h 121"/>
                <a:gd name="T56" fmla="*/ 5 w 57"/>
                <a:gd name="T57" fmla="*/ 11 h 121"/>
                <a:gd name="T58" fmla="*/ 5 w 57"/>
                <a:gd name="T59" fmla="*/ 10 h 121"/>
                <a:gd name="T60" fmla="*/ 5 w 57"/>
                <a:gd name="T61" fmla="*/ 8 h 121"/>
                <a:gd name="T62" fmla="*/ 5 w 57"/>
                <a:gd name="T63" fmla="*/ 6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1">
                  <a:moveTo>
                    <a:pt x="24" y="24"/>
                  </a:moveTo>
                  <a:cubicBezTo>
                    <a:pt x="25" y="24"/>
                    <a:pt x="25" y="21"/>
                    <a:pt x="27" y="20"/>
                  </a:cubicBezTo>
                  <a:cubicBezTo>
                    <a:pt x="27" y="20"/>
                    <a:pt x="24" y="16"/>
                    <a:pt x="24" y="15"/>
                  </a:cubicBezTo>
                  <a:cubicBezTo>
                    <a:pt x="24" y="14"/>
                    <a:pt x="23" y="14"/>
                    <a:pt x="24" y="14"/>
                  </a:cubicBezTo>
                  <a:cubicBezTo>
                    <a:pt x="24" y="13"/>
                    <a:pt x="24" y="11"/>
                    <a:pt x="24" y="11"/>
                  </a:cubicBezTo>
                  <a:cubicBezTo>
                    <a:pt x="24" y="11"/>
                    <a:pt x="23" y="10"/>
                    <a:pt x="24" y="9"/>
                  </a:cubicBezTo>
                  <a:cubicBezTo>
                    <a:pt x="25" y="9"/>
                    <a:pt x="24" y="7"/>
                    <a:pt x="24" y="6"/>
                  </a:cubicBezTo>
                  <a:cubicBezTo>
                    <a:pt x="24" y="6"/>
                    <a:pt x="23" y="5"/>
                    <a:pt x="24" y="5"/>
                  </a:cubicBezTo>
                  <a:cubicBezTo>
                    <a:pt x="24" y="4"/>
                    <a:pt x="28" y="1"/>
                    <a:pt x="30" y="2"/>
                  </a:cubicBezTo>
                  <a:cubicBezTo>
                    <a:pt x="31" y="2"/>
                    <a:pt x="33" y="0"/>
                    <a:pt x="35" y="1"/>
                  </a:cubicBezTo>
                  <a:cubicBezTo>
                    <a:pt x="37" y="2"/>
                    <a:pt x="39" y="7"/>
                    <a:pt x="39" y="8"/>
                  </a:cubicBezTo>
                  <a:cubicBezTo>
                    <a:pt x="39" y="8"/>
                    <a:pt x="39" y="11"/>
                    <a:pt x="38" y="12"/>
                  </a:cubicBezTo>
                  <a:cubicBezTo>
                    <a:pt x="37" y="13"/>
                    <a:pt x="39" y="14"/>
                    <a:pt x="37" y="16"/>
                  </a:cubicBezTo>
                  <a:cubicBezTo>
                    <a:pt x="35" y="19"/>
                    <a:pt x="37" y="19"/>
                    <a:pt x="37" y="19"/>
                  </a:cubicBezTo>
                  <a:cubicBezTo>
                    <a:pt x="38" y="19"/>
                    <a:pt x="39" y="21"/>
                    <a:pt x="39" y="21"/>
                  </a:cubicBezTo>
                  <a:cubicBezTo>
                    <a:pt x="39" y="22"/>
                    <a:pt x="45" y="23"/>
                    <a:pt x="47" y="34"/>
                  </a:cubicBezTo>
                  <a:cubicBezTo>
                    <a:pt x="48" y="37"/>
                    <a:pt x="48" y="42"/>
                    <a:pt x="49" y="43"/>
                  </a:cubicBezTo>
                  <a:cubicBezTo>
                    <a:pt x="50" y="44"/>
                    <a:pt x="51" y="48"/>
                    <a:pt x="50" y="49"/>
                  </a:cubicBezTo>
                  <a:cubicBezTo>
                    <a:pt x="49" y="50"/>
                    <a:pt x="51" y="51"/>
                    <a:pt x="50" y="52"/>
                  </a:cubicBezTo>
                  <a:cubicBezTo>
                    <a:pt x="50" y="52"/>
                    <a:pt x="46" y="54"/>
                    <a:pt x="46" y="55"/>
                  </a:cubicBezTo>
                  <a:cubicBezTo>
                    <a:pt x="45" y="56"/>
                    <a:pt x="46" y="62"/>
                    <a:pt x="44" y="64"/>
                  </a:cubicBezTo>
                  <a:cubicBezTo>
                    <a:pt x="44" y="65"/>
                    <a:pt x="41" y="65"/>
                    <a:pt x="41" y="65"/>
                  </a:cubicBezTo>
                  <a:cubicBezTo>
                    <a:pt x="41" y="65"/>
                    <a:pt x="38" y="73"/>
                    <a:pt x="38" y="73"/>
                  </a:cubicBezTo>
                  <a:cubicBezTo>
                    <a:pt x="37" y="74"/>
                    <a:pt x="40" y="77"/>
                    <a:pt x="40" y="77"/>
                  </a:cubicBezTo>
                  <a:cubicBezTo>
                    <a:pt x="41" y="78"/>
                    <a:pt x="41" y="80"/>
                    <a:pt x="41" y="80"/>
                  </a:cubicBezTo>
                  <a:cubicBezTo>
                    <a:pt x="41" y="80"/>
                    <a:pt x="41" y="81"/>
                    <a:pt x="42" y="81"/>
                  </a:cubicBezTo>
                  <a:cubicBezTo>
                    <a:pt x="42" y="82"/>
                    <a:pt x="47" y="93"/>
                    <a:pt x="47" y="94"/>
                  </a:cubicBezTo>
                  <a:cubicBezTo>
                    <a:pt x="47" y="94"/>
                    <a:pt x="48" y="94"/>
                    <a:pt x="49" y="96"/>
                  </a:cubicBezTo>
                  <a:cubicBezTo>
                    <a:pt x="51" y="103"/>
                    <a:pt x="57" y="112"/>
                    <a:pt x="57" y="112"/>
                  </a:cubicBezTo>
                  <a:cubicBezTo>
                    <a:pt x="57" y="113"/>
                    <a:pt x="56" y="113"/>
                    <a:pt x="56" y="113"/>
                  </a:cubicBezTo>
                  <a:cubicBezTo>
                    <a:pt x="56" y="113"/>
                    <a:pt x="57" y="115"/>
                    <a:pt x="57" y="116"/>
                  </a:cubicBezTo>
                  <a:cubicBezTo>
                    <a:pt x="57" y="117"/>
                    <a:pt x="54" y="118"/>
                    <a:pt x="52" y="117"/>
                  </a:cubicBezTo>
                  <a:cubicBezTo>
                    <a:pt x="52" y="117"/>
                    <a:pt x="48" y="120"/>
                    <a:pt x="47" y="120"/>
                  </a:cubicBezTo>
                  <a:cubicBezTo>
                    <a:pt x="46" y="120"/>
                    <a:pt x="40" y="121"/>
                    <a:pt x="39" y="120"/>
                  </a:cubicBezTo>
                  <a:cubicBezTo>
                    <a:pt x="37" y="118"/>
                    <a:pt x="39" y="117"/>
                    <a:pt x="41" y="117"/>
                  </a:cubicBezTo>
                  <a:cubicBezTo>
                    <a:pt x="43" y="117"/>
                    <a:pt x="44" y="115"/>
                    <a:pt x="46" y="114"/>
                  </a:cubicBezTo>
                  <a:cubicBezTo>
                    <a:pt x="47" y="113"/>
                    <a:pt x="43" y="110"/>
                    <a:pt x="43" y="107"/>
                  </a:cubicBezTo>
                  <a:cubicBezTo>
                    <a:pt x="43" y="104"/>
                    <a:pt x="42" y="110"/>
                    <a:pt x="39" y="99"/>
                  </a:cubicBezTo>
                  <a:cubicBezTo>
                    <a:pt x="38" y="96"/>
                    <a:pt x="34" y="93"/>
                    <a:pt x="34" y="93"/>
                  </a:cubicBezTo>
                  <a:cubicBezTo>
                    <a:pt x="33" y="92"/>
                    <a:pt x="31" y="89"/>
                    <a:pt x="31" y="89"/>
                  </a:cubicBezTo>
                  <a:cubicBezTo>
                    <a:pt x="32" y="88"/>
                    <a:pt x="27" y="98"/>
                    <a:pt x="27" y="99"/>
                  </a:cubicBezTo>
                  <a:cubicBezTo>
                    <a:pt x="26" y="100"/>
                    <a:pt x="27" y="101"/>
                    <a:pt x="26" y="103"/>
                  </a:cubicBezTo>
                  <a:cubicBezTo>
                    <a:pt x="23" y="106"/>
                    <a:pt x="21" y="112"/>
                    <a:pt x="21" y="113"/>
                  </a:cubicBezTo>
                  <a:cubicBezTo>
                    <a:pt x="21" y="115"/>
                    <a:pt x="20" y="117"/>
                    <a:pt x="19" y="116"/>
                  </a:cubicBezTo>
                  <a:cubicBezTo>
                    <a:pt x="18" y="116"/>
                    <a:pt x="17" y="121"/>
                    <a:pt x="16" y="121"/>
                  </a:cubicBezTo>
                  <a:cubicBezTo>
                    <a:pt x="16" y="121"/>
                    <a:pt x="12" y="121"/>
                    <a:pt x="13" y="119"/>
                  </a:cubicBezTo>
                  <a:cubicBezTo>
                    <a:pt x="13" y="119"/>
                    <a:pt x="0" y="117"/>
                    <a:pt x="1" y="114"/>
                  </a:cubicBezTo>
                  <a:cubicBezTo>
                    <a:pt x="2" y="113"/>
                    <a:pt x="5" y="114"/>
                    <a:pt x="7" y="114"/>
                  </a:cubicBezTo>
                  <a:cubicBezTo>
                    <a:pt x="9" y="113"/>
                    <a:pt x="10" y="114"/>
                    <a:pt x="11" y="113"/>
                  </a:cubicBezTo>
                  <a:cubicBezTo>
                    <a:pt x="12" y="113"/>
                    <a:pt x="10" y="111"/>
                    <a:pt x="10" y="110"/>
                  </a:cubicBezTo>
                  <a:cubicBezTo>
                    <a:pt x="10" y="109"/>
                    <a:pt x="13" y="103"/>
                    <a:pt x="13" y="103"/>
                  </a:cubicBezTo>
                  <a:cubicBezTo>
                    <a:pt x="14" y="102"/>
                    <a:pt x="19" y="86"/>
                    <a:pt x="21" y="84"/>
                  </a:cubicBezTo>
                  <a:cubicBezTo>
                    <a:pt x="22" y="83"/>
                    <a:pt x="22" y="75"/>
                    <a:pt x="22" y="71"/>
                  </a:cubicBezTo>
                  <a:cubicBezTo>
                    <a:pt x="21" y="69"/>
                    <a:pt x="19" y="70"/>
                    <a:pt x="20" y="64"/>
                  </a:cubicBezTo>
                  <a:cubicBezTo>
                    <a:pt x="20" y="63"/>
                    <a:pt x="18" y="62"/>
                    <a:pt x="18" y="61"/>
                  </a:cubicBezTo>
                  <a:cubicBezTo>
                    <a:pt x="18" y="60"/>
                    <a:pt x="15" y="63"/>
                    <a:pt x="14" y="63"/>
                  </a:cubicBezTo>
                  <a:cubicBezTo>
                    <a:pt x="13" y="63"/>
                    <a:pt x="13" y="64"/>
                    <a:pt x="12" y="65"/>
                  </a:cubicBezTo>
                  <a:cubicBezTo>
                    <a:pt x="12" y="67"/>
                    <a:pt x="9" y="63"/>
                    <a:pt x="9" y="62"/>
                  </a:cubicBezTo>
                  <a:cubicBezTo>
                    <a:pt x="9" y="61"/>
                    <a:pt x="11" y="59"/>
                    <a:pt x="11" y="59"/>
                  </a:cubicBezTo>
                  <a:cubicBezTo>
                    <a:pt x="11" y="59"/>
                    <a:pt x="13" y="58"/>
                    <a:pt x="15" y="58"/>
                  </a:cubicBezTo>
                  <a:cubicBezTo>
                    <a:pt x="16" y="58"/>
                    <a:pt x="17" y="54"/>
                    <a:pt x="19" y="54"/>
                  </a:cubicBezTo>
                  <a:cubicBezTo>
                    <a:pt x="20" y="54"/>
                    <a:pt x="21" y="48"/>
                    <a:pt x="22" y="47"/>
                  </a:cubicBezTo>
                  <a:cubicBezTo>
                    <a:pt x="22" y="46"/>
                    <a:pt x="20" y="40"/>
                    <a:pt x="22" y="37"/>
                  </a:cubicBezTo>
                  <a:cubicBezTo>
                    <a:pt x="23" y="34"/>
                    <a:pt x="19" y="29"/>
                    <a:pt x="24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4" name="Freeform 408"/>
            <p:cNvSpPr>
              <a:spLocks/>
            </p:cNvSpPr>
            <p:nvPr/>
          </p:nvSpPr>
          <p:spPr bwMode="auto">
            <a:xfrm>
              <a:off x="4173" y="1974"/>
              <a:ext cx="52" cy="111"/>
            </a:xfrm>
            <a:custGeom>
              <a:avLst/>
              <a:gdLst>
                <a:gd name="T0" fmla="*/ 5 w 57"/>
                <a:gd name="T1" fmla="*/ 6 h 121"/>
                <a:gd name="T2" fmla="*/ 5 w 57"/>
                <a:gd name="T3" fmla="*/ 6 h 121"/>
                <a:gd name="T4" fmla="*/ 5 w 57"/>
                <a:gd name="T5" fmla="*/ 6 h 121"/>
                <a:gd name="T6" fmla="*/ 5 w 57"/>
                <a:gd name="T7" fmla="*/ 5 h 121"/>
                <a:gd name="T8" fmla="*/ 5 w 57"/>
                <a:gd name="T9" fmla="*/ 1 h 121"/>
                <a:gd name="T10" fmla="*/ 5 w 57"/>
                <a:gd name="T11" fmla="*/ 6 h 121"/>
                <a:gd name="T12" fmla="*/ 5 w 57"/>
                <a:gd name="T13" fmla="*/ 6 h 121"/>
                <a:gd name="T14" fmla="*/ 7 w 57"/>
                <a:gd name="T15" fmla="*/ 6 h 121"/>
                <a:gd name="T16" fmla="*/ 7 w 57"/>
                <a:gd name="T17" fmla="*/ 8 h 121"/>
                <a:gd name="T18" fmla="*/ 6 w 57"/>
                <a:gd name="T19" fmla="*/ 10 h 121"/>
                <a:gd name="T20" fmla="*/ 5 w 57"/>
                <a:gd name="T21" fmla="*/ 12 h 121"/>
                <a:gd name="T22" fmla="*/ 5 w 57"/>
                <a:gd name="T23" fmla="*/ 14 h 121"/>
                <a:gd name="T24" fmla="*/ 5 w 57"/>
                <a:gd name="T25" fmla="*/ 14 h 121"/>
                <a:gd name="T26" fmla="*/ 7 w 57"/>
                <a:gd name="T27" fmla="*/ 16 h 121"/>
                <a:gd name="T28" fmla="*/ 8 w 57"/>
                <a:gd name="T29" fmla="*/ 18 h 121"/>
                <a:gd name="T30" fmla="*/ 8 w 57"/>
                <a:gd name="T31" fmla="*/ 20 h 121"/>
                <a:gd name="T32" fmla="*/ 5 w 57"/>
                <a:gd name="T33" fmla="*/ 20 h 121"/>
                <a:gd name="T34" fmla="*/ 6 w 57"/>
                <a:gd name="T35" fmla="*/ 18 h 121"/>
                <a:gd name="T36" fmla="*/ 5 w 57"/>
                <a:gd name="T37" fmla="*/ 17 h 121"/>
                <a:gd name="T38" fmla="*/ 5 w 57"/>
                <a:gd name="T39" fmla="*/ 15 h 121"/>
                <a:gd name="T40" fmla="*/ 5 w 57"/>
                <a:gd name="T41" fmla="*/ 17 h 121"/>
                <a:gd name="T42" fmla="*/ 5 w 57"/>
                <a:gd name="T43" fmla="*/ 19 h 121"/>
                <a:gd name="T44" fmla="*/ 5 w 57"/>
                <a:gd name="T45" fmla="*/ 20 h 121"/>
                <a:gd name="T46" fmla="*/ 5 w 57"/>
                <a:gd name="T47" fmla="*/ 18 h 121"/>
                <a:gd name="T48" fmla="*/ 5 w 57"/>
                <a:gd name="T49" fmla="*/ 18 h 121"/>
                <a:gd name="T50" fmla="*/ 5 w 57"/>
                <a:gd name="T51" fmla="*/ 15 h 121"/>
                <a:gd name="T52" fmla="*/ 5 w 57"/>
                <a:gd name="T53" fmla="*/ 12 h 121"/>
                <a:gd name="T54" fmla="*/ 5 w 57"/>
                <a:gd name="T55" fmla="*/ 11 h 121"/>
                <a:gd name="T56" fmla="*/ 5 w 57"/>
                <a:gd name="T57" fmla="*/ 11 h 121"/>
                <a:gd name="T58" fmla="*/ 5 w 57"/>
                <a:gd name="T59" fmla="*/ 10 h 121"/>
                <a:gd name="T60" fmla="*/ 5 w 57"/>
                <a:gd name="T61" fmla="*/ 8 h 121"/>
                <a:gd name="T62" fmla="*/ 5 w 57"/>
                <a:gd name="T63" fmla="*/ 6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1">
                  <a:moveTo>
                    <a:pt x="24" y="24"/>
                  </a:moveTo>
                  <a:cubicBezTo>
                    <a:pt x="25" y="23"/>
                    <a:pt x="25" y="21"/>
                    <a:pt x="26" y="20"/>
                  </a:cubicBezTo>
                  <a:cubicBezTo>
                    <a:pt x="26" y="20"/>
                    <a:pt x="23" y="16"/>
                    <a:pt x="23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3" y="13"/>
                    <a:pt x="23" y="11"/>
                    <a:pt x="23" y="11"/>
                  </a:cubicBezTo>
                  <a:cubicBezTo>
                    <a:pt x="23" y="11"/>
                    <a:pt x="23" y="9"/>
                    <a:pt x="23" y="9"/>
                  </a:cubicBezTo>
                  <a:cubicBezTo>
                    <a:pt x="24" y="8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4"/>
                    <a:pt x="28" y="1"/>
                    <a:pt x="29" y="1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6" y="2"/>
                    <a:pt x="38" y="7"/>
                    <a:pt x="38" y="8"/>
                  </a:cubicBezTo>
                  <a:cubicBezTo>
                    <a:pt x="38" y="8"/>
                    <a:pt x="38" y="10"/>
                    <a:pt x="38" y="11"/>
                  </a:cubicBezTo>
                  <a:cubicBezTo>
                    <a:pt x="37" y="12"/>
                    <a:pt x="38" y="13"/>
                    <a:pt x="36" y="16"/>
                  </a:cubicBezTo>
                  <a:cubicBezTo>
                    <a:pt x="35" y="18"/>
                    <a:pt x="36" y="18"/>
                    <a:pt x="37" y="19"/>
                  </a:cubicBezTo>
                  <a:cubicBezTo>
                    <a:pt x="37" y="19"/>
                    <a:pt x="38" y="20"/>
                    <a:pt x="38" y="21"/>
                  </a:cubicBezTo>
                  <a:cubicBezTo>
                    <a:pt x="38" y="21"/>
                    <a:pt x="44" y="22"/>
                    <a:pt x="47" y="33"/>
                  </a:cubicBezTo>
                  <a:cubicBezTo>
                    <a:pt x="48" y="37"/>
                    <a:pt x="48" y="41"/>
                    <a:pt x="49" y="43"/>
                  </a:cubicBezTo>
                  <a:cubicBezTo>
                    <a:pt x="49" y="44"/>
                    <a:pt x="50" y="47"/>
                    <a:pt x="49" y="49"/>
                  </a:cubicBezTo>
                  <a:cubicBezTo>
                    <a:pt x="49" y="50"/>
                    <a:pt x="50" y="51"/>
                    <a:pt x="50" y="51"/>
                  </a:cubicBezTo>
                  <a:cubicBezTo>
                    <a:pt x="49" y="52"/>
                    <a:pt x="46" y="53"/>
                    <a:pt x="45" y="54"/>
                  </a:cubicBezTo>
                  <a:cubicBezTo>
                    <a:pt x="44" y="55"/>
                    <a:pt x="45" y="62"/>
                    <a:pt x="44" y="64"/>
                  </a:cubicBezTo>
                  <a:cubicBezTo>
                    <a:pt x="43" y="65"/>
                    <a:pt x="41" y="64"/>
                    <a:pt x="41" y="64"/>
                  </a:cubicBezTo>
                  <a:cubicBezTo>
                    <a:pt x="41" y="64"/>
                    <a:pt x="38" y="72"/>
                    <a:pt x="37" y="73"/>
                  </a:cubicBezTo>
                  <a:cubicBezTo>
                    <a:pt x="37" y="73"/>
                    <a:pt x="39" y="77"/>
                    <a:pt x="40" y="77"/>
                  </a:cubicBezTo>
                  <a:cubicBezTo>
                    <a:pt x="40" y="77"/>
                    <a:pt x="40" y="80"/>
                    <a:pt x="40" y="80"/>
                  </a:cubicBezTo>
                  <a:cubicBezTo>
                    <a:pt x="40" y="80"/>
                    <a:pt x="41" y="80"/>
                    <a:pt x="41" y="81"/>
                  </a:cubicBezTo>
                  <a:cubicBezTo>
                    <a:pt x="41" y="81"/>
                    <a:pt x="46" y="93"/>
                    <a:pt x="46" y="93"/>
                  </a:cubicBezTo>
                  <a:cubicBezTo>
                    <a:pt x="47" y="94"/>
                    <a:pt x="48" y="94"/>
                    <a:pt x="48" y="96"/>
                  </a:cubicBezTo>
                  <a:cubicBezTo>
                    <a:pt x="50" y="103"/>
                    <a:pt x="57" y="111"/>
                    <a:pt x="56" y="112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3"/>
                    <a:pt x="56" y="115"/>
                    <a:pt x="56" y="116"/>
                  </a:cubicBezTo>
                  <a:cubicBezTo>
                    <a:pt x="56" y="117"/>
                    <a:pt x="53" y="118"/>
                    <a:pt x="52" y="117"/>
                  </a:cubicBezTo>
                  <a:cubicBezTo>
                    <a:pt x="51" y="117"/>
                    <a:pt x="48" y="119"/>
                    <a:pt x="47" y="119"/>
                  </a:cubicBezTo>
                  <a:cubicBezTo>
                    <a:pt x="45" y="120"/>
                    <a:pt x="39" y="121"/>
                    <a:pt x="38" y="119"/>
                  </a:cubicBezTo>
                  <a:cubicBezTo>
                    <a:pt x="37" y="118"/>
                    <a:pt x="38" y="117"/>
                    <a:pt x="40" y="117"/>
                  </a:cubicBezTo>
                  <a:cubicBezTo>
                    <a:pt x="42" y="116"/>
                    <a:pt x="43" y="115"/>
                    <a:pt x="45" y="114"/>
                  </a:cubicBezTo>
                  <a:cubicBezTo>
                    <a:pt x="47" y="113"/>
                    <a:pt x="43" y="110"/>
                    <a:pt x="42" y="107"/>
                  </a:cubicBezTo>
                  <a:cubicBezTo>
                    <a:pt x="42" y="104"/>
                    <a:pt x="42" y="110"/>
                    <a:pt x="38" y="99"/>
                  </a:cubicBezTo>
                  <a:cubicBezTo>
                    <a:pt x="38" y="96"/>
                    <a:pt x="34" y="93"/>
                    <a:pt x="33" y="92"/>
                  </a:cubicBezTo>
                  <a:cubicBezTo>
                    <a:pt x="32" y="92"/>
                    <a:pt x="31" y="89"/>
                    <a:pt x="31" y="88"/>
                  </a:cubicBezTo>
                  <a:cubicBezTo>
                    <a:pt x="31" y="88"/>
                    <a:pt x="26" y="98"/>
                    <a:pt x="26" y="99"/>
                  </a:cubicBezTo>
                  <a:cubicBezTo>
                    <a:pt x="26" y="99"/>
                    <a:pt x="26" y="100"/>
                    <a:pt x="25" y="102"/>
                  </a:cubicBezTo>
                  <a:cubicBezTo>
                    <a:pt x="23" y="106"/>
                    <a:pt x="21" y="111"/>
                    <a:pt x="21" y="113"/>
                  </a:cubicBezTo>
                  <a:cubicBezTo>
                    <a:pt x="21" y="115"/>
                    <a:pt x="20" y="117"/>
                    <a:pt x="18" y="116"/>
                  </a:cubicBezTo>
                  <a:cubicBezTo>
                    <a:pt x="17" y="115"/>
                    <a:pt x="17" y="121"/>
                    <a:pt x="16" y="121"/>
                  </a:cubicBezTo>
                  <a:cubicBezTo>
                    <a:pt x="15" y="121"/>
                    <a:pt x="11" y="120"/>
                    <a:pt x="12" y="119"/>
                  </a:cubicBezTo>
                  <a:cubicBezTo>
                    <a:pt x="12" y="118"/>
                    <a:pt x="0" y="117"/>
                    <a:pt x="1" y="113"/>
                  </a:cubicBezTo>
                  <a:cubicBezTo>
                    <a:pt x="1" y="112"/>
                    <a:pt x="4" y="114"/>
                    <a:pt x="6" y="113"/>
                  </a:cubicBezTo>
                  <a:cubicBezTo>
                    <a:pt x="8" y="113"/>
                    <a:pt x="10" y="113"/>
                    <a:pt x="10" y="113"/>
                  </a:cubicBezTo>
                  <a:cubicBezTo>
                    <a:pt x="11" y="112"/>
                    <a:pt x="10" y="110"/>
                    <a:pt x="10" y="110"/>
                  </a:cubicBezTo>
                  <a:cubicBezTo>
                    <a:pt x="10" y="109"/>
                    <a:pt x="12" y="103"/>
                    <a:pt x="13" y="102"/>
                  </a:cubicBezTo>
                  <a:cubicBezTo>
                    <a:pt x="13" y="102"/>
                    <a:pt x="19" y="85"/>
                    <a:pt x="20" y="84"/>
                  </a:cubicBezTo>
                  <a:cubicBezTo>
                    <a:pt x="21" y="82"/>
                    <a:pt x="22" y="75"/>
                    <a:pt x="21" y="70"/>
                  </a:cubicBezTo>
                  <a:cubicBezTo>
                    <a:pt x="21" y="69"/>
                    <a:pt x="19" y="70"/>
                    <a:pt x="19" y="64"/>
                  </a:cubicBezTo>
                  <a:cubicBezTo>
                    <a:pt x="20" y="62"/>
                    <a:pt x="17" y="62"/>
                    <a:pt x="17" y="61"/>
                  </a:cubicBezTo>
                  <a:cubicBezTo>
                    <a:pt x="17" y="59"/>
                    <a:pt x="14" y="62"/>
                    <a:pt x="13" y="63"/>
                  </a:cubicBezTo>
                  <a:cubicBezTo>
                    <a:pt x="13" y="63"/>
                    <a:pt x="13" y="64"/>
                    <a:pt x="12" y="65"/>
                  </a:cubicBezTo>
                  <a:cubicBezTo>
                    <a:pt x="11" y="66"/>
                    <a:pt x="8" y="63"/>
                    <a:pt x="8" y="62"/>
                  </a:cubicBezTo>
                  <a:cubicBezTo>
                    <a:pt x="8" y="61"/>
                    <a:pt x="10" y="59"/>
                    <a:pt x="10" y="59"/>
                  </a:cubicBezTo>
                  <a:cubicBezTo>
                    <a:pt x="10" y="59"/>
                    <a:pt x="12" y="58"/>
                    <a:pt x="14" y="58"/>
                  </a:cubicBezTo>
                  <a:cubicBezTo>
                    <a:pt x="16" y="58"/>
                    <a:pt x="17" y="54"/>
                    <a:pt x="18" y="54"/>
                  </a:cubicBezTo>
                  <a:cubicBezTo>
                    <a:pt x="20" y="53"/>
                    <a:pt x="20" y="48"/>
                    <a:pt x="21" y="47"/>
                  </a:cubicBezTo>
                  <a:cubicBezTo>
                    <a:pt x="22" y="46"/>
                    <a:pt x="20" y="40"/>
                    <a:pt x="21" y="36"/>
                  </a:cubicBezTo>
                  <a:cubicBezTo>
                    <a:pt x="22" y="33"/>
                    <a:pt x="19" y="29"/>
                    <a:pt x="24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5" name="Freeform 409"/>
            <p:cNvSpPr>
              <a:spLocks noEditPoints="1"/>
            </p:cNvSpPr>
            <p:nvPr/>
          </p:nvSpPr>
          <p:spPr bwMode="auto">
            <a:xfrm>
              <a:off x="3558" y="1887"/>
              <a:ext cx="38" cy="110"/>
            </a:xfrm>
            <a:custGeom>
              <a:avLst/>
              <a:gdLst>
                <a:gd name="T0" fmla="*/ 7 w 41"/>
                <a:gd name="T1" fmla="*/ 8 h 120"/>
                <a:gd name="T2" fmla="*/ 7 w 41"/>
                <a:gd name="T3" fmla="*/ 6 h 120"/>
                <a:gd name="T4" fmla="*/ 6 w 41"/>
                <a:gd name="T5" fmla="*/ 6 h 120"/>
                <a:gd name="T6" fmla="*/ 6 w 41"/>
                <a:gd name="T7" fmla="*/ 6 h 120"/>
                <a:gd name="T8" fmla="*/ 6 w 41"/>
                <a:gd name="T9" fmla="*/ 6 h 120"/>
                <a:gd name="T10" fmla="*/ 6 w 41"/>
                <a:gd name="T11" fmla="*/ 6 h 120"/>
                <a:gd name="T12" fmla="*/ 6 w 41"/>
                <a:gd name="T13" fmla="*/ 5 h 120"/>
                <a:gd name="T14" fmla="*/ 6 w 41"/>
                <a:gd name="T15" fmla="*/ 1 h 120"/>
                <a:gd name="T16" fmla="*/ 6 w 41"/>
                <a:gd name="T17" fmla="*/ 6 h 120"/>
                <a:gd name="T18" fmla="*/ 6 w 41"/>
                <a:gd name="T19" fmla="*/ 6 h 120"/>
                <a:gd name="T20" fmla="*/ 6 w 41"/>
                <a:gd name="T21" fmla="*/ 6 h 120"/>
                <a:gd name="T22" fmla="*/ 6 w 41"/>
                <a:gd name="T23" fmla="*/ 6 h 120"/>
                <a:gd name="T24" fmla="*/ 6 w 41"/>
                <a:gd name="T25" fmla="*/ 6 h 120"/>
                <a:gd name="T26" fmla="*/ 2 w 41"/>
                <a:gd name="T27" fmla="*/ 6 h 120"/>
                <a:gd name="T28" fmla="*/ 5 w 41"/>
                <a:gd name="T29" fmla="*/ 6 h 120"/>
                <a:gd name="T30" fmla="*/ 6 w 41"/>
                <a:gd name="T31" fmla="*/ 7 h 120"/>
                <a:gd name="T32" fmla="*/ 6 w 41"/>
                <a:gd name="T33" fmla="*/ 9 h 120"/>
                <a:gd name="T34" fmla="*/ 6 w 41"/>
                <a:gd name="T35" fmla="*/ 12 h 120"/>
                <a:gd name="T36" fmla="*/ 6 w 41"/>
                <a:gd name="T37" fmla="*/ 18 h 120"/>
                <a:gd name="T38" fmla="*/ 6 w 41"/>
                <a:gd name="T39" fmla="*/ 18 h 120"/>
                <a:gd name="T40" fmla="*/ 6 w 41"/>
                <a:gd name="T41" fmla="*/ 18 h 120"/>
                <a:gd name="T42" fmla="*/ 6 w 41"/>
                <a:gd name="T43" fmla="*/ 19 h 120"/>
                <a:gd name="T44" fmla="*/ 6 w 41"/>
                <a:gd name="T45" fmla="*/ 19 h 120"/>
                <a:gd name="T46" fmla="*/ 6 w 41"/>
                <a:gd name="T47" fmla="*/ 20 h 120"/>
                <a:gd name="T48" fmla="*/ 6 w 41"/>
                <a:gd name="T49" fmla="*/ 20 h 120"/>
                <a:gd name="T50" fmla="*/ 6 w 41"/>
                <a:gd name="T51" fmla="*/ 20 h 120"/>
                <a:gd name="T52" fmla="*/ 6 w 41"/>
                <a:gd name="T53" fmla="*/ 17 h 120"/>
                <a:gd name="T54" fmla="*/ 6 w 41"/>
                <a:gd name="T55" fmla="*/ 14 h 120"/>
                <a:gd name="T56" fmla="*/ 7 w 41"/>
                <a:gd name="T57" fmla="*/ 13 h 120"/>
                <a:gd name="T58" fmla="*/ 8 w 41"/>
                <a:gd name="T59" fmla="*/ 10 h 120"/>
                <a:gd name="T60" fmla="*/ 6 w 41"/>
                <a:gd name="T61" fmla="*/ 6 h 120"/>
                <a:gd name="T62" fmla="*/ 6 w 41"/>
                <a:gd name="T63" fmla="*/ 6 h 120"/>
                <a:gd name="T64" fmla="*/ 6 w 41"/>
                <a:gd name="T65" fmla="*/ 6 h 120"/>
                <a:gd name="T66" fmla="*/ 6 w 41"/>
                <a:gd name="T67" fmla="*/ 6 h 120"/>
                <a:gd name="T68" fmla="*/ 6 w 41"/>
                <a:gd name="T69" fmla="*/ 6 h 120"/>
                <a:gd name="T70" fmla="*/ 6 w 41"/>
                <a:gd name="T71" fmla="*/ 6 h 120"/>
                <a:gd name="T72" fmla="*/ 6 w 41"/>
                <a:gd name="T73" fmla="*/ 6 h 120"/>
                <a:gd name="T74" fmla="*/ 6 w 41"/>
                <a:gd name="T75" fmla="*/ 6 h 1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1" h="120">
                  <a:moveTo>
                    <a:pt x="37" y="53"/>
                  </a:moveTo>
                  <a:cubicBezTo>
                    <a:pt x="37" y="53"/>
                    <a:pt x="38" y="49"/>
                    <a:pt x="37" y="48"/>
                  </a:cubicBezTo>
                  <a:cubicBezTo>
                    <a:pt x="36" y="47"/>
                    <a:pt x="38" y="41"/>
                    <a:pt x="37" y="40"/>
                  </a:cubicBezTo>
                  <a:cubicBezTo>
                    <a:pt x="36" y="40"/>
                    <a:pt x="38" y="37"/>
                    <a:pt x="37" y="36"/>
                  </a:cubicBezTo>
                  <a:cubicBezTo>
                    <a:pt x="37" y="34"/>
                    <a:pt x="39" y="32"/>
                    <a:pt x="38" y="30"/>
                  </a:cubicBezTo>
                  <a:cubicBezTo>
                    <a:pt x="37" y="28"/>
                    <a:pt x="36" y="23"/>
                    <a:pt x="36" y="22"/>
                  </a:cubicBezTo>
                  <a:cubicBezTo>
                    <a:pt x="35" y="22"/>
                    <a:pt x="30" y="18"/>
                    <a:pt x="30" y="18"/>
                  </a:cubicBezTo>
                  <a:cubicBezTo>
                    <a:pt x="29" y="18"/>
                    <a:pt x="29" y="16"/>
                    <a:pt x="29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2"/>
                    <a:pt x="31" y="11"/>
                  </a:cubicBezTo>
                  <a:cubicBezTo>
                    <a:pt x="31" y="10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6"/>
                    <a:pt x="28" y="5"/>
                  </a:cubicBezTo>
                  <a:cubicBezTo>
                    <a:pt x="28" y="4"/>
                    <a:pt x="26" y="0"/>
                    <a:pt x="24" y="0"/>
                  </a:cubicBezTo>
                  <a:cubicBezTo>
                    <a:pt x="22" y="0"/>
                    <a:pt x="19" y="0"/>
                    <a:pt x="18" y="1"/>
                  </a:cubicBezTo>
                  <a:cubicBezTo>
                    <a:pt x="17" y="2"/>
                    <a:pt x="15" y="3"/>
                    <a:pt x="15" y="4"/>
                  </a:cubicBezTo>
                  <a:cubicBezTo>
                    <a:pt x="14" y="5"/>
                    <a:pt x="15" y="5"/>
                    <a:pt x="14" y="6"/>
                  </a:cubicBezTo>
                  <a:cubicBezTo>
                    <a:pt x="14" y="7"/>
                    <a:pt x="14" y="10"/>
                    <a:pt x="15" y="10"/>
                  </a:cubicBezTo>
                  <a:cubicBezTo>
                    <a:pt x="15" y="10"/>
                    <a:pt x="16" y="11"/>
                    <a:pt x="16" y="11"/>
                  </a:cubicBezTo>
                  <a:cubicBezTo>
                    <a:pt x="15" y="12"/>
                    <a:pt x="14" y="11"/>
                    <a:pt x="13" y="12"/>
                  </a:cubicBezTo>
                  <a:cubicBezTo>
                    <a:pt x="13" y="12"/>
                    <a:pt x="11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0" y="15"/>
                    <a:pt x="9" y="16"/>
                    <a:pt x="9" y="16"/>
                  </a:cubicBezTo>
                  <a:cubicBezTo>
                    <a:pt x="9" y="16"/>
                    <a:pt x="9" y="20"/>
                    <a:pt x="8" y="21"/>
                  </a:cubicBezTo>
                  <a:cubicBezTo>
                    <a:pt x="8" y="21"/>
                    <a:pt x="7" y="23"/>
                    <a:pt x="7" y="24"/>
                  </a:cubicBezTo>
                  <a:cubicBezTo>
                    <a:pt x="6" y="25"/>
                    <a:pt x="4" y="28"/>
                    <a:pt x="3" y="28"/>
                  </a:cubicBezTo>
                  <a:cubicBezTo>
                    <a:pt x="3" y="29"/>
                    <a:pt x="1" y="31"/>
                    <a:pt x="2" y="31"/>
                  </a:cubicBezTo>
                  <a:cubicBezTo>
                    <a:pt x="2" y="32"/>
                    <a:pt x="0" y="35"/>
                    <a:pt x="0" y="36"/>
                  </a:cubicBezTo>
                  <a:cubicBezTo>
                    <a:pt x="1" y="37"/>
                    <a:pt x="0" y="42"/>
                    <a:pt x="5" y="41"/>
                  </a:cubicBezTo>
                  <a:cubicBezTo>
                    <a:pt x="9" y="40"/>
                    <a:pt x="11" y="38"/>
                    <a:pt x="12" y="37"/>
                  </a:cubicBezTo>
                  <a:cubicBezTo>
                    <a:pt x="13" y="36"/>
                    <a:pt x="12" y="43"/>
                    <a:pt x="12" y="44"/>
                  </a:cubicBezTo>
                  <a:cubicBezTo>
                    <a:pt x="12" y="45"/>
                    <a:pt x="12" y="49"/>
                    <a:pt x="13" y="50"/>
                  </a:cubicBezTo>
                  <a:cubicBezTo>
                    <a:pt x="14" y="51"/>
                    <a:pt x="13" y="50"/>
                    <a:pt x="13" y="52"/>
                  </a:cubicBezTo>
                  <a:cubicBezTo>
                    <a:pt x="13" y="54"/>
                    <a:pt x="13" y="53"/>
                    <a:pt x="13" y="54"/>
                  </a:cubicBezTo>
                  <a:cubicBezTo>
                    <a:pt x="13" y="54"/>
                    <a:pt x="12" y="65"/>
                    <a:pt x="12" y="66"/>
                  </a:cubicBezTo>
                  <a:cubicBezTo>
                    <a:pt x="13" y="67"/>
                    <a:pt x="17" y="105"/>
                    <a:pt x="16" y="106"/>
                  </a:cubicBezTo>
                  <a:cubicBezTo>
                    <a:pt x="16" y="107"/>
                    <a:pt x="16" y="107"/>
                    <a:pt x="17" y="107"/>
                  </a:cubicBezTo>
                  <a:cubicBezTo>
                    <a:pt x="16" y="107"/>
                    <a:pt x="16" y="107"/>
                    <a:pt x="15" y="108"/>
                  </a:cubicBezTo>
                  <a:cubicBezTo>
                    <a:pt x="15" y="109"/>
                    <a:pt x="13" y="111"/>
                    <a:pt x="14" y="112"/>
                  </a:cubicBezTo>
                  <a:cubicBezTo>
                    <a:pt x="14" y="112"/>
                    <a:pt x="10" y="113"/>
                    <a:pt x="9" y="113"/>
                  </a:cubicBezTo>
                  <a:cubicBezTo>
                    <a:pt x="9" y="114"/>
                    <a:pt x="6" y="113"/>
                    <a:pt x="6" y="113"/>
                  </a:cubicBezTo>
                  <a:cubicBezTo>
                    <a:pt x="5" y="115"/>
                    <a:pt x="5" y="115"/>
                    <a:pt x="5" y="116"/>
                  </a:cubicBezTo>
                  <a:cubicBezTo>
                    <a:pt x="6" y="116"/>
                    <a:pt x="11" y="117"/>
                    <a:pt x="12" y="116"/>
                  </a:cubicBezTo>
                  <a:cubicBezTo>
                    <a:pt x="13" y="116"/>
                    <a:pt x="19" y="115"/>
                    <a:pt x="19" y="115"/>
                  </a:cubicBezTo>
                  <a:cubicBezTo>
                    <a:pt x="19" y="116"/>
                    <a:pt x="19" y="116"/>
                    <a:pt x="19" y="116"/>
                  </a:cubicBezTo>
                  <a:cubicBezTo>
                    <a:pt x="19" y="116"/>
                    <a:pt x="17" y="118"/>
                    <a:pt x="16" y="118"/>
                  </a:cubicBezTo>
                  <a:cubicBezTo>
                    <a:pt x="15" y="118"/>
                    <a:pt x="14" y="120"/>
                    <a:pt x="15" y="120"/>
                  </a:cubicBezTo>
                  <a:cubicBezTo>
                    <a:pt x="16" y="120"/>
                    <a:pt x="22" y="120"/>
                    <a:pt x="24" y="120"/>
                  </a:cubicBezTo>
                  <a:cubicBezTo>
                    <a:pt x="25" y="120"/>
                    <a:pt x="28" y="119"/>
                    <a:pt x="29" y="119"/>
                  </a:cubicBezTo>
                  <a:cubicBezTo>
                    <a:pt x="30" y="119"/>
                    <a:pt x="30" y="120"/>
                    <a:pt x="30" y="120"/>
                  </a:cubicBezTo>
                  <a:cubicBezTo>
                    <a:pt x="30" y="120"/>
                    <a:pt x="33" y="120"/>
                    <a:pt x="33" y="120"/>
                  </a:cubicBezTo>
                  <a:cubicBezTo>
                    <a:pt x="34" y="120"/>
                    <a:pt x="34" y="117"/>
                    <a:pt x="34" y="117"/>
                  </a:cubicBezTo>
                  <a:cubicBezTo>
                    <a:pt x="34" y="117"/>
                    <a:pt x="32" y="104"/>
                    <a:pt x="32" y="102"/>
                  </a:cubicBezTo>
                  <a:cubicBezTo>
                    <a:pt x="32" y="100"/>
                    <a:pt x="33" y="95"/>
                    <a:pt x="33" y="94"/>
                  </a:cubicBezTo>
                  <a:cubicBezTo>
                    <a:pt x="34" y="92"/>
                    <a:pt x="32" y="83"/>
                    <a:pt x="32" y="82"/>
                  </a:cubicBezTo>
                  <a:cubicBezTo>
                    <a:pt x="32" y="82"/>
                    <a:pt x="32" y="71"/>
                    <a:pt x="32" y="70"/>
                  </a:cubicBezTo>
                  <a:cubicBezTo>
                    <a:pt x="33" y="69"/>
                    <a:pt x="37" y="70"/>
                    <a:pt x="37" y="70"/>
                  </a:cubicBezTo>
                  <a:cubicBezTo>
                    <a:pt x="37" y="70"/>
                    <a:pt x="39" y="71"/>
                    <a:pt x="39" y="70"/>
                  </a:cubicBezTo>
                  <a:cubicBezTo>
                    <a:pt x="40" y="69"/>
                    <a:pt x="41" y="54"/>
                    <a:pt x="41" y="54"/>
                  </a:cubicBezTo>
                  <a:cubicBezTo>
                    <a:pt x="41" y="54"/>
                    <a:pt x="38" y="52"/>
                    <a:pt x="37" y="53"/>
                  </a:cubicBezTo>
                  <a:close/>
                  <a:moveTo>
                    <a:pt x="12" y="16"/>
                  </a:move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7"/>
                    <a:pt x="12" y="17"/>
                  </a:cubicBezTo>
                  <a:cubicBezTo>
                    <a:pt x="12" y="17"/>
                    <a:pt x="12" y="16"/>
                    <a:pt x="12" y="16"/>
                  </a:cubicBezTo>
                  <a:close/>
                  <a:moveTo>
                    <a:pt x="20" y="20"/>
                  </a:moveTo>
                  <a:cubicBezTo>
                    <a:pt x="19" y="21"/>
                    <a:pt x="17" y="22"/>
                    <a:pt x="17" y="22"/>
                  </a:cubicBezTo>
                  <a:cubicBezTo>
                    <a:pt x="17" y="22"/>
                    <a:pt x="19" y="22"/>
                    <a:pt x="18" y="22"/>
                  </a:cubicBezTo>
                  <a:cubicBezTo>
                    <a:pt x="18" y="23"/>
                    <a:pt x="15" y="24"/>
                    <a:pt x="14" y="24"/>
                  </a:cubicBezTo>
                  <a:cubicBezTo>
                    <a:pt x="13" y="24"/>
                    <a:pt x="10" y="27"/>
                    <a:pt x="10" y="27"/>
                  </a:cubicBezTo>
                  <a:cubicBezTo>
                    <a:pt x="10" y="27"/>
                    <a:pt x="10" y="25"/>
                    <a:pt x="10" y="24"/>
                  </a:cubicBezTo>
                  <a:cubicBezTo>
                    <a:pt x="11" y="22"/>
                    <a:pt x="12" y="21"/>
                    <a:pt x="13" y="20"/>
                  </a:cubicBezTo>
                  <a:cubicBezTo>
                    <a:pt x="13" y="20"/>
                    <a:pt x="15" y="16"/>
                    <a:pt x="15" y="15"/>
                  </a:cubicBezTo>
                  <a:cubicBezTo>
                    <a:pt x="15" y="14"/>
                    <a:pt x="17" y="14"/>
                    <a:pt x="17" y="14"/>
                  </a:cubicBezTo>
                  <a:cubicBezTo>
                    <a:pt x="18" y="18"/>
                    <a:pt x="21" y="18"/>
                    <a:pt x="21" y="18"/>
                  </a:cubicBezTo>
                  <a:cubicBezTo>
                    <a:pt x="21" y="18"/>
                    <a:pt x="21" y="20"/>
                    <a:pt x="20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" name="Freeform 410"/>
            <p:cNvSpPr>
              <a:spLocks noEditPoints="1"/>
            </p:cNvSpPr>
            <p:nvPr/>
          </p:nvSpPr>
          <p:spPr bwMode="auto">
            <a:xfrm>
              <a:off x="4585" y="2023"/>
              <a:ext cx="34" cy="86"/>
            </a:xfrm>
            <a:custGeom>
              <a:avLst/>
              <a:gdLst>
                <a:gd name="T0" fmla="*/ 6 w 37"/>
                <a:gd name="T1" fmla="*/ 14 h 94"/>
                <a:gd name="T2" fmla="*/ 6 w 37"/>
                <a:gd name="T3" fmla="*/ 10 h 94"/>
                <a:gd name="T4" fmla="*/ 6 w 37"/>
                <a:gd name="T5" fmla="*/ 5 h 94"/>
                <a:gd name="T6" fmla="*/ 6 w 37"/>
                <a:gd name="T7" fmla="*/ 5 h 94"/>
                <a:gd name="T8" fmla="*/ 6 w 37"/>
                <a:gd name="T9" fmla="*/ 5 h 94"/>
                <a:gd name="T10" fmla="*/ 6 w 37"/>
                <a:gd name="T11" fmla="*/ 5 h 94"/>
                <a:gd name="T12" fmla="*/ 6 w 37"/>
                <a:gd name="T13" fmla="*/ 5 h 94"/>
                <a:gd name="T14" fmla="*/ 6 w 37"/>
                <a:gd name="T15" fmla="*/ 5 h 94"/>
                <a:gd name="T16" fmla="*/ 6 w 37"/>
                <a:gd name="T17" fmla="*/ 5 h 94"/>
                <a:gd name="T18" fmla="*/ 6 w 37"/>
                <a:gd name="T19" fmla="*/ 4 h 94"/>
                <a:gd name="T20" fmla="*/ 6 w 37"/>
                <a:gd name="T21" fmla="*/ 1 h 94"/>
                <a:gd name="T22" fmla="*/ 6 w 37"/>
                <a:gd name="T23" fmla="*/ 0 h 94"/>
                <a:gd name="T24" fmla="*/ 6 w 37"/>
                <a:gd name="T25" fmla="*/ 5 h 94"/>
                <a:gd name="T26" fmla="*/ 6 w 37"/>
                <a:gd name="T27" fmla="*/ 5 h 94"/>
                <a:gd name="T28" fmla="*/ 6 w 37"/>
                <a:gd name="T29" fmla="*/ 5 h 94"/>
                <a:gd name="T30" fmla="*/ 6 w 37"/>
                <a:gd name="T31" fmla="*/ 7 h 94"/>
                <a:gd name="T32" fmla="*/ 6 w 37"/>
                <a:gd name="T33" fmla="*/ 9 h 94"/>
                <a:gd name="T34" fmla="*/ 0 w 37"/>
                <a:gd name="T35" fmla="*/ 10 h 94"/>
                <a:gd name="T36" fmla="*/ 6 w 37"/>
                <a:gd name="T37" fmla="*/ 11 h 94"/>
                <a:gd name="T38" fmla="*/ 6 w 37"/>
                <a:gd name="T39" fmla="*/ 9 h 94"/>
                <a:gd name="T40" fmla="*/ 6 w 37"/>
                <a:gd name="T41" fmla="*/ 9 h 94"/>
                <a:gd name="T42" fmla="*/ 6 w 37"/>
                <a:gd name="T43" fmla="*/ 12 h 94"/>
                <a:gd name="T44" fmla="*/ 6 w 37"/>
                <a:gd name="T45" fmla="*/ 13 h 94"/>
                <a:gd name="T46" fmla="*/ 6 w 37"/>
                <a:gd name="T47" fmla="*/ 14 h 94"/>
                <a:gd name="T48" fmla="*/ 6 w 37"/>
                <a:gd name="T49" fmla="*/ 14 h 94"/>
                <a:gd name="T50" fmla="*/ 6 w 37"/>
                <a:gd name="T51" fmla="*/ 15 h 94"/>
                <a:gd name="T52" fmla="*/ 6 w 37"/>
                <a:gd name="T53" fmla="*/ 15 h 94"/>
                <a:gd name="T54" fmla="*/ 6 w 37"/>
                <a:gd name="T55" fmla="*/ 15 h 94"/>
                <a:gd name="T56" fmla="*/ 6 w 37"/>
                <a:gd name="T57" fmla="*/ 10 h 94"/>
                <a:gd name="T58" fmla="*/ 6 w 37"/>
                <a:gd name="T59" fmla="*/ 8 h 94"/>
                <a:gd name="T60" fmla="*/ 6 w 37"/>
                <a:gd name="T61" fmla="*/ 10 h 94"/>
                <a:gd name="T62" fmla="*/ 6 w 37"/>
                <a:gd name="T63" fmla="*/ 5 h 94"/>
                <a:gd name="T64" fmla="*/ 6 w 37"/>
                <a:gd name="T65" fmla="*/ 5 h 94"/>
                <a:gd name="T66" fmla="*/ 6 w 37"/>
                <a:gd name="T67" fmla="*/ 5 h 9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7" h="94">
                  <a:moveTo>
                    <a:pt x="31" y="91"/>
                  </a:moveTo>
                  <a:cubicBezTo>
                    <a:pt x="30" y="91"/>
                    <a:pt x="29" y="89"/>
                    <a:pt x="29" y="87"/>
                  </a:cubicBezTo>
                  <a:cubicBezTo>
                    <a:pt x="29" y="86"/>
                    <a:pt x="30" y="73"/>
                    <a:pt x="30" y="72"/>
                  </a:cubicBezTo>
                  <a:cubicBezTo>
                    <a:pt x="30" y="71"/>
                    <a:pt x="36" y="65"/>
                    <a:pt x="37" y="63"/>
                  </a:cubicBezTo>
                  <a:cubicBezTo>
                    <a:pt x="37" y="62"/>
                    <a:pt x="33" y="47"/>
                    <a:pt x="31" y="45"/>
                  </a:cubicBezTo>
                  <a:cubicBezTo>
                    <a:pt x="29" y="44"/>
                    <a:pt x="31" y="37"/>
                    <a:pt x="30" y="33"/>
                  </a:cubicBezTo>
                  <a:cubicBezTo>
                    <a:pt x="30" y="31"/>
                    <a:pt x="31" y="29"/>
                    <a:pt x="31" y="27"/>
                  </a:cubicBezTo>
                  <a:cubicBezTo>
                    <a:pt x="31" y="25"/>
                    <a:pt x="29" y="21"/>
                    <a:pt x="27" y="19"/>
                  </a:cubicBezTo>
                  <a:cubicBezTo>
                    <a:pt x="27" y="19"/>
                    <a:pt x="28" y="19"/>
                    <a:pt x="28" y="16"/>
                  </a:cubicBezTo>
                  <a:cubicBezTo>
                    <a:pt x="28" y="15"/>
                    <a:pt x="26" y="13"/>
                    <a:pt x="27" y="13"/>
                  </a:cubicBezTo>
                  <a:cubicBezTo>
                    <a:pt x="27" y="12"/>
                    <a:pt x="29" y="13"/>
                    <a:pt x="30" y="12"/>
                  </a:cubicBezTo>
                  <a:cubicBezTo>
                    <a:pt x="30" y="12"/>
                    <a:pt x="30" y="11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1"/>
                    <a:pt x="30" y="11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1" y="9"/>
                    <a:pt x="30" y="7"/>
                    <a:pt x="30" y="6"/>
                  </a:cubicBezTo>
                  <a:cubicBezTo>
                    <a:pt x="30" y="6"/>
                    <a:pt x="30" y="6"/>
                    <a:pt x="30" y="5"/>
                  </a:cubicBezTo>
                  <a:cubicBezTo>
                    <a:pt x="30" y="5"/>
                    <a:pt x="31" y="4"/>
                    <a:pt x="31" y="4"/>
                  </a:cubicBezTo>
                  <a:cubicBezTo>
                    <a:pt x="30" y="4"/>
                    <a:pt x="30" y="3"/>
                    <a:pt x="30" y="3"/>
                  </a:cubicBezTo>
                  <a:cubicBezTo>
                    <a:pt x="30" y="2"/>
                    <a:pt x="30" y="1"/>
                    <a:pt x="29" y="1"/>
                  </a:cubicBezTo>
                  <a:cubicBezTo>
                    <a:pt x="29" y="1"/>
                    <a:pt x="27" y="0"/>
                    <a:pt x="27" y="0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1"/>
                    <a:pt x="23" y="0"/>
                    <a:pt x="23" y="0"/>
                  </a:cubicBezTo>
                  <a:cubicBezTo>
                    <a:pt x="22" y="1"/>
                    <a:pt x="18" y="2"/>
                    <a:pt x="18" y="8"/>
                  </a:cubicBezTo>
                  <a:cubicBezTo>
                    <a:pt x="18" y="8"/>
                    <a:pt x="16" y="9"/>
                    <a:pt x="17" y="13"/>
                  </a:cubicBezTo>
                  <a:cubicBezTo>
                    <a:pt x="19" y="18"/>
                    <a:pt x="16" y="17"/>
                    <a:pt x="16" y="17"/>
                  </a:cubicBezTo>
                  <a:cubicBezTo>
                    <a:pt x="16" y="17"/>
                    <a:pt x="15" y="18"/>
                    <a:pt x="16" y="19"/>
                  </a:cubicBezTo>
                  <a:cubicBezTo>
                    <a:pt x="18" y="20"/>
                    <a:pt x="17" y="23"/>
                    <a:pt x="17" y="24"/>
                  </a:cubicBezTo>
                  <a:cubicBezTo>
                    <a:pt x="19" y="29"/>
                    <a:pt x="17" y="35"/>
                    <a:pt x="18" y="37"/>
                  </a:cubicBezTo>
                  <a:cubicBezTo>
                    <a:pt x="18" y="39"/>
                    <a:pt x="20" y="46"/>
                    <a:pt x="19" y="47"/>
                  </a:cubicBezTo>
                  <a:cubicBezTo>
                    <a:pt x="17" y="49"/>
                    <a:pt x="17" y="50"/>
                    <a:pt x="17" y="50"/>
                  </a:cubicBezTo>
                  <a:cubicBezTo>
                    <a:pt x="10" y="55"/>
                    <a:pt x="10" y="55"/>
                    <a:pt x="10" y="55"/>
                  </a:cubicBezTo>
                  <a:cubicBezTo>
                    <a:pt x="10" y="55"/>
                    <a:pt x="9" y="53"/>
                    <a:pt x="8" y="53"/>
                  </a:cubicBezTo>
                  <a:cubicBezTo>
                    <a:pt x="7" y="53"/>
                    <a:pt x="0" y="58"/>
                    <a:pt x="0" y="60"/>
                  </a:cubicBezTo>
                  <a:cubicBezTo>
                    <a:pt x="0" y="62"/>
                    <a:pt x="12" y="74"/>
                    <a:pt x="14" y="73"/>
                  </a:cubicBezTo>
                  <a:cubicBezTo>
                    <a:pt x="16" y="73"/>
                    <a:pt x="21" y="65"/>
                    <a:pt x="21" y="64"/>
                  </a:cubicBezTo>
                  <a:cubicBezTo>
                    <a:pt x="20" y="63"/>
                    <a:pt x="17" y="62"/>
                    <a:pt x="17" y="62"/>
                  </a:cubicBezTo>
                  <a:cubicBezTo>
                    <a:pt x="17" y="62"/>
                    <a:pt x="19" y="55"/>
                    <a:pt x="20" y="54"/>
                  </a:cubicBezTo>
                  <a:cubicBezTo>
                    <a:pt x="21" y="54"/>
                    <a:pt x="21" y="55"/>
                    <a:pt x="21" y="55"/>
                  </a:cubicBezTo>
                  <a:cubicBezTo>
                    <a:pt x="22" y="57"/>
                    <a:pt x="23" y="58"/>
                    <a:pt x="23" y="58"/>
                  </a:cubicBezTo>
                  <a:cubicBezTo>
                    <a:pt x="22" y="59"/>
                    <a:pt x="22" y="61"/>
                    <a:pt x="22" y="64"/>
                  </a:cubicBezTo>
                  <a:cubicBezTo>
                    <a:pt x="21" y="68"/>
                    <a:pt x="22" y="72"/>
                    <a:pt x="20" y="73"/>
                  </a:cubicBezTo>
                  <a:cubicBezTo>
                    <a:pt x="18" y="77"/>
                    <a:pt x="16" y="74"/>
                    <a:pt x="14" y="78"/>
                  </a:cubicBezTo>
                  <a:cubicBezTo>
                    <a:pt x="13" y="79"/>
                    <a:pt x="15" y="80"/>
                    <a:pt x="15" y="80"/>
                  </a:cubicBezTo>
                  <a:cubicBezTo>
                    <a:pt x="15" y="81"/>
                    <a:pt x="14" y="83"/>
                    <a:pt x="13" y="84"/>
                  </a:cubicBezTo>
                  <a:cubicBezTo>
                    <a:pt x="13" y="84"/>
                    <a:pt x="13" y="85"/>
                    <a:pt x="13" y="85"/>
                  </a:cubicBezTo>
                  <a:cubicBezTo>
                    <a:pt x="16" y="83"/>
                    <a:pt x="16" y="83"/>
                    <a:pt x="16" y="83"/>
                  </a:cubicBezTo>
                  <a:cubicBezTo>
                    <a:pt x="16" y="83"/>
                    <a:pt x="18" y="84"/>
                    <a:pt x="18" y="85"/>
                  </a:cubicBezTo>
                  <a:cubicBezTo>
                    <a:pt x="17" y="86"/>
                    <a:pt x="17" y="89"/>
                    <a:pt x="21" y="91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91"/>
                    <a:pt x="25" y="91"/>
                    <a:pt x="25" y="91"/>
                  </a:cubicBezTo>
                  <a:cubicBezTo>
                    <a:pt x="25" y="91"/>
                    <a:pt x="24" y="94"/>
                    <a:pt x="33" y="92"/>
                  </a:cubicBezTo>
                  <a:cubicBezTo>
                    <a:pt x="34" y="92"/>
                    <a:pt x="31" y="91"/>
                    <a:pt x="31" y="91"/>
                  </a:cubicBezTo>
                  <a:close/>
                  <a:moveTo>
                    <a:pt x="16" y="61"/>
                  </a:move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7" y="52"/>
                    <a:pt x="17" y="52"/>
                  </a:cubicBezTo>
                  <a:cubicBezTo>
                    <a:pt x="17" y="52"/>
                    <a:pt x="19" y="54"/>
                    <a:pt x="19" y="54"/>
                  </a:cubicBezTo>
                  <a:lnTo>
                    <a:pt x="16" y="61"/>
                  </a:lnTo>
                  <a:close/>
                  <a:moveTo>
                    <a:pt x="20" y="15"/>
                  </a:moveTo>
                  <a:cubicBezTo>
                    <a:pt x="20" y="15"/>
                    <a:pt x="20" y="15"/>
                    <a:pt x="19" y="16"/>
                  </a:cubicBezTo>
                  <a:cubicBezTo>
                    <a:pt x="19" y="16"/>
                    <a:pt x="20" y="13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2"/>
                    <a:pt x="20" y="13"/>
                    <a:pt x="20" y="13"/>
                  </a:cubicBezTo>
                  <a:cubicBezTo>
                    <a:pt x="21" y="14"/>
                    <a:pt x="20" y="15"/>
                    <a:pt x="20" y="1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" name="Freeform 411"/>
            <p:cNvSpPr>
              <a:spLocks noEditPoints="1"/>
            </p:cNvSpPr>
            <p:nvPr/>
          </p:nvSpPr>
          <p:spPr bwMode="auto">
            <a:xfrm>
              <a:off x="4569" y="1921"/>
              <a:ext cx="43" cy="127"/>
            </a:xfrm>
            <a:custGeom>
              <a:avLst/>
              <a:gdLst>
                <a:gd name="T0" fmla="*/ 5 w 47"/>
                <a:gd name="T1" fmla="*/ 20 h 139"/>
                <a:gd name="T2" fmla="*/ 5 w 47"/>
                <a:gd name="T3" fmla="*/ 18 h 139"/>
                <a:gd name="T4" fmla="*/ 5 w 47"/>
                <a:gd name="T5" fmla="*/ 15 h 139"/>
                <a:gd name="T6" fmla="*/ 5 w 47"/>
                <a:gd name="T7" fmla="*/ 10 h 139"/>
                <a:gd name="T8" fmla="*/ 5 w 47"/>
                <a:gd name="T9" fmla="*/ 10 h 139"/>
                <a:gd name="T10" fmla="*/ 6 w 47"/>
                <a:gd name="T11" fmla="*/ 9 h 139"/>
                <a:gd name="T12" fmla="*/ 6 w 47"/>
                <a:gd name="T13" fmla="*/ 9 h 139"/>
                <a:gd name="T14" fmla="*/ 7 w 47"/>
                <a:gd name="T15" fmla="*/ 5 h 139"/>
                <a:gd name="T16" fmla="*/ 5 w 47"/>
                <a:gd name="T17" fmla="*/ 5 h 139"/>
                <a:gd name="T18" fmla="*/ 5 w 47"/>
                <a:gd name="T19" fmla="*/ 5 h 139"/>
                <a:gd name="T20" fmla="*/ 5 w 47"/>
                <a:gd name="T21" fmla="*/ 2 h 139"/>
                <a:gd name="T22" fmla="*/ 5 w 47"/>
                <a:gd name="T23" fmla="*/ 5 h 139"/>
                <a:gd name="T24" fmla="*/ 5 w 47"/>
                <a:gd name="T25" fmla="*/ 5 h 139"/>
                <a:gd name="T26" fmla="*/ 2 w 47"/>
                <a:gd name="T27" fmla="*/ 8 h 139"/>
                <a:gd name="T28" fmla="*/ 1 w 47"/>
                <a:gd name="T29" fmla="*/ 10 h 139"/>
                <a:gd name="T30" fmla="*/ 2 w 47"/>
                <a:gd name="T31" fmla="*/ 13 h 139"/>
                <a:gd name="T32" fmla="*/ 5 w 47"/>
                <a:gd name="T33" fmla="*/ 13 h 139"/>
                <a:gd name="T34" fmla="*/ 5 w 47"/>
                <a:gd name="T35" fmla="*/ 12 h 139"/>
                <a:gd name="T36" fmla="*/ 5 w 47"/>
                <a:gd name="T37" fmla="*/ 12 h 139"/>
                <a:gd name="T38" fmla="*/ 5 w 47"/>
                <a:gd name="T39" fmla="*/ 14 h 139"/>
                <a:gd name="T40" fmla="*/ 5 w 47"/>
                <a:gd name="T41" fmla="*/ 16 h 139"/>
                <a:gd name="T42" fmla="*/ 5 w 47"/>
                <a:gd name="T43" fmla="*/ 18 h 139"/>
                <a:gd name="T44" fmla="*/ 5 w 47"/>
                <a:gd name="T45" fmla="*/ 20 h 139"/>
                <a:gd name="T46" fmla="*/ 5 w 47"/>
                <a:gd name="T47" fmla="*/ 20 h 139"/>
                <a:gd name="T48" fmla="*/ 5 w 47"/>
                <a:gd name="T49" fmla="*/ 20 h 139"/>
                <a:gd name="T50" fmla="*/ 5 w 47"/>
                <a:gd name="T51" fmla="*/ 19 h 139"/>
                <a:gd name="T52" fmla="*/ 5 w 47"/>
                <a:gd name="T53" fmla="*/ 18 h 139"/>
                <a:gd name="T54" fmla="*/ 5 w 47"/>
                <a:gd name="T55" fmla="*/ 15 h 139"/>
                <a:gd name="T56" fmla="*/ 5 w 47"/>
                <a:gd name="T57" fmla="*/ 13 h 139"/>
                <a:gd name="T58" fmla="*/ 5 w 47"/>
                <a:gd name="T59" fmla="*/ 15 h 139"/>
                <a:gd name="T60" fmla="*/ 5 w 47"/>
                <a:gd name="T61" fmla="*/ 20 h 139"/>
                <a:gd name="T62" fmla="*/ 5 w 47"/>
                <a:gd name="T63" fmla="*/ 20 h 139"/>
                <a:gd name="T64" fmla="*/ 5 w 47"/>
                <a:gd name="T65" fmla="*/ 20 h 139"/>
                <a:gd name="T66" fmla="*/ 7 w 47"/>
                <a:gd name="T67" fmla="*/ 20 h 139"/>
                <a:gd name="T68" fmla="*/ 5 w 47"/>
                <a:gd name="T69" fmla="*/ 7 h 139"/>
                <a:gd name="T70" fmla="*/ 5 w 47"/>
                <a:gd name="T71" fmla="*/ 9 h 139"/>
                <a:gd name="T72" fmla="*/ 5 w 47"/>
                <a:gd name="T73" fmla="*/ 5 h 139"/>
                <a:gd name="T74" fmla="*/ 5 w 47"/>
                <a:gd name="T75" fmla="*/ 7 h 139"/>
                <a:gd name="T76" fmla="*/ 5 w 47"/>
                <a:gd name="T77" fmla="*/ 5 h 139"/>
                <a:gd name="T78" fmla="*/ 6 w 47"/>
                <a:gd name="T79" fmla="*/ 6 h 139"/>
                <a:gd name="T80" fmla="*/ 6 w 47"/>
                <a:gd name="T81" fmla="*/ 7 h 139"/>
                <a:gd name="T82" fmla="*/ 5 w 47"/>
                <a:gd name="T83" fmla="*/ 9 h 139"/>
                <a:gd name="T84" fmla="*/ 5 w 47"/>
                <a:gd name="T85" fmla="*/ 7 h 13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" h="139">
                  <a:moveTo>
                    <a:pt x="43" y="136"/>
                  </a:moveTo>
                  <a:cubicBezTo>
                    <a:pt x="41" y="134"/>
                    <a:pt x="39" y="134"/>
                    <a:pt x="39" y="134"/>
                  </a:cubicBezTo>
                  <a:cubicBezTo>
                    <a:pt x="39" y="134"/>
                    <a:pt x="39" y="133"/>
                    <a:pt x="37" y="132"/>
                  </a:cubicBezTo>
                  <a:cubicBezTo>
                    <a:pt x="37" y="132"/>
                    <a:pt x="36" y="125"/>
                    <a:pt x="34" y="118"/>
                  </a:cubicBezTo>
                  <a:cubicBezTo>
                    <a:pt x="33" y="112"/>
                    <a:pt x="35" y="113"/>
                    <a:pt x="34" y="107"/>
                  </a:cubicBezTo>
                  <a:cubicBezTo>
                    <a:pt x="34" y="105"/>
                    <a:pt x="34" y="105"/>
                    <a:pt x="35" y="99"/>
                  </a:cubicBezTo>
                  <a:cubicBezTo>
                    <a:pt x="36" y="94"/>
                    <a:pt x="35" y="94"/>
                    <a:pt x="36" y="88"/>
                  </a:cubicBezTo>
                  <a:cubicBezTo>
                    <a:pt x="36" y="75"/>
                    <a:pt x="34" y="65"/>
                    <a:pt x="34" y="64"/>
                  </a:cubicBezTo>
                  <a:cubicBezTo>
                    <a:pt x="35" y="63"/>
                    <a:pt x="35" y="62"/>
                    <a:pt x="36" y="61"/>
                  </a:cubicBezTo>
                  <a:cubicBezTo>
                    <a:pt x="36" y="60"/>
                    <a:pt x="37" y="61"/>
                    <a:pt x="39" y="61"/>
                  </a:cubicBezTo>
                  <a:cubicBezTo>
                    <a:pt x="40" y="61"/>
                    <a:pt x="39" y="63"/>
                    <a:pt x="40" y="63"/>
                  </a:cubicBezTo>
                  <a:cubicBezTo>
                    <a:pt x="41" y="64"/>
                    <a:pt x="41" y="62"/>
                    <a:pt x="42" y="60"/>
                  </a:cubicBezTo>
                  <a:cubicBezTo>
                    <a:pt x="42" y="60"/>
                    <a:pt x="43" y="60"/>
                    <a:pt x="43" y="59"/>
                  </a:cubicBezTo>
                  <a:cubicBezTo>
                    <a:pt x="43" y="58"/>
                    <a:pt x="44" y="58"/>
                    <a:pt x="44" y="56"/>
                  </a:cubicBezTo>
                  <a:cubicBezTo>
                    <a:pt x="45" y="54"/>
                    <a:pt x="47" y="51"/>
                    <a:pt x="47" y="47"/>
                  </a:cubicBezTo>
                  <a:cubicBezTo>
                    <a:pt x="47" y="44"/>
                    <a:pt x="45" y="42"/>
                    <a:pt x="45" y="42"/>
                  </a:cubicBezTo>
                  <a:cubicBezTo>
                    <a:pt x="45" y="39"/>
                    <a:pt x="45" y="40"/>
                    <a:pt x="44" y="39"/>
                  </a:cubicBezTo>
                  <a:cubicBezTo>
                    <a:pt x="40" y="31"/>
                    <a:pt x="38" y="28"/>
                    <a:pt x="36" y="27"/>
                  </a:cubicBezTo>
                  <a:cubicBezTo>
                    <a:pt x="36" y="26"/>
                    <a:pt x="34" y="24"/>
                    <a:pt x="33" y="24"/>
                  </a:cubicBezTo>
                  <a:cubicBezTo>
                    <a:pt x="32" y="23"/>
                    <a:pt x="32" y="24"/>
                    <a:pt x="32" y="24"/>
                  </a:cubicBezTo>
                  <a:cubicBezTo>
                    <a:pt x="32" y="23"/>
                    <a:pt x="32" y="20"/>
                    <a:pt x="31" y="14"/>
                  </a:cubicBezTo>
                  <a:cubicBezTo>
                    <a:pt x="29" y="7"/>
                    <a:pt x="27" y="3"/>
                    <a:pt x="25" y="2"/>
                  </a:cubicBezTo>
                  <a:cubicBezTo>
                    <a:pt x="22" y="0"/>
                    <a:pt x="23" y="2"/>
                    <a:pt x="21" y="2"/>
                  </a:cubicBezTo>
                  <a:cubicBezTo>
                    <a:pt x="20" y="2"/>
                    <a:pt x="19" y="1"/>
                    <a:pt x="15" y="9"/>
                  </a:cubicBezTo>
                  <a:cubicBezTo>
                    <a:pt x="10" y="18"/>
                    <a:pt x="14" y="22"/>
                    <a:pt x="14" y="22"/>
                  </a:cubicBezTo>
                  <a:cubicBezTo>
                    <a:pt x="13" y="23"/>
                    <a:pt x="13" y="23"/>
                    <a:pt x="11" y="25"/>
                  </a:cubicBezTo>
                  <a:cubicBezTo>
                    <a:pt x="10" y="26"/>
                    <a:pt x="11" y="24"/>
                    <a:pt x="7" y="28"/>
                  </a:cubicBezTo>
                  <a:cubicBezTo>
                    <a:pt x="5" y="29"/>
                    <a:pt x="2" y="47"/>
                    <a:pt x="2" y="53"/>
                  </a:cubicBezTo>
                  <a:cubicBezTo>
                    <a:pt x="1" y="54"/>
                    <a:pt x="1" y="55"/>
                    <a:pt x="0" y="58"/>
                  </a:cubicBezTo>
                  <a:cubicBezTo>
                    <a:pt x="0" y="60"/>
                    <a:pt x="1" y="61"/>
                    <a:pt x="1" y="62"/>
                  </a:cubicBezTo>
                  <a:cubicBezTo>
                    <a:pt x="1" y="64"/>
                    <a:pt x="1" y="70"/>
                    <a:pt x="0" y="75"/>
                  </a:cubicBezTo>
                  <a:cubicBezTo>
                    <a:pt x="0" y="77"/>
                    <a:pt x="1" y="79"/>
                    <a:pt x="2" y="81"/>
                  </a:cubicBezTo>
                  <a:cubicBezTo>
                    <a:pt x="3" y="82"/>
                    <a:pt x="6" y="83"/>
                    <a:pt x="6" y="83"/>
                  </a:cubicBezTo>
                  <a:cubicBezTo>
                    <a:pt x="6" y="82"/>
                    <a:pt x="6" y="82"/>
                    <a:pt x="5" y="81"/>
                  </a:cubicBezTo>
                  <a:cubicBezTo>
                    <a:pt x="5" y="80"/>
                    <a:pt x="5" y="79"/>
                    <a:pt x="5" y="78"/>
                  </a:cubicBezTo>
                  <a:cubicBezTo>
                    <a:pt x="5" y="78"/>
                    <a:pt x="6" y="79"/>
                    <a:pt x="6" y="79"/>
                  </a:cubicBezTo>
                  <a:cubicBezTo>
                    <a:pt x="6" y="80"/>
                    <a:pt x="6" y="81"/>
                    <a:pt x="6" y="81"/>
                  </a:cubicBezTo>
                  <a:cubicBezTo>
                    <a:pt x="7" y="81"/>
                    <a:pt x="8" y="76"/>
                    <a:pt x="8" y="76"/>
                  </a:cubicBezTo>
                  <a:cubicBezTo>
                    <a:pt x="8" y="76"/>
                    <a:pt x="8" y="81"/>
                    <a:pt x="9" y="84"/>
                  </a:cubicBezTo>
                  <a:cubicBezTo>
                    <a:pt x="9" y="84"/>
                    <a:pt x="8" y="86"/>
                    <a:pt x="9" y="93"/>
                  </a:cubicBezTo>
                  <a:cubicBezTo>
                    <a:pt x="9" y="93"/>
                    <a:pt x="9" y="94"/>
                    <a:pt x="10" y="94"/>
                  </a:cubicBezTo>
                  <a:cubicBezTo>
                    <a:pt x="10" y="95"/>
                    <a:pt x="9" y="98"/>
                    <a:pt x="10" y="106"/>
                  </a:cubicBezTo>
                  <a:cubicBezTo>
                    <a:pt x="10" y="106"/>
                    <a:pt x="9" y="116"/>
                    <a:pt x="11" y="120"/>
                  </a:cubicBezTo>
                  <a:cubicBezTo>
                    <a:pt x="11" y="121"/>
                    <a:pt x="11" y="123"/>
                    <a:pt x="11" y="124"/>
                  </a:cubicBezTo>
                  <a:cubicBezTo>
                    <a:pt x="11" y="126"/>
                    <a:pt x="13" y="128"/>
                    <a:pt x="13" y="128"/>
                  </a:cubicBezTo>
                  <a:cubicBezTo>
                    <a:pt x="14" y="129"/>
                    <a:pt x="13" y="130"/>
                    <a:pt x="11" y="132"/>
                  </a:cubicBezTo>
                  <a:cubicBezTo>
                    <a:pt x="10" y="134"/>
                    <a:pt x="12" y="138"/>
                    <a:pt x="13" y="139"/>
                  </a:cubicBezTo>
                  <a:cubicBezTo>
                    <a:pt x="14" y="139"/>
                    <a:pt x="17" y="136"/>
                    <a:pt x="18" y="135"/>
                  </a:cubicBezTo>
                  <a:cubicBezTo>
                    <a:pt x="18" y="134"/>
                    <a:pt x="18" y="131"/>
                    <a:pt x="18" y="131"/>
                  </a:cubicBezTo>
                  <a:cubicBezTo>
                    <a:pt x="18" y="131"/>
                    <a:pt x="18" y="129"/>
                    <a:pt x="19" y="129"/>
                  </a:cubicBezTo>
                  <a:cubicBezTo>
                    <a:pt x="20" y="129"/>
                    <a:pt x="20" y="129"/>
                    <a:pt x="21" y="128"/>
                  </a:cubicBezTo>
                  <a:cubicBezTo>
                    <a:pt x="21" y="128"/>
                    <a:pt x="21" y="127"/>
                    <a:pt x="21" y="126"/>
                  </a:cubicBezTo>
                  <a:cubicBezTo>
                    <a:pt x="21" y="125"/>
                    <a:pt x="21" y="124"/>
                    <a:pt x="20" y="122"/>
                  </a:cubicBezTo>
                  <a:cubicBezTo>
                    <a:pt x="20" y="120"/>
                    <a:pt x="20" y="119"/>
                    <a:pt x="20" y="116"/>
                  </a:cubicBezTo>
                  <a:cubicBezTo>
                    <a:pt x="20" y="115"/>
                    <a:pt x="20" y="113"/>
                    <a:pt x="19" y="111"/>
                  </a:cubicBezTo>
                  <a:cubicBezTo>
                    <a:pt x="19" y="103"/>
                    <a:pt x="18" y="102"/>
                    <a:pt x="18" y="101"/>
                  </a:cubicBezTo>
                  <a:cubicBezTo>
                    <a:pt x="19" y="100"/>
                    <a:pt x="19" y="96"/>
                    <a:pt x="19" y="91"/>
                  </a:cubicBezTo>
                  <a:cubicBezTo>
                    <a:pt x="20" y="86"/>
                    <a:pt x="21" y="81"/>
                    <a:pt x="21" y="81"/>
                  </a:cubicBezTo>
                  <a:cubicBezTo>
                    <a:pt x="21" y="82"/>
                    <a:pt x="22" y="85"/>
                    <a:pt x="23" y="89"/>
                  </a:cubicBezTo>
                  <a:cubicBezTo>
                    <a:pt x="23" y="92"/>
                    <a:pt x="25" y="96"/>
                    <a:pt x="25" y="96"/>
                  </a:cubicBezTo>
                  <a:cubicBezTo>
                    <a:pt x="25" y="102"/>
                    <a:pt x="26" y="106"/>
                    <a:pt x="25" y="107"/>
                  </a:cubicBezTo>
                  <a:cubicBezTo>
                    <a:pt x="24" y="111"/>
                    <a:pt x="25" y="125"/>
                    <a:pt x="26" y="131"/>
                  </a:cubicBezTo>
                  <a:cubicBezTo>
                    <a:pt x="26" y="131"/>
                    <a:pt x="25" y="132"/>
                    <a:pt x="25" y="132"/>
                  </a:cubicBezTo>
                  <a:cubicBezTo>
                    <a:pt x="25" y="133"/>
                    <a:pt x="26" y="134"/>
                    <a:pt x="26" y="134"/>
                  </a:cubicBezTo>
                  <a:cubicBezTo>
                    <a:pt x="27" y="134"/>
                    <a:pt x="28" y="134"/>
                    <a:pt x="29" y="134"/>
                  </a:cubicBezTo>
                  <a:cubicBezTo>
                    <a:pt x="30" y="134"/>
                    <a:pt x="32" y="134"/>
                    <a:pt x="32" y="134"/>
                  </a:cubicBezTo>
                  <a:cubicBezTo>
                    <a:pt x="33" y="135"/>
                    <a:pt x="36" y="138"/>
                    <a:pt x="38" y="138"/>
                  </a:cubicBezTo>
                  <a:cubicBezTo>
                    <a:pt x="40" y="139"/>
                    <a:pt x="46" y="139"/>
                    <a:pt x="45" y="137"/>
                  </a:cubicBezTo>
                  <a:cubicBezTo>
                    <a:pt x="45" y="136"/>
                    <a:pt x="44" y="137"/>
                    <a:pt x="43" y="136"/>
                  </a:cubicBezTo>
                  <a:close/>
                  <a:moveTo>
                    <a:pt x="11" y="47"/>
                  </a:moveTo>
                  <a:cubicBezTo>
                    <a:pt x="10" y="49"/>
                    <a:pt x="11" y="51"/>
                    <a:pt x="10" y="52"/>
                  </a:cubicBezTo>
                  <a:cubicBezTo>
                    <a:pt x="9" y="53"/>
                    <a:pt x="7" y="60"/>
                    <a:pt x="7" y="60"/>
                  </a:cubicBezTo>
                  <a:cubicBezTo>
                    <a:pt x="6" y="55"/>
                    <a:pt x="10" y="38"/>
                    <a:pt x="10" y="39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42"/>
                    <a:pt x="11" y="42"/>
                    <a:pt x="10" y="43"/>
                  </a:cubicBezTo>
                  <a:cubicBezTo>
                    <a:pt x="10" y="44"/>
                    <a:pt x="11" y="46"/>
                    <a:pt x="11" y="47"/>
                  </a:cubicBezTo>
                  <a:close/>
                  <a:moveTo>
                    <a:pt x="32" y="48"/>
                  </a:moveTo>
                  <a:cubicBezTo>
                    <a:pt x="33" y="44"/>
                    <a:pt x="35" y="39"/>
                    <a:pt x="35" y="39"/>
                  </a:cubicBezTo>
                  <a:cubicBezTo>
                    <a:pt x="36" y="38"/>
                    <a:pt x="36" y="38"/>
                    <a:pt x="36" y="38"/>
                  </a:cubicBezTo>
                  <a:cubicBezTo>
                    <a:pt x="36" y="39"/>
                    <a:pt x="40" y="44"/>
                    <a:pt x="41" y="46"/>
                  </a:cubicBezTo>
                  <a:cubicBezTo>
                    <a:pt x="41" y="46"/>
                    <a:pt x="41" y="47"/>
                    <a:pt x="41" y="48"/>
                  </a:cubicBezTo>
                  <a:cubicBezTo>
                    <a:pt x="41" y="49"/>
                    <a:pt x="41" y="50"/>
                    <a:pt x="41" y="50"/>
                  </a:cubicBezTo>
                  <a:cubicBezTo>
                    <a:pt x="40" y="51"/>
                    <a:pt x="38" y="54"/>
                    <a:pt x="38" y="54"/>
                  </a:cubicBezTo>
                  <a:cubicBezTo>
                    <a:pt x="36" y="55"/>
                    <a:pt x="36" y="56"/>
                    <a:pt x="35" y="56"/>
                  </a:cubicBezTo>
                  <a:cubicBezTo>
                    <a:pt x="35" y="56"/>
                    <a:pt x="34" y="55"/>
                    <a:pt x="33" y="53"/>
                  </a:cubicBezTo>
                  <a:cubicBezTo>
                    <a:pt x="33" y="51"/>
                    <a:pt x="32" y="49"/>
                    <a:pt x="32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" name="Freeform 412"/>
            <p:cNvSpPr>
              <a:spLocks noEditPoints="1"/>
            </p:cNvSpPr>
            <p:nvPr/>
          </p:nvSpPr>
          <p:spPr bwMode="auto">
            <a:xfrm>
              <a:off x="3882" y="1931"/>
              <a:ext cx="44" cy="126"/>
            </a:xfrm>
            <a:custGeom>
              <a:avLst/>
              <a:gdLst>
                <a:gd name="T0" fmla="*/ 9 w 47"/>
                <a:gd name="T1" fmla="*/ 20 h 138"/>
                <a:gd name="T2" fmla="*/ 7 w 47"/>
                <a:gd name="T3" fmla="*/ 17 h 138"/>
                <a:gd name="T4" fmla="*/ 7 w 47"/>
                <a:gd name="T5" fmla="*/ 15 h 138"/>
                <a:gd name="T6" fmla="*/ 7 w 47"/>
                <a:gd name="T7" fmla="*/ 10 h 138"/>
                <a:gd name="T8" fmla="*/ 10 w 47"/>
                <a:gd name="T9" fmla="*/ 9 h 138"/>
                <a:gd name="T10" fmla="*/ 10 w 47"/>
                <a:gd name="T11" fmla="*/ 9 h 138"/>
                <a:gd name="T12" fmla="*/ 11 w 47"/>
                <a:gd name="T13" fmla="*/ 9 h 138"/>
                <a:gd name="T14" fmla="*/ 12 w 47"/>
                <a:gd name="T15" fmla="*/ 5 h 138"/>
                <a:gd name="T16" fmla="*/ 8 w 47"/>
                <a:gd name="T17" fmla="*/ 5 h 138"/>
                <a:gd name="T18" fmla="*/ 7 w 47"/>
                <a:gd name="T19" fmla="*/ 5 h 138"/>
                <a:gd name="T20" fmla="*/ 7 w 47"/>
                <a:gd name="T21" fmla="*/ 1 h 138"/>
                <a:gd name="T22" fmla="*/ 7 w 47"/>
                <a:gd name="T23" fmla="*/ 5 h 138"/>
                <a:gd name="T24" fmla="*/ 7 w 47"/>
                <a:gd name="T25" fmla="*/ 5 h 138"/>
                <a:gd name="T26" fmla="*/ 1 w 47"/>
                <a:gd name="T27" fmla="*/ 8 h 138"/>
                <a:gd name="T28" fmla="*/ 1 w 47"/>
                <a:gd name="T29" fmla="*/ 10 h 138"/>
                <a:gd name="T30" fmla="*/ 2 w 47"/>
                <a:gd name="T31" fmla="*/ 13 h 138"/>
                <a:gd name="T32" fmla="*/ 5 w 47"/>
                <a:gd name="T33" fmla="*/ 13 h 138"/>
                <a:gd name="T34" fmla="*/ 5 w 47"/>
                <a:gd name="T35" fmla="*/ 12 h 138"/>
                <a:gd name="T36" fmla="*/ 7 w 47"/>
                <a:gd name="T37" fmla="*/ 12 h 138"/>
                <a:gd name="T38" fmla="*/ 7 w 47"/>
                <a:gd name="T39" fmla="*/ 14 h 138"/>
                <a:gd name="T40" fmla="*/ 7 w 47"/>
                <a:gd name="T41" fmla="*/ 16 h 138"/>
                <a:gd name="T42" fmla="*/ 7 w 47"/>
                <a:gd name="T43" fmla="*/ 18 h 138"/>
                <a:gd name="T44" fmla="*/ 7 w 47"/>
                <a:gd name="T45" fmla="*/ 20 h 138"/>
                <a:gd name="T46" fmla="*/ 7 w 47"/>
                <a:gd name="T47" fmla="*/ 20 h 138"/>
                <a:gd name="T48" fmla="*/ 7 w 47"/>
                <a:gd name="T49" fmla="*/ 19 h 138"/>
                <a:gd name="T50" fmla="*/ 7 w 47"/>
                <a:gd name="T51" fmla="*/ 19 h 138"/>
                <a:gd name="T52" fmla="*/ 7 w 47"/>
                <a:gd name="T53" fmla="*/ 17 h 138"/>
                <a:gd name="T54" fmla="*/ 7 w 47"/>
                <a:gd name="T55" fmla="*/ 15 h 138"/>
                <a:gd name="T56" fmla="*/ 7 w 47"/>
                <a:gd name="T57" fmla="*/ 13 h 138"/>
                <a:gd name="T58" fmla="*/ 7 w 47"/>
                <a:gd name="T59" fmla="*/ 15 h 138"/>
                <a:gd name="T60" fmla="*/ 7 w 47"/>
                <a:gd name="T61" fmla="*/ 20 h 138"/>
                <a:gd name="T62" fmla="*/ 7 w 47"/>
                <a:gd name="T63" fmla="*/ 20 h 138"/>
                <a:gd name="T64" fmla="*/ 7 w 47"/>
                <a:gd name="T65" fmla="*/ 20 h 138"/>
                <a:gd name="T66" fmla="*/ 12 w 47"/>
                <a:gd name="T67" fmla="*/ 20 h 138"/>
                <a:gd name="T68" fmla="*/ 7 w 47"/>
                <a:gd name="T69" fmla="*/ 6 h 138"/>
                <a:gd name="T70" fmla="*/ 6 w 47"/>
                <a:gd name="T71" fmla="*/ 9 h 138"/>
                <a:gd name="T72" fmla="*/ 7 w 47"/>
                <a:gd name="T73" fmla="*/ 5 h 138"/>
                <a:gd name="T74" fmla="*/ 7 w 47"/>
                <a:gd name="T75" fmla="*/ 6 h 138"/>
                <a:gd name="T76" fmla="*/ 7 w 47"/>
                <a:gd name="T77" fmla="*/ 5 h 138"/>
                <a:gd name="T78" fmla="*/ 10 w 47"/>
                <a:gd name="T79" fmla="*/ 6 h 138"/>
                <a:gd name="T80" fmla="*/ 10 w 47"/>
                <a:gd name="T81" fmla="*/ 7 h 138"/>
                <a:gd name="T82" fmla="*/ 7 w 47"/>
                <a:gd name="T83" fmla="*/ 8 h 138"/>
                <a:gd name="T84" fmla="*/ 7 w 47"/>
                <a:gd name="T85" fmla="*/ 7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47" h="138">
                  <a:moveTo>
                    <a:pt x="43" y="136"/>
                  </a:moveTo>
                  <a:cubicBezTo>
                    <a:pt x="40" y="134"/>
                    <a:pt x="38" y="133"/>
                    <a:pt x="38" y="133"/>
                  </a:cubicBezTo>
                  <a:cubicBezTo>
                    <a:pt x="38" y="133"/>
                    <a:pt x="38" y="133"/>
                    <a:pt x="36" y="131"/>
                  </a:cubicBezTo>
                  <a:cubicBezTo>
                    <a:pt x="36" y="131"/>
                    <a:pt x="35" y="124"/>
                    <a:pt x="34" y="118"/>
                  </a:cubicBezTo>
                  <a:cubicBezTo>
                    <a:pt x="33" y="111"/>
                    <a:pt x="35" y="113"/>
                    <a:pt x="34" y="106"/>
                  </a:cubicBezTo>
                  <a:cubicBezTo>
                    <a:pt x="34" y="104"/>
                    <a:pt x="33" y="104"/>
                    <a:pt x="34" y="99"/>
                  </a:cubicBezTo>
                  <a:cubicBezTo>
                    <a:pt x="35" y="94"/>
                    <a:pt x="35" y="93"/>
                    <a:pt x="35" y="88"/>
                  </a:cubicBezTo>
                  <a:cubicBezTo>
                    <a:pt x="35" y="74"/>
                    <a:pt x="33" y="65"/>
                    <a:pt x="34" y="63"/>
                  </a:cubicBezTo>
                  <a:cubicBezTo>
                    <a:pt x="34" y="62"/>
                    <a:pt x="34" y="62"/>
                    <a:pt x="35" y="60"/>
                  </a:cubicBezTo>
                  <a:cubicBezTo>
                    <a:pt x="36" y="60"/>
                    <a:pt x="36" y="60"/>
                    <a:pt x="39" y="60"/>
                  </a:cubicBezTo>
                  <a:cubicBezTo>
                    <a:pt x="39" y="60"/>
                    <a:pt x="39" y="62"/>
                    <a:pt x="39" y="62"/>
                  </a:cubicBezTo>
                  <a:cubicBezTo>
                    <a:pt x="40" y="63"/>
                    <a:pt x="41" y="62"/>
                    <a:pt x="41" y="59"/>
                  </a:cubicBezTo>
                  <a:cubicBezTo>
                    <a:pt x="41" y="59"/>
                    <a:pt x="42" y="59"/>
                    <a:pt x="42" y="58"/>
                  </a:cubicBezTo>
                  <a:cubicBezTo>
                    <a:pt x="43" y="57"/>
                    <a:pt x="43" y="57"/>
                    <a:pt x="44" y="56"/>
                  </a:cubicBezTo>
                  <a:cubicBezTo>
                    <a:pt x="44" y="54"/>
                    <a:pt x="47" y="50"/>
                    <a:pt x="47" y="47"/>
                  </a:cubicBezTo>
                  <a:cubicBezTo>
                    <a:pt x="47" y="44"/>
                    <a:pt x="45" y="41"/>
                    <a:pt x="45" y="41"/>
                  </a:cubicBezTo>
                  <a:cubicBezTo>
                    <a:pt x="44" y="38"/>
                    <a:pt x="44" y="39"/>
                    <a:pt x="43" y="38"/>
                  </a:cubicBezTo>
                  <a:cubicBezTo>
                    <a:pt x="39" y="31"/>
                    <a:pt x="37" y="27"/>
                    <a:pt x="36" y="26"/>
                  </a:cubicBezTo>
                  <a:cubicBezTo>
                    <a:pt x="35" y="26"/>
                    <a:pt x="33" y="24"/>
                    <a:pt x="33" y="23"/>
                  </a:cubicBezTo>
                  <a:cubicBezTo>
                    <a:pt x="32" y="23"/>
                    <a:pt x="32" y="23"/>
                    <a:pt x="32" y="23"/>
                  </a:cubicBezTo>
                  <a:cubicBezTo>
                    <a:pt x="32" y="22"/>
                    <a:pt x="32" y="20"/>
                    <a:pt x="30" y="14"/>
                  </a:cubicBezTo>
                  <a:cubicBezTo>
                    <a:pt x="29" y="6"/>
                    <a:pt x="26" y="2"/>
                    <a:pt x="25" y="1"/>
                  </a:cubicBezTo>
                  <a:cubicBezTo>
                    <a:pt x="22" y="0"/>
                    <a:pt x="23" y="1"/>
                    <a:pt x="20" y="1"/>
                  </a:cubicBezTo>
                  <a:cubicBezTo>
                    <a:pt x="19" y="1"/>
                    <a:pt x="18" y="1"/>
                    <a:pt x="15" y="8"/>
                  </a:cubicBezTo>
                  <a:cubicBezTo>
                    <a:pt x="10" y="18"/>
                    <a:pt x="13" y="22"/>
                    <a:pt x="13" y="22"/>
                  </a:cubicBezTo>
                  <a:cubicBezTo>
                    <a:pt x="13" y="22"/>
                    <a:pt x="12" y="22"/>
                    <a:pt x="11" y="24"/>
                  </a:cubicBezTo>
                  <a:cubicBezTo>
                    <a:pt x="10" y="26"/>
                    <a:pt x="11" y="23"/>
                    <a:pt x="6" y="27"/>
                  </a:cubicBezTo>
                  <a:cubicBezTo>
                    <a:pt x="5" y="28"/>
                    <a:pt x="2" y="46"/>
                    <a:pt x="1" y="53"/>
                  </a:cubicBezTo>
                  <a:cubicBezTo>
                    <a:pt x="1" y="54"/>
                    <a:pt x="0" y="54"/>
                    <a:pt x="0" y="57"/>
                  </a:cubicBezTo>
                  <a:cubicBezTo>
                    <a:pt x="0" y="59"/>
                    <a:pt x="1" y="60"/>
                    <a:pt x="1" y="61"/>
                  </a:cubicBezTo>
                  <a:cubicBezTo>
                    <a:pt x="1" y="63"/>
                    <a:pt x="0" y="70"/>
                    <a:pt x="0" y="74"/>
                  </a:cubicBezTo>
                  <a:cubicBezTo>
                    <a:pt x="0" y="76"/>
                    <a:pt x="0" y="78"/>
                    <a:pt x="2" y="81"/>
                  </a:cubicBezTo>
                  <a:cubicBezTo>
                    <a:pt x="3" y="81"/>
                    <a:pt x="5" y="83"/>
                    <a:pt x="6" y="82"/>
                  </a:cubicBezTo>
                  <a:cubicBezTo>
                    <a:pt x="6" y="82"/>
                    <a:pt x="5" y="82"/>
                    <a:pt x="5" y="81"/>
                  </a:cubicBezTo>
                  <a:cubicBezTo>
                    <a:pt x="5" y="79"/>
                    <a:pt x="5" y="78"/>
                    <a:pt x="5" y="78"/>
                  </a:cubicBezTo>
                  <a:cubicBezTo>
                    <a:pt x="5" y="77"/>
                    <a:pt x="5" y="78"/>
                    <a:pt x="5" y="79"/>
                  </a:cubicBezTo>
                  <a:cubicBezTo>
                    <a:pt x="6" y="79"/>
                    <a:pt x="5" y="80"/>
                    <a:pt x="6" y="80"/>
                  </a:cubicBezTo>
                  <a:cubicBezTo>
                    <a:pt x="7" y="81"/>
                    <a:pt x="7" y="75"/>
                    <a:pt x="7" y="75"/>
                  </a:cubicBezTo>
                  <a:cubicBezTo>
                    <a:pt x="7" y="75"/>
                    <a:pt x="7" y="80"/>
                    <a:pt x="9" y="83"/>
                  </a:cubicBezTo>
                  <a:cubicBezTo>
                    <a:pt x="9" y="83"/>
                    <a:pt x="8" y="85"/>
                    <a:pt x="8" y="92"/>
                  </a:cubicBezTo>
                  <a:cubicBezTo>
                    <a:pt x="9" y="93"/>
                    <a:pt x="9" y="93"/>
                    <a:pt x="9" y="94"/>
                  </a:cubicBezTo>
                  <a:cubicBezTo>
                    <a:pt x="9" y="94"/>
                    <a:pt x="8" y="97"/>
                    <a:pt x="10" y="105"/>
                  </a:cubicBezTo>
                  <a:cubicBezTo>
                    <a:pt x="10" y="106"/>
                    <a:pt x="8" y="115"/>
                    <a:pt x="10" y="120"/>
                  </a:cubicBezTo>
                  <a:cubicBezTo>
                    <a:pt x="11" y="120"/>
                    <a:pt x="11" y="123"/>
                    <a:pt x="11" y="123"/>
                  </a:cubicBezTo>
                  <a:cubicBezTo>
                    <a:pt x="11" y="125"/>
                    <a:pt x="12" y="127"/>
                    <a:pt x="13" y="128"/>
                  </a:cubicBezTo>
                  <a:cubicBezTo>
                    <a:pt x="13" y="128"/>
                    <a:pt x="12" y="129"/>
                    <a:pt x="11" y="131"/>
                  </a:cubicBezTo>
                  <a:cubicBezTo>
                    <a:pt x="10" y="134"/>
                    <a:pt x="12" y="137"/>
                    <a:pt x="12" y="138"/>
                  </a:cubicBezTo>
                  <a:cubicBezTo>
                    <a:pt x="13" y="138"/>
                    <a:pt x="17" y="135"/>
                    <a:pt x="17" y="134"/>
                  </a:cubicBezTo>
                  <a:cubicBezTo>
                    <a:pt x="17" y="133"/>
                    <a:pt x="17" y="131"/>
                    <a:pt x="17" y="131"/>
                  </a:cubicBezTo>
                  <a:cubicBezTo>
                    <a:pt x="17" y="131"/>
                    <a:pt x="18" y="128"/>
                    <a:pt x="19" y="128"/>
                  </a:cubicBezTo>
                  <a:cubicBezTo>
                    <a:pt x="19" y="128"/>
                    <a:pt x="20" y="128"/>
                    <a:pt x="20" y="128"/>
                  </a:cubicBezTo>
                  <a:cubicBezTo>
                    <a:pt x="21" y="127"/>
                    <a:pt x="20" y="127"/>
                    <a:pt x="20" y="126"/>
                  </a:cubicBezTo>
                  <a:cubicBezTo>
                    <a:pt x="21" y="124"/>
                    <a:pt x="20" y="123"/>
                    <a:pt x="20" y="121"/>
                  </a:cubicBezTo>
                  <a:cubicBezTo>
                    <a:pt x="20" y="119"/>
                    <a:pt x="20" y="118"/>
                    <a:pt x="20" y="116"/>
                  </a:cubicBezTo>
                  <a:cubicBezTo>
                    <a:pt x="19" y="114"/>
                    <a:pt x="19" y="112"/>
                    <a:pt x="19" y="110"/>
                  </a:cubicBezTo>
                  <a:cubicBezTo>
                    <a:pt x="18" y="102"/>
                    <a:pt x="18" y="101"/>
                    <a:pt x="18" y="100"/>
                  </a:cubicBezTo>
                  <a:cubicBezTo>
                    <a:pt x="18" y="100"/>
                    <a:pt x="19" y="95"/>
                    <a:pt x="19" y="90"/>
                  </a:cubicBezTo>
                  <a:cubicBezTo>
                    <a:pt x="19" y="85"/>
                    <a:pt x="20" y="80"/>
                    <a:pt x="20" y="81"/>
                  </a:cubicBezTo>
                  <a:cubicBezTo>
                    <a:pt x="20" y="81"/>
                    <a:pt x="22" y="84"/>
                    <a:pt x="22" y="89"/>
                  </a:cubicBezTo>
                  <a:cubicBezTo>
                    <a:pt x="23" y="91"/>
                    <a:pt x="24" y="95"/>
                    <a:pt x="24" y="96"/>
                  </a:cubicBezTo>
                  <a:cubicBezTo>
                    <a:pt x="24" y="101"/>
                    <a:pt x="25" y="105"/>
                    <a:pt x="25" y="106"/>
                  </a:cubicBezTo>
                  <a:cubicBezTo>
                    <a:pt x="24" y="110"/>
                    <a:pt x="25" y="124"/>
                    <a:pt x="25" y="130"/>
                  </a:cubicBezTo>
                  <a:cubicBezTo>
                    <a:pt x="25" y="130"/>
                    <a:pt x="25" y="131"/>
                    <a:pt x="25" y="132"/>
                  </a:cubicBezTo>
                  <a:cubicBezTo>
                    <a:pt x="25" y="133"/>
                    <a:pt x="26" y="133"/>
                    <a:pt x="26" y="133"/>
                  </a:cubicBezTo>
                  <a:cubicBezTo>
                    <a:pt x="27" y="133"/>
                    <a:pt x="27" y="133"/>
                    <a:pt x="29" y="133"/>
                  </a:cubicBezTo>
                  <a:cubicBezTo>
                    <a:pt x="30" y="133"/>
                    <a:pt x="31" y="134"/>
                    <a:pt x="32" y="134"/>
                  </a:cubicBezTo>
                  <a:cubicBezTo>
                    <a:pt x="33" y="134"/>
                    <a:pt x="35" y="137"/>
                    <a:pt x="37" y="138"/>
                  </a:cubicBezTo>
                  <a:cubicBezTo>
                    <a:pt x="39" y="138"/>
                    <a:pt x="45" y="138"/>
                    <a:pt x="45" y="136"/>
                  </a:cubicBezTo>
                  <a:cubicBezTo>
                    <a:pt x="45" y="136"/>
                    <a:pt x="43" y="136"/>
                    <a:pt x="43" y="136"/>
                  </a:cubicBezTo>
                  <a:close/>
                  <a:moveTo>
                    <a:pt x="10" y="46"/>
                  </a:moveTo>
                  <a:cubicBezTo>
                    <a:pt x="9" y="48"/>
                    <a:pt x="11" y="50"/>
                    <a:pt x="10" y="51"/>
                  </a:cubicBezTo>
                  <a:cubicBezTo>
                    <a:pt x="9" y="52"/>
                    <a:pt x="7" y="59"/>
                    <a:pt x="6" y="59"/>
                  </a:cubicBezTo>
                  <a:cubicBezTo>
                    <a:pt x="6" y="54"/>
                    <a:pt x="9" y="37"/>
                    <a:pt x="10" y="39"/>
                  </a:cubicBezTo>
                  <a:cubicBezTo>
                    <a:pt x="11" y="40"/>
                    <a:pt x="11" y="40"/>
                    <a:pt x="11" y="40"/>
                  </a:cubicBezTo>
                  <a:cubicBezTo>
                    <a:pt x="10" y="42"/>
                    <a:pt x="10" y="41"/>
                    <a:pt x="10" y="43"/>
                  </a:cubicBezTo>
                  <a:cubicBezTo>
                    <a:pt x="10" y="44"/>
                    <a:pt x="11" y="45"/>
                    <a:pt x="10" y="46"/>
                  </a:cubicBezTo>
                  <a:close/>
                  <a:moveTo>
                    <a:pt x="32" y="48"/>
                  </a:moveTo>
                  <a:cubicBezTo>
                    <a:pt x="33" y="44"/>
                    <a:pt x="34" y="38"/>
                    <a:pt x="34" y="38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6" y="39"/>
                    <a:pt x="39" y="43"/>
                    <a:pt x="40" y="45"/>
                  </a:cubicBezTo>
                  <a:cubicBezTo>
                    <a:pt x="40" y="45"/>
                    <a:pt x="40" y="46"/>
                    <a:pt x="40" y="47"/>
                  </a:cubicBezTo>
                  <a:cubicBezTo>
                    <a:pt x="40" y="48"/>
                    <a:pt x="41" y="49"/>
                    <a:pt x="40" y="49"/>
                  </a:cubicBezTo>
                  <a:cubicBezTo>
                    <a:pt x="39" y="50"/>
                    <a:pt x="38" y="54"/>
                    <a:pt x="38" y="54"/>
                  </a:cubicBezTo>
                  <a:cubicBezTo>
                    <a:pt x="35" y="54"/>
                    <a:pt x="36" y="55"/>
                    <a:pt x="34" y="55"/>
                  </a:cubicBezTo>
                  <a:cubicBezTo>
                    <a:pt x="34" y="55"/>
                    <a:pt x="33" y="54"/>
                    <a:pt x="33" y="52"/>
                  </a:cubicBezTo>
                  <a:cubicBezTo>
                    <a:pt x="33" y="50"/>
                    <a:pt x="32" y="49"/>
                    <a:pt x="32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" name="Freeform 413"/>
            <p:cNvSpPr>
              <a:spLocks noEditPoints="1"/>
            </p:cNvSpPr>
            <p:nvPr/>
          </p:nvSpPr>
          <p:spPr bwMode="auto">
            <a:xfrm>
              <a:off x="4548" y="2013"/>
              <a:ext cx="39" cy="116"/>
            </a:xfrm>
            <a:custGeom>
              <a:avLst/>
              <a:gdLst>
                <a:gd name="T0" fmla="*/ 5 w 43"/>
                <a:gd name="T1" fmla="*/ 6 h 126"/>
                <a:gd name="T2" fmla="*/ 5 w 43"/>
                <a:gd name="T3" fmla="*/ 6 h 126"/>
                <a:gd name="T4" fmla="*/ 5 w 43"/>
                <a:gd name="T5" fmla="*/ 6 h 126"/>
                <a:gd name="T6" fmla="*/ 5 w 43"/>
                <a:gd name="T7" fmla="*/ 6 h 126"/>
                <a:gd name="T8" fmla="*/ 5 w 43"/>
                <a:gd name="T9" fmla="*/ 6 h 126"/>
                <a:gd name="T10" fmla="*/ 5 w 43"/>
                <a:gd name="T11" fmla="*/ 5 h 126"/>
                <a:gd name="T12" fmla="*/ 5 w 43"/>
                <a:gd name="T13" fmla="*/ 0 h 126"/>
                <a:gd name="T14" fmla="*/ 5 w 43"/>
                <a:gd name="T15" fmla="*/ 6 h 126"/>
                <a:gd name="T16" fmla="*/ 5 w 43"/>
                <a:gd name="T17" fmla="*/ 6 h 126"/>
                <a:gd name="T18" fmla="*/ 5 w 43"/>
                <a:gd name="T19" fmla="*/ 6 h 126"/>
                <a:gd name="T20" fmla="*/ 5 w 43"/>
                <a:gd name="T21" fmla="*/ 6 h 126"/>
                <a:gd name="T22" fmla="*/ 3 w 43"/>
                <a:gd name="T23" fmla="*/ 6 h 126"/>
                <a:gd name="T24" fmla="*/ 4 w 43"/>
                <a:gd name="T25" fmla="*/ 7 h 126"/>
                <a:gd name="T26" fmla="*/ 3 w 43"/>
                <a:gd name="T27" fmla="*/ 10 h 126"/>
                <a:gd name="T28" fmla="*/ 2 w 43"/>
                <a:gd name="T29" fmla="*/ 13 h 126"/>
                <a:gd name="T30" fmla="*/ 5 w 43"/>
                <a:gd name="T31" fmla="*/ 13 h 126"/>
                <a:gd name="T32" fmla="*/ 5 w 43"/>
                <a:gd name="T33" fmla="*/ 17 h 126"/>
                <a:gd name="T34" fmla="*/ 5 w 43"/>
                <a:gd name="T35" fmla="*/ 21 h 126"/>
                <a:gd name="T36" fmla="*/ 5 w 43"/>
                <a:gd name="T37" fmla="*/ 23 h 126"/>
                <a:gd name="T38" fmla="*/ 5 w 43"/>
                <a:gd name="T39" fmla="*/ 23 h 126"/>
                <a:gd name="T40" fmla="*/ 5 w 43"/>
                <a:gd name="T41" fmla="*/ 22 h 126"/>
                <a:gd name="T42" fmla="*/ 5 w 43"/>
                <a:gd name="T43" fmla="*/ 21 h 126"/>
                <a:gd name="T44" fmla="*/ 5 w 43"/>
                <a:gd name="T45" fmla="*/ 21 h 126"/>
                <a:gd name="T46" fmla="*/ 5 w 43"/>
                <a:gd name="T47" fmla="*/ 21 h 126"/>
                <a:gd name="T48" fmla="*/ 5 w 43"/>
                <a:gd name="T49" fmla="*/ 20 h 126"/>
                <a:gd name="T50" fmla="*/ 5 w 43"/>
                <a:gd name="T51" fmla="*/ 19 h 126"/>
                <a:gd name="T52" fmla="*/ 5 w 43"/>
                <a:gd name="T53" fmla="*/ 10 h 126"/>
                <a:gd name="T54" fmla="*/ 5 w 43"/>
                <a:gd name="T55" fmla="*/ 9 h 126"/>
                <a:gd name="T56" fmla="*/ 5 w 43"/>
                <a:gd name="T57" fmla="*/ 6 h 126"/>
                <a:gd name="T58" fmla="*/ 5 w 43"/>
                <a:gd name="T59" fmla="*/ 6 h 126"/>
                <a:gd name="T60" fmla="*/ 5 w 43"/>
                <a:gd name="T61" fmla="*/ 6 h 126"/>
                <a:gd name="T62" fmla="*/ 5 w 43"/>
                <a:gd name="T63" fmla="*/ 6 h 126"/>
                <a:gd name="T64" fmla="*/ 5 w 43"/>
                <a:gd name="T65" fmla="*/ 6 h 126"/>
                <a:gd name="T66" fmla="*/ 5 w 43"/>
                <a:gd name="T67" fmla="*/ 6 h 126"/>
                <a:gd name="T68" fmla="*/ 5 w 43"/>
                <a:gd name="T69" fmla="*/ 6 h 126"/>
                <a:gd name="T70" fmla="*/ 5 w 43"/>
                <a:gd name="T71" fmla="*/ 6 h 126"/>
                <a:gd name="T72" fmla="*/ 5 w 43"/>
                <a:gd name="T73" fmla="*/ 6 h 126"/>
                <a:gd name="T74" fmla="*/ 5 w 43"/>
                <a:gd name="T75" fmla="*/ 6 h 12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3" h="126">
                  <a:moveTo>
                    <a:pt x="41" y="33"/>
                  </a:moveTo>
                  <a:cubicBezTo>
                    <a:pt x="41" y="32"/>
                    <a:pt x="40" y="31"/>
                    <a:pt x="39" y="30"/>
                  </a:cubicBezTo>
                  <a:cubicBezTo>
                    <a:pt x="39" y="29"/>
                    <a:pt x="36" y="26"/>
                    <a:pt x="36" y="25"/>
                  </a:cubicBezTo>
                  <a:cubicBezTo>
                    <a:pt x="35" y="25"/>
                    <a:pt x="34" y="23"/>
                    <a:pt x="34" y="22"/>
                  </a:cubicBezTo>
                  <a:cubicBezTo>
                    <a:pt x="34" y="22"/>
                    <a:pt x="33" y="17"/>
                    <a:pt x="33" y="17"/>
                  </a:cubicBezTo>
                  <a:cubicBezTo>
                    <a:pt x="33" y="17"/>
                    <a:pt x="32" y="16"/>
                    <a:pt x="31" y="15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29" y="13"/>
                    <a:pt x="29" y="13"/>
                  </a:cubicBezTo>
                  <a:cubicBezTo>
                    <a:pt x="28" y="12"/>
                    <a:pt x="26" y="13"/>
                    <a:pt x="26" y="12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8" y="11"/>
                    <a:pt x="28" y="8"/>
                    <a:pt x="27" y="7"/>
                  </a:cubicBezTo>
                  <a:cubicBezTo>
                    <a:pt x="27" y="6"/>
                    <a:pt x="27" y="5"/>
                    <a:pt x="27" y="5"/>
                  </a:cubicBezTo>
                  <a:cubicBezTo>
                    <a:pt x="27" y="4"/>
                    <a:pt x="25" y="3"/>
                    <a:pt x="24" y="2"/>
                  </a:cubicBezTo>
                  <a:cubicBezTo>
                    <a:pt x="23" y="1"/>
                    <a:pt x="19" y="0"/>
                    <a:pt x="17" y="0"/>
                  </a:cubicBezTo>
                  <a:cubicBezTo>
                    <a:pt x="15" y="0"/>
                    <a:pt x="14" y="4"/>
                    <a:pt x="13" y="5"/>
                  </a:cubicBezTo>
                  <a:cubicBezTo>
                    <a:pt x="13" y="6"/>
                    <a:pt x="12" y="6"/>
                    <a:pt x="12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11"/>
                    <a:pt x="11" y="12"/>
                  </a:cubicBezTo>
                  <a:cubicBezTo>
                    <a:pt x="11" y="13"/>
                    <a:pt x="11" y="15"/>
                    <a:pt x="11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2" y="19"/>
                    <a:pt x="12" y="19"/>
                  </a:cubicBezTo>
                  <a:cubicBezTo>
                    <a:pt x="11" y="19"/>
                    <a:pt x="6" y="23"/>
                    <a:pt x="5" y="24"/>
                  </a:cubicBezTo>
                  <a:cubicBezTo>
                    <a:pt x="5" y="25"/>
                    <a:pt x="4" y="30"/>
                    <a:pt x="3" y="32"/>
                  </a:cubicBezTo>
                  <a:cubicBezTo>
                    <a:pt x="1" y="34"/>
                    <a:pt x="4" y="36"/>
                    <a:pt x="3" y="38"/>
                  </a:cubicBezTo>
                  <a:cubicBezTo>
                    <a:pt x="3" y="39"/>
                    <a:pt x="5" y="42"/>
                    <a:pt x="4" y="43"/>
                  </a:cubicBezTo>
                  <a:cubicBezTo>
                    <a:pt x="3" y="43"/>
                    <a:pt x="5" y="49"/>
                    <a:pt x="3" y="50"/>
                  </a:cubicBezTo>
                  <a:cubicBezTo>
                    <a:pt x="2" y="51"/>
                    <a:pt x="4" y="56"/>
                    <a:pt x="3" y="55"/>
                  </a:cubicBezTo>
                  <a:cubicBezTo>
                    <a:pt x="3" y="55"/>
                    <a:pt x="0" y="56"/>
                    <a:pt x="0" y="56"/>
                  </a:cubicBezTo>
                  <a:cubicBezTo>
                    <a:pt x="0" y="56"/>
                    <a:pt x="1" y="73"/>
                    <a:pt x="2" y="74"/>
                  </a:cubicBezTo>
                  <a:cubicBezTo>
                    <a:pt x="2" y="74"/>
                    <a:pt x="4" y="74"/>
                    <a:pt x="4" y="74"/>
                  </a:cubicBezTo>
                  <a:cubicBezTo>
                    <a:pt x="4" y="74"/>
                    <a:pt x="9" y="73"/>
                    <a:pt x="9" y="73"/>
                  </a:cubicBezTo>
                  <a:cubicBezTo>
                    <a:pt x="9" y="74"/>
                    <a:pt x="9" y="86"/>
                    <a:pt x="9" y="86"/>
                  </a:cubicBezTo>
                  <a:cubicBezTo>
                    <a:pt x="9" y="87"/>
                    <a:pt x="7" y="97"/>
                    <a:pt x="8" y="98"/>
                  </a:cubicBezTo>
                  <a:cubicBezTo>
                    <a:pt x="8" y="100"/>
                    <a:pt x="9" y="105"/>
                    <a:pt x="9" y="107"/>
                  </a:cubicBezTo>
                  <a:cubicBezTo>
                    <a:pt x="9" y="109"/>
                    <a:pt x="7" y="122"/>
                    <a:pt x="7" y="122"/>
                  </a:cubicBezTo>
                  <a:cubicBezTo>
                    <a:pt x="7" y="122"/>
                    <a:pt x="7" y="126"/>
                    <a:pt x="8" y="126"/>
                  </a:cubicBezTo>
                  <a:cubicBezTo>
                    <a:pt x="9" y="126"/>
                    <a:pt x="11" y="126"/>
                    <a:pt x="11" y="126"/>
                  </a:cubicBezTo>
                  <a:cubicBezTo>
                    <a:pt x="11" y="126"/>
                    <a:pt x="11" y="125"/>
                    <a:pt x="12" y="125"/>
                  </a:cubicBezTo>
                  <a:cubicBezTo>
                    <a:pt x="13" y="125"/>
                    <a:pt x="16" y="126"/>
                    <a:pt x="18" y="126"/>
                  </a:cubicBezTo>
                  <a:cubicBezTo>
                    <a:pt x="20" y="125"/>
                    <a:pt x="26" y="126"/>
                    <a:pt x="27" y="126"/>
                  </a:cubicBezTo>
                  <a:cubicBezTo>
                    <a:pt x="28" y="125"/>
                    <a:pt x="26" y="123"/>
                    <a:pt x="26" y="123"/>
                  </a:cubicBezTo>
                  <a:cubicBezTo>
                    <a:pt x="25" y="123"/>
                    <a:pt x="22" y="122"/>
                    <a:pt x="22" y="122"/>
                  </a:cubicBezTo>
                  <a:cubicBezTo>
                    <a:pt x="23" y="121"/>
                    <a:pt x="23" y="121"/>
                    <a:pt x="23" y="121"/>
                  </a:cubicBezTo>
                  <a:cubicBezTo>
                    <a:pt x="23" y="121"/>
                    <a:pt x="29" y="122"/>
                    <a:pt x="30" y="122"/>
                  </a:cubicBezTo>
                  <a:cubicBezTo>
                    <a:pt x="31" y="123"/>
                    <a:pt x="37" y="122"/>
                    <a:pt x="37" y="122"/>
                  </a:cubicBezTo>
                  <a:cubicBezTo>
                    <a:pt x="38" y="121"/>
                    <a:pt x="37" y="120"/>
                    <a:pt x="36" y="119"/>
                  </a:cubicBezTo>
                  <a:cubicBezTo>
                    <a:pt x="36" y="119"/>
                    <a:pt x="33" y="119"/>
                    <a:pt x="33" y="119"/>
                  </a:cubicBezTo>
                  <a:cubicBezTo>
                    <a:pt x="32" y="119"/>
                    <a:pt x="28" y="118"/>
                    <a:pt x="28" y="117"/>
                  </a:cubicBezTo>
                  <a:cubicBezTo>
                    <a:pt x="29" y="116"/>
                    <a:pt x="27" y="114"/>
                    <a:pt x="27" y="113"/>
                  </a:cubicBezTo>
                  <a:cubicBezTo>
                    <a:pt x="26" y="112"/>
                    <a:pt x="26" y="112"/>
                    <a:pt x="25" y="112"/>
                  </a:cubicBezTo>
                  <a:cubicBezTo>
                    <a:pt x="26" y="112"/>
                    <a:pt x="26" y="112"/>
                    <a:pt x="26" y="111"/>
                  </a:cubicBezTo>
                  <a:cubicBezTo>
                    <a:pt x="25" y="110"/>
                    <a:pt x="29" y="70"/>
                    <a:pt x="30" y="69"/>
                  </a:cubicBezTo>
                  <a:cubicBezTo>
                    <a:pt x="30" y="68"/>
                    <a:pt x="29" y="57"/>
                    <a:pt x="29" y="56"/>
                  </a:cubicBezTo>
                  <a:cubicBezTo>
                    <a:pt x="29" y="56"/>
                    <a:pt x="29" y="56"/>
                    <a:pt x="29" y="55"/>
                  </a:cubicBezTo>
                  <a:cubicBezTo>
                    <a:pt x="29" y="53"/>
                    <a:pt x="27" y="54"/>
                    <a:pt x="29" y="53"/>
                  </a:cubicBezTo>
                  <a:cubicBezTo>
                    <a:pt x="30" y="52"/>
                    <a:pt x="30" y="48"/>
                    <a:pt x="30" y="47"/>
                  </a:cubicBezTo>
                  <a:cubicBezTo>
                    <a:pt x="30" y="46"/>
                    <a:pt x="29" y="38"/>
                    <a:pt x="30" y="39"/>
                  </a:cubicBezTo>
                  <a:cubicBezTo>
                    <a:pt x="31" y="40"/>
                    <a:pt x="33" y="42"/>
                    <a:pt x="38" y="43"/>
                  </a:cubicBezTo>
                  <a:cubicBezTo>
                    <a:pt x="43" y="45"/>
                    <a:pt x="41" y="39"/>
                    <a:pt x="42" y="38"/>
                  </a:cubicBezTo>
                  <a:cubicBezTo>
                    <a:pt x="43" y="37"/>
                    <a:pt x="41" y="34"/>
                    <a:pt x="41" y="33"/>
                  </a:cubicBezTo>
                  <a:close/>
                  <a:moveTo>
                    <a:pt x="30" y="17"/>
                  </a:moveTo>
                  <a:cubicBezTo>
                    <a:pt x="30" y="17"/>
                    <a:pt x="30" y="18"/>
                    <a:pt x="30" y="18"/>
                  </a:cubicBezTo>
                  <a:cubicBezTo>
                    <a:pt x="29" y="18"/>
                    <a:pt x="29" y="17"/>
                    <a:pt x="29" y="17"/>
                  </a:cubicBezTo>
                  <a:lnTo>
                    <a:pt x="30" y="17"/>
                  </a:lnTo>
                  <a:close/>
                  <a:moveTo>
                    <a:pt x="28" y="25"/>
                  </a:moveTo>
                  <a:cubicBezTo>
                    <a:pt x="26" y="25"/>
                    <a:pt x="24" y="24"/>
                    <a:pt x="23" y="24"/>
                  </a:cubicBezTo>
                  <a:cubicBezTo>
                    <a:pt x="23" y="24"/>
                    <a:pt x="25" y="23"/>
                    <a:pt x="25" y="23"/>
                  </a:cubicBezTo>
                  <a:cubicBezTo>
                    <a:pt x="25" y="23"/>
                    <a:pt x="23" y="22"/>
                    <a:pt x="22" y="22"/>
                  </a:cubicBezTo>
                  <a:cubicBezTo>
                    <a:pt x="21" y="21"/>
                    <a:pt x="21" y="19"/>
                    <a:pt x="21" y="19"/>
                  </a:cubicBezTo>
                  <a:cubicBezTo>
                    <a:pt x="21" y="19"/>
                    <a:pt x="24" y="19"/>
                    <a:pt x="25" y="15"/>
                  </a:cubicBezTo>
                  <a:cubicBezTo>
                    <a:pt x="25" y="15"/>
                    <a:pt x="26" y="15"/>
                    <a:pt x="26" y="16"/>
                  </a:cubicBezTo>
                  <a:cubicBezTo>
                    <a:pt x="26" y="18"/>
                    <a:pt x="29" y="21"/>
                    <a:pt x="29" y="22"/>
                  </a:cubicBezTo>
                  <a:cubicBezTo>
                    <a:pt x="30" y="23"/>
                    <a:pt x="32" y="24"/>
                    <a:pt x="32" y="25"/>
                  </a:cubicBezTo>
                  <a:cubicBezTo>
                    <a:pt x="32" y="27"/>
                    <a:pt x="33" y="29"/>
                    <a:pt x="33" y="29"/>
                  </a:cubicBezTo>
                  <a:cubicBezTo>
                    <a:pt x="33" y="29"/>
                    <a:pt x="29" y="25"/>
                    <a:pt x="28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" name="Freeform 414"/>
            <p:cNvSpPr>
              <a:spLocks noEditPoints="1"/>
            </p:cNvSpPr>
            <p:nvPr/>
          </p:nvSpPr>
          <p:spPr bwMode="auto">
            <a:xfrm>
              <a:off x="4617" y="1959"/>
              <a:ext cx="37" cy="106"/>
            </a:xfrm>
            <a:custGeom>
              <a:avLst/>
              <a:gdLst>
                <a:gd name="T0" fmla="*/ 6 w 40"/>
                <a:gd name="T1" fmla="*/ 16 h 116"/>
                <a:gd name="T2" fmla="*/ 6 w 40"/>
                <a:gd name="T3" fmla="*/ 13 h 116"/>
                <a:gd name="T4" fmla="*/ 6 w 40"/>
                <a:gd name="T5" fmla="*/ 9 h 116"/>
                <a:gd name="T6" fmla="*/ 6 w 40"/>
                <a:gd name="T7" fmla="*/ 8 h 116"/>
                <a:gd name="T8" fmla="*/ 6 w 40"/>
                <a:gd name="T9" fmla="*/ 7 h 116"/>
                <a:gd name="T10" fmla="*/ 6 w 40"/>
                <a:gd name="T11" fmla="*/ 6 h 116"/>
                <a:gd name="T12" fmla="*/ 6 w 40"/>
                <a:gd name="T13" fmla="*/ 5 h 116"/>
                <a:gd name="T14" fmla="*/ 6 w 40"/>
                <a:gd name="T15" fmla="*/ 5 h 116"/>
                <a:gd name="T16" fmla="*/ 6 w 40"/>
                <a:gd name="T17" fmla="*/ 5 h 116"/>
                <a:gd name="T18" fmla="*/ 6 w 40"/>
                <a:gd name="T19" fmla="*/ 5 h 116"/>
                <a:gd name="T20" fmla="*/ 6 w 40"/>
                <a:gd name="T21" fmla="*/ 5 h 116"/>
                <a:gd name="T22" fmla="*/ 6 w 40"/>
                <a:gd name="T23" fmla="*/ 4 h 116"/>
                <a:gd name="T24" fmla="*/ 6 w 40"/>
                <a:gd name="T25" fmla="*/ 2 h 116"/>
                <a:gd name="T26" fmla="*/ 6 w 40"/>
                <a:gd name="T27" fmla="*/ 1 h 116"/>
                <a:gd name="T28" fmla="*/ 6 w 40"/>
                <a:gd name="T29" fmla="*/ 3 h 116"/>
                <a:gd name="T30" fmla="*/ 6 w 40"/>
                <a:gd name="T31" fmla="*/ 5 h 116"/>
                <a:gd name="T32" fmla="*/ 6 w 40"/>
                <a:gd name="T33" fmla="*/ 5 h 116"/>
                <a:gd name="T34" fmla="*/ 6 w 40"/>
                <a:gd name="T35" fmla="*/ 5 h 116"/>
                <a:gd name="T36" fmla="*/ 3 w 40"/>
                <a:gd name="T37" fmla="*/ 5 h 116"/>
                <a:gd name="T38" fmla="*/ 2 w 40"/>
                <a:gd name="T39" fmla="*/ 7 h 116"/>
                <a:gd name="T40" fmla="*/ 2 w 40"/>
                <a:gd name="T41" fmla="*/ 8 h 116"/>
                <a:gd name="T42" fmla="*/ 5 w 40"/>
                <a:gd name="T43" fmla="*/ 9 h 116"/>
                <a:gd name="T44" fmla="*/ 6 w 40"/>
                <a:gd name="T45" fmla="*/ 9 h 116"/>
                <a:gd name="T46" fmla="*/ 6 w 40"/>
                <a:gd name="T47" fmla="*/ 13 h 116"/>
                <a:gd name="T48" fmla="*/ 6 w 40"/>
                <a:gd name="T49" fmla="*/ 14 h 116"/>
                <a:gd name="T50" fmla="*/ 4 w 40"/>
                <a:gd name="T51" fmla="*/ 17 h 116"/>
                <a:gd name="T52" fmla="*/ 6 w 40"/>
                <a:gd name="T53" fmla="*/ 16 h 116"/>
                <a:gd name="T54" fmla="*/ 6 w 40"/>
                <a:gd name="T55" fmla="*/ 16 h 116"/>
                <a:gd name="T56" fmla="*/ 6 w 40"/>
                <a:gd name="T57" fmla="*/ 13 h 116"/>
                <a:gd name="T58" fmla="*/ 6 w 40"/>
                <a:gd name="T59" fmla="*/ 13 h 116"/>
                <a:gd name="T60" fmla="*/ 6 w 40"/>
                <a:gd name="T61" fmla="*/ 11 h 116"/>
                <a:gd name="T62" fmla="*/ 6 w 40"/>
                <a:gd name="T63" fmla="*/ 13 h 116"/>
                <a:gd name="T64" fmla="*/ 6 w 40"/>
                <a:gd name="T65" fmla="*/ 16 h 116"/>
                <a:gd name="T66" fmla="*/ 6 w 40"/>
                <a:gd name="T67" fmla="*/ 16 h 116"/>
                <a:gd name="T68" fmla="*/ 7 w 40"/>
                <a:gd name="T69" fmla="*/ 16 h 116"/>
                <a:gd name="T70" fmla="*/ 6 w 40"/>
                <a:gd name="T71" fmla="*/ 7 h 116"/>
                <a:gd name="T72" fmla="*/ 6 w 40"/>
                <a:gd name="T73" fmla="*/ 5 h 116"/>
                <a:gd name="T74" fmla="*/ 6 w 40"/>
                <a:gd name="T75" fmla="*/ 7 h 1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0" h="116">
                  <a:moveTo>
                    <a:pt x="38" y="106"/>
                  </a:moveTo>
                  <a:cubicBezTo>
                    <a:pt x="37" y="106"/>
                    <a:pt x="33" y="104"/>
                    <a:pt x="33" y="103"/>
                  </a:cubicBezTo>
                  <a:cubicBezTo>
                    <a:pt x="32" y="103"/>
                    <a:pt x="32" y="85"/>
                    <a:pt x="31" y="82"/>
                  </a:cubicBezTo>
                  <a:cubicBezTo>
                    <a:pt x="31" y="81"/>
                    <a:pt x="31" y="80"/>
                    <a:pt x="31" y="79"/>
                  </a:cubicBezTo>
                  <a:cubicBezTo>
                    <a:pt x="31" y="79"/>
                    <a:pt x="32" y="66"/>
                    <a:pt x="33" y="65"/>
                  </a:cubicBezTo>
                  <a:cubicBezTo>
                    <a:pt x="33" y="64"/>
                    <a:pt x="31" y="58"/>
                    <a:pt x="32" y="56"/>
                  </a:cubicBezTo>
                  <a:cubicBezTo>
                    <a:pt x="33" y="54"/>
                    <a:pt x="33" y="53"/>
                    <a:pt x="33" y="53"/>
                  </a:cubicBezTo>
                  <a:cubicBezTo>
                    <a:pt x="33" y="53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6" y="50"/>
                    <a:pt x="35" y="49"/>
                    <a:pt x="35" y="49"/>
                  </a:cubicBezTo>
                  <a:cubicBezTo>
                    <a:pt x="35" y="49"/>
                    <a:pt x="34" y="48"/>
                    <a:pt x="34" y="48"/>
                  </a:cubicBezTo>
                  <a:cubicBezTo>
                    <a:pt x="34" y="48"/>
                    <a:pt x="35" y="43"/>
                    <a:pt x="35" y="42"/>
                  </a:cubicBezTo>
                  <a:cubicBezTo>
                    <a:pt x="34" y="40"/>
                    <a:pt x="35" y="41"/>
                    <a:pt x="35" y="38"/>
                  </a:cubicBezTo>
                  <a:cubicBezTo>
                    <a:pt x="34" y="34"/>
                    <a:pt x="33" y="25"/>
                    <a:pt x="31" y="24"/>
                  </a:cubicBezTo>
                  <a:cubicBezTo>
                    <a:pt x="31" y="23"/>
                    <a:pt x="30" y="23"/>
                    <a:pt x="30" y="23"/>
                  </a:cubicBezTo>
                  <a:cubicBezTo>
                    <a:pt x="29" y="22"/>
                    <a:pt x="28" y="22"/>
                    <a:pt x="28" y="22"/>
                  </a:cubicBezTo>
                  <a:cubicBezTo>
                    <a:pt x="28" y="22"/>
                    <a:pt x="27" y="21"/>
                    <a:pt x="26" y="21"/>
                  </a:cubicBezTo>
                  <a:cubicBezTo>
                    <a:pt x="25" y="21"/>
                    <a:pt x="24" y="19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3" y="17"/>
                    <a:pt x="23" y="14"/>
                    <a:pt x="24" y="13"/>
                  </a:cubicBezTo>
                  <a:cubicBezTo>
                    <a:pt x="24" y="13"/>
                    <a:pt x="26" y="10"/>
                    <a:pt x="25" y="10"/>
                  </a:cubicBezTo>
                  <a:cubicBezTo>
                    <a:pt x="25" y="10"/>
                    <a:pt x="26" y="8"/>
                    <a:pt x="26" y="8"/>
                  </a:cubicBezTo>
                  <a:cubicBezTo>
                    <a:pt x="26" y="8"/>
                    <a:pt x="27" y="8"/>
                    <a:pt x="26" y="6"/>
                  </a:cubicBezTo>
                  <a:cubicBezTo>
                    <a:pt x="26" y="5"/>
                    <a:pt x="26" y="5"/>
                    <a:pt x="26" y="4"/>
                  </a:cubicBezTo>
                  <a:cubicBezTo>
                    <a:pt x="25" y="4"/>
                    <a:pt x="26" y="3"/>
                    <a:pt x="25" y="3"/>
                  </a:cubicBezTo>
                  <a:cubicBezTo>
                    <a:pt x="24" y="3"/>
                    <a:pt x="25" y="1"/>
                    <a:pt x="23" y="2"/>
                  </a:cubicBezTo>
                  <a:cubicBezTo>
                    <a:pt x="22" y="2"/>
                    <a:pt x="23" y="0"/>
                    <a:pt x="21" y="1"/>
                  </a:cubicBezTo>
                  <a:cubicBezTo>
                    <a:pt x="21" y="1"/>
                    <a:pt x="20" y="0"/>
                    <a:pt x="19" y="1"/>
                  </a:cubicBezTo>
                  <a:cubicBezTo>
                    <a:pt x="19" y="1"/>
                    <a:pt x="17" y="2"/>
                    <a:pt x="17" y="2"/>
                  </a:cubicBezTo>
                  <a:cubicBezTo>
                    <a:pt x="17" y="2"/>
                    <a:pt x="16" y="2"/>
                    <a:pt x="16" y="3"/>
                  </a:cubicBezTo>
                  <a:cubicBezTo>
                    <a:pt x="16" y="3"/>
                    <a:pt x="15" y="5"/>
                    <a:pt x="15" y="7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4" y="11"/>
                    <a:pt x="15" y="12"/>
                  </a:cubicBezTo>
                  <a:cubicBezTo>
                    <a:pt x="15" y="12"/>
                    <a:pt x="16" y="12"/>
                    <a:pt x="16" y="13"/>
                  </a:cubicBezTo>
                  <a:cubicBezTo>
                    <a:pt x="16" y="14"/>
                    <a:pt x="15" y="16"/>
                    <a:pt x="15" y="16"/>
                  </a:cubicBezTo>
                  <a:cubicBezTo>
                    <a:pt x="15" y="17"/>
                    <a:pt x="15" y="16"/>
                    <a:pt x="13" y="19"/>
                  </a:cubicBezTo>
                  <a:cubicBezTo>
                    <a:pt x="13" y="19"/>
                    <a:pt x="11" y="21"/>
                    <a:pt x="8" y="22"/>
                  </a:cubicBezTo>
                  <a:cubicBezTo>
                    <a:pt x="6" y="23"/>
                    <a:pt x="3" y="26"/>
                    <a:pt x="3" y="32"/>
                  </a:cubicBezTo>
                  <a:cubicBezTo>
                    <a:pt x="2" y="33"/>
                    <a:pt x="2" y="33"/>
                    <a:pt x="1" y="39"/>
                  </a:cubicBezTo>
                  <a:cubicBezTo>
                    <a:pt x="0" y="46"/>
                    <a:pt x="2" y="47"/>
                    <a:pt x="2" y="47"/>
                  </a:cubicBezTo>
                  <a:cubicBezTo>
                    <a:pt x="2" y="47"/>
                    <a:pt x="3" y="48"/>
                    <a:pt x="2" y="50"/>
                  </a:cubicBezTo>
                  <a:cubicBezTo>
                    <a:pt x="2" y="50"/>
                    <a:pt x="2" y="51"/>
                    <a:pt x="2" y="51"/>
                  </a:cubicBezTo>
                  <a:cubicBezTo>
                    <a:pt x="3" y="51"/>
                    <a:pt x="2" y="52"/>
                    <a:pt x="3" y="53"/>
                  </a:cubicBezTo>
                  <a:cubicBezTo>
                    <a:pt x="3" y="53"/>
                    <a:pt x="5" y="55"/>
                    <a:pt x="5" y="55"/>
                  </a:cubicBezTo>
                  <a:cubicBezTo>
                    <a:pt x="6" y="55"/>
                    <a:pt x="5" y="57"/>
                    <a:pt x="7" y="57"/>
                  </a:cubicBezTo>
                  <a:cubicBezTo>
                    <a:pt x="7" y="57"/>
                    <a:pt x="8" y="59"/>
                    <a:pt x="8" y="59"/>
                  </a:cubicBezTo>
                  <a:cubicBezTo>
                    <a:pt x="8" y="59"/>
                    <a:pt x="6" y="64"/>
                    <a:pt x="7" y="65"/>
                  </a:cubicBezTo>
                  <a:cubicBezTo>
                    <a:pt x="8" y="66"/>
                    <a:pt x="5" y="68"/>
                    <a:pt x="7" y="80"/>
                  </a:cubicBezTo>
                  <a:cubicBezTo>
                    <a:pt x="7" y="81"/>
                    <a:pt x="7" y="84"/>
                    <a:pt x="6" y="85"/>
                  </a:cubicBezTo>
                  <a:cubicBezTo>
                    <a:pt x="6" y="86"/>
                    <a:pt x="6" y="88"/>
                    <a:pt x="7" y="90"/>
                  </a:cubicBezTo>
                  <a:cubicBezTo>
                    <a:pt x="7" y="92"/>
                    <a:pt x="6" y="87"/>
                    <a:pt x="5" y="108"/>
                  </a:cubicBezTo>
                  <a:cubicBezTo>
                    <a:pt x="5" y="108"/>
                    <a:pt x="5" y="110"/>
                    <a:pt x="4" y="113"/>
                  </a:cubicBezTo>
                  <a:cubicBezTo>
                    <a:pt x="2" y="116"/>
                    <a:pt x="8" y="116"/>
                    <a:pt x="9" y="114"/>
                  </a:cubicBezTo>
                  <a:cubicBezTo>
                    <a:pt x="10" y="114"/>
                    <a:pt x="10" y="111"/>
                    <a:pt x="10" y="110"/>
                  </a:cubicBezTo>
                  <a:cubicBezTo>
                    <a:pt x="10" y="110"/>
                    <a:pt x="10" y="110"/>
                    <a:pt x="11" y="110"/>
                  </a:cubicBezTo>
                  <a:cubicBezTo>
                    <a:pt x="13" y="110"/>
                    <a:pt x="12" y="108"/>
                    <a:pt x="12" y="108"/>
                  </a:cubicBezTo>
                  <a:cubicBezTo>
                    <a:pt x="12" y="106"/>
                    <a:pt x="14" y="103"/>
                    <a:pt x="14" y="94"/>
                  </a:cubicBezTo>
                  <a:cubicBezTo>
                    <a:pt x="14" y="89"/>
                    <a:pt x="15" y="90"/>
                    <a:pt x="14" y="85"/>
                  </a:cubicBezTo>
                  <a:cubicBezTo>
                    <a:pt x="14" y="85"/>
                    <a:pt x="15" y="85"/>
                    <a:pt x="15" y="84"/>
                  </a:cubicBezTo>
                  <a:cubicBezTo>
                    <a:pt x="15" y="82"/>
                    <a:pt x="16" y="81"/>
                    <a:pt x="16" y="80"/>
                  </a:cubicBezTo>
                  <a:cubicBezTo>
                    <a:pt x="17" y="78"/>
                    <a:pt x="17" y="75"/>
                    <a:pt x="18" y="72"/>
                  </a:cubicBezTo>
                  <a:cubicBezTo>
                    <a:pt x="19" y="70"/>
                    <a:pt x="20" y="68"/>
                    <a:pt x="20" y="68"/>
                  </a:cubicBezTo>
                  <a:cubicBezTo>
                    <a:pt x="20" y="68"/>
                    <a:pt x="21" y="70"/>
                    <a:pt x="21" y="74"/>
                  </a:cubicBezTo>
                  <a:cubicBezTo>
                    <a:pt x="22" y="76"/>
                    <a:pt x="22" y="81"/>
                    <a:pt x="23" y="81"/>
                  </a:cubicBezTo>
                  <a:cubicBezTo>
                    <a:pt x="24" y="81"/>
                    <a:pt x="21" y="83"/>
                    <a:pt x="25" y="98"/>
                  </a:cubicBezTo>
                  <a:cubicBezTo>
                    <a:pt x="25" y="100"/>
                    <a:pt x="24" y="104"/>
                    <a:pt x="24" y="105"/>
                  </a:cubicBezTo>
                  <a:cubicBezTo>
                    <a:pt x="24" y="106"/>
                    <a:pt x="28" y="106"/>
                    <a:pt x="28" y="106"/>
                  </a:cubicBezTo>
                  <a:cubicBezTo>
                    <a:pt x="28" y="106"/>
                    <a:pt x="31" y="107"/>
                    <a:pt x="31" y="108"/>
                  </a:cubicBezTo>
                  <a:cubicBezTo>
                    <a:pt x="32" y="108"/>
                    <a:pt x="38" y="109"/>
                    <a:pt x="39" y="107"/>
                  </a:cubicBezTo>
                  <a:cubicBezTo>
                    <a:pt x="40" y="106"/>
                    <a:pt x="40" y="106"/>
                    <a:pt x="38" y="106"/>
                  </a:cubicBezTo>
                  <a:close/>
                  <a:moveTo>
                    <a:pt x="9" y="46"/>
                  </a:moveTo>
                  <a:cubicBezTo>
                    <a:pt x="8" y="47"/>
                    <a:pt x="9" y="49"/>
                    <a:pt x="9" y="49"/>
                  </a:cubicBezTo>
                  <a:cubicBezTo>
                    <a:pt x="9" y="49"/>
                    <a:pt x="9" y="51"/>
                    <a:pt x="8" y="48"/>
                  </a:cubicBezTo>
                  <a:cubicBezTo>
                    <a:pt x="7" y="45"/>
                    <a:pt x="8" y="38"/>
                    <a:pt x="8" y="38"/>
                  </a:cubicBezTo>
                  <a:cubicBezTo>
                    <a:pt x="8" y="38"/>
                    <a:pt x="9" y="42"/>
                    <a:pt x="9" y="42"/>
                  </a:cubicBezTo>
                  <a:cubicBezTo>
                    <a:pt x="9" y="42"/>
                    <a:pt x="10" y="45"/>
                    <a:pt x="9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" name="Freeform 415"/>
            <p:cNvSpPr>
              <a:spLocks noEditPoints="1"/>
            </p:cNvSpPr>
            <p:nvPr/>
          </p:nvSpPr>
          <p:spPr bwMode="auto">
            <a:xfrm>
              <a:off x="4484" y="2001"/>
              <a:ext cx="75" cy="119"/>
            </a:xfrm>
            <a:custGeom>
              <a:avLst/>
              <a:gdLst>
                <a:gd name="T0" fmla="*/ 11 w 82"/>
                <a:gd name="T1" fmla="*/ 11 h 130"/>
                <a:gd name="T2" fmla="*/ 10 w 82"/>
                <a:gd name="T3" fmla="*/ 10 h 130"/>
                <a:gd name="T4" fmla="*/ 8 w 82"/>
                <a:gd name="T5" fmla="*/ 9 h 130"/>
                <a:gd name="T6" fmla="*/ 5 w 82"/>
                <a:gd name="T7" fmla="*/ 5 h 130"/>
                <a:gd name="T8" fmla="*/ 5 w 82"/>
                <a:gd name="T9" fmla="*/ 5 h 130"/>
                <a:gd name="T10" fmla="*/ 5 w 82"/>
                <a:gd name="T11" fmla="*/ 5 h 130"/>
                <a:gd name="T12" fmla="*/ 5 w 82"/>
                <a:gd name="T13" fmla="*/ 5 h 130"/>
                <a:gd name="T14" fmla="*/ 5 w 82"/>
                <a:gd name="T15" fmla="*/ 5 h 130"/>
                <a:gd name="T16" fmla="*/ 5 w 82"/>
                <a:gd name="T17" fmla="*/ 1 h 130"/>
                <a:gd name="T18" fmla="*/ 5 w 82"/>
                <a:gd name="T19" fmla="*/ 5 h 130"/>
                <a:gd name="T20" fmla="*/ 5 w 82"/>
                <a:gd name="T21" fmla="*/ 5 h 130"/>
                <a:gd name="T22" fmla="*/ 5 w 82"/>
                <a:gd name="T23" fmla="*/ 8 h 130"/>
                <a:gd name="T24" fmla="*/ 5 w 82"/>
                <a:gd name="T25" fmla="*/ 13 h 130"/>
                <a:gd name="T26" fmla="*/ 5 w 82"/>
                <a:gd name="T27" fmla="*/ 15 h 130"/>
                <a:gd name="T28" fmla="*/ 5 w 82"/>
                <a:gd name="T29" fmla="*/ 18 h 130"/>
                <a:gd name="T30" fmla="*/ 4 w 82"/>
                <a:gd name="T31" fmla="*/ 21 h 130"/>
                <a:gd name="T32" fmla="*/ 5 w 82"/>
                <a:gd name="T33" fmla="*/ 19 h 130"/>
                <a:gd name="T34" fmla="*/ 5 w 82"/>
                <a:gd name="T35" fmla="*/ 21 h 130"/>
                <a:gd name="T36" fmla="*/ 5 w 82"/>
                <a:gd name="T37" fmla="*/ 19 h 130"/>
                <a:gd name="T38" fmla="*/ 5 w 82"/>
                <a:gd name="T39" fmla="*/ 17 h 130"/>
                <a:gd name="T40" fmla="*/ 5 w 82"/>
                <a:gd name="T41" fmla="*/ 14 h 130"/>
                <a:gd name="T42" fmla="*/ 5 w 82"/>
                <a:gd name="T43" fmla="*/ 15 h 130"/>
                <a:gd name="T44" fmla="*/ 7 w 82"/>
                <a:gd name="T45" fmla="*/ 19 h 130"/>
                <a:gd name="T46" fmla="*/ 7 w 82"/>
                <a:gd name="T47" fmla="*/ 21 h 130"/>
                <a:gd name="T48" fmla="*/ 7 w 82"/>
                <a:gd name="T49" fmla="*/ 19 h 130"/>
                <a:gd name="T50" fmla="*/ 9 w 82"/>
                <a:gd name="T51" fmla="*/ 21 h 130"/>
                <a:gd name="T52" fmla="*/ 9 w 82"/>
                <a:gd name="T53" fmla="*/ 19 h 130"/>
                <a:gd name="T54" fmla="*/ 7 w 82"/>
                <a:gd name="T55" fmla="*/ 15 h 130"/>
                <a:gd name="T56" fmla="*/ 5 w 82"/>
                <a:gd name="T57" fmla="*/ 11 h 130"/>
                <a:gd name="T58" fmla="*/ 5 w 82"/>
                <a:gd name="T59" fmla="*/ 11 h 130"/>
                <a:gd name="T60" fmla="*/ 8 w 82"/>
                <a:gd name="T61" fmla="*/ 10 h 130"/>
                <a:gd name="T62" fmla="*/ 9 w 82"/>
                <a:gd name="T63" fmla="*/ 11 h 130"/>
                <a:gd name="T64" fmla="*/ 9 w 82"/>
                <a:gd name="T65" fmla="*/ 12 h 130"/>
                <a:gd name="T66" fmla="*/ 13 w 82"/>
                <a:gd name="T67" fmla="*/ 12 h 130"/>
                <a:gd name="T68" fmla="*/ 5 w 82"/>
                <a:gd name="T69" fmla="*/ 5 h 130"/>
                <a:gd name="T70" fmla="*/ 5 w 82"/>
                <a:gd name="T71" fmla="*/ 5 h 130"/>
                <a:gd name="T72" fmla="*/ 10 w 82"/>
                <a:gd name="T73" fmla="*/ 12 h 130"/>
                <a:gd name="T74" fmla="*/ 10 w 82"/>
                <a:gd name="T75" fmla="*/ 11 h 130"/>
                <a:gd name="T76" fmla="*/ 10 w 82"/>
                <a:gd name="T77" fmla="*/ 12 h 13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2" h="130">
                  <a:moveTo>
                    <a:pt x="71" y="61"/>
                  </a:moveTo>
                  <a:cubicBezTo>
                    <a:pt x="70" y="60"/>
                    <a:pt x="68" y="63"/>
                    <a:pt x="68" y="63"/>
                  </a:cubicBezTo>
                  <a:cubicBezTo>
                    <a:pt x="67" y="63"/>
                    <a:pt x="65" y="63"/>
                    <a:pt x="64" y="63"/>
                  </a:cubicBezTo>
                  <a:cubicBezTo>
                    <a:pt x="64" y="63"/>
                    <a:pt x="64" y="62"/>
                    <a:pt x="63" y="62"/>
                  </a:cubicBezTo>
                  <a:cubicBezTo>
                    <a:pt x="62" y="62"/>
                    <a:pt x="57" y="59"/>
                    <a:pt x="56" y="59"/>
                  </a:cubicBezTo>
                  <a:cubicBezTo>
                    <a:pt x="56" y="58"/>
                    <a:pt x="56" y="57"/>
                    <a:pt x="53" y="56"/>
                  </a:cubicBezTo>
                  <a:cubicBezTo>
                    <a:pt x="51" y="54"/>
                    <a:pt x="42" y="44"/>
                    <a:pt x="42" y="43"/>
                  </a:cubicBezTo>
                  <a:cubicBezTo>
                    <a:pt x="39" y="37"/>
                    <a:pt x="38" y="35"/>
                    <a:pt x="37" y="33"/>
                  </a:cubicBezTo>
                  <a:cubicBezTo>
                    <a:pt x="36" y="30"/>
                    <a:pt x="36" y="30"/>
                    <a:pt x="33" y="23"/>
                  </a:cubicBezTo>
                  <a:cubicBezTo>
                    <a:pt x="30" y="17"/>
                    <a:pt x="33" y="17"/>
                    <a:pt x="33" y="17"/>
                  </a:cubicBezTo>
                  <a:cubicBezTo>
                    <a:pt x="33" y="17"/>
                    <a:pt x="35" y="18"/>
                    <a:pt x="36" y="17"/>
                  </a:cubicBezTo>
                  <a:cubicBezTo>
                    <a:pt x="36" y="17"/>
                    <a:pt x="36" y="16"/>
                    <a:pt x="36" y="15"/>
                  </a:cubicBezTo>
                  <a:cubicBezTo>
                    <a:pt x="37" y="15"/>
                    <a:pt x="37" y="15"/>
                    <a:pt x="37" y="14"/>
                  </a:cubicBezTo>
                  <a:cubicBezTo>
                    <a:pt x="37" y="14"/>
                    <a:pt x="37" y="13"/>
                    <a:pt x="37" y="13"/>
                  </a:cubicBezTo>
                  <a:cubicBezTo>
                    <a:pt x="37" y="13"/>
                    <a:pt x="39" y="13"/>
                    <a:pt x="38" y="12"/>
                  </a:cubicBezTo>
                  <a:cubicBezTo>
                    <a:pt x="37" y="11"/>
                    <a:pt x="38" y="11"/>
                    <a:pt x="36" y="9"/>
                  </a:cubicBezTo>
                  <a:cubicBezTo>
                    <a:pt x="36" y="9"/>
                    <a:pt x="37" y="5"/>
                    <a:pt x="36" y="4"/>
                  </a:cubicBezTo>
                  <a:cubicBezTo>
                    <a:pt x="34" y="2"/>
                    <a:pt x="30" y="0"/>
                    <a:pt x="27" y="1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3"/>
                    <a:pt x="20" y="6"/>
                    <a:pt x="22" y="13"/>
                  </a:cubicBezTo>
                  <a:cubicBezTo>
                    <a:pt x="22" y="13"/>
                    <a:pt x="21" y="14"/>
                    <a:pt x="21" y="17"/>
                  </a:cubicBezTo>
                  <a:cubicBezTo>
                    <a:pt x="21" y="19"/>
                    <a:pt x="19" y="16"/>
                    <a:pt x="18" y="25"/>
                  </a:cubicBezTo>
                  <a:cubicBezTo>
                    <a:pt x="18" y="27"/>
                    <a:pt x="11" y="35"/>
                    <a:pt x="11" y="40"/>
                  </a:cubicBezTo>
                  <a:cubicBezTo>
                    <a:pt x="11" y="45"/>
                    <a:pt x="14" y="49"/>
                    <a:pt x="14" y="49"/>
                  </a:cubicBezTo>
                  <a:cubicBezTo>
                    <a:pt x="14" y="49"/>
                    <a:pt x="16" y="55"/>
                    <a:pt x="13" y="59"/>
                  </a:cubicBezTo>
                  <a:cubicBezTo>
                    <a:pt x="12" y="62"/>
                    <a:pt x="13" y="72"/>
                    <a:pt x="15" y="78"/>
                  </a:cubicBezTo>
                  <a:cubicBezTo>
                    <a:pt x="16" y="79"/>
                    <a:pt x="13" y="82"/>
                    <a:pt x="14" y="84"/>
                  </a:cubicBezTo>
                  <a:cubicBezTo>
                    <a:pt x="14" y="91"/>
                    <a:pt x="11" y="92"/>
                    <a:pt x="9" y="96"/>
                  </a:cubicBezTo>
                  <a:cubicBezTo>
                    <a:pt x="7" y="99"/>
                    <a:pt x="7" y="106"/>
                    <a:pt x="6" y="109"/>
                  </a:cubicBezTo>
                  <a:cubicBezTo>
                    <a:pt x="6" y="111"/>
                    <a:pt x="5" y="115"/>
                    <a:pt x="5" y="116"/>
                  </a:cubicBezTo>
                  <a:cubicBezTo>
                    <a:pt x="5" y="117"/>
                    <a:pt x="0" y="122"/>
                    <a:pt x="4" y="125"/>
                  </a:cubicBezTo>
                  <a:cubicBezTo>
                    <a:pt x="4" y="129"/>
                    <a:pt x="4" y="129"/>
                    <a:pt x="4" y="129"/>
                  </a:cubicBezTo>
                  <a:cubicBezTo>
                    <a:pt x="4" y="129"/>
                    <a:pt x="5" y="129"/>
                    <a:pt x="5" y="129"/>
                  </a:cubicBezTo>
                  <a:cubicBezTo>
                    <a:pt x="5" y="128"/>
                    <a:pt x="5" y="125"/>
                    <a:pt x="5" y="125"/>
                  </a:cubicBezTo>
                  <a:cubicBezTo>
                    <a:pt x="5" y="125"/>
                    <a:pt x="7" y="126"/>
                    <a:pt x="9" y="127"/>
                  </a:cubicBezTo>
                  <a:cubicBezTo>
                    <a:pt x="9" y="127"/>
                    <a:pt x="10" y="128"/>
                    <a:pt x="11" y="129"/>
                  </a:cubicBezTo>
                  <a:cubicBezTo>
                    <a:pt x="13" y="130"/>
                    <a:pt x="22" y="127"/>
                    <a:pt x="20" y="126"/>
                  </a:cubicBezTo>
                  <a:cubicBezTo>
                    <a:pt x="18" y="126"/>
                    <a:pt x="17" y="127"/>
                    <a:pt x="14" y="125"/>
                  </a:cubicBezTo>
                  <a:cubicBezTo>
                    <a:pt x="13" y="124"/>
                    <a:pt x="12" y="122"/>
                    <a:pt x="10" y="121"/>
                  </a:cubicBezTo>
                  <a:cubicBezTo>
                    <a:pt x="10" y="121"/>
                    <a:pt x="9" y="114"/>
                    <a:pt x="11" y="110"/>
                  </a:cubicBezTo>
                  <a:cubicBezTo>
                    <a:pt x="15" y="104"/>
                    <a:pt x="15" y="99"/>
                    <a:pt x="16" y="97"/>
                  </a:cubicBezTo>
                  <a:cubicBezTo>
                    <a:pt x="17" y="95"/>
                    <a:pt x="19" y="93"/>
                    <a:pt x="21" y="87"/>
                  </a:cubicBezTo>
                  <a:cubicBezTo>
                    <a:pt x="21" y="87"/>
                    <a:pt x="33" y="88"/>
                    <a:pt x="33" y="87"/>
                  </a:cubicBezTo>
                  <a:cubicBezTo>
                    <a:pt x="33" y="87"/>
                    <a:pt x="38" y="92"/>
                    <a:pt x="38" y="94"/>
                  </a:cubicBezTo>
                  <a:cubicBezTo>
                    <a:pt x="39" y="97"/>
                    <a:pt x="39" y="103"/>
                    <a:pt x="41" y="107"/>
                  </a:cubicBezTo>
                  <a:cubicBezTo>
                    <a:pt x="44" y="111"/>
                    <a:pt x="46" y="117"/>
                    <a:pt x="46" y="118"/>
                  </a:cubicBezTo>
                  <a:cubicBezTo>
                    <a:pt x="46" y="119"/>
                    <a:pt x="42" y="121"/>
                    <a:pt x="46" y="125"/>
                  </a:cubicBezTo>
                  <a:cubicBezTo>
                    <a:pt x="46" y="128"/>
                    <a:pt x="46" y="128"/>
                    <a:pt x="46" y="128"/>
                  </a:cubicBezTo>
                  <a:cubicBezTo>
                    <a:pt x="47" y="128"/>
                    <a:pt x="47" y="128"/>
                    <a:pt x="47" y="128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47" y="125"/>
                    <a:pt x="50" y="126"/>
                    <a:pt x="51" y="127"/>
                  </a:cubicBezTo>
                  <a:cubicBezTo>
                    <a:pt x="52" y="128"/>
                    <a:pt x="53" y="129"/>
                    <a:pt x="55" y="129"/>
                  </a:cubicBezTo>
                  <a:cubicBezTo>
                    <a:pt x="56" y="129"/>
                    <a:pt x="64" y="127"/>
                    <a:pt x="64" y="126"/>
                  </a:cubicBezTo>
                  <a:cubicBezTo>
                    <a:pt x="64" y="125"/>
                    <a:pt x="58" y="126"/>
                    <a:pt x="57" y="124"/>
                  </a:cubicBezTo>
                  <a:cubicBezTo>
                    <a:pt x="55" y="122"/>
                    <a:pt x="52" y="120"/>
                    <a:pt x="52" y="119"/>
                  </a:cubicBezTo>
                  <a:cubicBezTo>
                    <a:pt x="50" y="113"/>
                    <a:pt x="46" y="100"/>
                    <a:pt x="45" y="96"/>
                  </a:cubicBezTo>
                  <a:cubicBezTo>
                    <a:pt x="44" y="95"/>
                    <a:pt x="46" y="91"/>
                    <a:pt x="43" y="88"/>
                  </a:cubicBezTo>
                  <a:cubicBezTo>
                    <a:pt x="42" y="86"/>
                    <a:pt x="34" y="68"/>
                    <a:pt x="32" y="67"/>
                  </a:cubicBezTo>
                  <a:cubicBezTo>
                    <a:pt x="32" y="67"/>
                    <a:pt x="32" y="66"/>
                    <a:pt x="32" y="65"/>
                  </a:cubicBezTo>
                  <a:cubicBezTo>
                    <a:pt x="33" y="65"/>
                    <a:pt x="35" y="66"/>
                    <a:pt x="35" y="63"/>
                  </a:cubicBezTo>
                  <a:cubicBezTo>
                    <a:pt x="35" y="60"/>
                    <a:pt x="36" y="46"/>
                    <a:pt x="36" y="46"/>
                  </a:cubicBezTo>
                  <a:cubicBezTo>
                    <a:pt x="36" y="46"/>
                    <a:pt x="48" y="57"/>
                    <a:pt x="50" y="60"/>
                  </a:cubicBezTo>
                  <a:cubicBezTo>
                    <a:pt x="51" y="61"/>
                    <a:pt x="52" y="60"/>
                    <a:pt x="52" y="60"/>
                  </a:cubicBezTo>
                  <a:cubicBezTo>
                    <a:pt x="52" y="60"/>
                    <a:pt x="57" y="64"/>
                    <a:pt x="57" y="66"/>
                  </a:cubicBezTo>
                  <a:cubicBezTo>
                    <a:pt x="58" y="67"/>
                    <a:pt x="56" y="68"/>
                    <a:pt x="57" y="71"/>
                  </a:cubicBezTo>
                  <a:cubicBezTo>
                    <a:pt x="57" y="71"/>
                    <a:pt x="54" y="74"/>
                    <a:pt x="54" y="74"/>
                  </a:cubicBezTo>
                  <a:cubicBezTo>
                    <a:pt x="54" y="74"/>
                    <a:pt x="65" y="88"/>
                    <a:pt x="66" y="88"/>
                  </a:cubicBezTo>
                  <a:cubicBezTo>
                    <a:pt x="67" y="88"/>
                    <a:pt x="81" y="76"/>
                    <a:pt x="82" y="74"/>
                  </a:cubicBezTo>
                  <a:cubicBezTo>
                    <a:pt x="82" y="73"/>
                    <a:pt x="72" y="61"/>
                    <a:pt x="71" y="61"/>
                  </a:cubicBezTo>
                  <a:close/>
                  <a:moveTo>
                    <a:pt x="25" y="18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5" y="14"/>
                    <a:pt x="26" y="14"/>
                  </a:cubicBezTo>
                  <a:cubicBezTo>
                    <a:pt x="26" y="14"/>
                    <a:pt x="27" y="16"/>
                    <a:pt x="25" y="18"/>
                  </a:cubicBezTo>
                  <a:close/>
                  <a:moveTo>
                    <a:pt x="59" y="70"/>
                  </a:moveTo>
                  <a:cubicBezTo>
                    <a:pt x="59" y="70"/>
                    <a:pt x="58" y="68"/>
                    <a:pt x="59" y="67"/>
                  </a:cubicBezTo>
                  <a:cubicBezTo>
                    <a:pt x="60" y="67"/>
                    <a:pt x="62" y="66"/>
                    <a:pt x="63" y="65"/>
                  </a:cubicBezTo>
                  <a:cubicBezTo>
                    <a:pt x="64" y="64"/>
                    <a:pt x="67" y="64"/>
                    <a:pt x="67" y="64"/>
                  </a:cubicBezTo>
                  <a:cubicBezTo>
                    <a:pt x="67" y="64"/>
                    <a:pt x="59" y="70"/>
                    <a:pt x="59" y="7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" name="Freeform 416"/>
            <p:cNvSpPr>
              <a:spLocks noEditPoints="1"/>
            </p:cNvSpPr>
            <p:nvPr/>
          </p:nvSpPr>
          <p:spPr bwMode="auto">
            <a:xfrm>
              <a:off x="4587" y="2014"/>
              <a:ext cx="20" cy="63"/>
            </a:xfrm>
            <a:custGeom>
              <a:avLst/>
              <a:gdLst>
                <a:gd name="T0" fmla="*/ 5 w 22"/>
                <a:gd name="T1" fmla="*/ 5 h 69"/>
                <a:gd name="T2" fmla="*/ 5 w 22"/>
                <a:gd name="T3" fmla="*/ 5 h 69"/>
                <a:gd name="T4" fmla="*/ 5 w 22"/>
                <a:gd name="T5" fmla="*/ 5 h 69"/>
                <a:gd name="T6" fmla="*/ 5 w 22"/>
                <a:gd name="T7" fmla="*/ 5 h 69"/>
                <a:gd name="T8" fmla="*/ 5 w 22"/>
                <a:gd name="T9" fmla="*/ 5 h 69"/>
                <a:gd name="T10" fmla="*/ 5 w 22"/>
                <a:gd name="T11" fmla="*/ 5 h 69"/>
                <a:gd name="T12" fmla="*/ 5 w 22"/>
                <a:gd name="T13" fmla="*/ 5 h 69"/>
                <a:gd name="T14" fmla="*/ 5 w 22"/>
                <a:gd name="T15" fmla="*/ 5 h 69"/>
                <a:gd name="T16" fmla="*/ 5 w 22"/>
                <a:gd name="T17" fmla="*/ 5 h 69"/>
                <a:gd name="T18" fmla="*/ 5 w 22"/>
                <a:gd name="T19" fmla="*/ 3 h 69"/>
                <a:gd name="T20" fmla="*/ 5 w 22"/>
                <a:gd name="T21" fmla="*/ 1 h 69"/>
                <a:gd name="T22" fmla="*/ 5 w 22"/>
                <a:gd name="T23" fmla="*/ 0 h 69"/>
                <a:gd name="T24" fmla="*/ 5 w 22"/>
                <a:gd name="T25" fmla="*/ 5 h 69"/>
                <a:gd name="T26" fmla="*/ 3 w 22"/>
                <a:gd name="T27" fmla="*/ 5 h 69"/>
                <a:gd name="T28" fmla="*/ 1 w 22"/>
                <a:gd name="T29" fmla="*/ 5 h 69"/>
                <a:gd name="T30" fmla="*/ 0 w 22"/>
                <a:gd name="T31" fmla="*/ 5 h 69"/>
                <a:gd name="T32" fmla="*/ 0 w 22"/>
                <a:gd name="T33" fmla="*/ 5 h 69"/>
                <a:gd name="T34" fmla="*/ 1 w 22"/>
                <a:gd name="T35" fmla="*/ 5 h 69"/>
                <a:gd name="T36" fmla="*/ 3 w 22"/>
                <a:gd name="T37" fmla="*/ 5 h 69"/>
                <a:gd name="T38" fmla="*/ 4 w 22"/>
                <a:gd name="T39" fmla="*/ 5 h 69"/>
                <a:gd name="T40" fmla="*/ 3 w 22"/>
                <a:gd name="T41" fmla="*/ 5 h 69"/>
                <a:gd name="T42" fmla="*/ 3 w 22"/>
                <a:gd name="T43" fmla="*/ 5 h 69"/>
                <a:gd name="T44" fmla="*/ 4 w 22"/>
                <a:gd name="T45" fmla="*/ 5 h 69"/>
                <a:gd name="T46" fmla="*/ 5 w 22"/>
                <a:gd name="T47" fmla="*/ 5 h 69"/>
                <a:gd name="T48" fmla="*/ 5 w 22"/>
                <a:gd name="T49" fmla="*/ 6 h 69"/>
                <a:gd name="T50" fmla="*/ 4 w 22"/>
                <a:gd name="T51" fmla="*/ 8 h 69"/>
                <a:gd name="T52" fmla="*/ 5 w 22"/>
                <a:gd name="T53" fmla="*/ 10 h 69"/>
                <a:gd name="T54" fmla="*/ 5 w 22"/>
                <a:gd name="T55" fmla="*/ 11 h 69"/>
                <a:gd name="T56" fmla="*/ 5 w 22"/>
                <a:gd name="T57" fmla="*/ 10 h 69"/>
                <a:gd name="T58" fmla="*/ 5 w 22"/>
                <a:gd name="T59" fmla="*/ 10 h 69"/>
                <a:gd name="T60" fmla="*/ 5 w 22"/>
                <a:gd name="T61" fmla="*/ 8 h 69"/>
                <a:gd name="T62" fmla="*/ 5 w 22"/>
                <a:gd name="T63" fmla="*/ 5 h 69"/>
                <a:gd name="T64" fmla="*/ 5 w 22"/>
                <a:gd name="T65" fmla="*/ 8 h 69"/>
                <a:gd name="T66" fmla="*/ 5 w 22"/>
                <a:gd name="T67" fmla="*/ 10 h 69"/>
                <a:gd name="T68" fmla="*/ 5 w 22"/>
                <a:gd name="T69" fmla="*/ 10 h 69"/>
                <a:gd name="T70" fmla="*/ 5 w 22"/>
                <a:gd name="T71" fmla="*/ 11 h 69"/>
                <a:gd name="T72" fmla="*/ 5 w 22"/>
                <a:gd name="T73" fmla="*/ 10 h 69"/>
                <a:gd name="T74" fmla="*/ 5 w 22"/>
                <a:gd name="T75" fmla="*/ 7 h 69"/>
                <a:gd name="T76" fmla="*/ 5 w 22"/>
                <a:gd name="T77" fmla="*/ 6 h 69"/>
                <a:gd name="T78" fmla="*/ 5 w 22"/>
                <a:gd name="T79" fmla="*/ 5 h 69"/>
                <a:gd name="T80" fmla="*/ 5 w 22"/>
                <a:gd name="T81" fmla="*/ 5 h 69"/>
                <a:gd name="T82" fmla="*/ 5 w 22"/>
                <a:gd name="T83" fmla="*/ 5 h 69"/>
                <a:gd name="T84" fmla="*/ 5 w 22"/>
                <a:gd name="T85" fmla="*/ 5 h 69"/>
                <a:gd name="T86" fmla="*/ 5 w 22"/>
                <a:gd name="T87" fmla="*/ 5 h 69"/>
                <a:gd name="T88" fmla="*/ 5 w 22"/>
                <a:gd name="T89" fmla="*/ 5 h 6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22" h="69">
                  <a:moveTo>
                    <a:pt x="21" y="34"/>
                  </a:moveTo>
                  <a:cubicBezTo>
                    <a:pt x="21" y="33"/>
                    <a:pt x="21" y="33"/>
                    <a:pt x="21" y="32"/>
                  </a:cubicBezTo>
                  <a:cubicBezTo>
                    <a:pt x="21" y="30"/>
                    <a:pt x="21" y="31"/>
                    <a:pt x="21" y="30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2"/>
                    <a:pt x="19" y="22"/>
                    <a:pt x="19" y="21"/>
                  </a:cubicBezTo>
                  <a:cubicBezTo>
                    <a:pt x="19" y="21"/>
                    <a:pt x="18" y="17"/>
                    <a:pt x="18" y="16"/>
                  </a:cubicBezTo>
                  <a:cubicBezTo>
                    <a:pt x="18" y="15"/>
                    <a:pt x="17" y="14"/>
                    <a:pt x="17" y="13"/>
                  </a:cubicBezTo>
                  <a:cubicBezTo>
                    <a:pt x="16" y="12"/>
                    <a:pt x="14" y="12"/>
                    <a:pt x="14" y="12"/>
                  </a:cubicBezTo>
                  <a:cubicBezTo>
                    <a:pt x="13" y="11"/>
                    <a:pt x="13" y="10"/>
                    <a:pt x="12" y="10"/>
                  </a:cubicBezTo>
                  <a:cubicBezTo>
                    <a:pt x="12" y="9"/>
                    <a:pt x="13" y="9"/>
                    <a:pt x="14" y="9"/>
                  </a:cubicBezTo>
                  <a:cubicBezTo>
                    <a:pt x="14" y="9"/>
                    <a:pt x="15" y="9"/>
                    <a:pt x="15" y="8"/>
                  </a:cubicBezTo>
                  <a:cubicBezTo>
                    <a:pt x="15" y="8"/>
                    <a:pt x="15" y="8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5"/>
                  </a:cubicBezTo>
                  <a:cubicBezTo>
                    <a:pt x="16" y="5"/>
                    <a:pt x="15" y="4"/>
                    <a:pt x="15" y="4"/>
                  </a:cubicBezTo>
                  <a:cubicBezTo>
                    <a:pt x="14" y="4"/>
                    <a:pt x="14" y="3"/>
                    <a:pt x="14" y="3"/>
                  </a:cubicBezTo>
                  <a:cubicBezTo>
                    <a:pt x="15" y="3"/>
                    <a:pt x="14" y="1"/>
                    <a:pt x="14" y="1"/>
                  </a:cubicBezTo>
                  <a:cubicBezTo>
                    <a:pt x="14" y="1"/>
                    <a:pt x="14" y="1"/>
                    <a:pt x="13" y="1"/>
                  </a:cubicBezTo>
                  <a:cubicBezTo>
                    <a:pt x="13" y="0"/>
                    <a:pt x="12" y="1"/>
                    <a:pt x="12" y="0"/>
                  </a:cubicBezTo>
                  <a:cubicBezTo>
                    <a:pt x="11" y="0"/>
                    <a:pt x="11" y="1"/>
                    <a:pt x="10" y="0"/>
                  </a:cubicBezTo>
                  <a:cubicBezTo>
                    <a:pt x="9" y="0"/>
                    <a:pt x="8" y="1"/>
                    <a:pt x="8" y="1"/>
                  </a:cubicBezTo>
                  <a:cubicBezTo>
                    <a:pt x="7" y="2"/>
                    <a:pt x="5" y="6"/>
                    <a:pt x="5" y="6"/>
                  </a:cubicBezTo>
                  <a:cubicBezTo>
                    <a:pt x="5" y="6"/>
                    <a:pt x="5" y="9"/>
                    <a:pt x="4" y="9"/>
                  </a:cubicBezTo>
                  <a:cubicBezTo>
                    <a:pt x="4" y="9"/>
                    <a:pt x="3" y="10"/>
                    <a:pt x="3" y="11"/>
                  </a:cubicBezTo>
                  <a:cubicBezTo>
                    <a:pt x="3" y="11"/>
                    <a:pt x="2" y="11"/>
                    <a:pt x="1" y="12"/>
                  </a:cubicBezTo>
                  <a:cubicBezTo>
                    <a:pt x="1" y="14"/>
                    <a:pt x="1" y="14"/>
                    <a:pt x="1" y="16"/>
                  </a:cubicBezTo>
                  <a:cubicBezTo>
                    <a:pt x="0" y="18"/>
                    <a:pt x="1" y="22"/>
                    <a:pt x="0" y="24"/>
                  </a:cubicBezTo>
                  <a:cubicBezTo>
                    <a:pt x="0" y="25"/>
                    <a:pt x="0" y="26"/>
                    <a:pt x="0" y="28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0" y="32"/>
                    <a:pt x="0" y="35"/>
                    <a:pt x="0" y="36"/>
                  </a:cubicBezTo>
                  <a:cubicBezTo>
                    <a:pt x="0" y="36"/>
                    <a:pt x="0" y="37"/>
                    <a:pt x="0" y="37"/>
                  </a:cubicBezTo>
                  <a:cubicBezTo>
                    <a:pt x="0" y="37"/>
                    <a:pt x="1" y="38"/>
                    <a:pt x="1" y="38"/>
                  </a:cubicBezTo>
                  <a:cubicBezTo>
                    <a:pt x="0" y="39"/>
                    <a:pt x="2" y="40"/>
                    <a:pt x="2" y="40"/>
                  </a:cubicBezTo>
                  <a:cubicBezTo>
                    <a:pt x="3" y="41"/>
                    <a:pt x="3" y="40"/>
                    <a:pt x="3" y="40"/>
                  </a:cubicBezTo>
                  <a:cubicBezTo>
                    <a:pt x="3" y="39"/>
                    <a:pt x="3" y="37"/>
                    <a:pt x="3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8"/>
                    <a:pt x="4" y="38"/>
                  </a:cubicBezTo>
                  <a:cubicBezTo>
                    <a:pt x="4" y="38"/>
                    <a:pt x="3" y="37"/>
                    <a:pt x="3" y="37"/>
                  </a:cubicBezTo>
                  <a:cubicBezTo>
                    <a:pt x="3" y="36"/>
                    <a:pt x="3" y="33"/>
                    <a:pt x="3" y="32"/>
                  </a:cubicBezTo>
                  <a:cubicBezTo>
                    <a:pt x="3" y="31"/>
                    <a:pt x="3" y="30"/>
                    <a:pt x="3" y="29"/>
                  </a:cubicBezTo>
                  <a:cubicBezTo>
                    <a:pt x="3" y="28"/>
                    <a:pt x="3" y="26"/>
                    <a:pt x="3" y="26"/>
                  </a:cubicBezTo>
                  <a:cubicBezTo>
                    <a:pt x="3" y="25"/>
                    <a:pt x="4" y="22"/>
                    <a:pt x="4" y="22"/>
                  </a:cubicBezTo>
                  <a:cubicBezTo>
                    <a:pt x="4" y="23"/>
                    <a:pt x="5" y="25"/>
                    <a:pt x="5" y="25"/>
                  </a:cubicBezTo>
                  <a:cubicBezTo>
                    <a:pt x="5" y="25"/>
                    <a:pt x="5" y="26"/>
                    <a:pt x="5" y="27"/>
                  </a:cubicBezTo>
                  <a:cubicBezTo>
                    <a:pt x="4" y="28"/>
                    <a:pt x="4" y="34"/>
                    <a:pt x="4" y="35"/>
                  </a:cubicBezTo>
                  <a:cubicBezTo>
                    <a:pt x="4" y="36"/>
                    <a:pt x="5" y="42"/>
                    <a:pt x="5" y="43"/>
                  </a:cubicBezTo>
                  <a:cubicBezTo>
                    <a:pt x="5" y="43"/>
                    <a:pt x="5" y="49"/>
                    <a:pt x="5" y="50"/>
                  </a:cubicBezTo>
                  <a:cubicBezTo>
                    <a:pt x="4" y="52"/>
                    <a:pt x="5" y="53"/>
                    <a:pt x="4" y="54"/>
                  </a:cubicBezTo>
                  <a:cubicBezTo>
                    <a:pt x="4" y="56"/>
                    <a:pt x="5" y="58"/>
                    <a:pt x="4" y="60"/>
                  </a:cubicBezTo>
                  <a:cubicBezTo>
                    <a:pt x="4" y="61"/>
                    <a:pt x="5" y="64"/>
                    <a:pt x="5" y="65"/>
                  </a:cubicBezTo>
                  <a:cubicBezTo>
                    <a:pt x="5" y="65"/>
                    <a:pt x="4" y="66"/>
                    <a:pt x="4" y="66"/>
                  </a:cubicBezTo>
                  <a:cubicBezTo>
                    <a:pt x="4" y="66"/>
                    <a:pt x="5" y="69"/>
                    <a:pt x="6" y="69"/>
                  </a:cubicBezTo>
                  <a:cubicBezTo>
                    <a:pt x="7" y="69"/>
                    <a:pt x="8" y="66"/>
                    <a:pt x="8" y="66"/>
                  </a:cubicBezTo>
                  <a:cubicBezTo>
                    <a:pt x="8" y="66"/>
                    <a:pt x="7" y="65"/>
                    <a:pt x="8" y="64"/>
                  </a:cubicBezTo>
                  <a:cubicBezTo>
                    <a:pt x="8" y="64"/>
                    <a:pt x="8" y="63"/>
                    <a:pt x="8" y="63"/>
                  </a:cubicBezTo>
                  <a:cubicBezTo>
                    <a:pt x="8" y="63"/>
                    <a:pt x="8" y="63"/>
                    <a:pt x="9" y="62"/>
                  </a:cubicBezTo>
                  <a:cubicBezTo>
                    <a:pt x="9" y="61"/>
                    <a:pt x="9" y="60"/>
                    <a:pt x="9" y="60"/>
                  </a:cubicBezTo>
                  <a:cubicBezTo>
                    <a:pt x="9" y="59"/>
                    <a:pt x="9" y="57"/>
                    <a:pt x="9" y="54"/>
                  </a:cubicBezTo>
                  <a:cubicBezTo>
                    <a:pt x="8" y="52"/>
                    <a:pt x="9" y="47"/>
                    <a:pt x="9" y="47"/>
                  </a:cubicBezTo>
                  <a:cubicBezTo>
                    <a:pt x="11" y="44"/>
                    <a:pt x="12" y="37"/>
                    <a:pt x="12" y="38"/>
                  </a:cubicBezTo>
                  <a:cubicBezTo>
                    <a:pt x="13" y="44"/>
                    <a:pt x="14" y="48"/>
                    <a:pt x="14" y="50"/>
                  </a:cubicBezTo>
                  <a:cubicBezTo>
                    <a:pt x="14" y="50"/>
                    <a:pt x="14" y="54"/>
                    <a:pt x="14" y="54"/>
                  </a:cubicBezTo>
                  <a:cubicBezTo>
                    <a:pt x="14" y="54"/>
                    <a:pt x="14" y="55"/>
                    <a:pt x="14" y="56"/>
                  </a:cubicBezTo>
                  <a:cubicBezTo>
                    <a:pt x="14" y="56"/>
                    <a:pt x="14" y="60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3"/>
                    <a:pt x="15" y="63"/>
                  </a:cubicBezTo>
                  <a:cubicBezTo>
                    <a:pt x="15" y="63"/>
                    <a:pt x="16" y="63"/>
                    <a:pt x="16" y="65"/>
                  </a:cubicBezTo>
                  <a:cubicBezTo>
                    <a:pt x="16" y="67"/>
                    <a:pt x="18" y="69"/>
                    <a:pt x="19" y="68"/>
                  </a:cubicBezTo>
                  <a:cubicBezTo>
                    <a:pt x="20" y="66"/>
                    <a:pt x="18" y="65"/>
                    <a:pt x="18" y="63"/>
                  </a:cubicBezTo>
                  <a:cubicBezTo>
                    <a:pt x="19" y="62"/>
                    <a:pt x="19" y="61"/>
                    <a:pt x="19" y="61"/>
                  </a:cubicBezTo>
                  <a:cubicBezTo>
                    <a:pt x="20" y="60"/>
                    <a:pt x="19" y="56"/>
                    <a:pt x="19" y="55"/>
                  </a:cubicBezTo>
                  <a:cubicBezTo>
                    <a:pt x="19" y="54"/>
                    <a:pt x="18" y="51"/>
                    <a:pt x="18" y="50"/>
                  </a:cubicBezTo>
                  <a:cubicBezTo>
                    <a:pt x="19" y="49"/>
                    <a:pt x="18" y="48"/>
                    <a:pt x="18" y="48"/>
                  </a:cubicBezTo>
                  <a:cubicBezTo>
                    <a:pt x="18" y="47"/>
                    <a:pt x="18" y="46"/>
                    <a:pt x="18" y="46"/>
                  </a:cubicBezTo>
                  <a:cubicBezTo>
                    <a:pt x="18" y="44"/>
                    <a:pt x="18" y="36"/>
                    <a:pt x="18" y="35"/>
                  </a:cubicBezTo>
                  <a:cubicBezTo>
                    <a:pt x="18" y="35"/>
                    <a:pt x="18" y="33"/>
                    <a:pt x="18" y="33"/>
                  </a:cubicBezTo>
                  <a:cubicBezTo>
                    <a:pt x="18" y="33"/>
                    <a:pt x="18" y="35"/>
                    <a:pt x="18" y="35"/>
                  </a:cubicBezTo>
                  <a:cubicBezTo>
                    <a:pt x="19" y="36"/>
                    <a:pt x="18" y="36"/>
                    <a:pt x="18" y="37"/>
                  </a:cubicBezTo>
                  <a:cubicBezTo>
                    <a:pt x="18" y="37"/>
                    <a:pt x="19" y="37"/>
                    <a:pt x="19" y="37"/>
                  </a:cubicBezTo>
                  <a:cubicBezTo>
                    <a:pt x="18" y="39"/>
                    <a:pt x="19" y="39"/>
                    <a:pt x="19" y="40"/>
                  </a:cubicBezTo>
                  <a:cubicBezTo>
                    <a:pt x="19" y="40"/>
                    <a:pt x="19" y="41"/>
                    <a:pt x="19" y="40"/>
                  </a:cubicBezTo>
                  <a:cubicBezTo>
                    <a:pt x="20" y="39"/>
                    <a:pt x="20" y="40"/>
                    <a:pt x="21" y="39"/>
                  </a:cubicBezTo>
                  <a:cubicBezTo>
                    <a:pt x="22" y="38"/>
                    <a:pt x="21" y="37"/>
                    <a:pt x="22" y="37"/>
                  </a:cubicBezTo>
                  <a:cubicBezTo>
                    <a:pt x="22" y="36"/>
                    <a:pt x="21" y="35"/>
                    <a:pt x="21" y="34"/>
                  </a:cubicBezTo>
                  <a:close/>
                  <a:moveTo>
                    <a:pt x="20" y="40"/>
                  </a:moveTo>
                  <a:cubicBezTo>
                    <a:pt x="19" y="40"/>
                    <a:pt x="20" y="38"/>
                    <a:pt x="20" y="38"/>
                  </a:cubicBezTo>
                  <a:cubicBezTo>
                    <a:pt x="20" y="38"/>
                    <a:pt x="20" y="39"/>
                    <a:pt x="20" y="4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" name="Freeform 417"/>
            <p:cNvSpPr>
              <a:spLocks noEditPoints="1"/>
            </p:cNvSpPr>
            <p:nvPr/>
          </p:nvSpPr>
          <p:spPr bwMode="auto">
            <a:xfrm>
              <a:off x="4518" y="1912"/>
              <a:ext cx="38" cy="112"/>
            </a:xfrm>
            <a:custGeom>
              <a:avLst/>
              <a:gdLst>
                <a:gd name="T0" fmla="*/ 6 w 41"/>
                <a:gd name="T1" fmla="*/ 15 h 123"/>
                <a:gd name="T2" fmla="*/ 6 w 41"/>
                <a:gd name="T3" fmla="*/ 12 h 123"/>
                <a:gd name="T4" fmla="*/ 6 w 41"/>
                <a:gd name="T5" fmla="*/ 8 h 123"/>
                <a:gd name="T6" fmla="*/ 6 w 41"/>
                <a:gd name="T7" fmla="*/ 8 h 123"/>
                <a:gd name="T8" fmla="*/ 6 w 41"/>
                <a:gd name="T9" fmla="*/ 7 h 123"/>
                <a:gd name="T10" fmla="*/ 6 w 41"/>
                <a:gd name="T11" fmla="*/ 5 h 123"/>
                <a:gd name="T12" fmla="*/ 6 w 41"/>
                <a:gd name="T13" fmla="*/ 5 h 123"/>
                <a:gd name="T14" fmla="*/ 6 w 41"/>
                <a:gd name="T15" fmla="*/ 5 h 123"/>
                <a:gd name="T16" fmla="*/ 6 w 41"/>
                <a:gd name="T17" fmla="*/ 5 h 123"/>
                <a:gd name="T18" fmla="*/ 6 w 41"/>
                <a:gd name="T19" fmla="*/ 5 h 123"/>
                <a:gd name="T20" fmla="*/ 6 w 41"/>
                <a:gd name="T21" fmla="*/ 5 h 123"/>
                <a:gd name="T22" fmla="*/ 6 w 41"/>
                <a:gd name="T23" fmla="*/ 5 h 123"/>
                <a:gd name="T24" fmla="*/ 6 w 41"/>
                <a:gd name="T25" fmla="*/ 2 h 123"/>
                <a:gd name="T26" fmla="*/ 6 w 41"/>
                <a:gd name="T27" fmla="*/ 1 h 123"/>
                <a:gd name="T28" fmla="*/ 6 w 41"/>
                <a:gd name="T29" fmla="*/ 3 h 123"/>
                <a:gd name="T30" fmla="*/ 6 w 41"/>
                <a:gd name="T31" fmla="*/ 5 h 123"/>
                <a:gd name="T32" fmla="*/ 6 w 41"/>
                <a:gd name="T33" fmla="*/ 5 h 123"/>
                <a:gd name="T34" fmla="*/ 6 w 41"/>
                <a:gd name="T35" fmla="*/ 5 h 123"/>
                <a:gd name="T36" fmla="*/ 2 w 41"/>
                <a:gd name="T37" fmla="*/ 5 h 123"/>
                <a:gd name="T38" fmla="*/ 1 w 41"/>
                <a:gd name="T39" fmla="*/ 7 h 123"/>
                <a:gd name="T40" fmla="*/ 2 w 41"/>
                <a:gd name="T41" fmla="*/ 7 h 123"/>
                <a:gd name="T42" fmla="*/ 5 w 41"/>
                <a:gd name="T43" fmla="*/ 8 h 123"/>
                <a:gd name="T44" fmla="*/ 6 w 41"/>
                <a:gd name="T45" fmla="*/ 9 h 123"/>
                <a:gd name="T46" fmla="*/ 6 w 41"/>
                <a:gd name="T47" fmla="*/ 12 h 123"/>
                <a:gd name="T48" fmla="*/ 6 w 41"/>
                <a:gd name="T49" fmla="*/ 14 h 123"/>
                <a:gd name="T50" fmla="*/ 3 w 41"/>
                <a:gd name="T51" fmla="*/ 16 h 123"/>
                <a:gd name="T52" fmla="*/ 6 w 41"/>
                <a:gd name="T53" fmla="*/ 16 h 123"/>
                <a:gd name="T54" fmla="*/ 6 w 41"/>
                <a:gd name="T55" fmla="*/ 16 h 123"/>
                <a:gd name="T56" fmla="*/ 6 w 41"/>
                <a:gd name="T57" fmla="*/ 13 h 123"/>
                <a:gd name="T58" fmla="*/ 6 w 41"/>
                <a:gd name="T59" fmla="*/ 12 h 123"/>
                <a:gd name="T60" fmla="*/ 6 w 41"/>
                <a:gd name="T61" fmla="*/ 10 h 123"/>
                <a:gd name="T62" fmla="*/ 6 w 41"/>
                <a:gd name="T63" fmla="*/ 12 h 123"/>
                <a:gd name="T64" fmla="*/ 6 w 41"/>
                <a:gd name="T65" fmla="*/ 15 h 123"/>
                <a:gd name="T66" fmla="*/ 6 w 41"/>
                <a:gd name="T67" fmla="*/ 15 h 123"/>
                <a:gd name="T68" fmla="*/ 8 w 41"/>
                <a:gd name="T69" fmla="*/ 15 h 123"/>
                <a:gd name="T70" fmla="*/ 6 w 41"/>
                <a:gd name="T71" fmla="*/ 7 h 123"/>
                <a:gd name="T72" fmla="*/ 6 w 41"/>
                <a:gd name="T73" fmla="*/ 5 h 123"/>
                <a:gd name="T74" fmla="*/ 6 w 41"/>
                <a:gd name="T75" fmla="*/ 6 h 12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1" h="123">
                  <a:moveTo>
                    <a:pt x="40" y="112"/>
                  </a:moveTo>
                  <a:cubicBezTo>
                    <a:pt x="38" y="111"/>
                    <a:pt x="34" y="110"/>
                    <a:pt x="34" y="109"/>
                  </a:cubicBezTo>
                  <a:cubicBezTo>
                    <a:pt x="33" y="108"/>
                    <a:pt x="33" y="90"/>
                    <a:pt x="32" y="87"/>
                  </a:cubicBezTo>
                  <a:cubicBezTo>
                    <a:pt x="31" y="85"/>
                    <a:pt x="32" y="84"/>
                    <a:pt x="31" y="83"/>
                  </a:cubicBezTo>
                  <a:cubicBezTo>
                    <a:pt x="31" y="83"/>
                    <a:pt x="33" y="69"/>
                    <a:pt x="33" y="69"/>
                  </a:cubicBezTo>
                  <a:cubicBezTo>
                    <a:pt x="34" y="68"/>
                    <a:pt x="32" y="61"/>
                    <a:pt x="33" y="59"/>
                  </a:cubicBezTo>
                  <a:cubicBezTo>
                    <a:pt x="34" y="57"/>
                    <a:pt x="34" y="56"/>
                    <a:pt x="34" y="56"/>
                  </a:cubicBezTo>
                  <a:cubicBezTo>
                    <a:pt x="34" y="56"/>
                    <a:pt x="35" y="55"/>
                    <a:pt x="35" y="55"/>
                  </a:cubicBezTo>
                  <a:cubicBezTo>
                    <a:pt x="35" y="54"/>
                    <a:pt x="36" y="54"/>
                    <a:pt x="36" y="54"/>
                  </a:cubicBezTo>
                  <a:cubicBezTo>
                    <a:pt x="37" y="53"/>
                    <a:pt x="36" y="52"/>
                    <a:pt x="36" y="52"/>
                  </a:cubicBezTo>
                  <a:cubicBezTo>
                    <a:pt x="36" y="52"/>
                    <a:pt x="35" y="51"/>
                    <a:pt x="35" y="51"/>
                  </a:cubicBezTo>
                  <a:cubicBezTo>
                    <a:pt x="35" y="51"/>
                    <a:pt x="36" y="46"/>
                    <a:pt x="36" y="44"/>
                  </a:cubicBezTo>
                  <a:cubicBezTo>
                    <a:pt x="35" y="42"/>
                    <a:pt x="36" y="44"/>
                    <a:pt x="36" y="40"/>
                  </a:cubicBezTo>
                  <a:cubicBezTo>
                    <a:pt x="35" y="36"/>
                    <a:pt x="34" y="27"/>
                    <a:pt x="32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0" y="24"/>
                    <a:pt x="29" y="23"/>
                    <a:pt x="29" y="23"/>
                  </a:cubicBezTo>
                  <a:cubicBezTo>
                    <a:pt x="29" y="23"/>
                    <a:pt x="27" y="22"/>
                    <a:pt x="27" y="22"/>
                  </a:cubicBezTo>
                  <a:cubicBezTo>
                    <a:pt x="26" y="22"/>
                    <a:pt x="25" y="20"/>
                    <a:pt x="24" y="19"/>
                  </a:cubicBezTo>
                  <a:cubicBezTo>
                    <a:pt x="24" y="19"/>
                    <a:pt x="24" y="19"/>
                    <a:pt x="23" y="19"/>
                  </a:cubicBezTo>
                  <a:cubicBezTo>
                    <a:pt x="23" y="19"/>
                    <a:pt x="23" y="15"/>
                    <a:pt x="24" y="14"/>
                  </a:cubicBezTo>
                  <a:cubicBezTo>
                    <a:pt x="25" y="14"/>
                    <a:pt x="26" y="11"/>
                    <a:pt x="26" y="11"/>
                  </a:cubicBezTo>
                  <a:cubicBezTo>
                    <a:pt x="25" y="11"/>
                    <a:pt x="26" y="9"/>
                    <a:pt x="26" y="9"/>
                  </a:cubicBezTo>
                  <a:cubicBezTo>
                    <a:pt x="26" y="9"/>
                    <a:pt x="27" y="8"/>
                    <a:pt x="27" y="7"/>
                  </a:cubicBezTo>
                  <a:cubicBezTo>
                    <a:pt x="26" y="6"/>
                    <a:pt x="27" y="5"/>
                    <a:pt x="26" y="5"/>
                  </a:cubicBezTo>
                  <a:cubicBezTo>
                    <a:pt x="26" y="5"/>
                    <a:pt x="26" y="3"/>
                    <a:pt x="25" y="3"/>
                  </a:cubicBezTo>
                  <a:cubicBezTo>
                    <a:pt x="25" y="3"/>
                    <a:pt x="25" y="2"/>
                    <a:pt x="24" y="2"/>
                  </a:cubicBezTo>
                  <a:cubicBezTo>
                    <a:pt x="23" y="2"/>
                    <a:pt x="23" y="0"/>
                    <a:pt x="21" y="1"/>
                  </a:cubicBezTo>
                  <a:cubicBezTo>
                    <a:pt x="21" y="2"/>
                    <a:pt x="20" y="1"/>
                    <a:pt x="19" y="1"/>
                  </a:cubicBezTo>
                  <a:cubicBezTo>
                    <a:pt x="19" y="1"/>
                    <a:pt x="17" y="2"/>
                    <a:pt x="17" y="2"/>
                  </a:cubicBezTo>
                  <a:cubicBezTo>
                    <a:pt x="17" y="2"/>
                    <a:pt x="16" y="3"/>
                    <a:pt x="16" y="3"/>
                  </a:cubicBezTo>
                  <a:cubicBezTo>
                    <a:pt x="16" y="4"/>
                    <a:pt x="15" y="5"/>
                    <a:pt x="15" y="7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9"/>
                    <a:pt x="14" y="12"/>
                    <a:pt x="15" y="13"/>
                  </a:cubicBezTo>
                  <a:cubicBezTo>
                    <a:pt x="15" y="13"/>
                    <a:pt x="15" y="13"/>
                    <a:pt x="16" y="14"/>
                  </a:cubicBezTo>
                  <a:cubicBezTo>
                    <a:pt x="16" y="15"/>
                    <a:pt x="15" y="17"/>
                    <a:pt x="15" y="17"/>
                  </a:cubicBezTo>
                  <a:cubicBezTo>
                    <a:pt x="15" y="18"/>
                    <a:pt x="14" y="17"/>
                    <a:pt x="13" y="20"/>
                  </a:cubicBezTo>
                  <a:cubicBezTo>
                    <a:pt x="13" y="20"/>
                    <a:pt x="11" y="22"/>
                    <a:pt x="8" y="23"/>
                  </a:cubicBezTo>
                  <a:cubicBezTo>
                    <a:pt x="5" y="24"/>
                    <a:pt x="3" y="28"/>
                    <a:pt x="2" y="34"/>
                  </a:cubicBezTo>
                  <a:cubicBezTo>
                    <a:pt x="2" y="35"/>
                    <a:pt x="1" y="35"/>
                    <a:pt x="0" y="42"/>
                  </a:cubicBezTo>
                  <a:cubicBezTo>
                    <a:pt x="0" y="48"/>
                    <a:pt x="1" y="50"/>
                    <a:pt x="1" y="50"/>
                  </a:cubicBezTo>
                  <a:cubicBezTo>
                    <a:pt x="1" y="50"/>
                    <a:pt x="2" y="51"/>
                    <a:pt x="1" y="52"/>
                  </a:cubicBezTo>
                  <a:cubicBezTo>
                    <a:pt x="1" y="52"/>
                    <a:pt x="1" y="54"/>
                    <a:pt x="2" y="54"/>
                  </a:cubicBezTo>
                  <a:cubicBezTo>
                    <a:pt x="2" y="54"/>
                    <a:pt x="2" y="55"/>
                    <a:pt x="2" y="56"/>
                  </a:cubicBezTo>
                  <a:cubicBezTo>
                    <a:pt x="2" y="57"/>
                    <a:pt x="4" y="58"/>
                    <a:pt x="5" y="58"/>
                  </a:cubicBezTo>
                  <a:cubicBezTo>
                    <a:pt x="5" y="58"/>
                    <a:pt x="5" y="60"/>
                    <a:pt x="6" y="60"/>
                  </a:cubicBezTo>
                  <a:cubicBezTo>
                    <a:pt x="6" y="60"/>
                    <a:pt x="7" y="62"/>
                    <a:pt x="7" y="62"/>
                  </a:cubicBezTo>
                  <a:cubicBezTo>
                    <a:pt x="7" y="63"/>
                    <a:pt x="6" y="67"/>
                    <a:pt x="7" y="69"/>
                  </a:cubicBezTo>
                  <a:cubicBezTo>
                    <a:pt x="7" y="70"/>
                    <a:pt x="4" y="72"/>
                    <a:pt x="7" y="85"/>
                  </a:cubicBezTo>
                  <a:cubicBezTo>
                    <a:pt x="7" y="86"/>
                    <a:pt x="6" y="88"/>
                    <a:pt x="6" y="90"/>
                  </a:cubicBezTo>
                  <a:cubicBezTo>
                    <a:pt x="6" y="91"/>
                    <a:pt x="6" y="93"/>
                    <a:pt x="6" y="95"/>
                  </a:cubicBezTo>
                  <a:cubicBezTo>
                    <a:pt x="7" y="97"/>
                    <a:pt x="5" y="92"/>
                    <a:pt x="5" y="114"/>
                  </a:cubicBezTo>
                  <a:cubicBezTo>
                    <a:pt x="5" y="114"/>
                    <a:pt x="5" y="116"/>
                    <a:pt x="3" y="119"/>
                  </a:cubicBezTo>
                  <a:cubicBezTo>
                    <a:pt x="1" y="123"/>
                    <a:pt x="7" y="122"/>
                    <a:pt x="9" y="120"/>
                  </a:cubicBezTo>
                  <a:cubicBezTo>
                    <a:pt x="10" y="120"/>
                    <a:pt x="10" y="118"/>
                    <a:pt x="10" y="116"/>
                  </a:cubicBezTo>
                  <a:cubicBezTo>
                    <a:pt x="10" y="116"/>
                    <a:pt x="10" y="116"/>
                    <a:pt x="11" y="116"/>
                  </a:cubicBezTo>
                  <a:cubicBezTo>
                    <a:pt x="13" y="116"/>
                    <a:pt x="12" y="114"/>
                    <a:pt x="12" y="114"/>
                  </a:cubicBezTo>
                  <a:cubicBezTo>
                    <a:pt x="12" y="112"/>
                    <a:pt x="14" y="108"/>
                    <a:pt x="14" y="99"/>
                  </a:cubicBezTo>
                  <a:cubicBezTo>
                    <a:pt x="14" y="94"/>
                    <a:pt x="14" y="95"/>
                    <a:pt x="14" y="90"/>
                  </a:cubicBezTo>
                  <a:cubicBezTo>
                    <a:pt x="14" y="90"/>
                    <a:pt x="15" y="89"/>
                    <a:pt x="15" y="89"/>
                  </a:cubicBezTo>
                  <a:cubicBezTo>
                    <a:pt x="15" y="87"/>
                    <a:pt x="16" y="86"/>
                    <a:pt x="16" y="84"/>
                  </a:cubicBezTo>
                  <a:cubicBezTo>
                    <a:pt x="17" y="82"/>
                    <a:pt x="17" y="79"/>
                    <a:pt x="18" y="76"/>
                  </a:cubicBezTo>
                  <a:cubicBezTo>
                    <a:pt x="19" y="74"/>
                    <a:pt x="20" y="71"/>
                    <a:pt x="20" y="71"/>
                  </a:cubicBezTo>
                  <a:cubicBezTo>
                    <a:pt x="20" y="71"/>
                    <a:pt x="21" y="74"/>
                    <a:pt x="22" y="78"/>
                  </a:cubicBezTo>
                  <a:cubicBezTo>
                    <a:pt x="22" y="80"/>
                    <a:pt x="22" y="85"/>
                    <a:pt x="23" y="85"/>
                  </a:cubicBezTo>
                  <a:cubicBezTo>
                    <a:pt x="24" y="86"/>
                    <a:pt x="21" y="87"/>
                    <a:pt x="25" y="103"/>
                  </a:cubicBezTo>
                  <a:cubicBezTo>
                    <a:pt x="25" y="105"/>
                    <a:pt x="24" y="110"/>
                    <a:pt x="24" y="111"/>
                  </a:cubicBezTo>
                  <a:cubicBezTo>
                    <a:pt x="24" y="112"/>
                    <a:pt x="29" y="112"/>
                    <a:pt x="29" y="112"/>
                  </a:cubicBezTo>
                  <a:cubicBezTo>
                    <a:pt x="29" y="111"/>
                    <a:pt x="32" y="113"/>
                    <a:pt x="32" y="113"/>
                  </a:cubicBezTo>
                  <a:cubicBezTo>
                    <a:pt x="33" y="114"/>
                    <a:pt x="40" y="115"/>
                    <a:pt x="40" y="113"/>
                  </a:cubicBezTo>
                  <a:cubicBezTo>
                    <a:pt x="41" y="112"/>
                    <a:pt x="41" y="112"/>
                    <a:pt x="40" y="112"/>
                  </a:cubicBezTo>
                  <a:close/>
                  <a:moveTo>
                    <a:pt x="9" y="48"/>
                  </a:moveTo>
                  <a:cubicBezTo>
                    <a:pt x="8" y="50"/>
                    <a:pt x="8" y="52"/>
                    <a:pt x="8" y="52"/>
                  </a:cubicBezTo>
                  <a:cubicBezTo>
                    <a:pt x="8" y="52"/>
                    <a:pt x="8" y="54"/>
                    <a:pt x="7" y="51"/>
                  </a:cubicBezTo>
                  <a:cubicBezTo>
                    <a:pt x="6" y="48"/>
                    <a:pt x="7" y="40"/>
                    <a:pt x="7" y="40"/>
                  </a:cubicBezTo>
                  <a:cubicBezTo>
                    <a:pt x="8" y="40"/>
                    <a:pt x="9" y="45"/>
                    <a:pt x="9" y="45"/>
                  </a:cubicBezTo>
                  <a:cubicBezTo>
                    <a:pt x="9" y="45"/>
                    <a:pt x="10" y="47"/>
                    <a:pt x="9" y="4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" name="Freeform 418"/>
            <p:cNvSpPr>
              <a:spLocks/>
            </p:cNvSpPr>
            <p:nvPr/>
          </p:nvSpPr>
          <p:spPr bwMode="auto">
            <a:xfrm>
              <a:off x="4482" y="1913"/>
              <a:ext cx="50" cy="108"/>
            </a:xfrm>
            <a:custGeom>
              <a:avLst/>
              <a:gdLst>
                <a:gd name="T0" fmla="*/ 5 w 55"/>
                <a:gd name="T1" fmla="*/ 5 h 118"/>
                <a:gd name="T2" fmla="*/ 5 w 55"/>
                <a:gd name="T3" fmla="*/ 5 h 118"/>
                <a:gd name="T4" fmla="*/ 5 w 55"/>
                <a:gd name="T5" fmla="*/ 5 h 118"/>
                <a:gd name="T6" fmla="*/ 5 w 55"/>
                <a:gd name="T7" fmla="*/ 5 h 118"/>
                <a:gd name="T8" fmla="*/ 5 w 55"/>
                <a:gd name="T9" fmla="*/ 2 h 118"/>
                <a:gd name="T10" fmla="*/ 5 w 55"/>
                <a:gd name="T11" fmla="*/ 5 h 118"/>
                <a:gd name="T12" fmla="*/ 5 w 55"/>
                <a:gd name="T13" fmla="*/ 5 h 118"/>
                <a:gd name="T14" fmla="*/ 6 w 55"/>
                <a:gd name="T15" fmla="*/ 5 h 118"/>
                <a:gd name="T16" fmla="*/ 6 w 55"/>
                <a:gd name="T17" fmla="*/ 7 h 118"/>
                <a:gd name="T18" fmla="*/ 5 w 55"/>
                <a:gd name="T19" fmla="*/ 9 h 118"/>
                <a:gd name="T20" fmla="*/ 5 w 55"/>
                <a:gd name="T21" fmla="*/ 11 h 118"/>
                <a:gd name="T22" fmla="*/ 5 w 55"/>
                <a:gd name="T23" fmla="*/ 13 h 118"/>
                <a:gd name="T24" fmla="*/ 5 w 55"/>
                <a:gd name="T25" fmla="*/ 13 h 118"/>
                <a:gd name="T26" fmla="*/ 6 w 55"/>
                <a:gd name="T27" fmla="*/ 15 h 118"/>
                <a:gd name="T28" fmla="*/ 7 w 55"/>
                <a:gd name="T29" fmla="*/ 17 h 118"/>
                <a:gd name="T30" fmla="*/ 6 w 55"/>
                <a:gd name="T31" fmla="*/ 17 h 118"/>
                <a:gd name="T32" fmla="*/ 5 w 55"/>
                <a:gd name="T33" fmla="*/ 19 h 118"/>
                <a:gd name="T34" fmla="*/ 5 w 55"/>
                <a:gd name="T35" fmla="*/ 17 h 118"/>
                <a:gd name="T36" fmla="*/ 5 w 55"/>
                <a:gd name="T37" fmla="*/ 15 h 118"/>
                <a:gd name="T38" fmla="*/ 5 w 55"/>
                <a:gd name="T39" fmla="*/ 14 h 118"/>
                <a:gd name="T40" fmla="*/ 5 w 55"/>
                <a:gd name="T41" fmla="*/ 16 h 118"/>
                <a:gd name="T42" fmla="*/ 5 w 55"/>
                <a:gd name="T43" fmla="*/ 17 h 118"/>
                <a:gd name="T44" fmla="*/ 5 w 55"/>
                <a:gd name="T45" fmla="*/ 18 h 118"/>
                <a:gd name="T46" fmla="*/ 5 w 55"/>
                <a:gd name="T47" fmla="*/ 17 h 118"/>
                <a:gd name="T48" fmla="*/ 5 w 55"/>
                <a:gd name="T49" fmla="*/ 17 h 118"/>
                <a:gd name="T50" fmla="*/ 5 w 55"/>
                <a:gd name="T51" fmla="*/ 14 h 118"/>
                <a:gd name="T52" fmla="*/ 5 w 55"/>
                <a:gd name="T53" fmla="*/ 11 h 118"/>
                <a:gd name="T54" fmla="*/ 5 w 55"/>
                <a:gd name="T55" fmla="*/ 10 h 118"/>
                <a:gd name="T56" fmla="*/ 5 w 55"/>
                <a:gd name="T57" fmla="*/ 10 h 118"/>
                <a:gd name="T58" fmla="*/ 5 w 55"/>
                <a:gd name="T59" fmla="*/ 9 h 118"/>
                <a:gd name="T60" fmla="*/ 5 w 55"/>
                <a:gd name="T61" fmla="*/ 7 h 118"/>
                <a:gd name="T62" fmla="*/ 5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23" y="24"/>
                  </a:moveTo>
                  <a:cubicBezTo>
                    <a:pt x="24" y="23"/>
                    <a:pt x="24" y="21"/>
                    <a:pt x="25" y="20"/>
                  </a:cubicBezTo>
                  <a:cubicBezTo>
                    <a:pt x="25" y="20"/>
                    <a:pt x="23" y="16"/>
                    <a:pt x="23" y="15"/>
                  </a:cubicBezTo>
                  <a:cubicBezTo>
                    <a:pt x="23" y="15"/>
                    <a:pt x="22" y="14"/>
                    <a:pt x="23" y="14"/>
                  </a:cubicBezTo>
                  <a:cubicBezTo>
                    <a:pt x="23" y="13"/>
                    <a:pt x="23" y="11"/>
                    <a:pt x="23" y="11"/>
                  </a:cubicBezTo>
                  <a:cubicBezTo>
                    <a:pt x="23" y="11"/>
                    <a:pt x="22" y="10"/>
                    <a:pt x="23" y="9"/>
                  </a:cubicBezTo>
                  <a:cubicBezTo>
                    <a:pt x="24" y="9"/>
                    <a:pt x="23" y="7"/>
                    <a:pt x="23" y="6"/>
                  </a:cubicBezTo>
                  <a:cubicBezTo>
                    <a:pt x="23" y="6"/>
                    <a:pt x="22" y="6"/>
                    <a:pt x="23" y="5"/>
                  </a:cubicBezTo>
                  <a:cubicBezTo>
                    <a:pt x="23" y="5"/>
                    <a:pt x="27" y="2"/>
                    <a:pt x="28" y="2"/>
                  </a:cubicBezTo>
                  <a:cubicBezTo>
                    <a:pt x="30" y="2"/>
                    <a:pt x="32" y="0"/>
                    <a:pt x="33" y="2"/>
                  </a:cubicBezTo>
                  <a:cubicBezTo>
                    <a:pt x="35" y="3"/>
                    <a:pt x="37" y="7"/>
                    <a:pt x="37" y="8"/>
                  </a:cubicBezTo>
                  <a:cubicBezTo>
                    <a:pt x="37" y="9"/>
                    <a:pt x="37" y="11"/>
                    <a:pt x="37" y="12"/>
                  </a:cubicBezTo>
                  <a:cubicBezTo>
                    <a:pt x="36" y="13"/>
                    <a:pt x="37" y="14"/>
                    <a:pt x="35" y="16"/>
                  </a:cubicBezTo>
                  <a:cubicBezTo>
                    <a:pt x="34" y="19"/>
                    <a:pt x="35" y="19"/>
                    <a:pt x="36" y="19"/>
                  </a:cubicBezTo>
                  <a:cubicBezTo>
                    <a:pt x="36" y="19"/>
                    <a:pt x="37" y="21"/>
                    <a:pt x="37" y="21"/>
                  </a:cubicBezTo>
                  <a:cubicBezTo>
                    <a:pt x="37" y="21"/>
                    <a:pt x="43" y="22"/>
                    <a:pt x="46" y="33"/>
                  </a:cubicBezTo>
                  <a:cubicBezTo>
                    <a:pt x="47" y="37"/>
                    <a:pt x="47" y="41"/>
                    <a:pt x="47" y="42"/>
                  </a:cubicBezTo>
                  <a:cubicBezTo>
                    <a:pt x="48" y="43"/>
                    <a:pt x="49" y="47"/>
                    <a:pt x="48" y="48"/>
                  </a:cubicBezTo>
                  <a:cubicBezTo>
                    <a:pt x="47" y="49"/>
                    <a:pt x="49" y="50"/>
                    <a:pt x="48" y="51"/>
                  </a:cubicBezTo>
                  <a:cubicBezTo>
                    <a:pt x="48" y="51"/>
                    <a:pt x="44" y="52"/>
                    <a:pt x="44" y="53"/>
                  </a:cubicBezTo>
                  <a:cubicBezTo>
                    <a:pt x="43" y="55"/>
                    <a:pt x="44" y="60"/>
                    <a:pt x="42" y="63"/>
                  </a:cubicBezTo>
                  <a:cubicBezTo>
                    <a:pt x="42" y="63"/>
                    <a:pt x="40" y="63"/>
                    <a:pt x="40" y="63"/>
                  </a:cubicBezTo>
                  <a:cubicBezTo>
                    <a:pt x="40" y="63"/>
                    <a:pt x="37" y="71"/>
                    <a:pt x="36" y="71"/>
                  </a:cubicBezTo>
                  <a:cubicBezTo>
                    <a:pt x="36" y="72"/>
                    <a:pt x="38" y="75"/>
                    <a:pt x="39" y="76"/>
                  </a:cubicBezTo>
                  <a:cubicBezTo>
                    <a:pt x="39" y="76"/>
                    <a:pt x="39" y="78"/>
                    <a:pt x="39" y="78"/>
                  </a:cubicBezTo>
                  <a:cubicBezTo>
                    <a:pt x="39" y="78"/>
                    <a:pt x="40" y="79"/>
                    <a:pt x="40" y="79"/>
                  </a:cubicBezTo>
                  <a:cubicBezTo>
                    <a:pt x="40" y="80"/>
                    <a:pt x="45" y="91"/>
                    <a:pt x="45" y="91"/>
                  </a:cubicBezTo>
                  <a:cubicBezTo>
                    <a:pt x="45" y="92"/>
                    <a:pt x="46" y="92"/>
                    <a:pt x="47" y="93"/>
                  </a:cubicBezTo>
                  <a:cubicBezTo>
                    <a:pt x="49" y="101"/>
                    <a:pt x="55" y="109"/>
                    <a:pt x="55" y="109"/>
                  </a:cubicBezTo>
                  <a:cubicBezTo>
                    <a:pt x="55" y="110"/>
                    <a:pt x="53" y="110"/>
                    <a:pt x="53" y="110"/>
                  </a:cubicBezTo>
                  <a:cubicBezTo>
                    <a:pt x="53" y="110"/>
                    <a:pt x="55" y="112"/>
                    <a:pt x="55" y="113"/>
                  </a:cubicBezTo>
                  <a:cubicBezTo>
                    <a:pt x="55" y="114"/>
                    <a:pt x="52" y="115"/>
                    <a:pt x="50" y="114"/>
                  </a:cubicBezTo>
                  <a:cubicBezTo>
                    <a:pt x="50" y="114"/>
                    <a:pt x="46" y="116"/>
                    <a:pt x="45" y="117"/>
                  </a:cubicBezTo>
                  <a:cubicBezTo>
                    <a:pt x="44" y="117"/>
                    <a:pt x="38" y="118"/>
                    <a:pt x="37" y="117"/>
                  </a:cubicBezTo>
                  <a:cubicBezTo>
                    <a:pt x="36" y="115"/>
                    <a:pt x="37" y="114"/>
                    <a:pt x="39" y="114"/>
                  </a:cubicBezTo>
                  <a:cubicBezTo>
                    <a:pt x="41" y="113"/>
                    <a:pt x="42" y="112"/>
                    <a:pt x="44" y="111"/>
                  </a:cubicBezTo>
                  <a:cubicBezTo>
                    <a:pt x="46" y="110"/>
                    <a:pt x="42" y="107"/>
                    <a:pt x="41" y="104"/>
                  </a:cubicBezTo>
                  <a:cubicBezTo>
                    <a:pt x="41" y="101"/>
                    <a:pt x="41" y="107"/>
                    <a:pt x="37" y="96"/>
                  </a:cubicBezTo>
                  <a:cubicBezTo>
                    <a:pt x="37" y="94"/>
                    <a:pt x="33" y="91"/>
                    <a:pt x="32" y="90"/>
                  </a:cubicBezTo>
                  <a:cubicBezTo>
                    <a:pt x="32" y="90"/>
                    <a:pt x="30" y="87"/>
                    <a:pt x="30" y="86"/>
                  </a:cubicBezTo>
                  <a:cubicBezTo>
                    <a:pt x="30" y="86"/>
                    <a:pt x="26" y="95"/>
                    <a:pt x="25" y="96"/>
                  </a:cubicBezTo>
                  <a:cubicBezTo>
                    <a:pt x="25" y="97"/>
                    <a:pt x="26" y="98"/>
                    <a:pt x="24" y="100"/>
                  </a:cubicBezTo>
                  <a:cubicBezTo>
                    <a:pt x="22" y="103"/>
                    <a:pt x="20" y="109"/>
                    <a:pt x="20" y="110"/>
                  </a:cubicBezTo>
                  <a:cubicBezTo>
                    <a:pt x="20" y="112"/>
                    <a:pt x="19" y="114"/>
                    <a:pt x="18" y="113"/>
                  </a:cubicBezTo>
                  <a:cubicBezTo>
                    <a:pt x="17" y="113"/>
                    <a:pt x="16" y="118"/>
                    <a:pt x="16" y="118"/>
                  </a:cubicBezTo>
                  <a:cubicBezTo>
                    <a:pt x="15" y="118"/>
                    <a:pt x="11" y="117"/>
                    <a:pt x="12" y="116"/>
                  </a:cubicBezTo>
                  <a:cubicBezTo>
                    <a:pt x="12" y="115"/>
                    <a:pt x="0" y="114"/>
                    <a:pt x="1" y="111"/>
                  </a:cubicBezTo>
                  <a:cubicBezTo>
                    <a:pt x="1" y="110"/>
                    <a:pt x="4" y="111"/>
                    <a:pt x="6" y="111"/>
                  </a:cubicBezTo>
                  <a:cubicBezTo>
                    <a:pt x="8" y="110"/>
                    <a:pt x="10" y="110"/>
                    <a:pt x="10" y="110"/>
                  </a:cubicBezTo>
                  <a:cubicBezTo>
                    <a:pt x="11" y="110"/>
                    <a:pt x="9" y="108"/>
                    <a:pt x="9" y="107"/>
                  </a:cubicBezTo>
                  <a:cubicBezTo>
                    <a:pt x="9" y="106"/>
                    <a:pt x="12" y="100"/>
                    <a:pt x="13" y="100"/>
                  </a:cubicBezTo>
                  <a:cubicBezTo>
                    <a:pt x="13" y="100"/>
                    <a:pt x="18" y="84"/>
                    <a:pt x="20" y="82"/>
                  </a:cubicBezTo>
                  <a:cubicBezTo>
                    <a:pt x="21" y="80"/>
                    <a:pt x="21" y="73"/>
                    <a:pt x="20" y="69"/>
                  </a:cubicBezTo>
                  <a:cubicBezTo>
                    <a:pt x="20" y="68"/>
                    <a:pt x="18" y="68"/>
                    <a:pt x="19" y="63"/>
                  </a:cubicBezTo>
                  <a:cubicBezTo>
                    <a:pt x="19" y="61"/>
                    <a:pt x="17" y="61"/>
                    <a:pt x="17" y="59"/>
                  </a:cubicBezTo>
                  <a:cubicBezTo>
                    <a:pt x="17" y="58"/>
                    <a:pt x="14" y="61"/>
                    <a:pt x="13" y="62"/>
                  </a:cubicBezTo>
                  <a:cubicBezTo>
                    <a:pt x="12" y="62"/>
                    <a:pt x="12" y="62"/>
                    <a:pt x="12" y="64"/>
                  </a:cubicBezTo>
                  <a:cubicBezTo>
                    <a:pt x="11" y="65"/>
                    <a:pt x="8" y="61"/>
                    <a:pt x="8" y="61"/>
                  </a:cubicBezTo>
                  <a:cubicBezTo>
                    <a:pt x="8" y="60"/>
                    <a:pt x="10" y="58"/>
                    <a:pt x="10" y="58"/>
                  </a:cubicBezTo>
                  <a:cubicBezTo>
                    <a:pt x="10" y="58"/>
                    <a:pt x="12" y="57"/>
                    <a:pt x="14" y="57"/>
                  </a:cubicBezTo>
                  <a:cubicBezTo>
                    <a:pt x="15" y="57"/>
                    <a:pt x="16" y="53"/>
                    <a:pt x="18" y="53"/>
                  </a:cubicBezTo>
                  <a:cubicBezTo>
                    <a:pt x="19" y="53"/>
                    <a:pt x="20" y="47"/>
                    <a:pt x="20" y="46"/>
                  </a:cubicBezTo>
                  <a:cubicBezTo>
                    <a:pt x="21" y="45"/>
                    <a:pt x="19" y="40"/>
                    <a:pt x="20" y="36"/>
                  </a:cubicBezTo>
                  <a:cubicBezTo>
                    <a:pt x="22" y="33"/>
                    <a:pt x="18" y="28"/>
                    <a:pt x="23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" name="Freeform 419"/>
            <p:cNvSpPr>
              <a:spLocks/>
            </p:cNvSpPr>
            <p:nvPr/>
          </p:nvSpPr>
          <p:spPr bwMode="auto">
            <a:xfrm>
              <a:off x="4526" y="1924"/>
              <a:ext cx="50" cy="108"/>
            </a:xfrm>
            <a:custGeom>
              <a:avLst/>
              <a:gdLst>
                <a:gd name="T0" fmla="*/ 5 w 55"/>
                <a:gd name="T1" fmla="*/ 5 h 118"/>
                <a:gd name="T2" fmla="*/ 5 w 55"/>
                <a:gd name="T3" fmla="*/ 5 h 118"/>
                <a:gd name="T4" fmla="*/ 5 w 55"/>
                <a:gd name="T5" fmla="*/ 5 h 118"/>
                <a:gd name="T6" fmla="*/ 5 w 55"/>
                <a:gd name="T7" fmla="*/ 5 h 118"/>
                <a:gd name="T8" fmla="*/ 5 w 55"/>
                <a:gd name="T9" fmla="*/ 1 h 118"/>
                <a:gd name="T10" fmla="*/ 5 w 55"/>
                <a:gd name="T11" fmla="*/ 5 h 118"/>
                <a:gd name="T12" fmla="*/ 5 w 55"/>
                <a:gd name="T13" fmla="*/ 5 h 118"/>
                <a:gd name="T14" fmla="*/ 6 w 55"/>
                <a:gd name="T15" fmla="*/ 5 h 118"/>
                <a:gd name="T16" fmla="*/ 6 w 55"/>
                <a:gd name="T17" fmla="*/ 7 h 118"/>
                <a:gd name="T18" fmla="*/ 5 w 55"/>
                <a:gd name="T19" fmla="*/ 9 h 118"/>
                <a:gd name="T20" fmla="*/ 5 w 55"/>
                <a:gd name="T21" fmla="*/ 11 h 118"/>
                <a:gd name="T22" fmla="*/ 5 w 55"/>
                <a:gd name="T23" fmla="*/ 13 h 118"/>
                <a:gd name="T24" fmla="*/ 5 w 55"/>
                <a:gd name="T25" fmla="*/ 13 h 118"/>
                <a:gd name="T26" fmla="*/ 6 w 55"/>
                <a:gd name="T27" fmla="*/ 15 h 118"/>
                <a:gd name="T28" fmla="*/ 7 w 55"/>
                <a:gd name="T29" fmla="*/ 17 h 118"/>
                <a:gd name="T30" fmla="*/ 7 w 55"/>
                <a:gd name="T31" fmla="*/ 17 h 118"/>
                <a:gd name="T32" fmla="*/ 5 w 55"/>
                <a:gd name="T33" fmla="*/ 18 h 118"/>
                <a:gd name="T34" fmla="*/ 5 w 55"/>
                <a:gd name="T35" fmla="*/ 17 h 118"/>
                <a:gd name="T36" fmla="*/ 5 w 55"/>
                <a:gd name="T37" fmla="*/ 15 h 118"/>
                <a:gd name="T38" fmla="*/ 5 w 55"/>
                <a:gd name="T39" fmla="*/ 14 h 118"/>
                <a:gd name="T40" fmla="*/ 5 w 55"/>
                <a:gd name="T41" fmla="*/ 16 h 118"/>
                <a:gd name="T42" fmla="*/ 5 w 55"/>
                <a:gd name="T43" fmla="*/ 17 h 118"/>
                <a:gd name="T44" fmla="*/ 5 w 55"/>
                <a:gd name="T45" fmla="*/ 18 h 118"/>
                <a:gd name="T46" fmla="*/ 5 w 55"/>
                <a:gd name="T47" fmla="*/ 17 h 118"/>
                <a:gd name="T48" fmla="*/ 5 w 55"/>
                <a:gd name="T49" fmla="*/ 17 h 118"/>
                <a:gd name="T50" fmla="*/ 5 w 55"/>
                <a:gd name="T51" fmla="*/ 14 h 118"/>
                <a:gd name="T52" fmla="*/ 5 w 55"/>
                <a:gd name="T53" fmla="*/ 10 h 118"/>
                <a:gd name="T54" fmla="*/ 5 w 55"/>
                <a:gd name="T55" fmla="*/ 10 h 118"/>
                <a:gd name="T56" fmla="*/ 5 w 55"/>
                <a:gd name="T57" fmla="*/ 10 h 118"/>
                <a:gd name="T58" fmla="*/ 5 w 55"/>
                <a:gd name="T59" fmla="*/ 9 h 118"/>
                <a:gd name="T60" fmla="*/ 5 w 55"/>
                <a:gd name="T61" fmla="*/ 7 h 118"/>
                <a:gd name="T62" fmla="*/ 5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23" y="24"/>
                  </a:moveTo>
                  <a:cubicBezTo>
                    <a:pt x="24" y="23"/>
                    <a:pt x="24" y="21"/>
                    <a:pt x="26" y="20"/>
                  </a:cubicBezTo>
                  <a:cubicBezTo>
                    <a:pt x="26" y="20"/>
                    <a:pt x="23" y="16"/>
                    <a:pt x="23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3" y="13"/>
                    <a:pt x="23" y="11"/>
                    <a:pt x="23" y="11"/>
                  </a:cubicBezTo>
                  <a:cubicBezTo>
                    <a:pt x="23" y="11"/>
                    <a:pt x="23" y="10"/>
                    <a:pt x="23" y="9"/>
                  </a:cubicBezTo>
                  <a:cubicBezTo>
                    <a:pt x="24" y="9"/>
                    <a:pt x="23" y="6"/>
                    <a:pt x="23" y="6"/>
                  </a:cubicBezTo>
                  <a:cubicBezTo>
                    <a:pt x="23" y="6"/>
                    <a:pt x="23" y="5"/>
                    <a:pt x="23" y="5"/>
                  </a:cubicBezTo>
                  <a:cubicBezTo>
                    <a:pt x="23" y="4"/>
                    <a:pt x="27" y="1"/>
                    <a:pt x="29" y="2"/>
                  </a:cubicBezTo>
                  <a:cubicBezTo>
                    <a:pt x="30" y="2"/>
                    <a:pt x="32" y="0"/>
                    <a:pt x="34" y="1"/>
                  </a:cubicBezTo>
                  <a:cubicBezTo>
                    <a:pt x="35" y="3"/>
                    <a:pt x="38" y="7"/>
                    <a:pt x="38" y="8"/>
                  </a:cubicBezTo>
                  <a:cubicBezTo>
                    <a:pt x="38" y="8"/>
                    <a:pt x="38" y="10"/>
                    <a:pt x="37" y="11"/>
                  </a:cubicBezTo>
                  <a:cubicBezTo>
                    <a:pt x="36" y="12"/>
                    <a:pt x="37" y="13"/>
                    <a:pt x="36" y="16"/>
                  </a:cubicBezTo>
                  <a:cubicBezTo>
                    <a:pt x="34" y="18"/>
                    <a:pt x="36" y="18"/>
                    <a:pt x="36" y="18"/>
                  </a:cubicBezTo>
                  <a:cubicBezTo>
                    <a:pt x="36" y="19"/>
                    <a:pt x="37" y="20"/>
                    <a:pt x="37" y="21"/>
                  </a:cubicBezTo>
                  <a:cubicBezTo>
                    <a:pt x="37" y="21"/>
                    <a:pt x="43" y="22"/>
                    <a:pt x="46" y="33"/>
                  </a:cubicBezTo>
                  <a:cubicBezTo>
                    <a:pt x="47" y="36"/>
                    <a:pt x="47" y="41"/>
                    <a:pt x="48" y="42"/>
                  </a:cubicBezTo>
                  <a:cubicBezTo>
                    <a:pt x="48" y="43"/>
                    <a:pt x="49" y="46"/>
                    <a:pt x="48" y="48"/>
                  </a:cubicBezTo>
                  <a:cubicBezTo>
                    <a:pt x="48" y="49"/>
                    <a:pt x="49" y="49"/>
                    <a:pt x="49" y="50"/>
                  </a:cubicBezTo>
                  <a:cubicBezTo>
                    <a:pt x="48" y="51"/>
                    <a:pt x="45" y="52"/>
                    <a:pt x="44" y="53"/>
                  </a:cubicBezTo>
                  <a:cubicBezTo>
                    <a:pt x="43" y="54"/>
                    <a:pt x="44" y="60"/>
                    <a:pt x="43" y="62"/>
                  </a:cubicBezTo>
                  <a:cubicBezTo>
                    <a:pt x="42" y="63"/>
                    <a:pt x="40" y="63"/>
                    <a:pt x="40" y="63"/>
                  </a:cubicBezTo>
                  <a:cubicBezTo>
                    <a:pt x="40" y="63"/>
                    <a:pt x="37" y="71"/>
                    <a:pt x="36" y="71"/>
                  </a:cubicBezTo>
                  <a:cubicBezTo>
                    <a:pt x="36" y="72"/>
                    <a:pt x="38" y="75"/>
                    <a:pt x="39" y="75"/>
                  </a:cubicBezTo>
                  <a:cubicBezTo>
                    <a:pt x="40" y="75"/>
                    <a:pt x="39" y="78"/>
                    <a:pt x="39" y="78"/>
                  </a:cubicBezTo>
                  <a:cubicBezTo>
                    <a:pt x="39" y="78"/>
                    <a:pt x="40" y="78"/>
                    <a:pt x="40" y="79"/>
                  </a:cubicBezTo>
                  <a:cubicBezTo>
                    <a:pt x="41" y="79"/>
                    <a:pt x="45" y="90"/>
                    <a:pt x="45" y="91"/>
                  </a:cubicBezTo>
                  <a:cubicBezTo>
                    <a:pt x="46" y="92"/>
                    <a:pt x="47" y="92"/>
                    <a:pt x="47" y="93"/>
                  </a:cubicBezTo>
                  <a:cubicBezTo>
                    <a:pt x="49" y="100"/>
                    <a:pt x="55" y="108"/>
                    <a:pt x="55" y="109"/>
                  </a:cubicBezTo>
                  <a:cubicBezTo>
                    <a:pt x="55" y="110"/>
                    <a:pt x="54" y="110"/>
                    <a:pt x="54" y="110"/>
                  </a:cubicBezTo>
                  <a:cubicBezTo>
                    <a:pt x="54" y="110"/>
                    <a:pt x="55" y="112"/>
                    <a:pt x="55" y="113"/>
                  </a:cubicBezTo>
                  <a:cubicBezTo>
                    <a:pt x="55" y="113"/>
                    <a:pt x="52" y="115"/>
                    <a:pt x="51" y="114"/>
                  </a:cubicBezTo>
                  <a:cubicBezTo>
                    <a:pt x="50" y="113"/>
                    <a:pt x="47" y="116"/>
                    <a:pt x="46" y="116"/>
                  </a:cubicBezTo>
                  <a:cubicBezTo>
                    <a:pt x="44" y="116"/>
                    <a:pt x="38" y="117"/>
                    <a:pt x="37" y="116"/>
                  </a:cubicBezTo>
                  <a:cubicBezTo>
                    <a:pt x="36" y="115"/>
                    <a:pt x="38" y="114"/>
                    <a:pt x="40" y="113"/>
                  </a:cubicBezTo>
                  <a:cubicBezTo>
                    <a:pt x="41" y="113"/>
                    <a:pt x="42" y="111"/>
                    <a:pt x="44" y="111"/>
                  </a:cubicBezTo>
                  <a:cubicBezTo>
                    <a:pt x="46" y="110"/>
                    <a:pt x="42" y="107"/>
                    <a:pt x="42" y="104"/>
                  </a:cubicBezTo>
                  <a:cubicBezTo>
                    <a:pt x="41" y="101"/>
                    <a:pt x="41" y="107"/>
                    <a:pt x="38" y="96"/>
                  </a:cubicBezTo>
                  <a:cubicBezTo>
                    <a:pt x="37" y="93"/>
                    <a:pt x="33" y="90"/>
                    <a:pt x="33" y="90"/>
                  </a:cubicBezTo>
                  <a:cubicBezTo>
                    <a:pt x="32" y="89"/>
                    <a:pt x="30" y="87"/>
                    <a:pt x="30" y="86"/>
                  </a:cubicBezTo>
                  <a:cubicBezTo>
                    <a:pt x="31" y="86"/>
                    <a:pt x="26" y="95"/>
                    <a:pt x="26" y="96"/>
                  </a:cubicBezTo>
                  <a:cubicBezTo>
                    <a:pt x="25" y="97"/>
                    <a:pt x="26" y="98"/>
                    <a:pt x="25" y="100"/>
                  </a:cubicBezTo>
                  <a:cubicBezTo>
                    <a:pt x="23" y="103"/>
                    <a:pt x="20" y="108"/>
                    <a:pt x="20" y="110"/>
                  </a:cubicBezTo>
                  <a:cubicBezTo>
                    <a:pt x="20" y="111"/>
                    <a:pt x="19" y="114"/>
                    <a:pt x="18" y="113"/>
                  </a:cubicBezTo>
                  <a:cubicBezTo>
                    <a:pt x="17" y="112"/>
                    <a:pt x="17" y="118"/>
                    <a:pt x="16" y="118"/>
                  </a:cubicBezTo>
                  <a:cubicBezTo>
                    <a:pt x="15" y="118"/>
                    <a:pt x="11" y="117"/>
                    <a:pt x="12" y="116"/>
                  </a:cubicBezTo>
                  <a:cubicBezTo>
                    <a:pt x="12" y="115"/>
                    <a:pt x="0" y="113"/>
                    <a:pt x="1" y="110"/>
                  </a:cubicBezTo>
                  <a:cubicBezTo>
                    <a:pt x="2" y="109"/>
                    <a:pt x="4" y="111"/>
                    <a:pt x="7" y="110"/>
                  </a:cubicBezTo>
                  <a:cubicBezTo>
                    <a:pt x="9" y="110"/>
                    <a:pt x="10" y="110"/>
                    <a:pt x="10" y="110"/>
                  </a:cubicBezTo>
                  <a:cubicBezTo>
                    <a:pt x="11" y="109"/>
                    <a:pt x="10" y="107"/>
                    <a:pt x="10" y="107"/>
                  </a:cubicBezTo>
                  <a:cubicBezTo>
                    <a:pt x="10" y="106"/>
                    <a:pt x="12" y="100"/>
                    <a:pt x="13" y="100"/>
                  </a:cubicBezTo>
                  <a:cubicBezTo>
                    <a:pt x="13" y="99"/>
                    <a:pt x="19" y="83"/>
                    <a:pt x="20" y="82"/>
                  </a:cubicBezTo>
                  <a:cubicBezTo>
                    <a:pt x="21" y="80"/>
                    <a:pt x="21" y="73"/>
                    <a:pt x="21" y="69"/>
                  </a:cubicBezTo>
                  <a:cubicBezTo>
                    <a:pt x="21" y="67"/>
                    <a:pt x="19" y="68"/>
                    <a:pt x="19" y="62"/>
                  </a:cubicBezTo>
                  <a:cubicBezTo>
                    <a:pt x="19" y="61"/>
                    <a:pt x="17" y="60"/>
                    <a:pt x="17" y="59"/>
                  </a:cubicBezTo>
                  <a:cubicBezTo>
                    <a:pt x="17" y="58"/>
                    <a:pt x="14" y="61"/>
                    <a:pt x="13" y="61"/>
                  </a:cubicBezTo>
                  <a:cubicBezTo>
                    <a:pt x="13" y="62"/>
                    <a:pt x="13" y="62"/>
                    <a:pt x="12" y="63"/>
                  </a:cubicBezTo>
                  <a:cubicBezTo>
                    <a:pt x="11" y="65"/>
                    <a:pt x="8" y="61"/>
                    <a:pt x="8" y="60"/>
                  </a:cubicBezTo>
                  <a:cubicBezTo>
                    <a:pt x="9" y="60"/>
                    <a:pt x="10" y="58"/>
                    <a:pt x="10" y="58"/>
                  </a:cubicBezTo>
                  <a:cubicBezTo>
                    <a:pt x="10" y="58"/>
                    <a:pt x="12" y="57"/>
                    <a:pt x="14" y="57"/>
                  </a:cubicBezTo>
                  <a:cubicBezTo>
                    <a:pt x="15" y="57"/>
                    <a:pt x="17" y="53"/>
                    <a:pt x="18" y="52"/>
                  </a:cubicBezTo>
                  <a:cubicBezTo>
                    <a:pt x="19" y="52"/>
                    <a:pt x="20" y="47"/>
                    <a:pt x="21" y="46"/>
                  </a:cubicBezTo>
                  <a:cubicBezTo>
                    <a:pt x="21" y="45"/>
                    <a:pt x="19" y="39"/>
                    <a:pt x="21" y="36"/>
                  </a:cubicBezTo>
                  <a:cubicBezTo>
                    <a:pt x="22" y="33"/>
                    <a:pt x="19" y="28"/>
                    <a:pt x="23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" name="Freeform 420"/>
            <p:cNvSpPr>
              <a:spLocks/>
            </p:cNvSpPr>
            <p:nvPr/>
          </p:nvSpPr>
          <p:spPr bwMode="auto">
            <a:xfrm>
              <a:off x="4632" y="1951"/>
              <a:ext cx="51" cy="111"/>
            </a:xfrm>
            <a:custGeom>
              <a:avLst/>
              <a:gdLst>
                <a:gd name="T0" fmla="*/ 5 w 56"/>
                <a:gd name="T1" fmla="*/ 6 h 121"/>
                <a:gd name="T2" fmla="*/ 5 w 56"/>
                <a:gd name="T3" fmla="*/ 6 h 121"/>
                <a:gd name="T4" fmla="*/ 5 w 56"/>
                <a:gd name="T5" fmla="*/ 6 h 121"/>
                <a:gd name="T6" fmla="*/ 5 w 56"/>
                <a:gd name="T7" fmla="*/ 5 h 121"/>
                <a:gd name="T8" fmla="*/ 5 w 56"/>
                <a:gd name="T9" fmla="*/ 1 h 121"/>
                <a:gd name="T10" fmla="*/ 5 w 56"/>
                <a:gd name="T11" fmla="*/ 6 h 121"/>
                <a:gd name="T12" fmla="*/ 5 w 56"/>
                <a:gd name="T13" fmla="*/ 6 h 121"/>
                <a:gd name="T14" fmla="*/ 6 w 56"/>
                <a:gd name="T15" fmla="*/ 6 h 121"/>
                <a:gd name="T16" fmla="*/ 7 w 56"/>
                <a:gd name="T17" fmla="*/ 8 h 121"/>
                <a:gd name="T18" fmla="*/ 6 w 56"/>
                <a:gd name="T19" fmla="*/ 10 h 121"/>
                <a:gd name="T20" fmla="*/ 5 w 56"/>
                <a:gd name="T21" fmla="*/ 12 h 121"/>
                <a:gd name="T22" fmla="*/ 5 w 56"/>
                <a:gd name="T23" fmla="*/ 14 h 121"/>
                <a:gd name="T24" fmla="*/ 5 w 56"/>
                <a:gd name="T25" fmla="*/ 14 h 121"/>
                <a:gd name="T26" fmla="*/ 6 w 56"/>
                <a:gd name="T27" fmla="*/ 16 h 121"/>
                <a:gd name="T28" fmla="*/ 8 w 56"/>
                <a:gd name="T29" fmla="*/ 18 h 121"/>
                <a:gd name="T30" fmla="*/ 7 w 56"/>
                <a:gd name="T31" fmla="*/ 20 h 121"/>
                <a:gd name="T32" fmla="*/ 5 w 56"/>
                <a:gd name="T33" fmla="*/ 20 h 121"/>
                <a:gd name="T34" fmla="*/ 6 w 56"/>
                <a:gd name="T35" fmla="*/ 18 h 121"/>
                <a:gd name="T36" fmla="*/ 5 w 56"/>
                <a:gd name="T37" fmla="*/ 17 h 121"/>
                <a:gd name="T38" fmla="*/ 5 w 56"/>
                <a:gd name="T39" fmla="*/ 15 h 121"/>
                <a:gd name="T40" fmla="*/ 5 w 56"/>
                <a:gd name="T41" fmla="*/ 17 h 121"/>
                <a:gd name="T42" fmla="*/ 5 w 56"/>
                <a:gd name="T43" fmla="*/ 19 h 121"/>
                <a:gd name="T44" fmla="*/ 5 w 56"/>
                <a:gd name="T45" fmla="*/ 20 h 121"/>
                <a:gd name="T46" fmla="*/ 5 w 56"/>
                <a:gd name="T47" fmla="*/ 18 h 121"/>
                <a:gd name="T48" fmla="*/ 5 w 56"/>
                <a:gd name="T49" fmla="*/ 18 h 121"/>
                <a:gd name="T50" fmla="*/ 5 w 56"/>
                <a:gd name="T51" fmla="*/ 15 h 121"/>
                <a:gd name="T52" fmla="*/ 5 w 56"/>
                <a:gd name="T53" fmla="*/ 12 h 121"/>
                <a:gd name="T54" fmla="*/ 5 w 56"/>
                <a:gd name="T55" fmla="*/ 11 h 121"/>
                <a:gd name="T56" fmla="*/ 5 w 56"/>
                <a:gd name="T57" fmla="*/ 11 h 121"/>
                <a:gd name="T58" fmla="*/ 5 w 56"/>
                <a:gd name="T59" fmla="*/ 10 h 121"/>
                <a:gd name="T60" fmla="*/ 5 w 56"/>
                <a:gd name="T61" fmla="*/ 8 h 121"/>
                <a:gd name="T62" fmla="*/ 5 w 56"/>
                <a:gd name="T63" fmla="*/ 6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" h="121">
                  <a:moveTo>
                    <a:pt x="24" y="24"/>
                  </a:moveTo>
                  <a:cubicBezTo>
                    <a:pt x="25" y="23"/>
                    <a:pt x="25" y="21"/>
                    <a:pt x="26" y="20"/>
                  </a:cubicBezTo>
                  <a:cubicBezTo>
                    <a:pt x="26" y="20"/>
                    <a:pt x="23" y="16"/>
                    <a:pt x="23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3" y="13"/>
                    <a:pt x="23" y="11"/>
                    <a:pt x="23" y="11"/>
                  </a:cubicBezTo>
                  <a:cubicBezTo>
                    <a:pt x="23" y="11"/>
                    <a:pt x="23" y="9"/>
                    <a:pt x="23" y="9"/>
                  </a:cubicBezTo>
                  <a:cubicBezTo>
                    <a:pt x="24" y="8"/>
                    <a:pt x="24" y="6"/>
                    <a:pt x="24" y="6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4" y="4"/>
                    <a:pt x="28" y="1"/>
                    <a:pt x="29" y="1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6" y="2"/>
                    <a:pt x="38" y="7"/>
                    <a:pt x="38" y="8"/>
                  </a:cubicBezTo>
                  <a:cubicBezTo>
                    <a:pt x="38" y="8"/>
                    <a:pt x="38" y="10"/>
                    <a:pt x="38" y="11"/>
                  </a:cubicBezTo>
                  <a:cubicBezTo>
                    <a:pt x="37" y="12"/>
                    <a:pt x="38" y="13"/>
                    <a:pt x="36" y="16"/>
                  </a:cubicBezTo>
                  <a:cubicBezTo>
                    <a:pt x="34" y="18"/>
                    <a:pt x="36" y="18"/>
                    <a:pt x="37" y="19"/>
                  </a:cubicBezTo>
                  <a:cubicBezTo>
                    <a:pt x="37" y="19"/>
                    <a:pt x="38" y="20"/>
                    <a:pt x="38" y="21"/>
                  </a:cubicBezTo>
                  <a:cubicBezTo>
                    <a:pt x="38" y="21"/>
                    <a:pt x="44" y="22"/>
                    <a:pt x="47" y="33"/>
                  </a:cubicBezTo>
                  <a:cubicBezTo>
                    <a:pt x="48" y="37"/>
                    <a:pt x="48" y="41"/>
                    <a:pt x="49" y="43"/>
                  </a:cubicBezTo>
                  <a:cubicBezTo>
                    <a:pt x="49" y="44"/>
                    <a:pt x="50" y="47"/>
                    <a:pt x="49" y="49"/>
                  </a:cubicBezTo>
                  <a:cubicBezTo>
                    <a:pt x="49" y="50"/>
                    <a:pt x="50" y="51"/>
                    <a:pt x="50" y="51"/>
                  </a:cubicBezTo>
                  <a:cubicBezTo>
                    <a:pt x="49" y="52"/>
                    <a:pt x="46" y="53"/>
                    <a:pt x="45" y="54"/>
                  </a:cubicBezTo>
                  <a:cubicBezTo>
                    <a:pt x="44" y="55"/>
                    <a:pt x="45" y="62"/>
                    <a:pt x="44" y="64"/>
                  </a:cubicBezTo>
                  <a:cubicBezTo>
                    <a:pt x="43" y="65"/>
                    <a:pt x="41" y="64"/>
                    <a:pt x="41" y="64"/>
                  </a:cubicBezTo>
                  <a:cubicBezTo>
                    <a:pt x="41" y="64"/>
                    <a:pt x="38" y="72"/>
                    <a:pt x="37" y="73"/>
                  </a:cubicBezTo>
                  <a:cubicBezTo>
                    <a:pt x="37" y="73"/>
                    <a:pt x="39" y="77"/>
                    <a:pt x="40" y="77"/>
                  </a:cubicBezTo>
                  <a:cubicBezTo>
                    <a:pt x="40" y="77"/>
                    <a:pt x="40" y="80"/>
                    <a:pt x="40" y="80"/>
                  </a:cubicBezTo>
                  <a:cubicBezTo>
                    <a:pt x="40" y="80"/>
                    <a:pt x="41" y="80"/>
                    <a:pt x="41" y="81"/>
                  </a:cubicBezTo>
                  <a:cubicBezTo>
                    <a:pt x="41" y="81"/>
                    <a:pt x="46" y="93"/>
                    <a:pt x="46" y="93"/>
                  </a:cubicBezTo>
                  <a:cubicBezTo>
                    <a:pt x="47" y="94"/>
                    <a:pt x="48" y="94"/>
                    <a:pt x="48" y="96"/>
                  </a:cubicBezTo>
                  <a:cubicBezTo>
                    <a:pt x="50" y="103"/>
                    <a:pt x="56" y="111"/>
                    <a:pt x="56" y="112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3"/>
                    <a:pt x="56" y="115"/>
                    <a:pt x="56" y="116"/>
                  </a:cubicBezTo>
                  <a:cubicBezTo>
                    <a:pt x="56" y="117"/>
                    <a:pt x="53" y="118"/>
                    <a:pt x="52" y="117"/>
                  </a:cubicBezTo>
                  <a:cubicBezTo>
                    <a:pt x="51" y="117"/>
                    <a:pt x="48" y="119"/>
                    <a:pt x="47" y="119"/>
                  </a:cubicBezTo>
                  <a:cubicBezTo>
                    <a:pt x="45" y="120"/>
                    <a:pt x="39" y="121"/>
                    <a:pt x="38" y="119"/>
                  </a:cubicBezTo>
                  <a:cubicBezTo>
                    <a:pt x="37" y="118"/>
                    <a:pt x="38" y="117"/>
                    <a:pt x="40" y="117"/>
                  </a:cubicBezTo>
                  <a:cubicBezTo>
                    <a:pt x="42" y="116"/>
                    <a:pt x="43" y="115"/>
                    <a:pt x="45" y="114"/>
                  </a:cubicBezTo>
                  <a:cubicBezTo>
                    <a:pt x="47" y="113"/>
                    <a:pt x="43" y="110"/>
                    <a:pt x="42" y="107"/>
                  </a:cubicBezTo>
                  <a:cubicBezTo>
                    <a:pt x="42" y="104"/>
                    <a:pt x="42" y="110"/>
                    <a:pt x="38" y="99"/>
                  </a:cubicBezTo>
                  <a:cubicBezTo>
                    <a:pt x="38" y="96"/>
                    <a:pt x="34" y="93"/>
                    <a:pt x="33" y="92"/>
                  </a:cubicBezTo>
                  <a:cubicBezTo>
                    <a:pt x="32" y="92"/>
                    <a:pt x="31" y="89"/>
                    <a:pt x="31" y="88"/>
                  </a:cubicBezTo>
                  <a:cubicBezTo>
                    <a:pt x="31" y="88"/>
                    <a:pt x="26" y="98"/>
                    <a:pt x="26" y="99"/>
                  </a:cubicBezTo>
                  <a:cubicBezTo>
                    <a:pt x="26" y="99"/>
                    <a:pt x="26" y="100"/>
                    <a:pt x="25" y="102"/>
                  </a:cubicBezTo>
                  <a:cubicBezTo>
                    <a:pt x="23" y="106"/>
                    <a:pt x="21" y="111"/>
                    <a:pt x="21" y="113"/>
                  </a:cubicBezTo>
                  <a:cubicBezTo>
                    <a:pt x="21" y="115"/>
                    <a:pt x="20" y="117"/>
                    <a:pt x="18" y="116"/>
                  </a:cubicBezTo>
                  <a:cubicBezTo>
                    <a:pt x="17" y="115"/>
                    <a:pt x="17" y="121"/>
                    <a:pt x="16" y="121"/>
                  </a:cubicBezTo>
                  <a:cubicBezTo>
                    <a:pt x="15" y="121"/>
                    <a:pt x="11" y="120"/>
                    <a:pt x="12" y="119"/>
                  </a:cubicBezTo>
                  <a:cubicBezTo>
                    <a:pt x="12" y="118"/>
                    <a:pt x="0" y="117"/>
                    <a:pt x="1" y="113"/>
                  </a:cubicBezTo>
                  <a:cubicBezTo>
                    <a:pt x="1" y="112"/>
                    <a:pt x="4" y="114"/>
                    <a:pt x="6" y="113"/>
                  </a:cubicBezTo>
                  <a:cubicBezTo>
                    <a:pt x="8" y="113"/>
                    <a:pt x="10" y="113"/>
                    <a:pt x="10" y="113"/>
                  </a:cubicBezTo>
                  <a:cubicBezTo>
                    <a:pt x="11" y="112"/>
                    <a:pt x="9" y="110"/>
                    <a:pt x="9" y="110"/>
                  </a:cubicBezTo>
                  <a:cubicBezTo>
                    <a:pt x="9" y="109"/>
                    <a:pt x="12" y="102"/>
                    <a:pt x="13" y="102"/>
                  </a:cubicBezTo>
                  <a:cubicBezTo>
                    <a:pt x="13" y="102"/>
                    <a:pt x="19" y="85"/>
                    <a:pt x="20" y="84"/>
                  </a:cubicBezTo>
                  <a:cubicBezTo>
                    <a:pt x="21" y="82"/>
                    <a:pt x="22" y="75"/>
                    <a:pt x="21" y="70"/>
                  </a:cubicBezTo>
                  <a:cubicBezTo>
                    <a:pt x="21" y="69"/>
                    <a:pt x="19" y="70"/>
                    <a:pt x="19" y="64"/>
                  </a:cubicBezTo>
                  <a:cubicBezTo>
                    <a:pt x="19" y="62"/>
                    <a:pt x="17" y="62"/>
                    <a:pt x="17" y="61"/>
                  </a:cubicBezTo>
                  <a:cubicBezTo>
                    <a:pt x="17" y="59"/>
                    <a:pt x="14" y="62"/>
                    <a:pt x="13" y="63"/>
                  </a:cubicBezTo>
                  <a:cubicBezTo>
                    <a:pt x="13" y="63"/>
                    <a:pt x="12" y="64"/>
                    <a:pt x="12" y="65"/>
                  </a:cubicBezTo>
                  <a:cubicBezTo>
                    <a:pt x="11" y="66"/>
                    <a:pt x="8" y="63"/>
                    <a:pt x="8" y="62"/>
                  </a:cubicBezTo>
                  <a:cubicBezTo>
                    <a:pt x="8" y="61"/>
                    <a:pt x="10" y="59"/>
                    <a:pt x="10" y="59"/>
                  </a:cubicBezTo>
                  <a:cubicBezTo>
                    <a:pt x="10" y="59"/>
                    <a:pt x="12" y="58"/>
                    <a:pt x="14" y="58"/>
                  </a:cubicBezTo>
                  <a:cubicBezTo>
                    <a:pt x="16" y="58"/>
                    <a:pt x="17" y="54"/>
                    <a:pt x="18" y="54"/>
                  </a:cubicBezTo>
                  <a:cubicBezTo>
                    <a:pt x="20" y="53"/>
                    <a:pt x="20" y="48"/>
                    <a:pt x="21" y="47"/>
                  </a:cubicBezTo>
                  <a:cubicBezTo>
                    <a:pt x="22" y="46"/>
                    <a:pt x="20" y="40"/>
                    <a:pt x="21" y="36"/>
                  </a:cubicBezTo>
                  <a:cubicBezTo>
                    <a:pt x="22" y="33"/>
                    <a:pt x="19" y="29"/>
                    <a:pt x="24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" name="Freeform 421"/>
            <p:cNvSpPr>
              <a:spLocks/>
            </p:cNvSpPr>
            <p:nvPr/>
          </p:nvSpPr>
          <p:spPr bwMode="auto">
            <a:xfrm>
              <a:off x="4560" y="1864"/>
              <a:ext cx="53" cy="111"/>
            </a:xfrm>
            <a:custGeom>
              <a:avLst/>
              <a:gdLst>
                <a:gd name="T0" fmla="*/ 7 w 57"/>
                <a:gd name="T1" fmla="*/ 6 h 121"/>
                <a:gd name="T2" fmla="*/ 7 w 57"/>
                <a:gd name="T3" fmla="*/ 6 h 121"/>
                <a:gd name="T4" fmla="*/ 7 w 57"/>
                <a:gd name="T5" fmla="*/ 6 h 121"/>
                <a:gd name="T6" fmla="*/ 7 w 57"/>
                <a:gd name="T7" fmla="*/ 4 h 121"/>
                <a:gd name="T8" fmla="*/ 7 w 57"/>
                <a:gd name="T9" fmla="*/ 1 h 121"/>
                <a:gd name="T10" fmla="*/ 8 w 57"/>
                <a:gd name="T11" fmla="*/ 6 h 121"/>
                <a:gd name="T12" fmla="*/ 7 w 57"/>
                <a:gd name="T13" fmla="*/ 6 h 121"/>
                <a:gd name="T14" fmla="*/ 11 w 57"/>
                <a:gd name="T15" fmla="*/ 6 h 121"/>
                <a:gd name="T16" fmla="*/ 11 w 57"/>
                <a:gd name="T17" fmla="*/ 8 h 121"/>
                <a:gd name="T18" fmla="*/ 10 w 57"/>
                <a:gd name="T19" fmla="*/ 10 h 121"/>
                <a:gd name="T20" fmla="*/ 9 w 57"/>
                <a:gd name="T21" fmla="*/ 12 h 121"/>
                <a:gd name="T22" fmla="*/ 8 w 57"/>
                <a:gd name="T23" fmla="*/ 14 h 121"/>
                <a:gd name="T24" fmla="*/ 9 w 57"/>
                <a:gd name="T25" fmla="*/ 14 h 121"/>
                <a:gd name="T26" fmla="*/ 11 w 57"/>
                <a:gd name="T27" fmla="*/ 16 h 121"/>
                <a:gd name="T28" fmla="*/ 13 w 57"/>
                <a:gd name="T29" fmla="*/ 18 h 121"/>
                <a:gd name="T30" fmla="*/ 12 w 57"/>
                <a:gd name="T31" fmla="*/ 20 h 121"/>
                <a:gd name="T32" fmla="*/ 8 w 57"/>
                <a:gd name="T33" fmla="*/ 20 h 121"/>
                <a:gd name="T34" fmla="*/ 10 w 57"/>
                <a:gd name="T35" fmla="*/ 18 h 121"/>
                <a:gd name="T36" fmla="*/ 8 w 57"/>
                <a:gd name="T37" fmla="*/ 17 h 121"/>
                <a:gd name="T38" fmla="*/ 7 w 57"/>
                <a:gd name="T39" fmla="*/ 15 h 121"/>
                <a:gd name="T40" fmla="*/ 7 w 57"/>
                <a:gd name="T41" fmla="*/ 17 h 121"/>
                <a:gd name="T42" fmla="*/ 7 w 57"/>
                <a:gd name="T43" fmla="*/ 19 h 121"/>
                <a:gd name="T44" fmla="*/ 7 w 57"/>
                <a:gd name="T45" fmla="*/ 20 h 121"/>
                <a:gd name="T46" fmla="*/ 6 w 57"/>
                <a:gd name="T47" fmla="*/ 18 h 121"/>
                <a:gd name="T48" fmla="*/ 7 w 57"/>
                <a:gd name="T49" fmla="*/ 18 h 121"/>
                <a:gd name="T50" fmla="*/ 7 w 57"/>
                <a:gd name="T51" fmla="*/ 15 h 121"/>
                <a:gd name="T52" fmla="*/ 7 w 57"/>
                <a:gd name="T53" fmla="*/ 12 h 121"/>
                <a:gd name="T54" fmla="*/ 7 w 57"/>
                <a:gd name="T55" fmla="*/ 11 h 121"/>
                <a:gd name="T56" fmla="*/ 7 w 57"/>
                <a:gd name="T57" fmla="*/ 11 h 121"/>
                <a:gd name="T58" fmla="*/ 7 w 57"/>
                <a:gd name="T59" fmla="*/ 10 h 121"/>
                <a:gd name="T60" fmla="*/ 7 w 57"/>
                <a:gd name="T61" fmla="*/ 8 h 121"/>
                <a:gd name="T62" fmla="*/ 7 w 57"/>
                <a:gd name="T63" fmla="*/ 6 h 12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1">
                  <a:moveTo>
                    <a:pt x="24" y="24"/>
                  </a:moveTo>
                  <a:cubicBezTo>
                    <a:pt x="25" y="23"/>
                    <a:pt x="25" y="21"/>
                    <a:pt x="26" y="20"/>
                  </a:cubicBezTo>
                  <a:cubicBezTo>
                    <a:pt x="26" y="20"/>
                    <a:pt x="23" y="16"/>
                    <a:pt x="23" y="15"/>
                  </a:cubicBezTo>
                  <a:cubicBezTo>
                    <a:pt x="23" y="14"/>
                    <a:pt x="23" y="14"/>
                    <a:pt x="23" y="13"/>
                  </a:cubicBezTo>
                  <a:cubicBezTo>
                    <a:pt x="23" y="12"/>
                    <a:pt x="23" y="11"/>
                    <a:pt x="23" y="11"/>
                  </a:cubicBezTo>
                  <a:cubicBezTo>
                    <a:pt x="23" y="11"/>
                    <a:pt x="23" y="9"/>
                    <a:pt x="23" y="9"/>
                  </a:cubicBezTo>
                  <a:cubicBezTo>
                    <a:pt x="24" y="8"/>
                    <a:pt x="24" y="6"/>
                    <a:pt x="24" y="6"/>
                  </a:cubicBezTo>
                  <a:cubicBezTo>
                    <a:pt x="24" y="5"/>
                    <a:pt x="23" y="5"/>
                    <a:pt x="23" y="4"/>
                  </a:cubicBezTo>
                  <a:cubicBezTo>
                    <a:pt x="24" y="4"/>
                    <a:pt x="28" y="1"/>
                    <a:pt x="29" y="1"/>
                  </a:cubicBezTo>
                  <a:cubicBezTo>
                    <a:pt x="31" y="1"/>
                    <a:pt x="32" y="0"/>
                    <a:pt x="34" y="1"/>
                  </a:cubicBezTo>
                  <a:cubicBezTo>
                    <a:pt x="36" y="2"/>
                    <a:pt x="38" y="7"/>
                    <a:pt x="38" y="7"/>
                  </a:cubicBezTo>
                  <a:cubicBezTo>
                    <a:pt x="38" y="8"/>
                    <a:pt x="38" y="10"/>
                    <a:pt x="38" y="11"/>
                  </a:cubicBezTo>
                  <a:cubicBezTo>
                    <a:pt x="37" y="12"/>
                    <a:pt x="38" y="13"/>
                    <a:pt x="36" y="16"/>
                  </a:cubicBezTo>
                  <a:cubicBezTo>
                    <a:pt x="35" y="18"/>
                    <a:pt x="36" y="18"/>
                    <a:pt x="37" y="19"/>
                  </a:cubicBezTo>
                  <a:cubicBezTo>
                    <a:pt x="37" y="19"/>
                    <a:pt x="38" y="20"/>
                    <a:pt x="38" y="21"/>
                  </a:cubicBezTo>
                  <a:cubicBezTo>
                    <a:pt x="38" y="21"/>
                    <a:pt x="44" y="22"/>
                    <a:pt x="47" y="33"/>
                  </a:cubicBezTo>
                  <a:cubicBezTo>
                    <a:pt x="48" y="37"/>
                    <a:pt x="48" y="41"/>
                    <a:pt x="49" y="43"/>
                  </a:cubicBezTo>
                  <a:cubicBezTo>
                    <a:pt x="49" y="44"/>
                    <a:pt x="50" y="47"/>
                    <a:pt x="49" y="49"/>
                  </a:cubicBezTo>
                  <a:cubicBezTo>
                    <a:pt x="49" y="50"/>
                    <a:pt x="50" y="50"/>
                    <a:pt x="50" y="51"/>
                  </a:cubicBezTo>
                  <a:cubicBezTo>
                    <a:pt x="49" y="52"/>
                    <a:pt x="46" y="53"/>
                    <a:pt x="45" y="54"/>
                  </a:cubicBezTo>
                  <a:cubicBezTo>
                    <a:pt x="44" y="55"/>
                    <a:pt x="45" y="61"/>
                    <a:pt x="44" y="64"/>
                  </a:cubicBezTo>
                  <a:cubicBezTo>
                    <a:pt x="43" y="65"/>
                    <a:pt x="41" y="64"/>
                    <a:pt x="41" y="64"/>
                  </a:cubicBezTo>
                  <a:cubicBezTo>
                    <a:pt x="41" y="64"/>
                    <a:pt x="38" y="72"/>
                    <a:pt x="37" y="73"/>
                  </a:cubicBezTo>
                  <a:cubicBezTo>
                    <a:pt x="37" y="73"/>
                    <a:pt x="39" y="77"/>
                    <a:pt x="40" y="77"/>
                  </a:cubicBezTo>
                  <a:cubicBezTo>
                    <a:pt x="40" y="77"/>
                    <a:pt x="40" y="80"/>
                    <a:pt x="40" y="80"/>
                  </a:cubicBezTo>
                  <a:cubicBezTo>
                    <a:pt x="40" y="80"/>
                    <a:pt x="41" y="80"/>
                    <a:pt x="41" y="81"/>
                  </a:cubicBezTo>
                  <a:cubicBezTo>
                    <a:pt x="42" y="81"/>
                    <a:pt x="46" y="93"/>
                    <a:pt x="46" y="93"/>
                  </a:cubicBezTo>
                  <a:cubicBezTo>
                    <a:pt x="47" y="94"/>
                    <a:pt x="48" y="94"/>
                    <a:pt x="48" y="95"/>
                  </a:cubicBezTo>
                  <a:cubicBezTo>
                    <a:pt x="50" y="103"/>
                    <a:pt x="57" y="111"/>
                    <a:pt x="56" y="112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3"/>
                    <a:pt x="56" y="115"/>
                    <a:pt x="56" y="116"/>
                  </a:cubicBezTo>
                  <a:cubicBezTo>
                    <a:pt x="56" y="116"/>
                    <a:pt x="53" y="118"/>
                    <a:pt x="52" y="117"/>
                  </a:cubicBezTo>
                  <a:cubicBezTo>
                    <a:pt x="51" y="116"/>
                    <a:pt x="48" y="119"/>
                    <a:pt x="47" y="119"/>
                  </a:cubicBezTo>
                  <a:cubicBezTo>
                    <a:pt x="45" y="119"/>
                    <a:pt x="39" y="121"/>
                    <a:pt x="38" y="119"/>
                  </a:cubicBezTo>
                  <a:cubicBezTo>
                    <a:pt x="37" y="118"/>
                    <a:pt x="38" y="117"/>
                    <a:pt x="40" y="116"/>
                  </a:cubicBezTo>
                  <a:cubicBezTo>
                    <a:pt x="42" y="116"/>
                    <a:pt x="43" y="114"/>
                    <a:pt x="45" y="114"/>
                  </a:cubicBezTo>
                  <a:cubicBezTo>
                    <a:pt x="47" y="113"/>
                    <a:pt x="43" y="110"/>
                    <a:pt x="42" y="107"/>
                  </a:cubicBezTo>
                  <a:cubicBezTo>
                    <a:pt x="42" y="104"/>
                    <a:pt x="42" y="110"/>
                    <a:pt x="38" y="99"/>
                  </a:cubicBezTo>
                  <a:cubicBezTo>
                    <a:pt x="38" y="96"/>
                    <a:pt x="34" y="93"/>
                    <a:pt x="33" y="92"/>
                  </a:cubicBezTo>
                  <a:cubicBezTo>
                    <a:pt x="32" y="92"/>
                    <a:pt x="31" y="89"/>
                    <a:pt x="31" y="88"/>
                  </a:cubicBezTo>
                  <a:cubicBezTo>
                    <a:pt x="31" y="88"/>
                    <a:pt x="26" y="98"/>
                    <a:pt x="26" y="98"/>
                  </a:cubicBezTo>
                  <a:cubicBezTo>
                    <a:pt x="26" y="99"/>
                    <a:pt x="26" y="100"/>
                    <a:pt x="25" y="102"/>
                  </a:cubicBezTo>
                  <a:cubicBezTo>
                    <a:pt x="23" y="105"/>
                    <a:pt x="21" y="111"/>
                    <a:pt x="21" y="113"/>
                  </a:cubicBezTo>
                  <a:cubicBezTo>
                    <a:pt x="21" y="114"/>
                    <a:pt x="20" y="117"/>
                    <a:pt x="18" y="116"/>
                  </a:cubicBezTo>
                  <a:cubicBezTo>
                    <a:pt x="17" y="115"/>
                    <a:pt x="17" y="121"/>
                    <a:pt x="16" y="121"/>
                  </a:cubicBezTo>
                  <a:cubicBezTo>
                    <a:pt x="15" y="121"/>
                    <a:pt x="11" y="120"/>
                    <a:pt x="12" y="119"/>
                  </a:cubicBezTo>
                  <a:cubicBezTo>
                    <a:pt x="12" y="118"/>
                    <a:pt x="0" y="116"/>
                    <a:pt x="1" y="113"/>
                  </a:cubicBezTo>
                  <a:cubicBezTo>
                    <a:pt x="1" y="112"/>
                    <a:pt x="4" y="114"/>
                    <a:pt x="6" y="113"/>
                  </a:cubicBezTo>
                  <a:cubicBezTo>
                    <a:pt x="8" y="113"/>
                    <a:pt x="10" y="113"/>
                    <a:pt x="10" y="113"/>
                  </a:cubicBezTo>
                  <a:cubicBezTo>
                    <a:pt x="11" y="112"/>
                    <a:pt x="10" y="110"/>
                    <a:pt x="10" y="110"/>
                  </a:cubicBezTo>
                  <a:cubicBezTo>
                    <a:pt x="10" y="109"/>
                    <a:pt x="12" y="102"/>
                    <a:pt x="13" y="102"/>
                  </a:cubicBezTo>
                  <a:cubicBezTo>
                    <a:pt x="13" y="102"/>
                    <a:pt x="19" y="85"/>
                    <a:pt x="20" y="84"/>
                  </a:cubicBezTo>
                  <a:cubicBezTo>
                    <a:pt x="21" y="82"/>
                    <a:pt x="22" y="75"/>
                    <a:pt x="21" y="70"/>
                  </a:cubicBezTo>
                  <a:cubicBezTo>
                    <a:pt x="21" y="69"/>
                    <a:pt x="19" y="69"/>
                    <a:pt x="19" y="64"/>
                  </a:cubicBezTo>
                  <a:cubicBezTo>
                    <a:pt x="20" y="62"/>
                    <a:pt x="17" y="62"/>
                    <a:pt x="17" y="60"/>
                  </a:cubicBezTo>
                  <a:cubicBezTo>
                    <a:pt x="17" y="59"/>
                    <a:pt x="14" y="62"/>
                    <a:pt x="13" y="63"/>
                  </a:cubicBezTo>
                  <a:cubicBezTo>
                    <a:pt x="13" y="63"/>
                    <a:pt x="13" y="63"/>
                    <a:pt x="12" y="65"/>
                  </a:cubicBezTo>
                  <a:cubicBezTo>
                    <a:pt x="11" y="66"/>
                    <a:pt x="8" y="63"/>
                    <a:pt x="8" y="62"/>
                  </a:cubicBezTo>
                  <a:cubicBezTo>
                    <a:pt x="8" y="61"/>
                    <a:pt x="10" y="59"/>
                    <a:pt x="10" y="59"/>
                  </a:cubicBezTo>
                  <a:cubicBezTo>
                    <a:pt x="10" y="59"/>
                    <a:pt x="12" y="58"/>
                    <a:pt x="14" y="58"/>
                  </a:cubicBezTo>
                  <a:cubicBezTo>
                    <a:pt x="16" y="58"/>
                    <a:pt x="17" y="54"/>
                    <a:pt x="18" y="54"/>
                  </a:cubicBezTo>
                  <a:cubicBezTo>
                    <a:pt x="20" y="53"/>
                    <a:pt x="20" y="48"/>
                    <a:pt x="21" y="47"/>
                  </a:cubicBezTo>
                  <a:cubicBezTo>
                    <a:pt x="22" y="46"/>
                    <a:pt x="20" y="40"/>
                    <a:pt x="21" y="36"/>
                  </a:cubicBezTo>
                  <a:cubicBezTo>
                    <a:pt x="22" y="33"/>
                    <a:pt x="19" y="28"/>
                    <a:pt x="24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" name="Freeform 422"/>
            <p:cNvSpPr>
              <a:spLocks/>
            </p:cNvSpPr>
            <p:nvPr/>
          </p:nvSpPr>
          <p:spPr bwMode="auto">
            <a:xfrm>
              <a:off x="3841" y="1855"/>
              <a:ext cx="52" cy="112"/>
            </a:xfrm>
            <a:custGeom>
              <a:avLst/>
              <a:gdLst>
                <a:gd name="T0" fmla="*/ 5 w 57"/>
                <a:gd name="T1" fmla="*/ 6 h 122"/>
                <a:gd name="T2" fmla="*/ 5 w 57"/>
                <a:gd name="T3" fmla="*/ 6 h 122"/>
                <a:gd name="T4" fmla="*/ 5 w 57"/>
                <a:gd name="T5" fmla="*/ 6 h 122"/>
                <a:gd name="T6" fmla="*/ 5 w 57"/>
                <a:gd name="T7" fmla="*/ 5 h 122"/>
                <a:gd name="T8" fmla="*/ 5 w 57"/>
                <a:gd name="T9" fmla="*/ 2 h 122"/>
                <a:gd name="T10" fmla="*/ 5 w 57"/>
                <a:gd name="T11" fmla="*/ 6 h 122"/>
                <a:gd name="T12" fmla="*/ 5 w 57"/>
                <a:gd name="T13" fmla="*/ 6 h 122"/>
                <a:gd name="T14" fmla="*/ 7 w 57"/>
                <a:gd name="T15" fmla="*/ 6 h 122"/>
                <a:gd name="T16" fmla="*/ 7 w 57"/>
                <a:gd name="T17" fmla="*/ 8 h 122"/>
                <a:gd name="T18" fmla="*/ 6 w 57"/>
                <a:gd name="T19" fmla="*/ 10 h 122"/>
                <a:gd name="T20" fmla="*/ 5 w 57"/>
                <a:gd name="T21" fmla="*/ 12 h 122"/>
                <a:gd name="T22" fmla="*/ 5 w 57"/>
                <a:gd name="T23" fmla="*/ 14 h 122"/>
                <a:gd name="T24" fmla="*/ 5 w 57"/>
                <a:gd name="T25" fmla="*/ 14 h 122"/>
                <a:gd name="T26" fmla="*/ 7 w 57"/>
                <a:gd name="T27" fmla="*/ 16 h 122"/>
                <a:gd name="T28" fmla="*/ 8 w 57"/>
                <a:gd name="T29" fmla="*/ 18 h 122"/>
                <a:gd name="T30" fmla="*/ 8 w 57"/>
                <a:gd name="T31" fmla="*/ 20 h 122"/>
                <a:gd name="T32" fmla="*/ 5 w 57"/>
                <a:gd name="T33" fmla="*/ 20 h 122"/>
                <a:gd name="T34" fmla="*/ 6 w 57"/>
                <a:gd name="T35" fmla="*/ 18 h 122"/>
                <a:gd name="T36" fmla="*/ 5 w 57"/>
                <a:gd name="T37" fmla="*/ 17 h 122"/>
                <a:gd name="T38" fmla="*/ 5 w 57"/>
                <a:gd name="T39" fmla="*/ 15 h 122"/>
                <a:gd name="T40" fmla="*/ 5 w 57"/>
                <a:gd name="T41" fmla="*/ 17 h 122"/>
                <a:gd name="T42" fmla="*/ 5 w 57"/>
                <a:gd name="T43" fmla="*/ 20 h 122"/>
                <a:gd name="T44" fmla="*/ 5 w 57"/>
                <a:gd name="T45" fmla="*/ 20 h 122"/>
                <a:gd name="T46" fmla="*/ 5 w 57"/>
                <a:gd name="T47" fmla="*/ 18 h 122"/>
                <a:gd name="T48" fmla="*/ 5 w 57"/>
                <a:gd name="T49" fmla="*/ 18 h 122"/>
                <a:gd name="T50" fmla="*/ 5 w 57"/>
                <a:gd name="T51" fmla="*/ 15 h 122"/>
                <a:gd name="T52" fmla="*/ 5 w 57"/>
                <a:gd name="T53" fmla="*/ 12 h 122"/>
                <a:gd name="T54" fmla="*/ 5 w 57"/>
                <a:gd name="T55" fmla="*/ 11 h 122"/>
                <a:gd name="T56" fmla="*/ 5 w 57"/>
                <a:gd name="T57" fmla="*/ 11 h 122"/>
                <a:gd name="T58" fmla="*/ 5 w 57"/>
                <a:gd name="T59" fmla="*/ 11 h 122"/>
                <a:gd name="T60" fmla="*/ 5 w 57"/>
                <a:gd name="T61" fmla="*/ 8 h 122"/>
                <a:gd name="T62" fmla="*/ 5 w 57"/>
                <a:gd name="T63" fmla="*/ 6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7" h="122">
                  <a:moveTo>
                    <a:pt x="24" y="25"/>
                  </a:moveTo>
                  <a:cubicBezTo>
                    <a:pt x="25" y="24"/>
                    <a:pt x="25" y="22"/>
                    <a:pt x="26" y="20"/>
                  </a:cubicBezTo>
                  <a:cubicBezTo>
                    <a:pt x="26" y="20"/>
                    <a:pt x="23" y="16"/>
                    <a:pt x="23" y="16"/>
                  </a:cubicBezTo>
                  <a:cubicBezTo>
                    <a:pt x="23" y="15"/>
                    <a:pt x="23" y="15"/>
                    <a:pt x="23" y="14"/>
                  </a:cubicBez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3" y="10"/>
                    <a:pt x="24" y="10"/>
                  </a:cubicBezTo>
                  <a:cubicBezTo>
                    <a:pt x="24" y="9"/>
                    <a:pt x="24" y="7"/>
                    <a:pt x="24" y="6"/>
                  </a:cubicBezTo>
                  <a:cubicBezTo>
                    <a:pt x="24" y="6"/>
                    <a:pt x="23" y="6"/>
                    <a:pt x="23" y="5"/>
                  </a:cubicBezTo>
                  <a:cubicBezTo>
                    <a:pt x="24" y="5"/>
                    <a:pt x="28" y="2"/>
                    <a:pt x="29" y="2"/>
                  </a:cubicBezTo>
                  <a:cubicBezTo>
                    <a:pt x="31" y="2"/>
                    <a:pt x="33" y="0"/>
                    <a:pt x="34" y="2"/>
                  </a:cubicBezTo>
                  <a:cubicBezTo>
                    <a:pt x="36" y="3"/>
                    <a:pt x="39" y="8"/>
                    <a:pt x="39" y="8"/>
                  </a:cubicBezTo>
                  <a:cubicBezTo>
                    <a:pt x="39" y="9"/>
                    <a:pt x="39" y="11"/>
                    <a:pt x="38" y="12"/>
                  </a:cubicBezTo>
                  <a:cubicBezTo>
                    <a:pt x="37" y="13"/>
                    <a:pt x="38" y="14"/>
                    <a:pt x="36" y="16"/>
                  </a:cubicBezTo>
                  <a:cubicBezTo>
                    <a:pt x="35" y="19"/>
                    <a:pt x="36" y="19"/>
                    <a:pt x="37" y="19"/>
                  </a:cubicBezTo>
                  <a:cubicBezTo>
                    <a:pt x="37" y="19"/>
                    <a:pt x="38" y="21"/>
                    <a:pt x="38" y="22"/>
                  </a:cubicBezTo>
                  <a:cubicBezTo>
                    <a:pt x="38" y="22"/>
                    <a:pt x="44" y="23"/>
                    <a:pt x="47" y="34"/>
                  </a:cubicBezTo>
                  <a:cubicBezTo>
                    <a:pt x="48" y="38"/>
                    <a:pt x="48" y="42"/>
                    <a:pt x="49" y="43"/>
                  </a:cubicBezTo>
                  <a:cubicBezTo>
                    <a:pt x="49" y="45"/>
                    <a:pt x="50" y="48"/>
                    <a:pt x="49" y="49"/>
                  </a:cubicBezTo>
                  <a:cubicBezTo>
                    <a:pt x="49" y="51"/>
                    <a:pt x="50" y="51"/>
                    <a:pt x="50" y="52"/>
                  </a:cubicBezTo>
                  <a:cubicBezTo>
                    <a:pt x="49" y="53"/>
                    <a:pt x="46" y="54"/>
                    <a:pt x="45" y="55"/>
                  </a:cubicBezTo>
                  <a:cubicBezTo>
                    <a:pt x="44" y="56"/>
                    <a:pt x="46" y="62"/>
                    <a:pt x="44" y="65"/>
                  </a:cubicBezTo>
                  <a:cubicBezTo>
                    <a:pt x="43" y="65"/>
                    <a:pt x="41" y="65"/>
                    <a:pt x="41" y="65"/>
                  </a:cubicBezTo>
                  <a:cubicBezTo>
                    <a:pt x="41" y="65"/>
                    <a:pt x="38" y="73"/>
                    <a:pt x="37" y="74"/>
                  </a:cubicBezTo>
                  <a:cubicBezTo>
                    <a:pt x="37" y="74"/>
                    <a:pt x="39" y="78"/>
                    <a:pt x="40" y="78"/>
                  </a:cubicBezTo>
                  <a:cubicBezTo>
                    <a:pt x="40" y="78"/>
                    <a:pt x="40" y="81"/>
                    <a:pt x="40" y="81"/>
                  </a:cubicBezTo>
                  <a:cubicBezTo>
                    <a:pt x="40" y="81"/>
                    <a:pt x="41" y="81"/>
                    <a:pt x="41" y="82"/>
                  </a:cubicBezTo>
                  <a:cubicBezTo>
                    <a:pt x="42" y="82"/>
                    <a:pt x="46" y="94"/>
                    <a:pt x="46" y="94"/>
                  </a:cubicBezTo>
                  <a:cubicBezTo>
                    <a:pt x="47" y="95"/>
                    <a:pt x="48" y="95"/>
                    <a:pt x="48" y="96"/>
                  </a:cubicBezTo>
                  <a:cubicBezTo>
                    <a:pt x="50" y="104"/>
                    <a:pt x="57" y="112"/>
                    <a:pt x="56" y="113"/>
                  </a:cubicBezTo>
                  <a:cubicBezTo>
                    <a:pt x="56" y="113"/>
                    <a:pt x="55" y="113"/>
                    <a:pt x="55" y="113"/>
                  </a:cubicBezTo>
                  <a:cubicBezTo>
                    <a:pt x="55" y="113"/>
                    <a:pt x="56" y="116"/>
                    <a:pt x="56" y="117"/>
                  </a:cubicBezTo>
                  <a:cubicBezTo>
                    <a:pt x="56" y="117"/>
                    <a:pt x="53" y="119"/>
                    <a:pt x="52" y="118"/>
                  </a:cubicBezTo>
                  <a:cubicBezTo>
                    <a:pt x="51" y="117"/>
                    <a:pt x="48" y="120"/>
                    <a:pt x="47" y="120"/>
                  </a:cubicBezTo>
                  <a:cubicBezTo>
                    <a:pt x="46" y="120"/>
                    <a:pt x="39" y="121"/>
                    <a:pt x="38" y="120"/>
                  </a:cubicBezTo>
                  <a:cubicBezTo>
                    <a:pt x="37" y="119"/>
                    <a:pt x="39" y="118"/>
                    <a:pt x="40" y="117"/>
                  </a:cubicBezTo>
                  <a:cubicBezTo>
                    <a:pt x="42" y="117"/>
                    <a:pt x="43" y="115"/>
                    <a:pt x="45" y="114"/>
                  </a:cubicBezTo>
                  <a:cubicBezTo>
                    <a:pt x="47" y="114"/>
                    <a:pt x="43" y="110"/>
                    <a:pt x="43" y="107"/>
                  </a:cubicBezTo>
                  <a:cubicBezTo>
                    <a:pt x="42" y="105"/>
                    <a:pt x="42" y="111"/>
                    <a:pt x="39" y="99"/>
                  </a:cubicBezTo>
                  <a:cubicBezTo>
                    <a:pt x="38" y="97"/>
                    <a:pt x="34" y="94"/>
                    <a:pt x="33" y="93"/>
                  </a:cubicBezTo>
                  <a:cubicBezTo>
                    <a:pt x="33" y="93"/>
                    <a:pt x="31" y="90"/>
                    <a:pt x="31" y="89"/>
                  </a:cubicBezTo>
                  <a:cubicBezTo>
                    <a:pt x="31" y="89"/>
                    <a:pt x="26" y="98"/>
                    <a:pt x="26" y="99"/>
                  </a:cubicBezTo>
                  <a:cubicBezTo>
                    <a:pt x="26" y="100"/>
                    <a:pt x="27" y="101"/>
                    <a:pt x="25" y="103"/>
                  </a:cubicBezTo>
                  <a:cubicBezTo>
                    <a:pt x="23" y="106"/>
                    <a:pt x="21" y="112"/>
                    <a:pt x="21" y="114"/>
                  </a:cubicBezTo>
                  <a:cubicBezTo>
                    <a:pt x="21" y="115"/>
                    <a:pt x="20" y="118"/>
                    <a:pt x="18" y="117"/>
                  </a:cubicBezTo>
                  <a:cubicBezTo>
                    <a:pt x="17" y="116"/>
                    <a:pt x="17" y="122"/>
                    <a:pt x="16" y="122"/>
                  </a:cubicBezTo>
                  <a:cubicBezTo>
                    <a:pt x="15" y="122"/>
                    <a:pt x="11" y="121"/>
                    <a:pt x="12" y="120"/>
                  </a:cubicBezTo>
                  <a:cubicBezTo>
                    <a:pt x="13" y="119"/>
                    <a:pt x="0" y="117"/>
                    <a:pt x="1" y="114"/>
                  </a:cubicBezTo>
                  <a:cubicBezTo>
                    <a:pt x="1" y="113"/>
                    <a:pt x="4" y="114"/>
                    <a:pt x="6" y="114"/>
                  </a:cubicBezTo>
                  <a:cubicBezTo>
                    <a:pt x="8" y="114"/>
                    <a:pt x="10" y="114"/>
                    <a:pt x="10" y="114"/>
                  </a:cubicBezTo>
                  <a:cubicBezTo>
                    <a:pt x="11" y="113"/>
                    <a:pt x="10" y="111"/>
                    <a:pt x="10" y="110"/>
                  </a:cubicBezTo>
                  <a:cubicBezTo>
                    <a:pt x="10" y="110"/>
                    <a:pt x="12" y="103"/>
                    <a:pt x="13" y="103"/>
                  </a:cubicBezTo>
                  <a:cubicBezTo>
                    <a:pt x="14" y="103"/>
                    <a:pt x="19" y="86"/>
                    <a:pt x="20" y="85"/>
                  </a:cubicBezTo>
                  <a:cubicBezTo>
                    <a:pt x="21" y="83"/>
                    <a:pt x="22" y="76"/>
                    <a:pt x="21" y="71"/>
                  </a:cubicBezTo>
                  <a:cubicBezTo>
                    <a:pt x="21" y="70"/>
                    <a:pt x="19" y="70"/>
                    <a:pt x="19" y="65"/>
                  </a:cubicBezTo>
                  <a:cubicBezTo>
                    <a:pt x="20" y="63"/>
                    <a:pt x="18" y="63"/>
                    <a:pt x="18" y="61"/>
                  </a:cubicBezTo>
                  <a:cubicBezTo>
                    <a:pt x="18" y="60"/>
                    <a:pt x="14" y="63"/>
                    <a:pt x="14" y="63"/>
                  </a:cubicBezTo>
                  <a:cubicBezTo>
                    <a:pt x="13" y="64"/>
                    <a:pt x="13" y="64"/>
                    <a:pt x="12" y="66"/>
                  </a:cubicBezTo>
                  <a:cubicBezTo>
                    <a:pt x="11" y="67"/>
                    <a:pt x="8" y="63"/>
                    <a:pt x="8" y="63"/>
                  </a:cubicBezTo>
                  <a:cubicBezTo>
                    <a:pt x="8" y="62"/>
                    <a:pt x="10" y="60"/>
                    <a:pt x="10" y="60"/>
                  </a:cubicBezTo>
                  <a:cubicBezTo>
                    <a:pt x="10" y="60"/>
                    <a:pt x="12" y="59"/>
                    <a:pt x="14" y="59"/>
                  </a:cubicBezTo>
                  <a:cubicBezTo>
                    <a:pt x="16" y="59"/>
                    <a:pt x="17" y="55"/>
                    <a:pt x="18" y="54"/>
                  </a:cubicBezTo>
                  <a:cubicBezTo>
                    <a:pt x="20" y="54"/>
                    <a:pt x="20" y="48"/>
                    <a:pt x="21" y="47"/>
                  </a:cubicBezTo>
                  <a:cubicBezTo>
                    <a:pt x="22" y="47"/>
                    <a:pt x="20" y="41"/>
                    <a:pt x="21" y="37"/>
                  </a:cubicBezTo>
                  <a:cubicBezTo>
                    <a:pt x="22" y="34"/>
                    <a:pt x="19" y="29"/>
                    <a:pt x="24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" name="Freeform 423"/>
            <p:cNvSpPr>
              <a:spLocks/>
            </p:cNvSpPr>
            <p:nvPr/>
          </p:nvSpPr>
          <p:spPr bwMode="auto">
            <a:xfrm>
              <a:off x="4436" y="2106"/>
              <a:ext cx="51" cy="111"/>
            </a:xfrm>
            <a:custGeom>
              <a:avLst/>
              <a:gdLst>
                <a:gd name="T0" fmla="*/ 5 w 56"/>
                <a:gd name="T1" fmla="*/ 5 h 122"/>
                <a:gd name="T2" fmla="*/ 5 w 56"/>
                <a:gd name="T3" fmla="*/ 5 h 122"/>
                <a:gd name="T4" fmla="*/ 5 w 56"/>
                <a:gd name="T5" fmla="*/ 5 h 122"/>
                <a:gd name="T6" fmla="*/ 5 w 56"/>
                <a:gd name="T7" fmla="*/ 5 h 122"/>
                <a:gd name="T8" fmla="*/ 5 w 56"/>
                <a:gd name="T9" fmla="*/ 2 h 122"/>
                <a:gd name="T10" fmla="*/ 5 w 56"/>
                <a:gd name="T11" fmla="*/ 5 h 122"/>
                <a:gd name="T12" fmla="*/ 5 w 56"/>
                <a:gd name="T13" fmla="*/ 5 h 122"/>
                <a:gd name="T14" fmla="*/ 6 w 56"/>
                <a:gd name="T15" fmla="*/ 5 h 122"/>
                <a:gd name="T16" fmla="*/ 7 w 56"/>
                <a:gd name="T17" fmla="*/ 6 h 122"/>
                <a:gd name="T18" fmla="*/ 6 w 56"/>
                <a:gd name="T19" fmla="*/ 7 h 122"/>
                <a:gd name="T20" fmla="*/ 5 w 56"/>
                <a:gd name="T21" fmla="*/ 9 h 122"/>
                <a:gd name="T22" fmla="*/ 5 w 56"/>
                <a:gd name="T23" fmla="*/ 11 h 122"/>
                <a:gd name="T24" fmla="*/ 5 w 56"/>
                <a:gd name="T25" fmla="*/ 12 h 122"/>
                <a:gd name="T26" fmla="*/ 6 w 56"/>
                <a:gd name="T27" fmla="*/ 13 h 122"/>
                <a:gd name="T28" fmla="*/ 8 w 56"/>
                <a:gd name="T29" fmla="*/ 15 h 122"/>
                <a:gd name="T30" fmla="*/ 7 w 56"/>
                <a:gd name="T31" fmla="*/ 15 h 122"/>
                <a:gd name="T32" fmla="*/ 5 w 56"/>
                <a:gd name="T33" fmla="*/ 16 h 122"/>
                <a:gd name="T34" fmla="*/ 6 w 56"/>
                <a:gd name="T35" fmla="*/ 15 h 122"/>
                <a:gd name="T36" fmla="*/ 5 w 56"/>
                <a:gd name="T37" fmla="*/ 14 h 122"/>
                <a:gd name="T38" fmla="*/ 5 w 56"/>
                <a:gd name="T39" fmla="*/ 13 h 122"/>
                <a:gd name="T40" fmla="*/ 5 w 56"/>
                <a:gd name="T41" fmla="*/ 14 h 122"/>
                <a:gd name="T42" fmla="*/ 5 w 56"/>
                <a:gd name="T43" fmla="*/ 15 h 122"/>
                <a:gd name="T44" fmla="*/ 5 w 56"/>
                <a:gd name="T45" fmla="*/ 16 h 122"/>
                <a:gd name="T46" fmla="*/ 5 w 56"/>
                <a:gd name="T47" fmla="*/ 15 h 122"/>
                <a:gd name="T48" fmla="*/ 5 w 56"/>
                <a:gd name="T49" fmla="*/ 15 h 122"/>
                <a:gd name="T50" fmla="*/ 5 w 56"/>
                <a:gd name="T51" fmla="*/ 12 h 122"/>
                <a:gd name="T52" fmla="*/ 5 w 56"/>
                <a:gd name="T53" fmla="*/ 9 h 122"/>
                <a:gd name="T54" fmla="*/ 5 w 56"/>
                <a:gd name="T55" fmla="*/ 9 h 122"/>
                <a:gd name="T56" fmla="*/ 5 w 56"/>
                <a:gd name="T57" fmla="*/ 9 h 122"/>
                <a:gd name="T58" fmla="*/ 5 w 56"/>
                <a:gd name="T59" fmla="*/ 8 h 122"/>
                <a:gd name="T60" fmla="*/ 5 w 56"/>
                <a:gd name="T61" fmla="*/ 6 h 122"/>
                <a:gd name="T62" fmla="*/ 5 w 56"/>
                <a:gd name="T63" fmla="*/ 5 h 12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6" h="122">
                  <a:moveTo>
                    <a:pt x="23" y="25"/>
                  </a:moveTo>
                  <a:cubicBezTo>
                    <a:pt x="24" y="24"/>
                    <a:pt x="25" y="22"/>
                    <a:pt x="26" y="20"/>
                  </a:cubicBezTo>
                  <a:cubicBezTo>
                    <a:pt x="26" y="20"/>
                    <a:pt x="23" y="17"/>
                    <a:pt x="23" y="16"/>
                  </a:cubicBezTo>
                  <a:cubicBezTo>
                    <a:pt x="23" y="15"/>
                    <a:pt x="23" y="15"/>
                    <a:pt x="23" y="14"/>
                  </a:cubicBezTo>
                  <a:cubicBezTo>
                    <a:pt x="23" y="13"/>
                    <a:pt x="23" y="12"/>
                    <a:pt x="23" y="12"/>
                  </a:cubicBezTo>
                  <a:cubicBezTo>
                    <a:pt x="23" y="12"/>
                    <a:pt x="23" y="10"/>
                    <a:pt x="23" y="10"/>
                  </a:cubicBezTo>
                  <a:cubicBezTo>
                    <a:pt x="24" y="9"/>
                    <a:pt x="23" y="7"/>
                    <a:pt x="23" y="7"/>
                  </a:cubicBezTo>
                  <a:cubicBezTo>
                    <a:pt x="23" y="6"/>
                    <a:pt x="23" y="6"/>
                    <a:pt x="23" y="5"/>
                  </a:cubicBezTo>
                  <a:cubicBezTo>
                    <a:pt x="24" y="5"/>
                    <a:pt x="27" y="2"/>
                    <a:pt x="29" y="2"/>
                  </a:cubicBezTo>
                  <a:cubicBezTo>
                    <a:pt x="30" y="2"/>
                    <a:pt x="32" y="0"/>
                    <a:pt x="34" y="2"/>
                  </a:cubicBezTo>
                  <a:cubicBezTo>
                    <a:pt x="36" y="3"/>
                    <a:pt x="38" y="8"/>
                    <a:pt x="38" y="8"/>
                  </a:cubicBezTo>
                  <a:cubicBezTo>
                    <a:pt x="38" y="9"/>
                    <a:pt x="38" y="11"/>
                    <a:pt x="37" y="12"/>
                  </a:cubicBezTo>
                  <a:cubicBezTo>
                    <a:pt x="37" y="13"/>
                    <a:pt x="38" y="14"/>
                    <a:pt x="36" y="17"/>
                  </a:cubicBezTo>
                  <a:cubicBezTo>
                    <a:pt x="34" y="19"/>
                    <a:pt x="36" y="19"/>
                    <a:pt x="36" y="19"/>
                  </a:cubicBezTo>
                  <a:cubicBezTo>
                    <a:pt x="37" y="20"/>
                    <a:pt x="38" y="21"/>
                    <a:pt x="38" y="22"/>
                  </a:cubicBezTo>
                  <a:cubicBezTo>
                    <a:pt x="38" y="22"/>
                    <a:pt x="44" y="23"/>
                    <a:pt x="47" y="34"/>
                  </a:cubicBezTo>
                  <a:cubicBezTo>
                    <a:pt x="48" y="38"/>
                    <a:pt x="48" y="42"/>
                    <a:pt x="48" y="43"/>
                  </a:cubicBezTo>
                  <a:cubicBezTo>
                    <a:pt x="49" y="45"/>
                    <a:pt x="50" y="48"/>
                    <a:pt x="49" y="49"/>
                  </a:cubicBezTo>
                  <a:cubicBezTo>
                    <a:pt x="48" y="51"/>
                    <a:pt x="50" y="51"/>
                    <a:pt x="49" y="52"/>
                  </a:cubicBezTo>
                  <a:cubicBezTo>
                    <a:pt x="49" y="53"/>
                    <a:pt x="45" y="54"/>
                    <a:pt x="45" y="55"/>
                  </a:cubicBezTo>
                  <a:cubicBezTo>
                    <a:pt x="44" y="56"/>
                    <a:pt x="45" y="62"/>
                    <a:pt x="43" y="65"/>
                  </a:cubicBezTo>
                  <a:cubicBezTo>
                    <a:pt x="43" y="65"/>
                    <a:pt x="41" y="65"/>
                    <a:pt x="41" y="65"/>
                  </a:cubicBezTo>
                  <a:cubicBezTo>
                    <a:pt x="41" y="65"/>
                    <a:pt x="38" y="73"/>
                    <a:pt x="37" y="74"/>
                  </a:cubicBezTo>
                  <a:cubicBezTo>
                    <a:pt x="36" y="74"/>
                    <a:pt x="39" y="78"/>
                    <a:pt x="40" y="78"/>
                  </a:cubicBezTo>
                  <a:cubicBezTo>
                    <a:pt x="40" y="78"/>
                    <a:pt x="40" y="81"/>
                    <a:pt x="40" y="81"/>
                  </a:cubicBezTo>
                  <a:cubicBezTo>
                    <a:pt x="40" y="81"/>
                    <a:pt x="41" y="81"/>
                    <a:pt x="41" y="82"/>
                  </a:cubicBezTo>
                  <a:cubicBezTo>
                    <a:pt x="41" y="82"/>
                    <a:pt x="46" y="94"/>
                    <a:pt x="46" y="94"/>
                  </a:cubicBezTo>
                  <a:cubicBezTo>
                    <a:pt x="46" y="95"/>
                    <a:pt x="47" y="95"/>
                    <a:pt x="48" y="96"/>
                  </a:cubicBezTo>
                  <a:cubicBezTo>
                    <a:pt x="50" y="104"/>
                    <a:pt x="56" y="112"/>
                    <a:pt x="56" y="113"/>
                  </a:cubicBezTo>
                  <a:cubicBezTo>
                    <a:pt x="56" y="114"/>
                    <a:pt x="55" y="114"/>
                    <a:pt x="55" y="114"/>
                  </a:cubicBezTo>
                  <a:cubicBezTo>
                    <a:pt x="55" y="114"/>
                    <a:pt x="56" y="116"/>
                    <a:pt x="56" y="117"/>
                  </a:cubicBezTo>
                  <a:cubicBezTo>
                    <a:pt x="56" y="117"/>
                    <a:pt x="53" y="119"/>
                    <a:pt x="52" y="118"/>
                  </a:cubicBezTo>
                  <a:cubicBezTo>
                    <a:pt x="51" y="117"/>
                    <a:pt x="47" y="120"/>
                    <a:pt x="46" y="120"/>
                  </a:cubicBezTo>
                  <a:cubicBezTo>
                    <a:pt x="45" y="120"/>
                    <a:pt x="39" y="121"/>
                    <a:pt x="38" y="120"/>
                  </a:cubicBezTo>
                  <a:cubicBezTo>
                    <a:pt x="37" y="119"/>
                    <a:pt x="38" y="118"/>
                    <a:pt x="40" y="117"/>
                  </a:cubicBezTo>
                  <a:cubicBezTo>
                    <a:pt x="42" y="117"/>
                    <a:pt x="43" y="115"/>
                    <a:pt x="45" y="115"/>
                  </a:cubicBezTo>
                  <a:cubicBezTo>
                    <a:pt x="47" y="114"/>
                    <a:pt x="43" y="110"/>
                    <a:pt x="42" y="108"/>
                  </a:cubicBezTo>
                  <a:cubicBezTo>
                    <a:pt x="42" y="105"/>
                    <a:pt x="42" y="111"/>
                    <a:pt x="38" y="99"/>
                  </a:cubicBezTo>
                  <a:cubicBezTo>
                    <a:pt x="37" y="97"/>
                    <a:pt x="33" y="94"/>
                    <a:pt x="33" y="93"/>
                  </a:cubicBezTo>
                  <a:cubicBezTo>
                    <a:pt x="32" y="93"/>
                    <a:pt x="30" y="90"/>
                    <a:pt x="31" y="89"/>
                  </a:cubicBezTo>
                  <a:cubicBezTo>
                    <a:pt x="31" y="89"/>
                    <a:pt x="26" y="99"/>
                    <a:pt x="26" y="99"/>
                  </a:cubicBezTo>
                  <a:cubicBezTo>
                    <a:pt x="26" y="100"/>
                    <a:pt x="26" y="101"/>
                    <a:pt x="25" y="103"/>
                  </a:cubicBezTo>
                  <a:cubicBezTo>
                    <a:pt x="23" y="106"/>
                    <a:pt x="20" y="112"/>
                    <a:pt x="20" y="114"/>
                  </a:cubicBezTo>
                  <a:cubicBezTo>
                    <a:pt x="20" y="115"/>
                    <a:pt x="19" y="118"/>
                    <a:pt x="18" y="117"/>
                  </a:cubicBezTo>
                  <a:cubicBezTo>
                    <a:pt x="17" y="116"/>
                    <a:pt x="16" y="122"/>
                    <a:pt x="16" y="122"/>
                  </a:cubicBezTo>
                  <a:cubicBezTo>
                    <a:pt x="15" y="122"/>
                    <a:pt x="11" y="121"/>
                    <a:pt x="12" y="120"/>
                  </a:cubicBezTo>
                  <a:cubicBezTo>
                    <a:pt x="12" y="119"/>
                    <a:pt x="0" y="117"/>
                    <a:pt x="1" y="114"/>
                  </a:cubicBezTo>
                  <a:cubicBezTo>
                    <a:pt x="1" y="113"/>
                    <a:pt x="4" y="115"/>
                    <a:pt x="6" y="114"/>
                  </a:cubicBezTo>
                  <a:cubicBezTo>
                    <a:pt x="8" y="114"/>
                    <a:pt x="9" y="114"/>
                    <a:pt x="10" y="114"/>
                  </a:cubicBezTo>
                  <a:cubicBezTo>
                    <a:pt x="11" y="113"/>
                    <a:pt x="9" y="111"/>
                    <a:pt x="9" y="110"/>
                  </a:cubicBezTo>
                  <a:cubicBezTo>
                    <a:pt x="9" y="110"/>
                    <a:pt x="12" y="103"/>
                    <a:pt x="13" y="103"/>
                  </a:cubicBezTo>
                  <a:cubicBezTo>
                    <a:pt x="13" y="103"/>
                    <a:pt x="19" y="86"/>
                    <a:pt x="20" y="85"/>
                  </a:cubicBezTo>
                  <a:cubicBezTo>
                    <a:pt x="21" y="83"/>
                    <a:pt x="21" y="76"/>
                    <a:pt x="21" y="71"/>
                  </a:cubicBezTo>
                  <a:cubicBezTo>
                    <a:pt x="20" y="70"/>
                    <a:pt x="18" y="70"/>
                    <a:pt x="19" y="65"/>
                  </a:cubicBezTo>
                  <a:cubicBezTo>
                    <a:pt x="19" y="63"/>
                    <a:pt x="17" y="63"/>
                    <a:pt x="17" y="61"/>
                  </a:cubicBezTo>
                  <a:cubicBezTo>
                    <a:pt x="17" y="60"/>
                    <a:pt x="14" y="63"/>
                    <a:pt x="13" y="64"/>
                  </a:cubicBezTo>
                  <a:cubicBezTo>
                    <a:pt x="12" y="64"/>
                    <a:pt x="12" y="64"/>
                    <a:pt x="11" y="66"/>
                  </a:cubicBezTo>
                  <a:cubicBezTo>
                    <a:pt x="11" y="67"/>
                    <a:pt x="8" y="63"/>
                    <a:pt x="8" y="63"/>
                  </a:cubicBezTo>
                  <a:cubicBezTo>
                    <a:pt x="8" y="62"/>
                    <a:pt x="10" y="60"/>
                    <a:pt x="10" y="60"/>
                  </a:cubicBezTo>
                  <a:cubicBezTo>
                    <a:pt x="10" y="60"/>
                    <a:pt x="12" y="59"/>
                    <a:pt x="14" y="59"/>
                  </a:cubicBezTo>
                  <a:cubicBezTo>
                    <a:pt x="15" y="59"/>
                    <a:pt x="17" y="55"/>
                    <a:pt x="18" y="55"/>
                  </a:cubicBezTo>
                  <a:cubicBezTo>
                    <a:pt x="19" y="54"/>
                    <a:pt x="20" y="49"/>
                    <a:pt x="21" y="48"/>
                  </a:cubicBezTo>
                  <a:cubicBezTo>
                    <a:pt x="21" y="47"/>
                    <a:pt x="19" y="41"/>
                    <a:pt x="21" y="37"/>
                  </a:cubicBezTo>
                  <a:cubicBezTo>
                    <a:pt x="22" y="34"/>
                    <a:pt x="19" y="29"/>
                    <a:pt x="23" y="2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" name="Freeform 424"/>
            <p:cNvSpPr>
              <a:spLocks noEditPoints="1"/>
            </p:cNvSpPr>
            <p:nvPr/>
          </p:nvSpPr>
          <p:spPr bwMode="auto">
            <a:xfrm>
              <a:off x="4599" y="1894"/>
              <a:ext cx="37" cy="110"/>
            </a:xfrm>
            <a:custGeom>
              <a:avLst/>
              <a:gdLst>
                <a:gd name="T0" fmla="*/ 5 w 41"/>
                <a:gd name="T1" fmla="*/ 8 h 120"/>
                <a:gd name="T2" fmla="*/ 5 w 41"/>
                <a:gd name="T3" fmla="*/ 6 h 120"/>
                <a:gd name="T4" fmla="*/ 5 w 41"/>
                <a:gd name="T5" fmla="*/ 6 h 120"/>
                <a:gd name="T6" fmla="*/ 5 w 41"/>
                <a:gd name="T7" fmla="*/ 6 h 120"/>
                <a:gd name="T8" fmla="*/ 5 w 41"/>
                <a:gd name="T9" fmla="*/ 6 h 120"/>
                <a:gd name="T10" fmla="*/ 5 w 41"/>
                <a:gd name="T11" fmla="*/ 6 h 120"/>
                <a:gd name="T12" fmla="*/ 5 w 41"/>
                <a:gd name="T13" fmla="*/ 5 h 120"/>
                <a:gd name="T14" fmla="*/ 5 w 41"/>
                <a:gd name="T15" fmla="*/ 1 h 120"/>
                <a:gd name="T16" fmla="*/ 5 w 41"/>
                <a:gd name="T17" fmla="*/ 6 h 120"/>
                <a:gd name="T18" fmla="*/ 5 w 41"/>
                <a:gd name="T19" fmla="*/ 6 h 120"/>
                <a:gd name="T20" fmla="*/ 5 w 41"/>
                <a:gd name="T21" fmla="*/ 6 h 120"/>
                <a:gd name="T22" fmla="*/ 5 w 41"/>
                <a:gd name="T23" fmla="*/ 6 h 120"/>
                <a:gd name="T24" fmla="*/ 5 w 41"/>
                <a:gd name="T25" fmla="*/ 6 h 120"/>
                <a:gd name="T26" fmla="*/ 2 w 41"/>
                <a:gd name="T27" fmla="*/ 6 h 120"/>
                <a:gd name="T28" fmla="*/ 5 w 41"/>
                <a:gd name="T29" fmla="*/ 6 h 120"/>
                <a:gd name="T30" fmla="*/ 5 w 41"/>
                <a:gd name="T31" fmla="*/ 7 h 120"/>
                <a:gd name="T32" fmla="*/ 5 w 41"/>
                <a:gd name="T33" fmla="*/ 9 h 120"/>
                <a:gd name="T34" fmla="*/ 5 w 41"/>
                <a:gd name="T35" fmla="*/ 12 h 120"/>
                <a:gd name="T36" fmla="*/ 5 w 41"/>
                <a:gd name="T37" fmla="*/ 18 h 120"/>
                <a:gd name="T38" fmla="*/ 5 w 41"/>
                <a:gd name="T39" fmla="*/ 18 h 120"/>
                <a:gd name="T40" fmla="*/ 5 w 41"/>
                <a:gd name="T41" fmla="*/ 18 h 120"/>
                <a:gd name="T42" fmla="*/ 5 w 41"/>
                <a:gd name="T43" fmla="*/ 19 h 120"/>
                <a:gd name="T44" fmla="*/ 5 w 41"/>
                <a:gd name="T45" fmla="*/ 19 h 120"/>
                <a:gd name="T46" fmla="*/ 5 w 41"/>
                <a:gd name="T47" fmla="*/ 20 h 120"/>
                <a:gd name="T48" fmla="*/ 5 w 41"/>
                <a:gd name="T49" fmla="*/ 20 h 120"/>
                <a:gd name="T50" fmla="*/ 5 w 41"/>
                <a:gd name="T51" fmla="*/ 20 h 120"/>
                <a:gd name="T52" fmla="*/ 5 w 41"/>
                <a:gd name="T53" fmla="*/ 17 h 120"/>
                <a:gd name="T54" fmla="*/ 5 w 41"/>
                <a:gd name="T55" fmla="*/ 14 h 120"/>
                <a:gd name="T56" fmla="*/ 5 w 41"/>
                <a:gd name="T57" fmla="*/ 13 h 120"/>
                <a:gd name="T58" fmla="*/ 5 w 41"/>
                <a:gd name="T59" fmla="*/ 10 h 120"/>
                <a:gd name="T60" fmla="*/ 5 w 41"/>
                <a:gd name="T61" fmla="*/ 6 h 120"/>
                <a:gd name="T62" fmla="*/ 5 w 41"/>
                <a:gd name="T63" fmla="*/ 6 h 120"/>
                <a:gd name="T64" fmla="*/ 5 w 41"/>
                <a:gd name="T65" fmla="*/ 6 h 120"/>
                <a:gd name="T66" fmla="*/ 5 w 41"/>
                <a:gd name="T67" fmla="*/ 6 h 120"/>
                <a:gd name="T68" fmla="*/ 5 w 41"/>
                <a:gd name="T69" fmla="*/ 6 h 120"/>
                <a:gd name="T70" fmla="*/ 5 w 41"/>
                <a:gd name="T71" fmla="*/ 6 h 120"/>
                <a:gd name="T72" fmla="*/ 5 w 41"/>
                <a:gd name="T73" fmla="*/ 6 h 120"/>
                <a:gd name="T74" fmla="*/ 5 w 41"/>
                <a:gd name="T75" fmla="*/ 6 h 12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1" h="120">
                  <a:moveTo>
                    <a:pt x="38" y="53"/>
                  </a:moveTo>
                  <a:cubicBezTo>
                    <a:pt x="37" y="53"/>
                    <a:pt x="39" y="48"/>
                    <a:pt x="38" y="47"/>
                  </a:cubicBezTo>
                  <a:cubicBezTo>
                    <a:pt x="37" y="46"/>
                    <a:pt x="38" y="41"/>
                    <a:pt x="37" y="40"/>
                  </a:cubicBezTo>
                  <a:cubicBezTo>
                    <a:pt x="36" y="40"/>
                    <a:pt x="38" y="37"/>
                    <a:pt x="38" y="35"/>
                  </a:cubicBezTo>
                  <a:cubicBezTo>
                    <a:pt x="37" y="34"/>
                    <a:pt x="40" y="32"/>
                    <a:pt x="38" y="30"/>
                  </a:cubicBezTo>
                  <a:cubicBezTo>
                    <a:pt x="37" y="28"/>
                    <a:pt x="37" y="23"/>
                    <a:pt x="36" y="22"/>
                  </a:cubicBezTo>
                  <a:cubicBezTo>
                    <a:pt x="35" y="22"/>
                    <a:pt x="30" y="18"/>
                    <a:pt x="30" y="18"/>
                  </a:cubicBezTo>
                  <a:cubicBezTo>
                    <a:pt x="29" y="18"/>
                    <a:pt x="29" y="16"/>
                    <a:pt x="29" y="16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0" y="12"/>
                    <a:pt x="31" y="11"/>
                  </a:cubicBezTo>
                  <a:cubicBezTo>
                    <a:pt x="31" y="10"/>
                    <a:pt x="31" y="7"/>
                    <a:pt x="31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6"/>
                    <a:pt x="28" y="5"/>
                  </a:cubicBezTo>
                  <a:cubicBezTo>
                    <a:pt x="28" y="3"/>
                    <a:pt x="26" y="0"/>
                    <a:pt x="24" y="0"/>
                  </a:cubicBezTo>
                  <a:cubicBezTo>
                    <a:pt x="23" y="0"/>
                    <a:pt x="19" y="0"/>
                    <a:pt x="18" y="1"/>
                  </a:cubicBezTo>
                  <a:cubicBezTo>
                    <a:pt x="17" y="2"/>
                    <a:pt x="15" y="3"/>
                    <a:pt x="15" y="4"/>
                  </a:cubicBezTo>
                  <a:cubicBezTo>
                    <a:pt x="15" y="5"/>
                    <a:pt x="15" y="5"/>
                    <a:pt x="15" y="6"/>
                  </a:cubicBezTo>
                  <a:cubicBezTo>
                    <a:pt x="14" y="7"/>
                    <a:pt x="14" y="10"/>
                    <a:pt x="15" y="10"/>
                  </a:cubicBezTo>
                  <a:cubicBezTo>
                    <a:pt x="16" y="10"/>
                    <a:pt x="16" y="10"/>
                    <a:pt x="16" y="11"/>
                  </a:cubicBezTo>
                  <a:cubicBezTo>
                    <a:pt x="16" y="12"/>
                    <a:pt x="14" y="11"/>
                    <a:pt x="14" y="12"/>
                  </a:cubicBezTo>
                  <a:cubicBezTo>
                    <a:pt x="13" y="12"/>
                    <a:pt x="11" y="13"/>
                    <a:pt x="11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4"/>
                    <a:pt x="9" y="16"/>
                    <a:pt x="9" y="16"/>
                  </a:cubicBezTo>
                  <a:cubicBezTo>
                    <a:pt x="9" y="16"/>
                    <a:pt x="9" y="20"/>
                    <a:pt x="9" y="21"/>
                  </a:cubicBezTo>
                  <a:cubicBezTo>
                    <a:pt x="8" y="21"/>
                    <a:pt x="7" y="23"/>
                    <a:pt x="7" y="24"/>
                  </a:cubicBezTo>
                  <a:cubicBezTo>
                    <a:pt x="6" y="24"/>
                    <a:pt x="4" y="28"/>
                    <a:pt x="3" y="28"/>
                  </a:cubicBezTo>
                  <a:cubicBezTo>
                    <a:pt x="3" y="29"/>
                    <a:pt x="2" y="31"/>
                    <a:pt x="2" y="31"/>
                  </a:cubicBezTo>
                  <a:cubicBezTo>
                    <a:pt x="2" y="32"/>
                    <a:pt x="0" y="35"/>
                    <a:pt x="1" y="36"/>
                  </a:cubicBezTo>
                  <a:cubicBezTo>
                    <a:pt x="1" y="37"/>
                    <a:pt x="0" y="42"/>
                    <a:pt x="5" y="41"/>
                  </a:cubicBezTo>
                  <a:cubicBezTo>
                    <a:pt x="9" y="40"/>
                    <a:pt x="11" y="38"/>
                    <a:pt x="12" y="37"/>
                  </a:cubicBezTo>
                  <a:cubicBezTo>
                    <a:pt x="13" y="36"/>
                    <a:pt x="12" y="43"/>
                    <a:pt x="12" y="44"/>
                  </a:cubicBezTo>
                  <a:cubicBezTo>
                    <a:pt x="12" y="45"/>
                    <a:pt x="12" y="49"/>
                    <a:pt x="13" y="50"/>
                  </a:cubicBezTo>
                  <a:cubicBezTo>
                    <a:pt x="15" y="51"/>
                    <a:pt x="13" y="50"/>
                    <a:pt x="13" y="52"/>
                  </a:cubicBezTo>
                  <a:cubicBezTo>
                    <a:pt x="14" y="54"/>
                    <a:pt x="14" y="53"/>
                    <a:pt x="14" y="54"/>
                  </a:cubicBezTo>
                  <a:cubicBezTo>
                    <a:pt x="14" y="54"/>
                    <a:pt x="12" y="65"/>
                    <a:pt x="13" y="66"/>
                  </a:cubicBezTo>
                  <a:cubicBezTo>
                    <a:pt x="13" y="67"/>
                    <a:pt x="17" y="105"/>
                    <a:pt x="16" y="106"/>
                  </a:cubicBezTo>
                  <a:cubicBezTo>
                    <a:pt x="16" y="106"/>
                    <a:pt x="16" y="107"/>
                    <a:pt x="17" y="107"/>
                  </a:cubicBezTo>
                  <a:cubicBezTo>
                    <a:pt x="16" y="107"/>
                    <a:pt x="16" y="107"/>
                    <a:pt x="15" y="107"/>
                  </a:cubicBezTo>
                  <a:cubicBezTo>
                    <a:pt x="15" y="108"/>
                    <a:pt x="14" y="111"/>
                    <a:pt x="14" y="111"/>
                  </a:cubicBezTo>
                  <a:cubicBezTo>
                    <a:pt x="14" y="112"/>
                    <a:pt x="10" y="113"/>
                    <a:pt x="10" y="113"/>
                  </a:cubicBezTo>
                  <a:cubicBezTo>
                    <a:pt x="9" y="114"/>
                    <a:pt x="6" y="113"/>
                    <a:pt x="6" y="113"/>
                  </a:cubicBezTo>
                  <a:cubicBezTo>
                    <a:pt x="5" y="115"/>
                    <a:pt x="5" y="115"/>
                    <a:pt x="5" y="116"/>
                  </a:cubicBezTo>
                  <a:cubicBezTo>
                    <a:pt x="6" y="116"/>
                    <a:pt x="11" y="117"/>
                    <a:pt x="12" y="116"/>
                  </a:cubicBezTo>
                  <a:cubicBezTo>
                    <a:pt x="13" y="116"/>
                    <a:pt x="19" y="115"/>
                    <a:pt x="19" y="115"/>
                  </a:cubicBezTo>
                  <a:cubicBezTo>
                    <a:pt x="20" y="116"/>
                    <a:pt x="20" y="116"/>
                    <a:pt x="20" y="116"/>
                  </a:cubicBezTo>
                  <a:cubicBezTo>
                    <a:pt x="20" y="116"/>
                    <a:pt x="17" y="118"/>
                    <a:pt x="16" y="118"/>
                  </a:cubicBezTo>
                  <a:cubicBezTo>
                    <a:pt x="16" y="118"/>
                    <a:pt x="14" y="119"/>
                    <a:pt x="15" y="120"/>
                  </a:cubicBezTo>
                  <a:cubicBezTo>
                    <a:pt x="16" y="120"/>
                    <a:pt x="22" y="119"/>
                    <a:pt x="24" y="120"/>
                  </a:cubicBezTo>
                  <a:cubicBezTo>
                    <a:pt x="25" y="120"/>
                    <a:pt x="28" y="119"/>
                    <a:pt x="29" y="119"/>
                  </a:cubicBezTo>
                  <a:cubicBezTo>
                    <a:pt x="30" y="119"/>
                    <a:pt x="30" y="120"/>
                    <a:pt x="30" y="120"/>
                  </a:cubicBezTo>
                  <a:cubicBezTo>
                    <a:pt x="30" y="120"/>
                    <a:pt x="33" y="120"/>
                    <a:pt x="34" y="120"/>
                  </a:cubicBezTo>
                  <a:cubicBezTo>
                    <a:pt x="34" y="120"/>
                    <a:pt x="34" y="117"/>
                    <a:pt x="34" y="117"/>
                  </a:cubicBezTo>
                  <a:cubicBezTo>
                    <a:pt x="34" y="117"/>
                    <a:pt x="32" y="104"/>
                    <a:pt x="32" y="102"/>
                  </a:cubicBezTo>
                  <a:cubicBezTo>
                    <a:pt x="32" y="100"/>
                    <a:pt x="33" y="95"/>
                    <a:pt x="33" y="94"/>
                  </a:cubicBezTo>
                  <a:cubicBezTo>
                    <a:pt x="34" y="92"/>
                    <a:pt x="32" y="83"/>
                    <a:pt x="32" y="82"/>
                  </a:cubicBezTo>
                  <a:cubicBezTo>
                    <a:pt x="32" y="82"/>
                    <a:pt x="32" y="70"/>
                    <a:pt x="33" y="70"/>
                  </a:cubicBezTo>
                  <a:cubicBezTo>
                    <a:pt x="33" y="69"/>
                    <a:pt x="37" y="70"/>
                    <a:pt x="37" y="70"/>
                  </a:cubicBezTo>
                  <a:cubicBezTo>
                    <a:pt x="37" y="70"/>
                    <a:pt x="39" y="71"/>
                    <a:pt x="39" y="70"/>
                  </a:cubicBezTo>
                  <a:cubicBezTo>
                    <a:pt x="40" y="69"/>
                    <a:pt x="41" y="54"/>
                    <a:pt x="41" y="54"/>
                  </a:cubicBezTo>
                  <a:cubicBezTo>
                    <a:pt x="41" y="54"/>
                    <a:pt x="38" y="52"/>
                    <a:pt x="38" y="53"/>
                  </a:cubicBezTo>
                  <a:close/>
                  <a:moveTo>
                    <a:pt x="12" y="16"/>
                  </a:move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3" y="17"/>
                    <a:pt x="13" y="17"/>
                  </a:cubicBezTo>
                  <a:cubicBezTo>
                    <a:pt x="12" y="17"/>
                    <a:pt x="12" y="16"/>
                    <a:pt x="12" y="16"/>
                  </a:cubicBezTo>
                  <a:close/>
                  <a:moveTo>
                    <a:pt x="20" y="20"/>
                  </a:moveTo>
                  <a:cubicBezTo>
                    <a:pt x="19" y="21"/>
                    <a:pt x="17" y="22"/>
                    <a:pt x="17" y="22"/>
                  </a:cubicBezTo>
                  <a:cubicBezTo>
                    <a:pt x="17" y="22"/>
                    <a:pt x="19" y="22"/>
                    <a:pt x="19" y="22"/>
                  </a:cubicBezTo>
                  <a:cubicBezTo>
                    <a:pt x="18" y="23"/>
                    <a:pt x="16" y="23"/>
                    <a:pt x="14" y="24"/>
                  </a:cubicBezTo>
                  <a:cubicBezTo>
                    <a:pt x="13" y="24"/>
                    <a:pt x="10" y="27"/>
                    <a:pt x="10" y="27"/>
                  </a:cubicBezTo>
                  <a:cubicBezTo>
                    <a:pt x="10" y="27"/>
                    <a:pt x="10" y="25"/>
                    <a:pt x="10" y="24"/>
                  </a:cubicBezTo>
                  <a:cubicBezTo>
                    <a:pt x="11" y="22"/>
                    <a:pt x="12" y="21"/>
                    <a:pt x="13" y="20"/>
                  </a:cubicBezTo>
                  <a:cubicBezTo>
                    <a:pt x="14" y="20"/>
                    <a:pt x="16" y="16"/>
                    <a:pt x="16" y="15"/>
                  </a:cubicBezTo>
                  <a:cubicBezTo>
                    <a:pt x="16" y="14"/>
                    <a:pt x="17" y="14"/>
                    <a:pt x="17" y="14"/>
                  </a:cubicBezTo>
                  <a:cubicBezTo>
                    <a:pt x="18" y="18"/>
                    <a:pt x="21" y="18"/>
                    <a:pt x="21" y="18"/>
                  </a:cubicBezTo>
                  <a:cubicBezTo>
                    <a:pt x="21" y="18"/>
                    <a:pt x="21" y="20"/>
                    <a:pt x="20" y="2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" name="Freeform 425"/>
            <p:cNvSpPr>
              <a:spLocks noEditPoints="1"/>
            </p:cNvSpPr>
            <p:nvPr/>
          </p:nvSpPr>
          <p:spPr bwMode="auto">
            <a:xfrm>
              <a:off x="3679" y="1742"/>
              <a:ext cx="39" cy="119"/>
            </a:xfrm>
            <a:custGeom>
              <a:avLst/>
              <a:gdLst>
                <a:gd name="T0" fmla="*/ 8 w 42"/>
                <a:gd name="T1" fmla="*/ 5 h 130"/>
                <a:gd name="T2" fmla="*/ 7 w 42"/>
                <a:gd name="T3" fmla="*/ 5 h 130"/>
                <a:gd name="T4" fmla="*/ 7 w 42"/>
                <a:gd name="T5" fmla="*/ 5 h 130"/>
                <a:gd name="T6" fmla="*/ 7 w 42"/>
                <a:gd name="T7" fmla="*/ 1 h 130"/>
                <a:gd name="T8" fmla="*/ 7 w 42"/>
                <a:gd name="T9" fmla="*/ 1 h 130"/>
                <a:gd name="T10" fmla="*/ 7 w 42"/>
                <a:gd name="T11" fmla="*/ 5 h 130"/>
                <a:gd name="T12" fmla="*/ 7 w 42"/>
                <a:gd name="T13" fmla="*/ 5 h 130"/>
                <a:gd name="T14" fmla="*/ 7 w 42"/>
                <a:gd name="T15" fmla="*/ 5 h 130"/>
                <a:gd name="T16" fmla="*/ 7 w 42"/>
                <a:gd name="T17" fmla="*/ 5 h 130"/>
                <a:gd name="T18" fmla="*/ 7 w 42"/>
                <a:gd name="T19" fmla="*/ 5 h 130"/>
                <a:gd name="T20" fmla="*/ 7 w 42"/>
                <a:gd name="T21" fmla="*/ 5 h 130"/>
                <a:gd name="T22" fmla="*/ 7 w 42"/>
                <a:gd name="T23" fmla="*/ 5 h 130"/>
                <a:gd name="T24" fmla="*/ 5 w 42"/>
                <a:gd name="T25" fmla="*/ 5 h 130"/>
                <a:gd name="T26" fmla="*/ 3 w 42"/>
                <a:gd name="T27" fmla="*/ 8 h 130"/>
                <a:gd name="T28" fmla="*/ 1 w 42"/>
                <a:gd name="T29" fmla="*/ 10 h 130"/>
                <a:gd name="T30" fmla="*/ 1 w 42"/>
                <a:gd name="T31" fmla="*/ 12 h 130"/>
                <a:gd name="T32" fmla="*/ 5 w 42"/>
                <a:gd name="T33" fmla="*/ 13 h 130"/>
                <a:gd name="T34" fmla="*/ 6 w 42"/>
                <a:gd name="T35" fmla="*/ 12 h 130"/>
                <a:gd name="T36" fmla="*/ 6 w 42"/>
                <a:gd name="T37" fmla="*/ 11 h 130"/>
                <a:gd name="T38" fmla="*/ 7 w 42"/>
                <a:gd name="T39" fmla="*/ 11 h 130"/>
                <a:gd name="T40" fmla="*/ 7 w 42"/>
                <a:gd name="T41" fmla="*/ 15 h 130"/>
                <a:gd name="T42" fmla="*/ 6 w 42"/>
                <a:gd name="T43" fmla="*/ 16 h 130"/>
                <a:gd name="T44" fmla="*/ 6 w 42"/>
                <a:gd name="T45" fmla="*/ 19 h 130"/>
                <a:gd name="T46" fmla="*/ 7 w 42"/>
                <a:gd name="T47" fmla="*/ 19 h 130"/>
                <a:gd name="T48" fmla="*/ 7 w 42"/>
                <a:gd name="T49" fmla="*/ 19 h 130"/>
                <a:gd name="T50" fmla="*/ 7 w 42"/>
                <a:gd name="T51" fmla="*/ 16 h 130"/>
                <a:gd name="T52" fmla="*/ 7 w 42"/>
                <a:gd name="T53" fmla="*/ 15 h 130"/>
                <a:gd name="T54" fmla="*/ 7 w 42"/>
                <a:gd name="T55" fmla="*/ 14 h 130"/>
                <a:gd name="T56" fmla="*/ 7 w 42"/>
                <a:gd name="T57" fmla="*/ 17 h 130"/>
                <a:gd name="T58" fmla="*/ 7 w 42"/>
                <a:gd name="T59" fmla="*/ 19 h 130"/>
                <a:gd name="T60" fmla="*/ 7 w 42"/>
                <a:gd name="T61" fmla="*/ 19 h 130"/>
                <a:gd name="T62" fmla="*/ 7 w 42"/>
                <a:gd name="T63" fmla="*/ 19 h 130"/>
                <a:gd name="T64" fmla="*/ 7 w 42"/>
                <a:gd name="T65" fmla="*/ 17 h 130"/>
                <a:gd name="T66" fmla="*/ 7 w 42"/>
                <a:gd name="T67" fmla="*/ 15 h 130"/>
                <a:gd name="T68" fmla="*/ 7 w 42"/>
                <a:gd name="T69" fmla="*/ 11 h 130"/>
                <a:gd name="T70" fmla="*/ 7 w 42"/>
                <a:gd name="T71" fmla="*/ 7 h 130"/>
                <a:gd name="T72" fmla="*/ 7 w 42"/>
                <a:gd name="T73" fmla="*/ 7 h 130"/>
                <a:gd name="T74" fmla="*/ 7 w 42"/>
                <a:gd name="T75" fmla="*/ 10 h 130"/>
                <a:gd name="T76" fmla="*/ 7 w 42"/>
                <a:gd name="T77" fmla="*/ 12 h 130"/>
                <a:gd name="T78" fmla="*/ 7 w 42"/>
                <a:gd name="T79" fmla="*/ 12 h 130"/>
                <a:gd name="T80" fmla="*/ 7 w 42"/>
                <a:gd name="T81" fmla="*/ 13 h 130"/>
                <a:gd name="T82" fmla="*/ 9 w 42"/>
                <a:gd name="T83" fmla="*/ 12 h 130"/>
                <a:gd name="T84" fmla="*/ 9 w 42"/>
                <a:gd name="T85" fmla="*/ 10 h 130"/>
                <a:gd name="T86" fmla="*/ 9 w 42"/>
                <a:gd name="T87" fmla="*/ 7 h 130"/>
                <a:gd name="T88" fmla="*/ 4 w 42"/>
                <a:gd name="T89" fmla="*/ 12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30">
                  <a:moveTo>
                    <a:pt x="41" y="45"/>
                  </a:moveTo>
                  <a:cubicBezTo>
                    <a:pt x="40" y="41"/>
                    <a:pt x="41" y="35"/>
                    <a:pt x="40" y="30"/>
                  </a:cubicBezTo>
                  <a:cubicBezTo>
                    <a:pt x="39" y="26"/>
                    <a:pt x="40" y="27"/>
                    <a:pt x="38" y="24"/>
                  </a:cubicBezTo>
                  <a:cubicBezTo>
                    <a:pt x="37" y="21"/>
                    <a:pt x="36" y="21"/>
                    <a:pt x="36" y="21"/>
                  </a:cubicBezTo>
                  <a:cubicBezTo>
                    <a:pt x="35" y="20"/>
                    <a:pt x="33" y="18"/>
                    <a:pt x="33" y="18"/>
                  </a:cubicBezTo>
                  <a:cubicBezTo>
                    <a:pt x="32" y="17"/>
                    <a:pt x="32" y="12"/>
                    <a:pt x="32" y="12"/>
                  </a:cubicBezTo>
                  <a:cubicBezTo>
                    <a:pt x="31" y="11"/>
                    <a:pt x="29" y="4"/>
                    <a:pt x="27" y="3"/>
                  </a:cubicBezTo>
                  <a:cubicBezTo>
                    <a:pt x="26" y="2"/>
                    <a:pt x="24" y="0"/>
                    <a:pt x="22" y="1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2"/>
                    <a:pt x="14" y="2"/>
                    <a:pt x="14" y="3"/>
                  </a:cubicBezTo>
                  <a:cubicBezTo>
                    <a:pt x="14" y="3"/>
                    <a:pt x="14" y="5"/>
                    <a:pt x="14" y="6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3" y="9"/>
                    <a:pt x="12" y="10"/>
                    <a:pt x="12" y="11"/>
                  </a:cubicBezTo>
                  <a:cubicBezTo>
                    <a:pt x="12" y="11"/>
                    <a:pt x="12" y="11"/>
                    <a:pt x="13" y="11"/>
                  </a:cubicBezTo>
                  <a:cubicBezTo>
                    <a:pt x="13" y="11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6"/>
                  </a:cubicBezTo>
                  <a:cubicBezTo>
                    <a:pt x="14" y="16"/>
                    <a:pt x="14" y="17"/>
                    <a:pt x="16" y="17"/>
                  </a:cubicBezTo>
                  <a:cubicBezTo>
                    <a:pt x="17" y="17"/>
                    <a:pt x="18" y="17"/>
                    <a:pt x="18" y="19"/>
                  </a:cubicBezTo>
                  <a:cubicBezTo>
                    <a:pt x="17" y="20"/>
                    <a:pt x="17" y="21"/>
                    <a:pt x="15" y="22"/>
                  </a:cubicBezTo>
                  <a:cubicBezTo>
                    <a:pt x="15" y="23"/>
                    <a:pt x="10" y="23"/>
                    <a:pt x="10" y="25"/>
                  </a:cubicBezTo>
                  <a:cubicBezTo>
                    <a:pt x="9" y="26"/>
                    <a:pt x="8" y="29"/>
                    <a:pt x="7" y="30"/>
                  </a:cubicBezTo>
                  <a:cubicBezTo>
                    <a:pt x="7" y="31"/>
                    <a:pt x="5" y="39"/>
                    <a:pt x="5" y="40"/>
                  </a:cubicBezTo>
                  <a:cubicBezTo>
                    <a:pt x="5" y="41"/>
                    <a:pt x="4" y="43"/>
                    <a:pt x="4" y="45"/>
                  </a:cubicBezTo>
                  <a:cubicBezTo>
                    <a:pt x="4" y="48"/>
                    <a:pt x="3" y="49"/>
                    <a:pt x="3" y="51"/>
                  </a:cubicBezTo>
                  <a:cubicBezTo>
                    <a:pt x="4" y="51"/>
                    <a:pt x="2" y="52"/>
                    <a:pt x="2" y="56"/>
                  </a:cubicBezTo>
                  <a:cubicBezTo>
                    <a:pt x="3" y="59"/>
                    <a:pt x="2" y="57"/>
                    <a:pt x="1" y="61"/>
                  </a:cubicBezTo>
                  <a:cubicBezTo>
                    <a:pt x="1" y="62"/>
                    <a:pt x="1" y="63"/>
                    <a:pt x="1" y="65"/>
                  </a:cubicBezTo>
                  <a:cubicBezTo>
                    <a:pt x="1" y="66"/>
                    <a:pt x="0" y="68"/>
                    <a:pt x="1" y="69"/>
                  </a:cubicBezTo>
                  <a:cubicBezTo>
                    <a:pt x="1" y="70"/>
                    <a:pt x="0" y="71"/>
                    <a:pt x="2" y="75"/>
                  </a:cubicBezTo>
                  <a:cubicBezTo>
                    <a:pt x="3" y="76"/>
                    <a:pt x="3" y="74"/>
                    <a:pt x="5" y="77"/>
                  </a:cubicBezTo>
                  <a:cubicBezTo>
                    <a:pt x="6" y="77"/>
                    <a:pt x="6" y="77"/>
                    <a:pt x="6" y="76"/>
                  </a:cubicBezTo>
                  <a:cubicBezTo>
                    <a:pt x="6" y="75"/>
                    <a:pt x="7" y="74"/>
                    <a:pt x="6" y="71"/>
                  </a:cubicBezTo>
                  <a:cubicBezTo>
                    <a:pt x="6" y="71"/>
                    <a:pt x="7" y="70"/>
                    <a:pt x="7" y="70"/>
                  </a:cubicBezTo>
                  <a:cubicBezTo>
                    <a:pt x="7" y="69"/>
                    <a:pt x="6" y="68"/>
                    <a:pt x="6" y="67"/>
                  </a:cubicBezTo>
                  <a:cubicBezTo>
                    <a:pt x="7" y="66"/>
                    <a:pt x="7" y="63"/>
                    <a:pt x="7" y="63"/>
                  </a:cubicBezTo>
                  <a:cubicBezTo>
                    <a:pt x="8" y="63"/>
                    <a:pt x="7" y="66"/>
                    <a:pt x="8" y="67"/>
                  </a:cubicBezTo>
                  <a:cubicBezTo>
                    <a:pt x="8" y="68"/>
                    <a:pt x="6" y="82"/>
                    <a:pt x="8" y="86"/>
                  </a:cubicBezTo>
                  <a:cubicBezTo>
                    <a:pt x="8" y="87"/>
                    <a:pt x="7" y="90"/>
                    <a:pt x="7" y="90"/>
                  </a:cubicBezTo>
                  <a:cubicBezTo>
                    <a:pt x="7" y="90"/>
                    <a:pt x="6" y="93"/>
                    <a:pt x="7" y="95"/>
                  </a:cubicBezTo>
                  <a:cubicBezTo>
                    <a:pt x="7" y="96"/>
                    <a:pt x="6" y="103"/>
                    <a:pt x="6" y="104"/>
                  </a:cubicBezTo>
                  <a:cubicBezTo>
                    <a:pt x="6" y="105"/>
                    <a:pt x="4" y="113"/>
                    <a:pt x="5" y="114"/>
                  </a:cubicBezTo>
                  <a:cubicBezTo>
                    <a:pt x="6" y="116"/>
                    <a:pt x="6" y="117"/>
                    <a:pt x="6" y="118"/>
                  </a:cubicBezTo>
                  <a:cubicBezTo>
                    <a:pt x="7" y="122"/>
                    <a:pt x="3" y="125"/>
                    <a:pt x="6" y="129"/>
                  </a:cubicBezTo>
                  <a:cubicBezTo>
                    <a:pt x="7" y="130"/>
                    <a:pt x="11" y="127"/>
                    <a:pt x="11" y="124"/>
                  </a:cubicBezTo>
                  <a:cubicBezTo>
                    <a:pt x="11" y="119"/>
                    <a:pt x="13" y="120"/>
                    <a:pt x="13" y="119"/>
                  </a:cubicBezTo>
                  <a:cubicBezTo>
                    <a:pt x="13" y="119"/>
                    <a:pt x="14" y="117"/>
                    <a:pt x="13" y="117"/>
                  </a:cubicBezTo>
                  <a:cubicBezTo>
                    <a:pt x="13" y="117"/>
                    <a:pt x="13" y="116"/>
                    <a:pt x="14" y="115"/>
                  </a:cubicBezTo>
                  <a:cubicBezTo>
                    <a:pt x="14" y="114"/>
                    <a:pt x="15" y="106"/>
                    <a:pt x="15" y="105"/>
                  </a:cubicBezTo>
                  <a:cubicBezTo>
                    <a:pt x="15" y="104"/>
                    <a:pt x="14" y="103"/>
                    <a:pt x="14" y="103"/>
                  </a:cubicBezTo>
                  <a:cubicBezTo>
                    <a:pt x="14" y="103"/>
                    <a:pt x="15" y="94"/>
                    <a:pt x="15" y="94"/>
                  </a:cubicBezTo>
                  <a:cubicBezTo>
                    <a:pt x="16" y="90"/>
                    <a:pt x="18" y="84"/>
                    <a:pt x="19" y="72"/>
                  </a:cubicBezTo>
                  <a:cubicBezTo>
                    <a:pt x="19" y="70"/>
                    <a:pt x="21" y="83"/>
                    <a:pt x="24" y="89"/>
                  </a:cubicBezTo>
                  <a:cubicBezTo>
                    <a:pt x="24" y="89"/>
                    <a:pt x="26" y="98"/>
                    <a:pt x="25" y="103"/>
                  </a:cubicBezTo>
                  <a:cubicBezTo>
                    <a:pt x="24" y="107"/>
                    <a:pt x="25" y="112"/>
                    <a:pt x="25" y="113"/>
                  </a:cubicBezTo>
                  <a:cubicBezTo>
                    <a:pt x="25" y="113"/>
                    <a:pt x="24" y="116"/>
                    <a:pt x="25" y="117"/>
                  </a:cubicBezTo>
                  <a:cubicBezTo>
                    <a:pt x="26" y="118"/>
                    <a:pt x="25" y="119"/>
                    <a:pt x="25" y="119"/>
                  </a:cubicBezTo>
                  <a:cubicBezTo>
                    <a:pt x="25" y="120"/>
                    <a:pt x="26" y="121"/>
                    <a:pt x="26" y="121"/>
                  </a:cubicBezTo>
                  <a:cubicBezTo>
                    <a:pt x="27" y="122"/>
                    <a:pt x="26" y="125"/>
                    <a:pt x="26" y="125"/>
                  </a:cubicBezTo>
                  <a:cubicBezTo>
                    <a:pt x="26" y="125"/>
                    <a:pt x="29" y="130"/>
                    <a:pt x="30" y="130"/>
                  </a:cubicBezTo>
                  <a:cubicBezTo>
                    <a:pt x="31" y="130"/>
                    <a:pt x="33" y="125"/>
                    <a:pt x="33" y="125"/>
                  </a:cubicBezTo>
                  <a:cubicBezTo>
                    <a:pt x="33" y="125"/>
                    <a:pt x="32" y="123"/>
                    <a:pt x="32" y="122"/>
                  </a:cubicBezTo>
                  <a:cubicBezTo>
                    <a:pt x="33" y="122"/>
                    <a:pt x="33" y="115"/>
                    <a:pt x="33" y="112"/>
                  </a:cubicBezTo>
                  <a:cubicBezTo>
                    <a:pt x="33" y="109"/>
                    <a:pt x="34" y="106"/>
                    <a:pt x="33" y="102"/>
                  </a:cubicBezTo>
                  <a:cubicBezTo>
                    <a:pt x="33" y="101"/>
                    <a:pt x="33" y="98"/>
                    <a:pt x="32" y="95"/>
                  </a:cubicBezTo>
                  <a:cubicBezTo>
                    <a:pt x="31" y="93"/>
                    <a:pt x="33" y="82"/>
                    <a:pt x="32" y="81"/>
                  </a:cubicBezTo>
                  <a:cubicBezTo>
                    <a:pt x="32" y="80"/>
                    <a:pt x="34" y="68"/>
                    <a:pt x="33" y="66"/>
                  </a:cubicBezTo>
                  <a:cubicBezTo>
                    <a:pt x="33" y="64"/>
                    <a:pt x="33" y="53"/>
                    <a:pt x="32" y="51"/>
                  </a:cubicBezTo>
                  <a:cubicBezTo>
                    <a:pt x="32" y="49"/>
                    <a:pt x="32" y="48"/>
                    <a:pt x="32" y="47"/>
                  </a:cubicBezTo>
                  <a:cubicBezTo>
                    <a:pt x="32" y="47"/>
                    <a:pt x="34" y="44"/>
                    <a:pt x="34" y="42"/>
                  </a:cubicBezTo>
                  <a:cubicBezTo>
                    <a:pt x="34" y="41"/>
                    <a:pt x="36" y="48"/>
                    <a:pt x="36" y="48"/>
                  </a:cubicBezTo>
                  <a:cubicBezTo>
                    <a:pt x="36" y="49"/>
                    <a:pt x="35" y="53"/>
                    <a:pt x="36" y="55"/>
                  </a:cubicBezTo>
                  <a:cubicBezTo>
                    <a:pt x="36" y="56"/>
                    <a:pt x="36" y="59"/>
                    <a:pt x="36" y="61"/>
                  </a:cubicBezTo>
                  <a:cubicBezTo>
                    <a:pt x="36" y="62"/>
                    <a:pt x="35" y="68"/>
                    <a:pt x="35" y="69"/>
                  </a:cubicBezTo>
                  <a:cubicBezTo>
                    <a:pt x="35" y="70"/>
                    <a:pt x="34" y="71"/>
                    <a:pt x="34" y="71"/>
                  </a:cubicBezTo>
                  <a:cubicBezTo>
                    <a:pt x="34" y="71"/>
                    <a:pt x="34" y="73"/>
                    <a:pt x="34" y="73"/>
                  </a:cubicBezTo>
                  <a:cubicBezTo>
                    <a:pt x="34" y="74"/>
                    <a:pt x="34" y="74"/>
                    <a:pt x="35" y="72"/>
                  </a:cubicBezTo>
                  <a:cubicBezTo>
                    <a:pt x="36" y="70"/>
                    <a:pt x="35" y="75"/>
                    <a:pt x="35" y="75"/>
                  </a:cubicBezTo>
                  <a:cubicBezTo>
                    <a:pt x="35" y="76"/>
                    <a:pt x="35" y="77"/>
                    <a:pt x="37" y="75"/>
                  </a:cubicBezTo>
                  <a:cubicBezTo>
                    <a:pt x="38" y="75"/>
                    <a:pt x="40" y="74"/>
                    <a:pt x="40" y="72"/>
                  </a:cubicBezTo>
                  <a:cubicBezTo>
                    <a:pt x="40" y="72"/>
                    <a:pt x="40" y="71"/>
                    <a:pt x="41" y="71"/>
                  </a:cubicBezTo>
                  <a:cubicBezTo>
                    <a:pt x="41" y="70"/>
                    <a:pt x="40" y="69"/>
                    <a:pt x="41" y="67"/>
                  </a:cubicBezTo>
                  <a:cubicBezTo>
                    <a:pt x="42" y="66"/>
                    <a:pt x="41" y="61"/>
                    <a:pt x="41" y="60"/>
                  </a:cubicBezTo>
                  <a:cubicBezTo>
                    <a:pt x="41" y="58"/>
                    <a:pt x="42" y="57"/>
                    <a:pt x="42" y="53"/>
                  </a:cubicBezTo>
                  <a:cubicBezTo>
                    <a:pt x="42" y="49"/>
                    <a:pt x="42" y="48"/>
                    <a:pt x="41" y="45"/>
                  </a:cubicBezTo>
                  <a:close/>
                  <a:moveTo>
                    <a:pt x="4" y="75"/>
                  </a:moveTo>
                  <a:cubicBezTo>
                    <a:pt x="3" y="73"/>
                    <a:pt x="4" y="71"/>
                    <a:pt x="4" y="71"/>
                  </a:cubicBezTo>
                  <a:cubicBezTo>
                    <a:pt x="4" y="71"/>
                    <a:pt x="5" y="76"/>
                    <a:pt x="4" y="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" name="Freeform 426"/>
            <p:cNvSpPr>
              <a:spLocks noEditPoints="1"/>
            </p:cNvSpPr>
            <p:nvPr/>
          </p:nvSpPr>
          <p:spPr bwMode="auto">
            <a:xfrm>
              <a:off x="3806" y="2129"/>
              <a:ext cx="46" cy="146"/>
            </a:xfrm>
            <a:custGeom>
              <a:avLst/>
              <a:gdLst>
                <a:gd name="T0" fmla="*/ 5 w 51"/>
                <a:gd name="T1" fmla="*/ 13 h 159"/>
                <a:gd name="T2" fmla="*/ 5 w 51"/>
                <a:gd name="T3" fmla="*/ 8 h 159"/>
                <a:gd name="T4" fmla="*/ 5 w 51"/>
                <a:gd name="T5" fmla="*/ 6 h 159"/>
                <a:gd name="T6" fmla="*/ 5 w 51"/>
                <a:gd name="T7" fmla="*/ 6 h 159"/>
                <a:gd name="T8" fmla="*/ 5 w 51"/>
                <a:gd name="T9" fmla="*/ 6 h 159"/>
                <a:gd name="T10" fmla="*/ 5 w 51"/>
                <a:gd name="T11" fmla="*/ 6 h 159"/>
                <a:gd name="T12" fmla="*/ 5 w 51"/>
                <a:gd name="T13" fmla="*/ 6 h 159"/>
                <a:gd name="T14" fmla="*/ 5 w 51"/>
                <a:gd name="T15" fmla="*/ 5 h 159"/>
                <a:gd name="T16" fmla="*/ 5 w 51"/>
                <a:gd name="T17" fmla="*/ 5 h 159"/>
                <a:gd name="T18" fmla="*/ 5 w 51"/>
                <a:gd name="T19" fmla="*/ 6 h 159"/>
                <a:gd name="T20" fmla="*/ 5 w 51"/>
                <a:gd name="T21" fmla="*/ 6 h 159"/>
                <a:gd name="T22" fmla="*/ 5 w 51"/>
                <a:gd name="T23" fmla="*/ 6 h 159"/>
                <a:gd name="T24" fmla="*/ 5 w 51"/>
                <a:gd name="T25" fmla="*/ 6 h 159"/>
                <a:gd name="T26" fmla="*/ 5 w 51"/>
                <a:gd name="T27" fmla="*/ 6 h 159"/>
                <a:gd name="T28" fmla="*/ 4 w 51"/>
                <a:gd name="T29" fmla="*/ 9 h 159"/>
                <a:gd name="T30" fmla="*/ 5 w 51"/>
                <a:gd name="T31" fmla="*/ 10 h 159"/>
                <a:gd name="T32" fmla="*/ 5 w 51"/>
                <a:gd name="T33" fmla="*/ 13 h 159"/>
                <a:gd name="T34" fmla="*/ 5 w 51"/>
                <a:gd name="T35" fmla="*/ 13 h 159"/>
                <a:gd name="T36" fmla="*/ 5 w 51"/>
                <a:gd name="T37" fmla="*/ 13 h 159"/>
                <a:gd name="T38" fmla="*/ 5 w 51"/>
                <a:gd name="T39" fmla="*/ 16 h 159"/>
                <a:gd name="T40" fmla="*/ 5 w 51"/>
                <a:gd name="T41" fmla="*/ 18 h 159"/>
                <a:gd name="T42" fmla="*/ 5 w 51"/>
                <a:gd name="T43" fmla="*/ 18 h 159"/>
                <a:gd name="T44" fmla="*/ 5 w 51"/>
                <a:gd name="T45" fmla="*/ 22 h 159"/>
                <a:gd name="T46" fmla="*/ 5 w 51"/>
                <a:gd name="T47" fmla="*/ 22 h 159"/>
                <a:gd name="T48" fmla="*/ 5 w 51"/>
                <a:gd name="T49" fmla="*/ 24 h 159"/>
                <a:gd name="T50" fmla="*/ 5 w 51"/>
                <a:gd name="T51" fmla="*/ 26 h 159"/>
                <a:gd name="T52" fmla="*/ 5 w 51"/>
                <a:gd name="T53" fmla="*/ 24 h 159"/>
                <a:gd name="T54" fmla="*/ 5 w 51"/>
                <a:gd name="T55" fmla="*/ 21 h 159"/>
                <a:gd name="T56" fmla="*/ 5 w 51"/>
                <a:gd name="T57" fmla="*/ 18 h 159"/>
                <a:gd name="T58" fmla="*/ 5 w 51"/>
                <a:gd name="T59" fmla="*/ 20 h 159"/>
                <a:gd name="T60" fmla="*/ 5 w 51"/>
                <a:gd name="T61" fmla="*/ 24 h 159"/>
                <a:gd name="T62" fmla="*/ 5 w 51"/>
                <a:gd name="T63" fmla="*/ 24 h 159"/>
                <a:gd name="T64" fmla="*/ 5 w 51"/>
                <a:gd name="T65" fmla="*/ 26 h 159"/>
                <a:gd name="T66" fmla="*/ 5 w 51"/>
                <a:gd name="T67" fmla="*/ 26 h 159"/>
                <a:gd name="T68" fmla="*/ 5 w 51"/>
                <a:gd name="T69" fmla="*/ 26 h 159"/>
                <a:gd name="T70" fmla="*/ 5 w 51"/>
                <a:gd name="T71" fmla="*/ 26 h 159"/>
                <a:gd name="T72" fmla="*/ 5 w 51"/>
                <a:gd name="T73" fmla="*/ 24 h 159"/>
                <a:gd name="T74" fmla="*/ 5 w 51"/>
                <a:gd name="T75" fmla="*/ 18 h 159"/>
                <a:gd name="T76" fmla="*/ 5 w 51"/>
                <a:gd name="T77" fmla="*/ 18 h 159"/>
                <a:gd name="T78" fmla="*/ 5 w 51"/>
                <a:gd name="T79" fmla="*/ 17 h 159"/>
                <a:gd name="T80" fmla="*/ 5 w 51"/>
                <a:gd name="T81" fmla="*/ 14 h 159"/>
                <a:gd name="T82" fmla="*/ 5 w 51"/>
                <a:gd name="T83" fmla="*/ 14 h 159"/>
                <a:gd name="T84" fmla="*/ 5 w 51"/>
                <a:gd name="T85" fmla="*/ 15 h 159"/>
                <a:gd name="T86" fmla="*/ 5 w 51"/>
                <a:gd name="T87" fmla="*/ 15 h 159"/>
                <a:gd name="T88" fmla="*/ 5 w 51"/>
                <a:gd name="T89" fmla="*/ 14 h 159"/>
                <a:gd name="T90" fmla="*/ 5 w 51"/>
                <a:gd name="T91" fmla="*/ 15 h 159"/>
                <a:gd name="T92" fmla="*/ 5 w 51"/>
                <a:gd name="T93" fmla="*/ 15 h 159"/>
                <a:gd name="T94" fmla="*/ 5 w 51"/>
                <a:gd name="T95" fmla="*/ 13 h 159"/>
                <a:gd name="T96" fmla="*/ 5 w 51"/>
                <a:gd name="T97" fmla="*/ 8 h 159"/>
                <a:gd name="T98" fmla="*/ 5 w 51"/>
                <a:gd name="T99" fmla="*/ 10 h 159"/>
                <a:gd name="T100" fmla="*/ 5 w 51"/>
                <a:gd name="T101" fmla="*/ 11 h 159"/>
                <a:gd name="T102" fmla="*/ 5 w 51"/>
                <a:gd name="T103" fmla="*/ 8 h 1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1" h="159">
                  <a:moveTo>
                    <a:pt x="48" y="74"/>
                  </a:moveTo>
                  <a:cubicBezTo>
                    <a:pt x="48" y="62"/>
                    <a:pt x="45" y="48"/>
                    <a:pt x="45" y="48"/>
                  </a:cubicBezTo>
                  <a:cubicBezTo>
                    <a:pt x="46" y="46"/>
                    <a:pt x="45" y="40"/>
                    <a:pt x="42" y="29"/>
                  </a:cubicBezTo>
                  <a:cubicBezTo>
                    <a:pt x="42" y="28"/>
                    <a:pt x="42" y="26"/>
                    <a:pt x="39" y="26"/>
                  </a:cubicBezTo>
                  <a:cubicBezTo>
                    <a:pt x="37" y="25"/>
                    <a:pt x="34" y="24"/>
                    <a:pt x="30" y="23"/>
                  </a:cubicBezTo>
                  <a:cubicBezTo>
                    <a:pt x="30" y="23"/>
                    <a:pt x="30" y="22"/>
                    <a:pt x="30" y="21"/>
                  </a:cubicBezTo>
                  <a:cubicBezTo>
                    <a:pt x="31" y="20"/>
                    <a:pt x="35" y="21"/>
                    <a:pt x="35" y="21"/>
                  </a:cubicBezTo>
                  <a:cubicBezTo>
                    <a:pt x="35" y="21"/>
                    <a:pt x="35" y="10"/>
                    <a:pt x="31" y="5"/>
                  </a:cubicBezTo>
                  <a:cubicBezTo>
                    <a:pt x="30" y="2"/>
                    <a:pt x="22" y="0"/>
                    <a:pt x="21" y="5"/>
                  </a:cubicBezTo>
                  <a:cubicBezTo>
                    <a:pt x="18" y="14"/>
                    <a:pt x="16" y="20"/>
                    <a:pt x="16" y="20"/>
                  </a:cubicBezTo>
                  <a:cubicBezTo>
                    <a:pt x="20" y="22"/>
                    <a:pt x="21" y="20"/>
                    <a:pt x="21" y="20"/>
                  </a:cubicBezTo>
                  <a:cubicBezTo>
                    <a:pt x="21" y="20"/>
                    <a:pt x="21" y="23"/>
                    <a:pt x="20" y="23"/>
                  </a:cubicBezTo>
                  <a:cubicBezTo>
                    <a:pt x="12" y="25"/>
                    <a:pt x="12" y="27"/>
                    <a:pt x="11" y="27"/>
                  </a:cubicBezTo>
                  <a:cubicBezTo>
                    <a:pt x="8" y="27"/>
                    <a:pt x="7" y="28"/>
                    <a:pt x="7" y="30"/>
                  </a:cubicBezTo>
                  <a:cubicBezTo>
                    <a:pt x="8" y="35"/>
                    <a:pt x="6" y="47"/>
                    <a:pt x="4" y="52"/>
                  </a:cubicBezTo>
                  <a:cubicBezTo>
                    <a:pt x="4" y="53"/>
                    <a:pt x="7" y="56"/>
                    <a:pt x="7" y="56"/>
                  </a:cubicBezTo>
                  <a:cubicBezTo>
                    <a:pt x="6" y="57"/>
                    <a:pt x="0" y="66"/>
                    <a:pt x="5" y="71"/>
                  </a:cubicBezTo>
                  <a:cubicBezTo>
                    <a:pt x="6" y="72"/>
                    <a:pt x="7" y="71"/>
                    <a:pt x="9" y="72"/>
                  </a:cubicBezTo>
                  <a:cubicBezTo>
                    <a:pt x="11" y="74"/>
                    <a:pt x="12" y="70"/>
                    <a:pt x="12" y="73"/>
                  </a:cubicBezTo>
                  <a:cubicBezTo>
                    <a:pt x="11" y="80"/>
                    <a:pt x="15" y="87"/>
                    <a:pt x="14" y="92"/>
                  </a:cubicBezTo>
                  <a:cubicBezTo>
                    <a:pt x="13" y="97"/>
                    <a:pt x="13" y="109"/>
                    <a:pt x="13" y="109"/>
                  </a:cubicBezTo>
                  <a:cubicBezTo>
                    <a:pt x="17" y="109"/>
                    <a:pt x="17" y="109"/>
                    <a:pt x="17" y="109"/>
                  </a:cubicBezTo>
                  <a:cubicBezTo>
                    <a:pt x="15" y="115"/>
                    <a:pt x="16" y="120"/>
                    <a:pt x="16" y="126"/>
                  </a:cubicBezTo>
                  <a:cubicBezTo>
                    <a:pt x="16" y="129"/>
                    <a:pt x="16" y="131"/>
                    <a:pt x="16" y="133"/>
                  </a:cubicBezTo>
                  <a:cubicBezTo>
                    <a:pt x="15" y="136"/>
                    <a:pt x="13" y="138"/>
                    <a:pt x="13" y="141"/>
                  </a:cubicBezTo>
                  <a:cubicBezTo>
                    <a:pt x="13" y="142"/>
                    <a:pt x="15" y="149"/>
                    <a:pt x="17" y="149"/>
                  </a:cubicBezTo>
                  <a:cubicBezTo>
                    <a:pt x="17" y="149"/>
                    <a:pt x="20" y="143"/>
                    <a:pt x="20" y="143"/>
                  </a:cubicBezTo>
                  <a:cubicBezTo>
                    <a:pt x="20" y="141"/>
                    <a:pt x="20" y="127"/>
                    <a:pt x="21" y="125"/>
                  </a:cubicBezTo>
                  <a:cubicBezTo>
                    <a:pt x="26" y="118"/>
                    <a:pt x="25" y="108"/>
                    <a:pt x="26" y="109"/>
                  </a:cubicBezTo>
                  <a:cubicBezTo>
                    <a:pt x="26" y="110"/>
                    <a:pt x="28" y="114"/>
                    <a:pt x="26" y="122"/>
                  </a:cubicBezTo>
                  <a:cubicBezTo>
                    <a:pt x="26" y="125"/>
                    <a:pt x="28" y="133"/>
                    <a:pt x="27" y="138"/>
                  </a:cubicBezTo>
                  <a:cubicBezTo>
                    <a:pt x="27" y="139"/>
                    <a:pt x="27" y="141"/>
                    <a:pt x="27" y="142"/>
                  </a:cubicBezTo>
                  <a:cubicBezTo>
                    <a:pt x="26" y="143"/>
                    <a:pt x="26" y="148"/>
                    <a:pt x="26" y="151"/>
                  </a:cubicBezTo>
                  <a:cubicBezTo>
                    <a:pt x="25" y="154"/>
                    <a:pt x="24" y="155"/>
                    <a:pt x="25" y="156"/>
                  </a:cubicBezTo>
                  <a:cubicBezTo>
                    <a:pt x="29" y="159"/>
                    <a:pt x="30" y="157"/>
                    <a:pt x="32" y="156"/>
                  </a:cubicBezTo>
                  <a:cubicBezTo>
                    <a:pt x="33" y="155"/>
                    <a:pt x="31" y="149"/>
                    <a:pt x="31" y="149"/>
                  </a:cubicBezTo>
                  <a:cubicBezTo>
                    <a:pt x="31" y="147"/>
                    <a:pt x="30" y="144"/>
                    <a:pt x="32" y="138"/>
                  </a:cubicBezTo>
                  <a:cubicBezTo>
                    <a:pt x="38" y="116"/>
                    <a:pt x="35" y="113"/>
                    <a:pt x="35" y="113"/>
                  </a:cubicBezTo>
                  <a:cubicBezTo>
                    <a:pt x="34" y="112"/>
                    <a:pt x="34" y="108"/>
                    <a:pt x="35" y="108"/>
                  </a:cubicBezTo>
                  <a:cubicBezTo>
                    <a:pt x="38" y="105"/>
                    <a:pt x="46" y="107"/>
                    <a:pt x="44" y="106"/>
                  </a:cubicBezTo>
                  <a:cubicBezTo>
                    <a:pt x="42" y="103"/>
                    <a:pt x="43" y="76"/>
                    <a:pt x="43" y="76"/>
                  </a:cubicBezTo>
                  <a:cubicBezTo>
                    <a:pt x="43" y="76"/>
                    <a:pt x="43" y="76"/>
                    <a:pt x="44" y="79"/>
                  </a:cubicBezTo>
                  <a:cubicBezTo>
                    <a:pt x="44" y="81"/>
                    <a:pt x="44" y="82"/>
                    <a:pt x="44" y="84"/>
                  </a:cubicBezTo>
                  <a:cubicBezTo>
                    <a:pt x="45" y="86"/>
                    <a:pt x="46" y="85"/>
                    <a:pt x="46" y="84"/>
                  </a:cubicBezTo>
                  <a:cubicBezTo>
                    <a:pt x="46" y="84"/>
                    <a:pt x="45" y="79"/>
                    <a:pt x="46" y="80"/>
                  </a:cubicBezTo>
                  <a:cubicBezTo>
                    <a:pt x="47" y="81"/>
                    <a:pt x="48" y="83"/>
                    <a:pt x="46" y="85"/>
                  </a:cubicBezTo>
                  <a:cubicBezTo>
                    <a:pt x="44" y="88"/>
                    <a:pt x="45" y="88"/>
                    <a:pt x="45" y="88"/>
                  </a:cubicBezTo>
                  <a:cubicBezTo>
                    <a:pt x="47" y="86"/>
                    <a:pt x="51" y="84"/>
                    <a:pt x="48" y="74"/>
                  </a:cubicBezTo>
                  <a:close/>
                  <a:moveTo>
                    <a:pt x="38" y="47"/>
                  </a:moveTo>
                  <a:cubicBezTo>
                    <a:pt x="38" y="51"/>
                    <a:pt x="38" y="52"/>
                    <a:pt x="39" y="55"/>
                  </a:cubicBezTo>
                  <a:cubicBezTo>
                    <a:pt x="39" y="56"/>
                    <a:pt x="39" y="58"/>
                    <a:pt x="40" y="61"/>
                  </a:cubicBezTo>
                  <a:cubicBezTo>
                    <a:pt x="40" y="62"/>
                    <a:pt x="34" y="55"/>
                    <a:pt x="38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" name="Freeform 427"/>
            <p:cNvSpPr>
              <a:spLocks noEditPoints="1"/>
            </p:cNvSpPr>
            <p:nvPr/>
          </p:nvSpPr>
          <p:spPr bwMode="auto">
            <a:xfrm>
              <a:off x="3837" y="2115"/>
              <a:ext cx="63" cy="134"/>
            </a:xfrm>
            <a:custGeom>
              <a:avLst/>
              <a:gdLst>
                <a:gd name="T0" fmla="*/ 9 w 69"/>
                <a:gd name="T1" fmla="*/ 5 h 147"/>
                <a:gd name="T2" fmla="*/ 6 w 69"/>
                <a:gd name="T3" fmla="*/ 5 h 147"/>
                <a:gd name="T4" fmla="*/ 5 w 69"/>
                <a:gd name="T5" fmla="*/ 5 h 147"/>
                <a:gd name="T6" fmla="*/ 6 w 69"/>
                <a:gd name="T7" fmla="*/ 5 h 147"/>
                <a:gd name="T8" fmla="*/ 7 w 69"/>
                <a:gd name="T9" fmla="*/ 5 h 147"/>
                <a:gd name="T10" fmla="*/ 5 w 69"/>
                <a:gd name="T11" fmla="*/ 1 h 147"/>
                <a:gd name="T12" fmla="*/ 5 w 69"/>
                <a:gd name="T13" fmla="*/ 5 h 147"/>
                <a:gd name="T14" fmla="*/ 5 w 69"/>
                <a:gd name="T15" fmla="*/ 5 h 147"/>
                <a:gd name="T16" fmla="*/ 5 w 69"/>
                <a:gd name="T17" fmla="*/ 5 h 147"/>
                <a:gd name="T18" fmla="*/ 5 w 69"/>
                <a:gd name="T19" fmla="*/ 5 h 147"/>
                <a:gd name="T20" fmla="*/ 5 w 69"/>
                <a:gd name="T21" fmla="*/ 5 h 147"/>
                <a:gd name="T22" fmla="*/ 1 w 69"/>
                <a:gd name="T23" fmla="*/ 6 h 147"/>
                <a:gd name="T24" fmla="*/ 5 w 69"/>
                <a:gd name="T25" fmla="*/ 10 h 147"/>
                <a:gd name="T26" fmla="*/ 5 w 69"/>
                <a:gd name="T27" fmla="*/ 10 h 147"/>
                <a:gd name="T28" fmla="*/ 5 w 69"/>
                <a:gd name="T29" fmla="*/ 11 h 147"/>
                <a:gd name="T30" fmla="*/ 5 w 69"/>
                <a:gd name="T31" fmla="*/ 12 h 147"/>
                <a:gd name="T32" fmla="*/ 5 w 69"/>
                <a:gd name="T33" fmla="*/ 16 h 147"/>
                <a:gd name="T34" fmla="*/ 5 w 69"/>
                <a:gd name="T35" fmla="*/ 19 h 147"/>
                <a:gd name="T36" fmla="*/ 3 w 69"/>
                <a:gd name="T37" fmla="*/ 20 h 147"/>
                <a:gd name="T38" fmla="*/ 5 w 69"/>
                <a:gd name="T39" fmla="*/ 20 h 147"/>
                <a:gd name="T40" fmla="*/ 5 w 69"/>
                <a:gd name="T41" fmla="*/ 20 h 147"/>
                <a:gd name="T42" fmla="*/ 5 w 69"/>
                <a:gd name="T43" fmla="*/ 15 h 147"/>
                <a:gd name="T44" fmla="*/ 5 w 69"/>
                <a:gd name="T45" fmla="*/ 13 h 147"/>
                <a:gd name="T46" fmla="*/ 5 w 69"/>
                <a:gd name="T47" fmla="*/ 15 h 147"/>
                <a:gd name="T48" fmla="*/ 5 w 69"/>
                <a:gd name="T49" fmla="*/ 18 h 147"/>
                <a:gd name="T50" fmla="*/ 5 w 69"/>
                <a:gd name="T51" fmla="*/ 20 h 147"/>
                <a:gd name="T52" fmla="*/ 6 w 69"/>
                <a:gd name="T53" fmla="*/ 20 h 147"/>
                <a:gd name="T54" fmla="*/ 9 w 69"/>
                <a:gd name="T55" fmla="*/ 21 h 147"/>
                <a:gd name="T56" fmla="*/ 8 w 69"/>
                <a:gd name="T57" fmla="*/ 19 h 147"/>
                <a:gd name="T58" fmla="*/ 8 w 69"/>
                <a:gd name="T59" fmla="*/ 14 h 147"/>
                <a:gd name="T60" fmla="*/ 7 w 69"/>
                <a:gd name="T61" fmla="*/ 13 h 147"/>
                <a:gd name="T62" fmla="*/ 7 w 69"/>
                <a:gd name="T63" fmla="*/ 11 h 147"/>
                <a:gd name="T64" fmla="*/ 9 w 69"/>
                <a:gd name="T65" fmla="*/ 10 h 147"/>
                <a:gd name="T66" fmla="*/ 11 w 69"/>
                <a:gd name="T67" fmla="*/ 6 h 147"/>
                <a:gd name="T68" fmla="*/ 5 w 69"/>
                <a:gd name="T69" fmla="*/ 10 h 147"/>
                <a:gd name="T70" fmla="*/ 5 w 69"/>
                <a:gd name="T71" fmla="*/ 9 h 147"/>
                <a:gd name="T72" fmla="*/ 5 w 69"/>
                <a:gd name="T73" fmla="*/ 6 h 147"/>
                <a:gd name="T74" fmla="*/ 5 w 69"/>
                <a:gd name="T75" fmla="*/ 10 h 147"/>
                <a:gd name="T76" fmla="*/ 9 w 69"/>
                <a:gd name="T77" fmla="*/ 8 h 147"/>
                <a:gd name="T78" fmla="*/ 8 w 69"/>
                <a:gd name="T79" fmla="*/ 9 h 147"/>
                <a:gd name="T80" fmla="*/ 7 w 69"/>
                <a:gd name="T81" fmla="*/ 8 h 147"/>
                <a:gd name="T82" fmla="*/ 7 w 69"/>
                <a:gd name="T83" fmla="*/ 5 h 147"/>
                <a:gd name="T84" fmla="*/ 9 w 69"/>
                <a:gd name="T85" fmla="*/ 7 h 1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" h="147">
                  <a:moveTo>
                    <a:pt x="64" y="39"/>
                  </a:moveTo>
                  <a:cubicBezTo>
                    <a:pt x="62" y="37"/>
                    <a:pt x="61" y="35"/>
                    <a:pt x="60" y="33"/>
                  </a:cubicBezTo>
                  <a:cubicBezTo>
                    <a:pt x="59" y="32"/>
                    <a:pt x="52" y="27"/>
                    <a:pt x="51" y="26"/>
                  </a:cubicBezTo>
                  <a:cubicBezTo>
                    <a:pt x="50" y="25"/>
                    <a:pt x="44" y="23"/>
                    <a:pt x="44" y="23"/>
                  </a:cubicBezTo>
                  <a:cubicBezTo>
                    <a:pt x="44" y="23"/>
                    <a:pt x="43" y="22"/>
                    <a:pt x="43" y="21"/>
                  </a:cubicBezTo>
                  <a:cubicBezTo>
                    <a:pt x="42" y="19"/>
                    <a:pt x="40" y="20"/>
                    <a:pt x="40" y="20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2" y="16"/>
                    <a:pt x="44" y="16"/>
                    <a:pt x="45" y="14"/>
                  </a:cubicBezTo>
                  <a:cubicBezTo>
                    <a:pt x="46" y="13"/>
                    <a:pt x="45" y="11"/>
                    <a:pt x="45" y="11"/>
                  </a:cubicBezTo>
                  <a:cubicBezTo>
                    <a:pt x="45" y="11"/>
                    <a:pt x="46" y="11"/>
                    <a:pt x="47" y="7"/>
                  </a:cubicBezTo>
                  <a:cubicBezTo>
                    <a:pt x="47" y="2"/>
                    <a:pt x="43" y="1"/>
                    <a:pt x="41" y="0"/>
                  </a:cubicBezTo>
                  <a:cubicBezTo>
                    <a:pt x="39" y="0"/>
                    <a:pt x="37" y="1"/>
                    <a:pt x="35" y="1"/>
                  </a:cubicBezTo>
                  <a:cubicBezTo>
                    <a:pt x="34" y="2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1"/>
                    <a:pt x="31" y="11"/>
                  </a:cubicBezTo>
                  <a:cubicBezTo>
                    <a:pt x="30" y="12"/>
                    <a:pt x="31" y="17"/>
                    <a:pt x="31" y="1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28" y="19"/>
                    <a:pt x="27" y="19"/>
                  </a:cubicBezTo>
                  <a:cubicBezTo>
                    <a:pt x="26" y="20"/>
                    <a:pt x="26" y="22"/>
                    <a:pt x="26" y="22"/>
                  </a:cubicBezTo>
                  <a:cubicBezTo>
                    <a:pt x="26" y="22"/>
                    <a:pt x="21" y="23"/>
                    <a:pt x="17" y="24"/>
                  </a:cubicBezTo>
                  <a:cubicBezTo>
                    <a:pt x="13" y="25"/>
                    <a:pt x="8" y="34"/>
                    <a:pt x="7" y="36"/>
                  </a:cubicBezTo>
                  <a:cubicBezTo>
                    <a:pt x="6" y="38"/>
                    <a:pt x="1" y="44"/>
                    <a:pt x="1" y="44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0" y="47"/>
                  </a:cubicBezTo>
                  <a:cubicBezTo>
                    <a:pt x="0" y="51"/>
                    <a:pt x="7" y="66"/>
                    <a:pt x="8" y="67"/>
                  </a:cubicBezTo>
                  <a:cubicBezTo>
                    <a:pt x="8" y="68"/>
                    <a:pt x="9" y="70"/>
                    <a:pt x="9" y="70"/>
                  </a:cubicBezTo>
                  <a:cubicBezTo>
                    <a:pt x="10" y="71"/>
                    <a:pt x="10" y="70"/>
                    <a:pt x="11" y="70"/>
                  </a:cubicBezTo>
                  <a:cubicBezTo>
                    <a:pt x="12" y="72"/>
                    <a:pt x="13" y="72"/>
                    <a:pt x="14" y="73"/>
                  </a:cubicBezTo>
                  <a:cubicBezTo>
                    <a:pt x="15" y="74"/>
                    <a:pt x="17" y="74"/>
                    <a:pt x="18" y="74"/>
                  </a:cubicBezTo>
                  <a:cubicBezTo>
                    <a:pt x="18" y="75"/>
                    <a:pt x="15" y="82"/>
                    <a:pt x="15" y="83"/>
                  </a:cubicBezTo>
                  <a:cubicBezTo>
                    <a:pt x="15" y="84"/>
                    <a:pt x="16" y="84"/>
                    <a:pt x="16" y="85"/>
                  </a:cubicBezTo>
                  <a:cubicBezTo>
                    <a:pt x="15" y="86"/>
                    <a:pt x="13" y="107"/>
                    <a:pt x="13" y="109"/>
                  </a:cubicBezTo>
                  <a:cubicBezTo>
                    <a:pt x="12" y="111"/>
                    <a:pt x="11" y="115"/>
                    <a:pt x="11" y="117"/>
                  </a:cubicBezTo>
                  <a:cubicBezTo>
                    <a:pt x="11" y="118"/>
                    <a:pt x="10" y="129"/>
                    <a:pt x="10" y="130"/>
                  </a:cubicBezTo>
                  <a:cubicBezTo>
                    <a:pt x="10" y="131"/>
                    <a:pt x="9" y="132"/>
                    <a:pt x="9" y="133"/>
                  </a:cubicBezTo>
                  <a:cubicBezTo>
                    <a:pt x="9" y="134"/>
                    <a:pt x="9" y="135"/>
                    <a:pt x="8" y="135"/>
                  </a:cubicBezTo>
                  <a:cubicBezTo>
                    <a:pt x="7" y="135"/>
                    <a:pt x="4" y="140"/>
                    <a:pt x="3" y="140"/>
                  </a:cubicBezTo>
                  <a:cubicBezTo>
                    <a:pt x="3" y="140"/>
                    <a:pt x="3" y="141"/>
                    <a:pt x="4" y="143"/>
                  </a:cubicBezTo>
                  <a:cubicBezTo>
                    <a:pt x="5" y="144"/>
                    <a:pt x="9" y="143"/>
                    <a:pt x="11" y="143"/>
                  </a:cubicBezTo>
                  <a:cubicBezTo>
                    <a:pt x="12" y="143"/>
                    <a:pt x="13" y="141"/>
                    <a:pt x="15" y="140"/>
                  </a:cubicBezTo>
                  <a:cubicBezTo>
                    <a:pt x="15" y="140"/>
                    <a:pt x="15" y="140"/>
                    <a:pt x="17" y="139"/>
                  </a:cubicBezTo>
                  <a:cubicBezTo>
                    <a:pt x="22" y="137"/>
                    <a:pt x="21" y="133"/>
                    <a:pt x="21" y="132"/>
                  </a:cubicBezTo>
                  <a:cubicBezTo>
                    <a:pt x="22" y="130"/>
                    <a:pt x="25" y="109"/>
                    <a:pt x="25" y="109"/>
                  </a:cubicBezTo>
                  <a:cubicBezTo>
                    <a:pt x="29" y="97"/>
                    <a:pt x="29" y="97"/>
                    <a:pt x="29" y="97"/>
                  </a:cubicBezTo>
                  <a:cubicBezTo>
                    <a:pt x="32" y="88"/>
                    <a:pt x="32" y="88"/>
                    <a:pt x="32" y="88"/>
                  </a:cubicBezTo>
                  <a:cubicBezTo>
                    <a:pt x="35" y="88"/>
                    <a:pt x="35" y="88"/>
                    <a:pt x="35" y="88"/>
                  </a:cubicBezTo>
                  <a:cubicBezTo>
                    <a:pt x="36" y="90"/>
                    <a:pt x="39" y="94"/>
                    <a:pt x="40" y="103"/>
                  </a:cubicBezTo>
                  <a:cubicBezTo>
                    <a:pt x="41" y="112"/>
                    <a:pt x="42" y="115"/>
                    <a:pt x="42" y="115"/>
                  </a:cubicBezTo>
                  <a:cubicBezTo>
                    <a:pt x="42" y="115"/>
                    <a:pt x="43" y="126"/>
                    <a:pt x="41" y="130"/>
                  </a:cubicBezTo>
                  <a:cubicBezTo>
                    <a:pt x="40" y="133"/>
                    <a:pt x="42" y="137"/>
                    <a:pt x="42" y="137"/>
                  </a:cubicBezTo>
                  <a:cubicBezTo>
                    <a:pt x="42" y="137"/>
                    <a:pt x="41" y="140"/>
                    <a:pt x="42" y="140"/>
                  </a:cubicBezTo>
                  <a:cubicBezTo>
                    <a:pt x="42" y="140"/>
                    <a:pt x="44" y="141"/>
                    <a:pt x="44" y="141"/>
                  </a:cubicBezTo>
                  <a:cubicBezTo>
                    <a:pt x="44" y="141"/>
                    <a:pt x="44" y="139"/>
                    <a:pt x="46" y="141"/>
                  </a:cubicBezTo>
                  <a:cubicBezTo>
                    <a:pt x="47" y="143"/>
                    <a:pt x="48" y="147"/>
                    <a:pt x="52" y="147"/>
                  </a:cubicBezTo>
                  <a:cubicBezTo>
                    <a:pt x="57" y="147"/>
                    <a:pt x="58" y="145"/>
                    <a:pt x="58" y="145"/>
                  </a:cubicBezTo>
                  <a:cubicBezTo>
                    <a:pt x="58" y="145"/>
                    <a:pt x="53" y="140"/>
                    <a:pt x="54" y="139"/>
                  </a:cubicBezTo>
                  <a:cubicBezTo>
                    <a:pt x="55" y="137"/>
                    <a:pt x="52" y="136"/>
                    <a:pt x="52" y="135"/>
                  </a:cubicBezTo>
                  <a:cubicBezTo>
                    <a:pt x="53" y="134"/>
                    <a:pt x="53" y="120"/>
                    <a:pt x="53" y="120"/>
                  </a:cubicBezTo>
                  <a:cubicBezTo>
                    <a:pt x="55" y="113"/>
                    <a:pt x="50" y="103"/>
                    <a:pt x="51" y="102"/>
                  </a:cubicBezTo>
                  <a:cubicBezTo>
                    <a:pt x="51" y="101"/>
                    <a:pt x="52" y="93"/>
                    <a:pt x="51" y="92"/>
                  </a:cubicBezTo>
                  <a:cubicBezTo>
                    <a:pt x="51" y="91"/>
                    <a:pt x="50" y="87"/>
                    <a:pt x="50" y="87"/>
                  </a:cubicBezTo>
                  <a:cubicBezTo>
                    <a:pt x="51" y="86"/>
                    <a:pt x="52" y="86"/>
                    <a:pt x="52" y="86"/>
                  </a:cubicBezTo>
                  <a:cubicBezTo>
                    <a:pt x="52" y="86"/>
                    <a:pt x="49" y="72"/>
                    <a:pt x="50" y="72"/>
                  </a:cubicBezTo>
                  <a:cubicBezTo>
                    <a:pt x="52" y="70"/>
                    <a:pt x="54" y="68"/>
                    <a:pt x="55" y="67"/>
                  </a:cubicBezTo>
                  <a:cubicBezTo>
                    <a:pt x="56" y="67"/>
                    <a:pt x="57" y="68"/>
                    <a:pt x="58" y="68"/>
                  </a:cubicBezTo>
                  <a:cubicBezTo>
                    <a:pt x="58" y="67"/>
                    <a:pt x="63" y="60"/>
                    <a:pt x="64" y="60"/>
                  </a:cubicBezTo>
                  <a:cubicBezTo>
                    <a:pt x="66" y="59"/>
                    <a:pt x="69" y="47"/>
                    <a:pt x="69" y="47"/>
                  </a:cubicBezTo>
                  <a:cubicBezTo>
                    <a:pt x="69" y="44"/>
                    <a:pt x="65" y="40"/>
                    <a:pt x="64" y="39"/>
                  </a:cubicBezTo>
                  <a:close/>
                  <a:moveTo>
                    <a:pt x="18" y="65"/>
                  </a:moveTo>
                  <a:cubicBezTo>
                    <a:pt x="18" y="66"/>
                    <a:pt x="14" y="65"/>
                    <a:pt x="14" y="65"/>
                  </a:cubicBezTo>
                  <a:cubicBezTo>
                    <a:pt x="14" y="65"/>
                    <a:pt x="16" y="65"/>
                    <a:pt x="16" y="63"/>
                  </a:cubicBezTo>
                  <a:cubicBezTo>
                    <a:pt x="15" y="61"/>
                    <a:pt x="10" y="52"/>
                    <a:pt x="10" y="51"/>
                  </a:cubicBezTo>
                  <a:cubicBezTo>
                    <a:pt x="10" y="49"/>
                    <a:pt x="13" y="46"/>
                    <a:pt x="13" y="45"/>
                  </a:cubicBezTo>
                  <a:cubicBezTo>
                    <a:pt x="15" y="41"/>
                    <a:pt x="17" y="39"/>
                    <a:pt x="17" y="39"/>
                  </a:cubicBezTo>
                  <a:cubicBezTo>
                    <a:pt x="20" y="45"/>
                    <a:pt x="18" y="65"/>
                    <a:pt x="18" y="65"/>
                  </a:cubicBezTo>
                  <a:close/>
                  <a:moveTo>
                    <a:pt x="58" y="52"/>
                  </a:moveTo>
                  <a:cubicBezTo>
                    <a:pt x="57" y="53"/>
                    <a:pt x="56" y="56"/>
                    <a:pt x="56" y="56"/>
                  </a:cubicBezTo>
                  <a:cubicBezTo>
                    <a:pt x="56" y="56"/>
                    <a:pt x="54" y="59"/>
                    <a:pt x="53" y="60"/>
                  </a:cubicBezTo>
                  <a:cubicBezTo>
                    <a:pt x="52" y="60"/>
                    <a:pt x="54" y="63"/>
                    <a:pt x="54" y="63"/>
                  </a:cubicBezTo>
                  <a:cubicBezTo>
                    <a:pt x="52" y="62"/>
                    <a:pt x="49" y="64"/>
                    <a:pt x="50" y="63"/>
                  </a:cubicBezTo>
                  <a:cubicBezTo>
                    <a:pt x="50" y="61"/>
                    <a:pt x="49" y="56"/>
                    <a:pt x="49" y="55"/>
                  </a:cubicBezTo>
                  <a:cubicBezTo>
                    <a:pt x="48" y="53"/>
                    <a:pt x="48" y="51"/>
                    <a:pt x="49" y="50"/>
                  </a:cubicBezTo>
                  <a:cubicBezTo>
                    <a:pt x="49" y="49"/>
                    <a:pt x="49" y="40"/>
                    <a:pt x="49" y="40"/>
                  </a:cubicBezTo>
                  <a:cubicBezTo>
                    <a:pt x="59" y="49"/>
                    <a:pt x="59" y="49"/>
                    <a:pt x="59" y="49"/>
                  </a:cubicBezTo>
                  <a:cubicBezTo>
                    <a:pt x="59" y="49"/>
                    <a:pt x="59" y="51"/>
                    <a:pt x="58" y="5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" name="Freeform 428"/>
            <p:cNvSpPr>
              <a:spLocks noEditPoints="1"/>
            </p:cNvSpPr>
            <p:nvPr/>
          </p:nvSpPr>
          <p:spPr bwMode="auto">
            <a:xfrm>
              <a:off x="3506" y="2067"/>
              <a:ext cx="73" cy="116"/>
            </a:xfrm>
            <a:custGeom>
              <a:avLst/>
              <a:gdLst>
                <a:gd name="T0" fmla="*/ 12 w 80"/>
                <a:gd name="T1" fmla="*/ 18 h 126"/>
                <a:gd name="T2" fmla="*/ 11 w 80"/>
                <a:gd name="T3" fmla="*/ 15 h 126"/>
                <a:gd name="T4" fmla="*/ 11 w 80"/>
                <a:gd name="T5" fmla="*/ 10 h 126"/>
                <a:gd name="T6" fmla="*/ 11 w 80"/>
                <a:gd name="T7" fmla="*/ 6 h 126"/>
                <a:gd name="T8" fmla="*/ 9 w 80"/>
                <a:gd name="T9" fmla="*/ 6 h 126"/>
                <a:gd name="T10" fmla="*/ 9 w 80"/>
                <a:gd name="T11" fmla="*/ 2 h 126"/>
                <a:gd name="T12" fmla="*/ 6 w 80"/>
                <a:gd name="T13" fmla="*/ 4 h 126"/>
                <a:gd name="T14" fmla="*/ 6 w 80"/>
                <a:gd name="T15" fmla="*/ 6 h 126"/>
                <a:gd name="T16" fmla="*/ 6 w 80"/>
                <a:gd name="T17" fmla="*/ 6 h 126"/>
                <a:gd name="T18" fmla="*/ 6 w 80"/>
                <a:gd name="T19" fmla="*/ 6 h 126"/>
                <a:gd name="T20" fmla="*/ 7 w 80"/>
                <a:gd name="T21" fmla="*/ 6 h 126"/>
                <a:gd name="T22" fmla="*/ 5 w 80"/>
                <a:gd name="T23" fmla="*/ 6 h 126"/>
                <a:gd name="T24" fmla="*/ 5 w 80"/>
                <a:gd name="T25" fmla="*/ 10 h 126"/>
                <a:gd name="T26" fmla="*/ 5 w 80"/>
                <a:gd name="T27" fmla="*/ 11 h 126"/>
                <a:gd name="T28" fmla="*/ 5 w 80"/>
                <a:gd name="T29" fmla="*/ 11 h 126"/>
                <a:gd name="T30" fmla="*/ 5 w 80"/>
                <a:gd name="T31" fmla="*/ 15 h 126"/>
                <a:gd name="T32" fmla="*/ 5 w 80"/>
                <a:gd name="T33" fmla="*/ 13 h 126"/>
                <a:gd name="T34" fmla="*/ 5 w 80"/>
                <a:gd name="T35" fmla="*/ 10 h 126"/>
                <a:gd name="T36" fmla="*/ 6 w 80"/>
                <a:gd name="T37" fmla="*/ 7 h 126"/>
                <a:gd name="T38" fmla="*/ 7 w 80"/>
                <a:gd name="T39" fmla="*/ 12 h 126"/>
                <a:gd name="T40" fmla="*/ 5 w 80"/>
                <a:gd name="T41" fmla="*/ 15 h 126"/>
                <a:gd name="T42" fmla="*/ 5 w 80"/>
                <a:gd name="T43" fmla="*/ 21 h 126"/>
                <a:gd name="T44" fmla="*/ 5 w 80"/>
                <a:gd name="T45" fmla="*/ 22 h 126"/>
                <a:gd name="T46" fmla="*/ 5 w 80"/>
                <a:gd name="T47" fmla="*/ 22 h 126"/>
                <a:gd name="T48" fmla="*/ 5 w 80"/>
                <a:gd name="T49" fmla="*/ 22 h 126"/>
                <a:gd name="T50" fmla="*/ 5 w 80"/>
                <a:gd name="T51" fmla="*/ 21 h 126"/>
                <a:gd name="T52" fmla="*/ 5 w 80"/>
                <a:gd name="T53" fmla="*/ 18 h 126"/>
                <a:gd name="T54" fmla="*/ 7 w 80"/>
                <a:gd name="T55" fmla="*/ 15 h 126"/>
                <a:gd name="T56" fmla="*/ 10 w 80"/>
                <a:gd name="T57" fmla="*/ 16 h 126"/>
                <a:gd name="T58" fmla="*/ 11 w 80"/>
                <a:gd name="T59" fmla="*/ 21 h 126"/>
                <a:gd name="T60" fmla="*/ 10 w 80"/>
                <a:gd name="T61" fmla="*/ 22 h 126"/>
                <a:gd name="T62" fmla="*/ 11 w 80"/>
                <a:gd name="T63" fmla="*/ 22 h 126"/>
                <a:gd name="T64" fmla="*/ 12 w 80"/>
                <a:gd name="T65" fmla="*/ 22 h 126"/>
                <a:gd name="T66" fmla="*/ 12 w 80"/>
                <a:gd name="T67" fmla="*/ 21 h 126"/>
                <a:gd name="T68" fmla="*/ 5 w 80"/>
                <a:gd name="T69" fmla="*/ 13 h 126"/>
                <a:gd name="T70" fmla="*/ 5 w 80"/>
                <a:gd name="T71" fmla="*/ 11 h 126"/>
                <a:gd name="T72" fmla="*/ 5 w 80"/>
                <a:gd name="T73" fmla="*/ 13 h 126"/>
                <a:gd name="T74" fmla="*/ 8 w 80"/>
                <a:gd name="T75" fmla="*/ 6 h 126"/>
                <a:gd name="T76" fmla="*/ 9 w 80"/>
                <a:gd name="T77" fmla="*/ 6 h 12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126">
                  <a:moveTo>
                    <a:pt x="75" y="113"/>
                  </a:moveTo>
                  <a:cubicBezTo>
                    <a:pt x="75" y="112"/>
                    <a:pt x="74" y="108"/>
                    <a:pt x="74" y="106"/>
                  </a:cubicBezTo>
                  <a:cubicBezTo>
                    <a:pt x="74" y="104"/>
                    <a:pt x="74" y="97"/>
                    <a:pt x="72" y="94"/>
                  </a:cubicBezTo>
                  <a:cubicBezTo>
                    <a:pt x="69" y="90"/>
                    <a:pt x="66" y="88"/>
                    <a:pt x="67" y="82"/>
                  </a:cubicBezTo>
                  <a:cubicBezTo>
                    <a:pt x="67" y="80"/>
                    <a:pt x="65" y="77"/>
                    <a:pt x="66" y="76"/>
                  </a:cubicBezTo>
                  <a:cubicBezTo>
                    <a:pt x="68" y="70"/>
                    <a:pt x="69" y="60"/>
                    <a:pt x="67" y="58"/>
                  </a:cubicBezTo>
                  <a:cubicBezTo>
                    <a:pt x="65" y="53"/>
                    <a:pt x="66" y="48"/>
                    <a:pt x="66" y="48"/>
                  </a:cubicBezTo>
                  <a:cubicBezTo>
                    <a:pt x="66" y="48"/>
                    <a:pt x="70" y="43"/>
                    <a:pt x="70" y="39"/>
                  </a:cubicBezTo>
                  <a:cubicBezTo>
                    <a:pt x="70" y="34"/>
                    <a:pt x="62" y="26"/>
                    <a:pt x="62" y="24"/>
                  </a:cubicBezTo>
                  <a:cubicBezTo>
                    <a:pt x="62" y="15"/>
                    <a:pt x="60" y="18"/>
                    <a:pt x="60" y="16"/>
                  </a:cubicBezTo>
                  <a:cubicBezTo>
                    <a:pt x="60" y="14"/>
                    <a:pt x="59" y="12"/>
                    <a:pt x="59" y="12"/>
                  </a:cubicBezTo>
                  <a:cubicBezTo>
                    <a:pt x="60" y="6"/>
                    <a:pt x="57" y="3"/>
                    <a:pt x="56" y="2"/>
                  </a:cubicBezTo>
                  <a:cubicBezTo>
                    <a:pt x="55" y="1"/>
                    <a:pt x="55" y="1"/>
                    <a:pt x="54" y="1"/>
                  </a:cubicBezTo>
                  <a:cubicBezTo>
                    <a:pt x="51" y="0"/>
                    <a:pt x="47" y="1"/>
                    <a:pt x="45" y="4"/>
                  </a:cubicBezTo>
                  <a:cubicBezTo>
                    <a:pt x="44" y="5"/>
                    <a:pt x="45" y="9"/>
                    <a:pt x="45" y="9"/>
                  </a:cubicBezTo>
                  <a:cubicBezTo>
                    <a:pt x="43" y="10"/>
                    <a:pt x="44" y="11"/>
                    <a:pt x="43" y="11"/>
                  </a:cubicBezTo>
                  <a:cubicBezTo>
                    <a:pt x="42" y="12"/>
                    <a:pt x="44" y="12"/>
                    <a:pt x="44" y="12"/>
                  </a:cubicBezTo>
                  <a:cubicBezTo>
                    <a:pt x="44" y="12"/>
                    <a:pt x="44" y="13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5" y="15"/>
                    <a:pt x="45" y="16"/>
                    <a:pt x="45" y="16"/>
                  </a:cubicBezTo>
                  <a:cubicBezTo>
                    <a:pt x="46" y="17"/>
                    <a:pt x="48" y="16"/>
                    <a:pt x="48" y="16"/>
                  </a:cubicBezTo>
                  <a:cubicBezTo>
                    <a:pt x="48" y="16"/>
                    <a:pt x="51" y="16"/>
                    <a:pt x="48" y="22"/>
                  </a:cubicBezTo>
                  <a:cubicBezTo>
                    <a:pt x="45" y="29"/>
                    <a:pt x="45" y="29"/>
                    <a:pt x="44" y="32"/>
                  </a:cubicBezTo>
                  <a:cubicBezTo>
                    <a:pt x="43" y="34"/>
                    <a:pt x="42" y="36"/>
                    <a:pt x="39" y="41"/>
                  </a:cubicBezTo>
                  <a:cubicBezTo>
                    <a:pt x="39" y="42"/>
                    <a:pt x="31" y="52"/>
                    <a:pt x="28" y="54"/>
                  </a:cubicBezTo>
                  <a:cubicBezTo>
                    <a:pt x="25" y="55"/>
                    <a:pt x="25" y="57"/>
                    <a:pt x="25" y="57"/>
                  </a:cubicBezTo>
                  <a:cubicBezTo>
                    <a:pt x="25" y="57"/>
                    <a:pt x="19" y="60"/>
                    <a:pt x="19" y="60"/>
                  </a:cubicBezTo>
                  <a:cubicBezTo>
                    <a:pt x="18" y="60"/>
                    <a:pt x="18" y="61"/>
                    <a:pt x="17" y="61"/>
                  </a:cubicBezTo>
                  <a:cubicBezTo>
                    <a:pt x="17" y="61"/>
                    <a:pt x="14" y="61"/>
                    <a:pt x="14" y="61"/>
                  </a:cubicBezTo>
                  <a:cubicBezTo>
                    <a:pt x="13" y="61"/>
                    <a:pt x="11" y="59"/>
                    <a:pt x="11" y="59"/>
                  </a:cubicBezTo>
                  <a:cubicBezTo>
                    <a:pt x="10" y="59"/>
                    <a:pt x="0" y="71"/>
                    <a:pt x="0" y="73"/>
                  </a:cubicBezTo>
                  <a:cubicBezTo>
                    <a:pt x="1" y="74"/>
                    <a:pt x="15" y="86"/>
                    <a:pt x="16" y="86"/>
                  </a:cubicBezTo>
                  <a:cubicBezTo>
                    <a:pt x="17" y="86"/>
                    <a:pt x="27" y="72"/>
                    <a:pt x="27" y="72"/>
                  </a:cubicBezTo>
                  <a:cubicBezTo>
                    <a:pt x="27" y="72"/>
                    <a:pt x="24" y="69"/>
                    <a:pt x="24" y="69"/>
                  </a:cubicBezTo>
                  <a:cubicBezTo>
                    <a:pt x="25" y="67"/>
                    <a:pt x="23" y="66"/>
                    <a:pt x="24" y="64"/>
                  </a:cubicBezTo>
                  <a:cubicBezTo>
                    <a:pt x="24" y="62"/>
                    <a:pt x="29" y="58"/>
                    <a:pt x="29" y="58"/>
                  </a:cubicBezTo>
                  <a:cubicBezTo>
                    <a:pt x="29" y="58"/>
                    <a:pt x="30" y="59"/>
                    <a:pt x="31" y="59"/>
                  </a:cubicBezTo>
                  <a:cubicBezTo>
                    <a:pt x="33" y="55"/>
                    <a:pt x="45" y="45"/>
                    <a:pt x="45" y="45"/>
                  </a:cubicBezTo>
                  <a:cubicBezTo>
                    <a:pt x="45" y="45"/>
                    <a:pt x="46" y="58"/>
                    <a:pt x="46" y="61"/>
                  </a:cubicBezTo>
                  <a:cubicBezTo>
                    <a:pt x="46" y="64"/>
                    <a:pt x="48" y="63"/>
                    <a:pt x="49" y="64"/>
                  </a:cubicBezTo>
                  <a:cubicBezTo>
                    <a:pt x="49" y="64"/>
                    <a:pt x="49" y="65"/>
                    <a:pt x="49" y="65"/>
                  </a:cubicBezTo>
                  <a:cubicBezTo>
                    <a:pt x="47" y="66"/>
                    <a:pt x="39" y="84"/>
                    <a:pt x="38" y="86"/>
                  </a:cubicBezTo>
                  <a:cubicBezTo>
                    <a:pt x="36" y="89"/>
                    <a:pt x="37" y="93"/>
                    <a:pt x="37" y="94"/>
                  </a:cubicBezTo>
                  <a:cubicBezTo>
                    <a:pt x="35" y="97"/>
                    <a:pt x="31" y="111"/>
                    <a:pt x="30" y="116"/>
                  </a:cubicBezTo>
                  <a:cubicBezTo>
                    <a:pt x="29" y="117"/>
                    <a:pt x="27" y="119"/>
                    <a:pt x="25" y="121"/>
                  </a:cubicBezTo>
                  <a:cubicBezTo>
                    <a:pt x="23" y="123"/>
                    <a:pt x="18" y="122"/>
                    <a:pt x="18" y="123"/>
                  </a:cubicBezTo>
                  <a:cubicBezTo>
                    <a:pt x="18" y="124"/>
                    <a:pt x="25" y="126"/>
                    <a:pt x="27" y="126"/>
                  </a:cubicBezTo>
                  <a:cubicBezTo>
                    <a:pt x="28" y="126"/>
                    <a:pt x="29" y="125"/>
                    <a:pt x="30" y="124"/>
                  </a:cubicBezTo>
                  <a:cubicBezTo>
                    <a:pt x="31" y="123"/>
                    <a:pt x="34" y="122"/>
                    <a:pt x="34" y="122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9" y="118"/>
                    <a:pt x="35" y="116"/>
                    <a:pt x="35" y="115"/>
                  </a:cubicBezTo>
                  <a:cubicBezTo>
                    <a:pt x="35" y="114"/>
                    <a:pt x="37" y="108"/>
                    <a:pt x="40" y="104"/>
                  </a:cubicBezTo>
                  <a:cubicBezTo>
                    <a:pt x="42" y="101"/>
                    <a:pt x="42" y="94"/>
                    <a:pt x="43" y="92"/>
                  </a:cubicBezTo>
                  <a:cubicBezTo>
                    <a:pt x="43" y="90"/>
                    <a:pt x="48" y="85"/>
                    <a:pt x="48" y="85"/>
                  </a:cubicBezTo>
                  <a:cubicBezTo>
                    <a:pt x="48" y="85"/>
                    <a:pt x="60" y="85"/>
                    <a:pt x="60" y="85"/>
                  </a:cubicBezTo>
                  <a:cubicBezTo>
                    <a:pt x="61" y="91"/>
                    <a:pt x="64" y="92"/>
                    <a:pt x="65" y="94"/>
                  </a:cubicBezTo>
                  <a:cubicBezTo>
                    <a:pt x="65" y="96"/>
                    <a:pt x="66" y="101"/>
                    <a:pt x="69" y="107"/>
                  </a:cubicBezTo>
                  <a:cubicBezTo>
                    <a:pt x="71" y="111"/>
                    <a:pt x="70" y="118"/>
                    <a:pt x="70" y="119"/>
                  </a:cubicBezTo>
                  <a:cubicBezTo>
                    <a:pt x="69" y="119"/>
                    <a:pt x="68" y="121"/>
                    <a:pt x="66" y="122"/>
                  </a:cubicBezTo>
                  <a:cubicBezTo>
                    <a:pt x="64" y="124"/>
                    <a:pt x="62" y="123"/>
                    <a:pt x="61" y="123"/>
                  </a:cubicBezTo>
                  <a:cubicBezTo>
                    <a:pt x="59" y="124"/>
                    <a:pt x="68" y="126"/>
                    <a:pt x="70" y="126"/>
                  </a:cubicBezTo>
                  <a:cubicBezTo>
                    <a:pt x="71" y="125"/>
                    <a:pt x="71" y="124"/>
                    <a:pt x="72" y="124"/>
                  </a:cubicBezTo>
                  <a:cubicBezTo>
                    <a:pt x="73" y="123"/>
                    <a:pt x="75" y="122"/>
                    <a:pt x="75" y="122"/>
                  </a:cubicBezTo>
                  <a:cubicBezTo>
                    <a:pt x="75" y="122"/>
                    <a:pt x="75" y="125"/>
                    <a:pt x="75" y="125"/>
                  </a:cubicBezTo>
                  <a:cubicBezTo>
                    <a:pt x="75" y="126"/>
                    <a:pt x="77" y="125"/>
                    <a:pt x="77" y="125"/>
                  </a:cubicBezTo>
                  <a:cubicBezTo>
                    <a:pt x="76" y="122"/>
                    <a:pt x="76" y="122"/>
                    <a:pt x="76" y="122"/>
                  </a:cubicBezTo>
                  <a:cubicBezTo>
                    <a:pt x="80" y="119"/>
                    <a:pt x="75" y="114"/>
                    <a:pt x="75" y="113"/>
                  </a:cubicBezTo>
                  <a:close/>
                  <a:moveTo>
                    <a:pt x="23" y="69"/>
                  </a:moveTo>
                  <a:cubicBezTo>
                    <a:pt x="23" y="69"/>
                    <a:pt x="15" y="62"/>
                    <a:pt x="15" y="62"/>
                  </a:cubicBezTo>
                  <a:cubicBezTo>
                    <a:pt x="15" y="62"/>
                    <a:pt x="18" y="62"/>
                    <a:pt x="18" y="63"/>
                  </a:cubicBezTo>
                  <a:cubicBezTo>
                    <a:pt x="19" y="64"/>
                    <a:pt x="21" y="65"/>
                    <a:pt x="22" y="65"/>
                  </a:cubicBezTo>
                  <a:cubicBezTo>
                    <a:pt x="24" y="67"/>
                    <a:pt x="23" y="69"/>
                    <a:pt x="23" y="69"/>
                  </a:cubicBezTo>
                  <a:close/>
                  <a:moveTo>
                    <a:pt x="56" y="17"/>
                  </a:moveTo>
                  <a:cubicBezTo>
                    <a:pt x="54" y="15"/>
                    <a:pt x="54" y="13"/>
                    <a:pt x="54" y="13"/>
                  </a:cubicBezTo>
                  <a:cubicBezTo>
                    <a:pt x="56" y="13"/>
                    <a:pt x="56" y="15"/>
                    <a:pt x="56" y="15"/>
                  </a:cubicBezTo>
                  <a:lnTo>
                    <a:pt x="56" y="17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5" name="Freeform 429"/>
            <p:cNvSpPr>
              <a:spLocks noEditPoints="1"/>
            </p:cNvSpPr>
            <p:nvPr/>
          </p:nvSpPr>
          <p:spPr bwMode="auto">
            <a:xfrm>
              <a:off x="4162" y="2056"/>
              <a:ext cx="58" cy="123"/>
            </a:xfrm>
            <a:custGeom>
              <a:avLst/>
              <a:gdLst>
                <a:gd name="T0" fmla="*/ 10 w 63"/>
                <a:gd name="T1" fmla="*/ 20 h 134"/>
                <a:gd name="T2" fmla="*/ 10 w 63"/>
                <a:gd name="T3" fmla="*/ 20 h 134"/>
                <a:gd name="T4" fmla="*/ 9 w 63"/>
                <a:gd name="T5" fmla="*/ 17 h 134"/>
                <a:gd name="T6" fmla="*/ 8 w 63"/>
                <a:gd name="T7" fmla="*/ 13 h 134"/>
                <a:gd name="T8" fmla="*/ 9 w 63"/>
                <a:gd name="T9" fmla="*/ 12 h 134"/>
                <a:gd name="T10" fmla="*/ 10 w 63"/>
                <a:gd name="T11" fmla="*/ 12 h 134"/>
                <a:gd name="T12" fmla="*/ 11 w 63"/>
                <a:gd name="T13" fmla="*/ 7 h 134"/>
                <a:gd name="T14" fmla="*/ 11 w 63"/>
                <a:gd name="T15" fmla="*/ 6 h 134"/>
                <a:gd name="T16" fmla="*/ 8 w 63"/>
                <a:gd name="T17" fmla="*/ 6 h 134"/>
                <a:gd name="T18" fmla="*/ 6 w 63"/>
                <a:gd name="T19" fmla="*/ 6 h 134"/>
                <a:gd name="T20" fmla="*/ 6 w 63"/>
                <a:gd name="T21" fmla="*/ 6 h 134"/>
                <a:gd name="T22" fmla="*/ 6 w 63"/>
                <a:gd name="T23" fmla="*/ 6 h 134"/>
                <a:gd name="T24" fmla="*/ 6 w 63"/>
                <a:gd name="T25" fmla="*/ 6 h 134"/>
                <a:gd name="T26" fmla="*/ 6 w 63"/>
                <a:gd name="T27" fmla="*/ 0 h 134"/>
                <a:gd name="T28" fmla="*/ 6 w 63"/>
                <a:gd name="T29" fmla="*/ 6 h 134"/>
                <a:gd name="T30" fmla="*/ 6 w 63"/>
                <a:gd name="T31" fmla="*/ 6 h 134"/>
                <a:gd name="T32" fmla="*/ 6 w 63"/>
                <a:gd name="T33" fmla="*/ 6 h 134"/>
                <a:gd name="T34" fmla="*/ 6 w 63"/>
                <a:gd name="T35" fmla="*/ 6 h 134"/>
                <a:gd name="T36" fmla="*/ 5 w 63"/>
                <a:gd name="T37" fmla="*/ 6 h 134"/>
                <a:gd name="T38" fmla="*/ 4 w 63"/>
                <a:gd name="T39" fmla="*/ 10 h 134"/>
                <a:gd name="T40" fmla="*/ 6 w 63"/>
                <a:gd name="T41" fmla="*/ 11 h 134"/>
                <a:gd name="T42" fmla="*/ 6 w 63"/>
                <a:gd name="T43" fmla="*/ 14 h 134"/>
                <a:gd name="T44" fmla="*/ 6 w 63"/>
                <a:gd name="T45" fmla="*/ 15 h 134"/>
                <a:gd name="T46" fmla="*/ 6 w 63"/>
                <a:gd name="T47" fmla="*/ 18 h 134"/>
                <a:gd name="T48" fmla="*/ 6 w 63"/>
                <a:gd name="T49" fmla="*/ 21 h 134"/>
                <a:gd name="T50" fmla="*/ 6 w 63"/>
                <a:gd name="T51" fmla="*/ 22 h 134"/>
                <a:gd name="T52" fmla="*/ 6 w 63"/>
                <a:gd name="T53" fmla="*/ 22 h 134"/>
                <a:gd name="T54" fmla="*/ 6 w 63"/>
                <a:gd name="T55" fmla="*/ 21 h 134"/>
                <a:gd name="T56" fmla="*/ 6 w 63"/>
                <a:gd name="T57" fmla="*/ 17 h 134"/>
                <a:gd name="T58" fmla="*/ 6 w 63"/>
                <a:gd name="T59" fmla="*/ 14 h 134"/>
                <a:gd name="T60" fmla="*/ 6 w 63"/>
                <a:gd name="T61" fmla="*/ 15 h 134"/>
                <a:gd name="T62" fmla="*/ 7 w 63"/>
                <a:gd name="T63" fmla="*/ 20 h 134"/>
                <a:gd name="T64" fmla="*/ 9 w 63"/>
                <a:gd name="T65" fmla="*/ 22 h 134"/>
                <a:gd name="T66" fmla="*/ 11 w 63"/>
                <a:gd name="T67" fmla="*/ 22 h 134"/>
                <a:gd name="T68" fmla="*/ 6 w 63"/>
                <a:gd name="T69" fmla="*/ 9 h 134"/>
                <a:gd name="T70" fmla="*/ 6 w 63"/>
                <a:gd name="T71" fmla="*/ 10 h 134"/>
                <a:gd name="T72" fmla="*/ 6 w 63"/>
                <a:gd name="T73" fmla="*/ 9 h 134"/>
                <a:gd name="T74" fmla="*/ 6 w 63"/>
                <a:gd name="T75" fmla="*/ 7 h 134"/>
                <a:gd name="T76" fmla="*/ 6 w 63"/>
                <a:gd name="T77" fmla="*/ 7 h 134"/>
                <a:gd name="T78" fmla="*/ 8 w 63"/>
                <a:gd name="T79" fmla="*/ 11 h 134"/>
                <a:gd name="T80" fmla="*/ 9 w 63"/>
                <a:gd name="T81" fmla="*/ 6 h 134"/>
                <a:gd name="T82" fmla="*/ 8 w 63"/>
                <a:gd name="T83" fmla="*/ 10 h 134"/>
                <a:gd name="T84" fmla="*/ 8 w 63"/>
                <a:gd name="T85" fmla="*/ 11 h 1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3" h="134">
                  <a:moveTo>
                    <a:pt x="60" y="128"/>
                  </a:moveTo>
                  <a:cubicBezTo>
                    <a:pt x="59" y="128"/>
                    <a:pt x="56" y="123"/>
                    <a:pt x="55" y="123"/>
                  </a:cubicBezTo>
                  <a:cubicBezTo>
                    <a:pt x="55" y="123"/>
                    <a:pt x="54" y="122"/>
                    <a:pt x="55" y="121"/>
                  </a:cubicBezTo>
                  <a:cubicBezTo>
                    <a:pt x="55" y="120"/>
                    <a:pt x="54" y="119"/>
                    <a:pt x="54" y="118"/>
                  </a:cubicBezTo>
                  <a:cubicBezTo>
                    <a:pt x="53" y="117"/>
                    <a:pt x="53" y="107"/>
                    <a:pt x="53" y="106"/>
                  </a:cubicBezTo>
                  <a:cubicBezTo>
                    <a:pt x="53" y="105"/>
                    <a:pt x="52" y="101"/>
                    <a:pt x="51" y="99"/>
                  </a:cubicBezTo>
                  <a:cubicBezTo>
                    <a:pt x="51" y="97"/>
                    <a:pt x="49" y="79"/>
                    <a:pt x="48" y="77"/>
                  </a:cubicBezTo>
                  <a:cubicBezTo>
                    <a:pt x="48" y="76"/>
                    <a:pt x="49" y="76"/>
                    <a:pt x="49" y="75"/>
                  </a:cubicBezTo>
                  <a:cubicBezTo>
                    <a:pt x="49" y="75"/>
                    <a:pt x="47" y="69"/>
                    <a:pt x="47" y="68"/>
                  </a:cubicBezTo>
                  <a:cubicBezTo>
                    <a:pt x="47" y="67"/>
                    <a:pt x="49" y="68"/>
                    <a:pt x="50" y="67"/>
                  </a:cubicBezTo>
                  <a:cubicBezTo>
                    <a:pt x="51" y="65"/>
                    <a:pt x="52" y="66"/>
                    <a:pt x="53" y="64"/>
                  </a:cubicBezTo>
                  <a:cubicBezTo>
                    <a:pt x="54" y="64"/>
                    <a:pt x="54" y="65"/>
                    <a:pt x="55" y="64"/>
                  </a:cubicBezTo>
                  <a:cubicBezTo>
                    <a:pt x="55" y="64"/>
                    <a:pt x="56" y="61"/>
                    <a:pt x="56" y="61"/>
                  </a:cubicBezTo>
                  <a:cubicBezTo>
                    <a:pt x="56" y="60"/>
                    <a:pt x="63" y="46"/>
                    <a:pt x="63" y="43"/>
                  </a:cubicBezTo>
                  <a:cubicBezTo>
                    <a:pt x="62" y="41"/>
                    <a:pt x="62" y="41"/>
                    <a:pt x="62" y="40"/>
                  </a:cubicBezTo>
                  <a:cubicBezTo>
                    <a:pt x="62" y="40"/>
                    <a:pt x="62" y="40"/>
                    <a:pt x="62" y="40"/>
                  </a:cubicBezTo>
                  <a:cubicBezTo>
                    <a:pt x="62" y="40"/>
                    <a:pt x="57" y="34"/>
                    <a:pt x="56" y="32"/>
                  </a:cubicBezTo>
                  <a:cubicBezTo>
                    <a:pt x="55" y="31"/>
                    <a:pt x="51" y="23"/>
                    <a:pt x="47" y="22"/>
                  </a:cubicBezTo>
                  <a:cubicBezTo>
                    <a:pt x="44" y="21"/>
                    <a:pt x="39" y="20"/>
                    <a:pt x="39" y="20"/>
                  </a:cubicBezTo>
                  <a:cubicBezTo>
                    <a:pt x="39" y="20"/>
                    <a:pt x="39" y="18"/>
                    <a:pt x="38" y="18"/>
                  </a:cubicBezTo>
                  <a:cubicBezTo>
                    <a:pt x="38" y="17"/>
                    <a:pt x="36" y="17"/>
                    <a:pt x="36" y="17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5" y="15"/>
                    <a:pt x="35" y="11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2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4" y="1"/>
                    <a:pt x="20" y="2"/>
                    <a:pt x="21" y="6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22" y="10"/>
                    <a:pt x="21" y="12"/>
                    <a:pt x="22" y="13"/>
                  </a:cubicBezTo>
                  <a:cubicBezTo>
                    <a:pt x="23" y="14"/>
                    <a:pt x="24" y="15"/>
                    <a:pt x="24" y="1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4" y="18"/>
                    <a:pt x="24" y="19"/>
                  </a:cubicBezTo>
                  <a:cubicBezTo>
                    <a:pt x="24" y="19"/>
                    <a:pt x="23" y="20"/>
                    <a:pt x="23" y="21"/>
                  </a:cubicBezTo>
                  <a:cubicBezTo>
                    <a:pt x="22" y="21"/>
                    <a:pt x="17" y="23"/>
                    <a:pt x="17" y="24"/>
                  </a:cubicBezTo>
                  <a:cubicBezTo>
                    <a:pt x="16" y="24"/>
                    <a:pt x="9" y="29"/>
                    <a:pt x="8" y="30"/>
                  </a:cubicBezTo>
                  <a:cubicBezTo>
                    <a:pt x="8" y="32"/>
                    <a:pt x="6" y="34"/>
                    <a:pt x="5" y="35"/>
                  </a:cubicBezTo>
                  <a:cubicBezTo>
                    <a:pt x="3" y="37"/>
                    <a:pt x="0" y="40"/>
                    <a:pt x="0" y="43"/>
                  </a:cubicBezTo>
                  <a:cubicBezTo>
                    <a:pt x="0" y="43"/>
                    <a:pt x="3" y="54"/>
                    <a:pt x="4" y="54"/>
                  </a:cubicBezTo>
                  <a:cubicBezTo>
                    <a:pt x="6" y="55"/>
                    <a:pt x="10" y="61"/>
                    <a:pt x="10" y="61"/>
                  </a:cubicBezTo>
                  <a:cubicBezTo>
                    <a:pt x="11" y="62"/>
                    <a:pt x="12" y="61"/>
                    <a:pt x="13" y="61"/>
                  </a:cubicBezTo>
                  <a:cubicBezTo>
                    <a:pt x="13" y="61"/>
                    <a:pt x="16" y="64"/>
                    <a:pt x="17" y="65"/>
                  </a:cubicBezTo>
                  <a:cubicBezTo>
                    <a:pt x="18" y="66"/>
                    <a:pt x="16" y="78"/>
                    <a:pt x="16" y="78"/>
                  </a:cubicBezTo>
                  <a:cubicBezTo>
                    <a:pt x="16" y="78"/>
                    <a:pt x="17" y="79"/>
                    <a:pt x="17" y="79"/>
                  </a:cubicBezTo>
                  <a:cubicBezTo>
                    <a:pt x="17" y="79"/>
                    <a:pt x="17" y="83"/>
                    <a:pt x="16" y="83"/>
                  </a:cubicBezTo>
                  <a:cubicBezTo>
                    <a:pt x="16" y="84"/>
                    <a:pt x="16" y="92"/>
                    <a:pt x="17" y="93"/>
                  </a:cubicBezTo>
                  <a:cubicBezTo>
                    <a:pt x="17" y="94"/>
                    <a:pt x="12" y="102"/>
                    <a:pt x="15" y="109"/>
                  </a:cubicBezTo>
                  <a:cubicBezTo>
                    <a:pt x="15" y="109"/>
                    <a:pt x="15" y="122"/>
                    <a:pt x="15" y="123"/>
                  </a:cubicBezTo>
                  <a:cubicBezTo>
                    <a:pt x="16" y="124"/>
                    <a:pt x="13" y="125"/>
                    <a:pt x="14" y="126"/>
                  </a:cubicBezTo>
                  <a:cubicBezTo>
                    <a:pt x="15" y="127"/>
                    <a:pt x="10" y="132"/>
                    <a:pt x="10" y="132"/>
                  </a:cubicBezTo>
                  <a:cubicBezTo>
                    <a:pt x="10" y="132"/>
                    <a:pt x="11" y="134"/>
                    <a:pt x="15" y="134"/>
                  </a:cubicBezTo>
                  <a:cubicBezTo>
                    <a:pt x="19" y="134"/>
                    <a:pt x="20" y="130"/>
                    <a:pt x="21" y="128"/>
                  </a:cubicBezTo>
                  <a:cubicBezTo>
                    <a:pt x="23" y="127"/>
                    <a:pt x="23" y="128"/>
                    <a:pt x="23" y="128"/>
                  </a:cubicBezTo>
                  <a:cubicBezTo>
                    <a:pt x="23" y="128"/>
                    <a:pt x="25" y="128"/>
                    <a:pt x="25" y="128"/>
                  </a:cubicBezTo>
                  <a:cubicBezTo>
                    <a:pt x="25" y="127"/>
                    <a:pt x="25" y="125"/>
                    <a:pt x="25" y="125"/>
                  </a:cubicBezTo>
                  <a:cubicBezTo>
                    <a:pt x="25" y="125"/>
                    <a:pt x="26" y="121"/>
                    <a:pt x="25" y="118"/>
                  </a:cubicBezTo>
                  <a:cubicBezTo>
                    <a:pt x="24" y="115"/>
                    <a:pt x="24" y="105"/>
                    <a:pt x="24" y="105"/>
                  </a:cubicBezTo>
                  <a:cubicBezTo>
                    <a:pt x="24" y="105"/>
                    <a:pt x="26" y="102"/>
                    <a:pt x="27" y="94"/>
                  </a:cubicBezTo>
                  <a:cubicBezTo>
                    <a:pt x="28" y="86"/>
                    <a:pt x="30" y="82"/>
                    <a:pt x="31" y="80"/>
                  </a:cubicBezTo>
                  <a:cubicBezTo>
                    <a:pt x="33" y="80"/>
                    <a:pt x="33" y="80"/>
                    <a:pt x="33" y="80"/>
                  </a:cubicBezTo>
                  <a:cubicBezTo>
                    <a:pt x="37" y="89"/>
                    <a:pt x="37" y="89"/>
                    <a:pt x="37" y="89"/>
                  </a:cubicBezTo>
                  <a:cubicBezTo>
                    <a:pt x="40" y="99"/>
                    <a:pt x="40" y="99"/>
                    <a:pt x="40" y="99"/>
                  </a:cubicBezTo>
                  <a:cubicBezTo>
                    <a:pt x="40" y="99"/>
                    <a:pt x="43" y="119"/>
                    <a:pt x="44" y="120"/>
                  </a:cubicBezTo>
                  <a:cubicBezTo>
                    <a:pt x="44" y="121"/>
                    <a:pt x="43" y="125"/>
                    <a:pt x="47" y="127"/>
                  </a:cubicBezTo>
                  <a:cubicBezTo>
                    <a:pt x="49" y="127"/>
                    <a:pt x="50" y="127"/>
                    <a:pt x="50" y="127"/>
                  </a:cubicBezTo>
                  <a:cubicBezTo>
                    <a:pt x="51" y="128"/>
                    <a:pt x="52" y="130"/>
                    <a:pt x="53" y="130"/>
                  </a:cubicBezTo>
                  <a:cubicBezTo>
                    <a:pt x="55" y="130"/>
                    <a:pt x="59" y="131"/>
                    <a:pt x="60" y="130"/>
                  </a:cubicBezTo>
                  <a:cubicBezTo>
                    <a:pt x="61" y="129"/>
                    <a:pt x="60" y="128"/>
                    <a:pt x="60" y="128"/>
                  </a:cubicBezTo>
                  <a:close/>
                  <a:moveTo>
                    <a:pt x="18" y="50"/>
                  </a:moveTo>
                  <a:cubicBezTo>
                    <a:pt x="18" y="51"/>
                    <a:pt x="17" y="55"/>
                    <a:pt x="18" y="57"/>
                  </a:cubicBezTo>
                  <a:cubicBezTo>
                    <a:pt x="18" y="58"/>
                    <a:pt x="15" y="57"/>
                    <a:pt x="14" y="57"/>
                  </a:cubicBezTo>
                  <a:cubicBezTo>
                    <a:pt x="14" y="57"/>
                    <a:pt x="15" y="55"/>
                    <a:pt x="15" y="54"/>
                  </a:cubicBezTo>
                  <a:cubicBezTo>
                    <a:pt x="14" y="54"/>
                    <a:pt x="12" y="51"/>
                    <a:pt x="12" y="51"/>
                  </a:cubicBezTo>
                  <a:cubicBezTo>
                    <a:pt x="12" y="50"/>
                    <a:pt x="11" y="48"/>
                    <a:pt x="10" y="47"/>
                  </a:cubicBezTo>
                  <a:cubicBezTo>
                    <a:pt x="10" y="47"/>
                    <a:pt x="9" y="44"/>
                    <a:pt x="9" y="44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7"/>
                    <a:pt x="18" y="44"/>
                    <a:pt x="18" y="45"/>
                  </a:cubicBezTo>
                  <a:cubicBezTo>
                    <a:pt x="19" y="46"/>
                    <a:pt x="19" y="48"/>
                    <a:pt x="18" y="50"/>
                  </a:cubicBezTo>
                  <a:close/>
                  <a:moveTo>
                    <a:pt x="47" y="60"/>
                  </a:moveTo>
                  <a:cubicBezTo>
                    <a:pt x="46" y="59"/>
                    <a:pt x="45" y="41"/>
                    <a:pt x="47" y="36"/>
                  </a:cubicBezTo>
                  <a:cubicBezTo>
                    <a:pt x="47" y="36"/>
                    <a:pt x="50" y="37"/>
                    <a:pt x="51" y="41"/>
                  </a:cubicBezTo>
                  <a:cubicBezTo>
                    <a:pt x="51" y="41"/>
                    <a:pt x="54" y="45"/>
                    <a:pt x="54" y="46"/>
                  </a:cubicBezTo>
                  <a:cubicBezTo>
                    <a:pt x="54" y="47"/>
                    <a:pt x="49" y="56"/>
                    <a:pt x="49" y="58"/>
                  </a:cubicBezTo>
                  <a:cubicBezTo>
                    <a:pt x="48" y="59"/>
                    <a:pt x="50" y="59"/>
                    <a:pt x="50" y="59"/>
                  </a:cubicBezTo>
                  <a:cubicBezTo>
                    <a:pt x="50" y="59"/>
                    <a:pt x="47" y="60"/>
                    <a:pt x="47" y="6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6" name="Freeform 430"/>
            <p:cNvSpPr>
              <a:spLocks noEditPoints="1"/>
            </p:cNvSpPr>
            <p:nvPr/>
          </p:nvSpPr>
          <p:spPr bwMode="auto">
            <a:xfrm>
              <a:off x="3873" y="2115"/>
              <a:ext cx="40" cy="119"/>
            </a:xfrm>
            <a:custGeom>
              <a:avLst/>
              <a:gdLst>
                <a:gd name="T0" fmla="*/ 9 w 43"/>
                <a:gd name="T1" fmla="*/ 5 h 130"/>
                <a:gd name="T2" fmla="*/ 7 w 43"/>
                <a:gd name="T3" fmla="*/ 5 h 130"/>
                <a:gd name="T4" fmla="*/ 7 w 43"/>
                <a:gd name="T5" fmla="*/ 5 h 130"/>
                <a:gd name="T6" fmla="*/ 7 w 43"/>
                <a:gd name="T7" fmla="*/ 1 h 130"/>
                <a:gd name="T8" fmla="*/ 7 w 43"/>
                <a:gd name="T9" fmla="*/ 1 h 130"/>
                <a:gd name="T10" fmla="*/ 7 w 43"/>
                <a:gd name="T11" fmla="*/ 5 h 130"/>
                <a:gd name="T12" fmla="*/ 7 w 43"/>
                <a:gd name="T13" fmla="*/ 5 h 130"/>
                <a:gd name="T14" fmla="*/ 7 w 43"/>
                <a:gd name="T15" fmla="*/ 5 h 130"/>
                <a:gd name="T16" fmla="*/ 7 w 43"/>
                <a:gd name="T17" fmla="*/ 5 h 130"/>
                <a:gd name="T18" fmla="*/ 7 w 43"/>
                <a:gd name="T19" fmla="*/ 5 h 130"/>
                <a:gd name="T20" fmla="*/ 7 w 43"/>
                <a:gd name="T21" fmla="*/ 5 h 130"/>
                <a:gd name="T22" fmla="*/ 7 w 43"/>
                <a:gd name="T23" fmla="*/ 5 h 130"/>
                <a:gd name="T24" fmla="*/ 5 w 43"/>
                <a:gd name="T25" fmla="*/ 5 h 130"/>
                <a:gd name="T26" fmla="*/ 4 w 43"/>
                <a:gd name="T27" fmla="*/ 8 h 130"/>
                <a:gd name="T28" fmla="*/ 2 w 43"/>
                <a:gd name="T29" fmla="*/ 10 h 130"/>
                <a:gd name="T30" fmla="*/ 1 w 43"/>
                <a:gd name="T31" fmla="*/ 12 h 130"/>
                <a:gd name="T32" fmla="*/ 6 w 43"/>
                <a:gd name="T33" fmla="*/ 13 h 130"/>
                <a:gd name="T34" fmla="*/ 7 w 43"/>
                <a:gd name="T35" fmla="*/ 12 h 130"/>
                <a:gd name="T36" fmla="*/ 7 w 43"/>
                <a:gd name="T37" fmla="*/ 11 h 130"/>
                <a:gd name="T38" fmla="*/ 7 w 43"/>
                <a:gd name="T39" fmla="*/ 11 h 130"/>
                <a:gd name="T40" fmla="*/ 7 w 43"/>
                <a:gd name="T41" fmla="*/ 15 h 130"/>
                <a:gd name="T42" fmla="*/ 6 w 43"/>
                <a:gd name="T43" fmla="*/ 16 h 130"/>
                <a:gd name="T44" fmla="*/ 7 w 43"/>
                <a:gd name="T45" fmla="*/ 19 h 130"/>
                <a:gd name="T46" fmla="*/ 7 w 43"/>
                <a:gd name="T47" fmla="*/ 19 h 130"/>
                <a:gd name="T48" fmla="*/ 7 w 43"/>
                <a:gd name="T49" fmla="*/ 19 h 130"/>
                <a:gd name="T50" fmla="*/ 7 w 43"/>
                <a:gd name="T51" fmla="*/ 16 h 130"/>
                <a:gd name="T52" fmla="*/ 7 w 43"/>
                <a:gd name="T53" fmla="*/ 15 h 130"/>
                <a:gd name="T54" fmla="*/ 7 w 43"/>
                <a:gd name="T55" fmla="*/ 14 h 130"/>
                <a:gd name="T56" fmla="*/ 7 w 43"/>
                <a:gd name="T57" fmla="*/ 17 h 130"/>
                <a:gd name="T58" fmla="*/ 7 w 43"/>
                <a:gd name="T59" fmla="*/ 19 h 130"/>
                <a:gd name="T60" fmla="*/ 7 w 43"/>
                <a:gd name="T61" fmla="*/ 19 h 130"/>
                <a:gd name="T62" fmla="*/ 7 w 43"/>
                <a:gd name="T63" fmla="*/ 19 h 130"/>
                <a:gd name="T64" fmla="*/ 7 w 43"/>
                <a:gd name="T65" fmla="*/ 17 h 130"/>
                <a:gd name="T66" fmla="*/ 7 w 43"/>
                <a:gd name="T67" fmla="*/ 15 h 130"/>
                <a:gd name="T68" fmla="*/ 7 w 43"/>
                <a:gd name="T69" fmla="*/ 11 h 130"/>
                <a:gd name="T70" fmla="*/ 7 w 43"/>
                <a:gd name="T71" fmla="*/ 7 h 130"/>
                <a:gd name="T72" fmla="*/ 7 w 43"/>
                <a:gd name="T73" fmla="*/ 7 h 130"/>
                <a:gd name="T74" fmla="*/ 7 w 43"/>
                <a:gd name="T75" fmla="*/ 10 h 130"/>
                <a:gd name="T76" fmla="*/ 7 w 43"/>
                <a:gd name="T77" fmla="*/ 12 h 130"/>
                <a:gd name="T78" fmla="*/ 7 w 43"/>
                <a:gd name="T79" fmla="*/ 12 h 130"/>
                <a:gd name="T80" fmla="*/ 8 w 43"/>
                <a:gd name="T81" fmla="*/ 13 h 130"/>
                <a:gd name="T82" fmla="*/ 9 w 43"/>
                <a:gd name="T83" fmla="*/ 12 h 130"/>
                <a:gd name="T84" fmla="*/ 9 w 43"/>
                <a:gd name="T85" fmla="*/ 10 h 130"/>
                <a:gd name="T86" fmla="*/ 9 w 43"/>
                <a:gd name="T87" fmla="*/ 7 h 130"/>
                <a:gd name="T88" fmla="*/ 5 w 43"/>
                <a:gd name="T89" fmla="*/ 12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3" h="130">
                  <a:moveTo>
                    <a:pt x="42" y="45"/>
                  </a:moveTo>
                  <a:cubicBezTo>
                    <a:pt x="41" y="41"/>
                    <a:pt x="42" y="35"/>
                    <a:pt x="41" y="30"/>
                  </a:cubicBezTo>
                  <a:cubicBezTo>
                    <a:pt x="39" y="26"/>
                    <a:pt x="40" y="27"/>
                    <a:pt x="39" y="24"/>
                  </a:cubicBezTo>
                  <a:cubicBezTo>
                    <a:pt x="38" y="21"/>
                    <a:pt x="37" y="21"/>
                    <a:pt x="36" y="21"/>
                  </a:cubicBezTo>
                  <a:cubicBezTo>
                    <a:pt x="36" y="20"/>
                    <a:pt x="34" y="18"/>
                    <a:pt x="34" y="18"/>
                  </a:cubicBezTo>
                  <a:cubicBezTo>
                    <a:pt x="33" y="17"/>
                    <a:pt x="33" y="12"/>
                    <a:pt x="32" y="12"/>
                  </a:cubicBezTo>
                  <a:cubicBezTo>
                    <a:pt x="31" y="11"/>
                    <a:pt x="29" y="4"/>
                    <a:pt x="28" y="3"/>
                  </a:cubicBezTo>
                  <a:cubicBezTo>
                    <a:pt x="26" y="2"/>
                    <a:pt x="25" y="0"/>
                    <a:pt x="23" y="1"/>
                  </a:cubicBezTo>
                  <a:cubicBezTo>
                    <a:pt x="21" y="1"/>
                    <a:pt x="21" y="1"/>
                    <a:pt x="20" y="1"/>
                  </a:cubicBezTo>
                  <a:cubicBezTo>
                    <a:pt x="19" y="2"/>
                    <a:pt x="17" y="1"/>
                    <a:pt x="17" y="1"/>
                  </a:cubicBezTo>
                  <a:cubicBezTo>
                    <a:pt x="16" y="2"/>
                    <a:pt x="15" y="2"/>
                    <a:pt x="15" y="3"/>
                  </a:cubicBezTo>
                  <a:cubicBezTo>
                    <a:pt x="15" y="3"/>
                    <a:pt x="14" y="5"/>
                    <a:pt x="14" y="6"/>
                  </a:cubicBezTo>
                  <a:cubicBezTo>
                    <a:pt x="15" y="6"/>
                    <a:pt x="15" y="7"/>
                    <a:pt x="14" y="8"/>
                  </a:cubicBezTo>
                  <a:cubicBezTo>
                    <a:pt x="14" y="9"/>
                    <a:pt x="12" y="10"/>
                    <a:pt x="13" y="11"/>
                  </a:cubicBezTo>
                  <a:cubicBezTo>
                    <a:pt x="13" y="11"/>
                    <a:pt x="13" y="11"/>
                    <a:pt x="14" y="11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3" y="12"/>
                    <a:pt x="13" y="13"/>
                    <a:pt x="14" y="13"/>
                  </a:cubicBezTo>
                  <a:cubicBezTo>
                    <a:pt x="14" y="13"/>
                    <a:pt x="13" y="13"/>
                    <a:pt x="14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6"/>
                  </a:cubicBezTo>
                  <a:cubicBezTo>
                    <a:pt x="14" y="16"/>
                    <a:pt x="15" y="17"/>
                    <a:pt x="16" y="17"/>
                  </a:cubicBezTo>
                  <a:cubicBezTo>
                    <a:pt x="18" y="17"/>
                    <a:pt x="19" y="17"/>
                    <a:pt x="18" y="19"/>
                  </a:cubicBezTo>
                  <a:cubicBezTo>
                    <a:pt x="18" y="20"/>
                    <a:pt x="17" y="21"/>
                    <a:pt x="16" y="22"/>
                  </a:cubicBezTo>
                  <a:cubicBezTo>
                    <a:pt x="15" y="23"/>
                    <a:pt x="11" y="23"/>
                    <a:pt x="10" y="25"/>
                  </a:cubicBezTo>
                  <a:cubicBezTo>
                    <a:pt x="9" y="26"/>
                    <a:pt x="8" y="29"/>
                    <a:pt x="8" y="30"/>
                  </a:cubicBezTo>
                  <a:cubicBezTo>
                    <a:pt x="7" y="31"/>
                    <a:pt x="6" y="39"/>
                    <a:pt x="5" y="40"/>
                  </a:cubicBezTo>
                  <a:cubicBezTo>
                    <a:pt x="5" y="41"/>
                    <a:pt x="5" y="43"/>
                    <a:pt x="5" y="45"/>
                  </a:cubicBezTo>
                  <a:cubicBezTo>
                    <a:pt x="5" y="48"/>
                    <a:pt x="4" y="49"/>
                    <a:pt x="4" y="51"/>
                  </a:cubicBezTo>
                  <a:cubicBezTo>
                    <a:pt x="4" y="51"/>
                    <a:pt x="3" y="52"/>
                    <a:pt x="3" y="56"/>
                  </a:cubicBezTo>
                  <a:cubicBezTo>
                    <a:pt x="3" y="59"/>
                    <a:pt x="2" y="57"/>
                    <a:pt x="2" y="61"/>
                  </a:cubicBezTo>
                  <a:cubicBezTo>
                    <a:pt x="2" y="62"/>
                    <a:pt x="1" y="62"/>
                    <a:pt x="1" y="65"/>
                  </a:cubicBezTo>
                  <a:cubicBezTo>
                    <a:pt x="1" y="66"/>
                    <a:pt x="0" y="68"/>
                    <a:pt x="1" y="69"/>
                  </a:cubicBezTo>
                  <a:cubicBezTo>
                    <a:pt x="2" y="70"/>
                    <a:pt x="0" y="71"/>
                    <a:pt x="3" y="74"/>
                  </a:cubicBezTo>
                  <a:cubicBezTo>
                    <a:pt x="4" y="76"/>
                    <a:pt x="3" y="74"/>
                    <a:pt x="6" y="76"/>
                  </a:cubicBezTo>
                  <a:cubicBezTo>
                    <a:pt x="6" y="77"/>
                    <a:pt x="7" y="77"/>
                    <a:pt x="6" y="75"/>
                  </a:cubicBezTo>
                  <a:cubicBezTo>
                    <a:pt x="6" y="75"/>
                    <a:pt x="7" y="74"/>
                    <a:pt x="7" y="70"/>
                  </a:cubicBezTo>
                  <a:cubicBezTo>
                    <a:pt x="7" y="70"/>
                    <a:pt x="7" y="70"/>
                    <a:pt x="7" y="69"/>
                  </a:cubicBezTo>
                  <a:cubicBezTo>
                    <a:pt x="7" y="69"/>
                    <a:pt x="7" y="68"/>
                    <a:pt x="7" y="67"/>
                  </a:cubicBezTo>
                  <a:cubicBezTo>
                    <a:pt x="7" y="66"/>
                    <a:pt x="8" y="63"/>
                    <a:pt x="8" y="63"/>
                  </a:cubicBezTo>
                  <a:cubicBezTo>
                    <a:pt x="9" y="63"/>
                    <a:pt x="8" y="66"/>
                    <a:pt x="8" y="67"/>
                  </a:cubicBezTo>
                  <a:cubicBezTo>
                    <a:pt x="8" y="68"/>
                    <a:pt x="7" y="82"/>
                    <a:pt x="8" y="86"/>
                  </a:cubicBezTo>
                  <a:cubicBezTo>
                    <a:pt x="9" y="87"/>
                    <a:pt x="8" y="90"/>
                    <a:pt x="8" y="90"/>
                  </a:cubicBezTo>
                  <a:cubicBezTo>
                    <a:pt x="8" y="90"/>
                    <a:pt x="7" y="93"/>
                    <a:pt x="7" y="95"/>
                  </a:cubicBezTo>
                  <a:cubicBezTo>
                    <a:pt x="8" y="96"/>
                    <a:pt x="6" y="103"/>
                    <a:pt x="6" y="104"/>
                  </a:cubicBezTo>
                  <a:cubicBezTo>
                    <a:pt x="7" y="105"/>
                    <a:pt x="5" y="113"/>
                    <a:pt x="6" y="114"/>
                  </a:cubicBezTo>
                  <a:cubicBezTo>
                    <a:pt x="6" y="116"/>
                    <a:pt x="7" y="117"/>
                    <a:pt x="7" y="118"/>
                  </a:cubicBezTo>
                  <a:cubicBezTo>
                    <a:pt x="7" y="122"/>
                    <a:pt x="4" y="125"/>
                    <a:pt x="7" y="129"/>
                  </a:cubicBezTo>
                  <a:cubicBezTo>
                    <a:pt x="7" y="130"/>
                    <a:pt x="12" y="127"/>
                    <a:pt x="12" y="124"/>
                  </a:cubicBezTo>
                  <a:cubicBezTo>
                    <a:pt x="12" y="119"/>
                    <a:pt x="13" y="120"/>
                    <a:pt x="13" y="119"/>
                  </a:cubicBezTo>
                  <a:cubicBezTo>
                    <a:pt x="14" y="119"/>
                    <a:pt x="14" y="117"/>
                    <a:pt x="14" y="117"/>
                  </a:cubicBezTo>
                  <a:cubicBezTo>
                    <a:pt x="14" y="117"/>
                    <a:pt x="14" y="116"/>
                    <a:pt x="14" y="115"/>
                  </a:cubicBezTo>
                  <a:cubicBezTo>
                    <a:pt x="15" y="114"/>
                    <a:pt x="15" y="106"/>
                    <a:pt x="16" y="105"/>
                  </a:cubicBezTo>
                  <a:cubicBezTo>
                    <a:pt x="16" y="104"/>
                    <a:pt x="15" y="103"/>
                    <a:pt x="15" y="103"/>
                  </a:cubicBezTo>
                  <a:cubicBezTo>
                    <a:pt x="15" y="103"/>
                    <a:pt x="15" y="94"/>
                    <a:pt x="15" y="94"/>
                  </a:cubicBezTo>
                  <a:cubicBezTo>
                    <a:pt x="16" y="90"/>
                    <a:pt x="18" y="84"/>
                    <a:pt x="20" y="72"/>
                  </a:cubicBezTo>
                  <a:cubicBezTo>
                    <a:pt x="20" y="70"/>
                    <a:pt x="22" y="83"/>
                    <a:pt x="24" y="89"/>
                  </a:cubicBezTo>
                  <a:cubicBezTo>
                    <a:pt x="24" y="89"/>
                    <a:pt x="26" y="98"/>
                    <a:pt x="25" y="103"/>
                  </a:cubicBezTo>
                  <a:cubicBezTo>
                    <a:pt x="24" y="107"/>
                    <a:pt x="25" y="112"/>
                    <a:pt x="25" y="112"/>
                  </a:cubicBezTo>
                  <a:cubicBezTo>
                    <a:pt x="25" y="113"/>
                    <a:pt x="24" y="116"/>
                    <a:pt x="26" y="117"/>
                  </a:cubicBezTo>
                  <a:cubicBezTo>
                    <a:pt x="27" y="118"/>
                    <a:pt x="26" y="119"/>
                    <a:pt x="26" y="119"/>
                  </a:cubicBezTo>
                  <a:cubicBezTo>
                    <a:pt x="26" y="120"/>
                    <a:pt x="27" y="121"/>
                    <a:pt x="27" y="121"/>
                  </a:cubicBezTo>
                  <a:cubicBezTo>
                    <a:pt x="28" y="122"/>
                    <a:pt x="27" y="125"/>
                    <a:pt x="27" y="125"/>
                  </a:cubicBezTo>
                  <a:cubicBezTo>
                    <a:pt x="27" y="125"/>
                    <a:pt x="29" y="130"/>
                    <a:pt x="30" y="130"/>
                  </a:cubicBezTo>
                  <a:cubicBezTo>
                    <a:pt x="32" y="130"/>
                    <a:pt x="34" y="125"/>
                    <a:pt x="34" y="125"/>
                  </a:cubicBezTo>
                  <a:cubicBezTo>
                    <a:pt x="34" y="125"/>
                    <a:pt x="33" y="123"/>
                    <a:pt x="33" y="122"/>
                  </a:cubicBezTo>
                  <a:cubicBezTo>
                    <a:pt x="33" y="122"/>
                    <a:pt x="34" y="115"/>
                    <a:pt x="34" y="112"/>
                  </a:cubicBezTo>
                  <a:cubicBezTo>
                    <a:pt x="33" y="109"/>
                    <a:pt x="35" y="105"/>
                    <a:pt x="33" y="102"/>
                  </a:cubicBezTo>
                  <a:cubicBezTo>
                    <a:pt x="33" y="101"/>
                    <a:pt x="33" y="98"/>
                    <a:pt x="33" y="95"/>
                  </a:cubicBezTo>
                  <a:cubicBezTo>
                    <a:pt x="32" y="93"/>
                    <a:pt x="33" y="82"/>
                    <a:pt x="33" y="81"/>
                  </a:cubicBezTo>
                  <a:cubicBezTo>
                    <a:pt x="33" y="80"/>
                    <a:pt x="34" y="68"/>
                    <a:pt x="34" y="66"/>
                  </a:cubicBezTo>
                  <a:cubicBezTo>
                    <a:pt x="34" y="63"/>
                    <a:pt x="34" y="53"/>
                    <a:pt x="33" y="51"/>
                  </a:cubicBezTo>
                  <a:cubicBezTo>
                    <a:pt x="32" y="49"/>
                    <a:pt x="33" y="48"/>
                    <a:pt x="32" y="47"/>
                  </a:cubicBezTo>
                  <a:cubicBezTo>
                    <a:pt x="32" y="47"/>
                    <a:pt x="34" y="44"/>
                    <a:pt x="35" y="42"/>
                  </a:cubicBezTo>
                  <a:cubicBezTo>
                    <a:pt x="35" y="41"/>
                    <a:pt x="37" y="48"/>
                    <a:pt x="36" y="48"/>
                  </a:cubicBezTo>
                  <a:cubicBezTo>
                    <a:pt x="36" y="49"/>
                    <a:pt x="36" y="53"/>
                    <a:pt x="36" y="55"/>
                  </a:cubicBezTo>
                  <a:cubicBezTo>
                    <a:pt x="37" y="56"/>
                    <a:pt x="37" y="59"/>
                    <a:pt x="37" y="61"/>
                  </a:cubicBezTo>
                  <a:cubicBezTo>
                    <a:pt x="37" y="62"/>
                    <a:pt x="35" y="68"/>
                    <a:pt x="35" y="69"/>
                  </a:cubicBezTo>
                  <a:cubicBezTo>
                    <a:pt x="35" y="70"/>
                    <a:pt x="35" y="71"/>
                    <a:pt x="35" y="71"/>
                  </a:cubicBezTo>
                  <a:cubicBezTo>
                    <a:pt x="35" y="71"/>
                    <a:pt x="35" y="73"/>
                    <a:pt x="34" y="73"/>
                  </a:cubicBezTo>
                  <a:cubicBezTo>
                    <a:pt x="34" y="74"/>
                    <a:pt x="35" y="74"/>
                    <a:pt x="36" y="72"/>
                  </a:cubicBezTo>
                  <a:cubicBezTo>
                    <a:pt x="37" y="70"/>
                    <a:pt x="35" y="75"/>
                    <a:pt x="35" y="75"/>
                  </a:cubicBezTo>
                  <a:cubicBezTo>
                    <a:pt x="35" y="76"/>
                    <a:pt x="36" y="77"/>
                    <a:pt x="38" y="75"/>
                  </a:cubicBezTo>
                  <a:cubicBezTo>
                    <a:pt x="39" y="75"/>
                    <a:pt x="41" y="74"/>
                    <a:pt x="41" y="72"/>
                  </a:cubicBezTo>
                  <a:cubicBezTo>
                    <a:pt x="41" y="72"/>
                    <a:pt x="41" y="71"/>
                    <a:pt x="41" y="70"/>
                  </a:cubicBezTo>
                  <a:cubicBezTo>
                    <a:pt x="42" y="70"/>
                    <a:pt x="41" y="69"/>
                    <a:pt x="42" y="67"/>
                  </a:cubicBezTo>
                  <a:cubicBezTo>
                    <a:pt x="42" y="66"/>
                    <a:pt x="42" y="61"/>
                    <a:pt x="42" y="60"/>
                  </a:cubicBezTo>
                  <a:cubicBezTo>
                    <a:pt x="42" y="58"/>
                    <a:pt x="42" y="57"/>
                    <a:pt x="42" y="53"/>
                  </a:cubicBezTo>
                  <a:cubicBezTo>
                    <a:pt x="42" y="49"/>
                    <a:pt x="43" y="48"/>
                    <a:pt x="42" y="45"/>
                  </a:cubicBezTo>
                  <a:close/>
                  <a:moveTo>
                    <a:pt x="5" y="75"/>
                  </a:moveTo>
                  <a:cubicBezTo>
                    <a:pt x="4" y="73"/>
                    <a:pt x="5" y="71"/>
                    <a:pt x="5" y="71"/>
                  </a:cubicBezTo>
                  <a:cubicBezTo>
                    <a:pt x="5" y="71"/>
                    <a:pt x="5" y="76"/>
                    <a:pt x="5" y="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7" name="Freeform 431"/>
            <p:cNvSpPr>
              <a:spLocks noEditPoints="1"/>
            </p:cNvSpPr>
            <p:nvPr/>
          </p:nvSpPr>
          <p:spPr bwMode="auto">
            <a:xfrm>
              <a:off x="3270" y="1853"/>
              <a:ext cx="38" cy="119"/>
            </a:xfrm>
            <a:custGeom>
              <a:avLst/>
              <a:gdLst>
                <a:gd name="T0" fmla="*/ 5 w 42"/>
                <a:gd name="T1" fmla="*/ 5 h 130"/>
                <a:gd name="T2" fmla="*/ 5 w 42"/>
                <a:gd name="T3" fmla="*/ 5 h 130"/>
                <a:gd name="T4" fmla="*/ 5 w 42"/>
                <a:gd name="T5" fmla="*/ 5 h 130"/>
                <a:gd name="T6" fmla="*/ 5 w 42"/>
                <a:gd name="T7" fmla="*/ 1 h 130"/>
                <a:gd name="T8" fmla="*/ 5 w 42"/>
                <a:gd name="T9" fmla="*/ 1 h 130"/>
                <a:gd name="T10" fmla="*/ 5 w 42"/>
                <a:gd name="T11" fmla="*/ 5 h 130"/>
                <a:gd name="T12" fmla="*/ 5 w 42"/>
                <a:gd name="T13" fmla="*/ 5 h 130"/>
                <a:gd name="T14" fmla="*/ 5 w 42"/>
                <a:gd name="T15" fmla="*/ 5 h 130"/>
                <a:gd name="T16" fmla="*/ 5 w 42"/>
                <a:gd name="T17" fmla="*/ 5 h 130"/>
                <a:gd name="T18" fmla="*/ 5 w 42"/>
                <a:gd name="T19" fmla="*/ 5 h 130"/>
                <a:gd name="T20" fmla="*/ 5 w 42"/>
                <a:gd name="T21" fmla="*/ 5 h 130"/>
                <a:gd name="T22" fmla="*/ 5 w 42"/>
                <a:gd name="T23" fmla="*/ 5 h 130"/>
                <a:gd name="T24" fmla="*/ 5 w 42"/>
                <a:gd name="T25" fmla="*/ 5 h 130"/>
                <a:gd name="T26" fmla="*/ 3 w 42"/>
                <a:gd name="T27" fmla="*/ 8 h 130"/>
                <a:gd name="T28" fmla="*/ 2 w 42"/>
                <a:gd name="T29" fmla="*/ 10 h 130"/>
                <a:gd name="T30" fmla="*/ 1 w 42"/>
                <a:gd name="T31" fmla="*/ 12 h 130"/>
                <a:gd name="T32" fmla="*/ 5 w 42"/>
                <a:gd name="T33" fmla="*/ 13 h 130"/>
                <a:gd name="T34" fmla="*/ 5 w 42"/>
                <a:gd name="T35" fmla="*/ 12 h 130"/>
                <a:gd name="T36" fmla="*/ 5 w 42"/>
                <a:gd name="T37" fmla="*/ 11 h 130"/>
                <a:gd name="T38" fmla="*/ 5 w 42"/>
                <a:gd name="T39" fmla="*/ 11 h 130"/>
                <a:gd name="T40" fmla="*/ 5 w 42"/>
                <a:gd name="T41" fmla="*/ 15 h 130"/>
                <a:gd name="T42" fmla="*/ 5 w 42"/>
                <a:gd name="T43" fmla="*/ 16 h 130"/>
                <a:gd name="T44" fmla="*/ 5 w 42"/>
                <a:gd name="T45" fmla="*/ 19 h 130"/>
                <a:gd name="T46" fmla="*/ 5 w 42"/>
                <a:gd name="T47" fmla="*/ 19 h 130"/>
                <a:gd name="T48" fmla="*/ 5 w 42"/>
                <a:gd name="T49" fmla="*/ 19 h 130"/>
                <a:gd name="T50" fmla="*/ 5 w 42"/>
                <a:gd name="T51" fmla="*/ 16 h 130"/>
                <a:gd name="T52" fmla="*/ 5 w 42"/>
                <a:gd name="T53" fmla="*/ 15 h 130"/>
                <a:gd name="T54" fmla="*/ 5 w 42"/>
                <a:gd name="T55" fmla="*/ 14 h 130"/>
                <a:gd name="T56" fmla="*/ 5 w 42"/>
                <a:gd name="T57" fmla="*/ 17 h 130"/>
                <a:gd name="T58" fmla="*/ 5 w 42"/>
                <a:gd name="T59" fmla="*/ 19 h 130"/>
                <a:gd name="T60" fmla="*/ 5 w 42"/>
                <a:gd name="T61" fmla="*/ 19 h 130"/>
                <a:gd name="T62" fmla="*/ 5 w 42"/>
                <a:gd name="T63" fmla="*/ 19 h 130"/>
                <a:gd name="T64" fmla="*/ 5 w 42"/>
                <a:gd name="T65" fmla="*/ 17 h 130"/>
                <a:gd name="T66" fmla="*/ 5 w 42"/>
                <a:gd name="T67" fmla="*/ 15 h 130"/>
                <a:gd name="T68" fmla="*/ 5 w 42"/>
                <a:gd name="T69" fmla="*/ 11 h 130"/>
                <a:gd name="T70" fmla="*/ 5 w 42"/>
                <a:gd name="T71" fmla="*/ 7 h 130"/>
                <a:gd name="T72" fmla="*/ 5 w 42"/>
                <a:gd name="T73" fmla="*/ 7 h 130"/>
                <a:gd name="T74" fmla="*/ 5 w 42"/>
                <a:gd name="T75" fmla="*/ 10 h 130"/>
                <a:gd name="T76" fmla="*/ 5 w 42"/>
                <a:gd name="T77" fmla="*/ 12 h 130"/>
                <a:gd name="T78" fmla="*/ 5 w 42"/>
                <a:gd name="T79" fmla="*/ 12 h 130"/>
                <a:gd name="T80" fmla="*/ 5 w 42"/>
                <a:gd name="T81" fmla="*/ 13 h 130"/>
                <a:gd name="T82" fmla="*/ 5 w 42"/>
                <a:gd name="T83" fmla="*/ 12 h 130"/>
                <a:gd name="T84" fmla="*/ 5 w 42"/>
                <a:gd name="T85" fmla="*/ 10 h 130"/>
                <a:gd name="T86" fmla="*/ 5 w 42"/>
                <a:gd name="T87" fmla="*/ 6 h 130"/>
                <a:gd name="T88" fmla="*/ 4 w 42"/>
                <a:gd name="T89" fmla="*/ 12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30">
                  <a:moveTo>
                    <a:pt x="41" y="44"/>
                  </a:moveTo>
                  <a:cubicBezTo>
                    <a:pt x="40" y="41"/>
                    <a:pt x="41" y="35"/>
                    <a:pt x="40" y="30"/>
                  </a:cubicBezTo>
                  <a:cubicBezTo>
                    <a:pt x="39" y="26"/>
                    <a:pt x="40" y="26"/>
                    <a:pt x="38" y="24"/>
                  </a:cubicBezTo>
                  <a:cubicBezTo>
                    <a:pt x="37" y="21"/>
                    <a:pt x="36" y="21"/>
                    <a:pt x="36" y="20"/>
                  </a:cubicBezTo>
                  <a:cubicBezTo>
                    <a:pt x="35" y="20"/>
                    <a:pt x="33" y="18"/>
                    <a:pt x="33" y="18"/>
                  </a:cubicBezTo>
                  <a:cubicBezTo>
                    <a:pt x="33" y="17"/>
                    <a:pt x="32" y="12"/>
                    <a:pt x="32" y="11"/>
                  </a:cubicBezTo>
                  <a:cubicBezTo>
                    <a:pt x="31" y="11"/>
                    <a:pt x="29" y="4"/>
                    <a:pt x="27" y="3"/>
                  </a:cubicBezTo>
                  <a:cubicBezTo>
                    <a:pt x="26" y="2"/>
                    <a:pt x="24" y="0"/>
                    <a:pt x="22" y="1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8" y="1"/>
                    <a:pt x="17" y="1"/>
                    <a:pt x="16" y="1"/>
                  </a:cubicBezTo>
                  <a:cubicBezTo>
                    <a:pt x="16" y="1"/>
                    <a:pt x="15" y="2"/>
                    <a:pt x="14" y="3"/>
                  </a:cubicBezTo>
                  <a:cubicBezTo>
                    <a:pt x="14" y="3"/>
                    <a:pt x="14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3" y="8"/>
                    <a:pt x="12" y="10"/>
                    <a:pt x="12" y="11"/>
                  </a:cubicBezTo>
                  <a:cubicBezTo>
                    <a:pt x="12" y="11"/>
                    <a:pt x="13" y="11"/>
                    <a:pt x="13" y="11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3" y="12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4" y="13"/>
                    <a:pt x="14" y="14"/>
                  </a:cubicBezTo>
                  <a:cubicBezTo>
                    <a:pt x="14" y="14"/>
                    <a:pt x="13" y="15"/>
                    <a:pt x="13" y="16"/>
                  </a:cubicBezTo>
                  <a:cubicBezTo>
                    <a:pt x="14" y="16"/>
                    <a:pt x="14" y="16"/>
                    <a:pt x="16" y="17"/>
                  </a:cubicBezTo>
                  <a:cubicBezTo>
                    <a:pt x="17" y="17"/>
                    <a:pt x="18" y="17"/>
                    <a:pt x="18" y="19"/>
                  </a:cubicBezTo>
                  <a:cubicBezTo>
                    <a:pt x="18" y="20"/>
                    <a:pt x="17" y="21"/>
                    <a:pt x="15" y="22"/>
                  </a:cubicBezTo>
                  <a:cubicBezTo>
                    <a:pt x="15" y="23"/>
                    <a:pt x="10" y="23"/>
                    <a:pt x="10" y="25"/>
                  </a:cubicBezTo>
                  <a:cubicBezTo>
                    <a:pt x="9" y="26"/>
                    <a:pt x="8" y="29"/>
                    <a:pt x="7" y="30"/>
                  </a:cubicBezTo>
                  <a:cubicBezTo>
                    <a:pt x="7" y="31"/>
                    <a:pt x="5" y="39"/>
                    <a:pt x="5" y="40"/>
                  </a:cubicBezTo>
                  <a:cubicBezTo>
                    <a:pt x="5" y="41"/>
                    <a:pt x="4" y="42"/>
                    <a:pt x="4" y="45"/>
                  </a:cubicBezTo>
                  <a:cubicBezTo>
                    <a:pt x="4" y="48"/>
                    <a:pt x="3" y="49"/>
                    <a:pt x="3" y="50"/>
                  </a:cubicBezTo>
                  <a:cubicBezTo>
                    <a:pt x="4" y="51"/>
                    <a:pt x="2" y="52"/>
                    <a:pt x="2" y="56"/>
                  </a:cubicBezTo>
                  <a:cubicBezTo>
                    <a:pt x="3" y="59"/>
                    <a:pt x="2" y="57"/>
                    <a:pt x="2" y="61"/>
                  </a:cubicBezTo>
                  <a:cubicBezTo>
                    <a:pt x="2" y="62"/>
                    <a:pt x="1" y="62"/>
                    <a:pt x="1" y="65"/>
                  </a:cubicBezTo>
                  <a:cubicBezTo>
                    <a:pt x="1" y="66"/>
                    <a:pt x="0" y="68"/>
                    <a:pt x="1" y="69"/>
                  </a:cubicBezTo>
                  <a:cubicBezTo>
                    <a:pt x="1" y="70"/>
                    <a:pt x="0" y="71"/>
                    <a:pt x="2" y="74"/>
                  </a:cubicBezTo>
                  <a:cubicBezTo>
                    <a:pt x="3" y="76"/>
                    <a:pt x="3" y="74"/>
                    <a:pt x="5" y="76"/>
                  </a:cubicBezTo>
                  <a:cubicBezTo>
                    <a:pt x="6" y="76"/>
                    <a:pt x="6" y="76"/>
                    <a:pt x="6" y="75"/>
                  </a:cubicBezTo>
                  <a:cubicBezTo>
                    <a:pt x="6" y="75"/>
                    <a:pt x="7" y="74"/>
                    <a:pt x="6" y="70"/>
                  </a:cubicBezTo>
                  <a:cubicBezTo>
                    <a:pt x="6" y="70"/>
                    <a:pt x="7" y="70"/>
                    <a:pt x="7" y="69"/>
                  </a:cubicBezTo>
                  <a:cubicBezTo>
                    <a:pt x="7" y="69"/>
                    <a:pt x="6" y="68"/>
                    <a:pt x="7" y="67"/>
                  </a:cubicBezTo>
                  <a:cubicBezTo>
                    <a:pt x="7" y="66"/>
                    <a:pt x="7" y="63"/>
                    <a:pt x="7" y="63"/>
                  </a:cubicBezTo>
                  <a:cubicBezTo>
                    <a:pt x="8" y="63"/>
                    <a:pt x="8" y="65"/>
                    <a:pt x="8" y="67"/>
                  </a:cubicBezTo>
                  <a:cubicBezTo>
                    <a:pt x="8" y="68"/>
                    <a:pt x="6" y="82"/>
                    <a:pt x="8" y="86"/>
                  </a:cubicBezTo>
                  <a:cubicBezTo>
                    <a:pt x="8" y="87"/>
                    <a:pt x="7" y="90"/>
                    <a:pt x="7" y="90"/>
                  </a:cubicBezTo>
                  <a:cubicBezTo>
                    <a:pt x="7" y="90"/>
                    <a:pt x="6" y="93"/>
                    <a:pt x="7" y="95"/>
                  </a:cubicBezTo>
                  <a:cubicBezTo>
                    <a:pt x="7" y="96"/>
                    <a:pt x="6" y="102"/>
                    <a:pt x="6" y="104"/>
                  </a:cubicBezTo>
                  <a:cubicBezTo>
                    <a:pt x="6" y="105"/>
                    <a:pt x="4" y="113"/>
                    <a:pt x="5" y="114"/>
                  </a:cubicBezTo>
                  <a:cubicBezTo>
                    <a:pt x="6" y="115"/>
                    <a:pt x="6" y="117"/>
                    <a:pt x="7" y="118"/>
                  </a:cubicBezTo>
                  <a:cubicBezTo>
                    <a:pt x="7" y="122"/>
                    <a:pt x="3" y="125"/>
                    <a:pt x="6" y="129"/>
                  </a:cubicBezTo>
                  <a:cubicBezTo>
                    <a:pt x="7" y="130"/>
                    <a:pt x="11" y="127"/>
                    <a:pt x="11" y="123"/>
                  </a:cubicBezTo>
                  <a:cubicBezTo>
                    <a:pt x="11" y="119"/>
                    <a:pt x="13" y="120"/>
                    <a:pt x="13" y="119"/>
                  </a:cubicBezTo>
                  <a:cubicBezTo>
                    <a:pt x="13" y="119"/>
                    <a:pt x="14" y="117"/>
                    <a:pt x="14" y="117"/>
                  </a:cubicBezTo>
                  <a:cubicBezTo>
                    <a:pt x="13" y="116"/>
                    <a:pt x="14" y="116"/>
                    <a:pt x="14" y="115"/>
                  </a:cubicBezTo>
                  <a:cubicBezTo>
                    <a:pt x="14" y="113"/>
                    <a:pt x="15" y="106"/>
                    <a:pt x="15" y="105"/>
                  </a:cubicBezTo>
                  <a:cubicBezTo>
                    <a:pt x="15" y="104"/>
                    <a:pt x="14" y="103"/>
                    <a:pt x="14" y="103"/>
                  </a:cubicBezTo>
                  <a:cubicBezTo>
                    <a:pt x="14" y="103"/>
                    <a:pt x="15" y="94"/>
                    <a:pt x="15" y="93"/>
                  </a:cubicBezTo>
                  <a:cubicBezTo>
                    <a:pt x="16" y="90"/>
                    <a:pt x="18" y="84"/>
                    <a:pt x="19" y="72"/>
                  </a:cubicBezTo>
                  <a:cubicBezTo>
                    <a:pt x="19" y="70"/>
                    <a:pt x="21" y="83"/>
                    <a:pt x="24" y="89"/>
                  </a:cubicBezTo>
                  <a:cubicBezTo>
                    <a:pt x="24" y="89"/>
                    <a:pt x="26" y="98"/>
                    <a:pt x="25" y="103"/>
                  </a:cubicBezTo>
                  <a:cubicBezTo>
                    <a:pt x="24" y="107"/>
                    <a:pt x="25" y="112"/>
                    <a:pt x="25" y="112"/>
                  </a:cubicBezTo>
                  <a:cubicBezTo>
                    <a:pt x="25" y="113"/>
                    <a:pt x="24" y="115"/>
                    <a:pt x="25" y="117"/>
                  </a:cubicBezTo>
                  <a:cubicBezTo>
                    <a:pt x="26" y="118"/>
                    <a:pt x="26" y="119"/>
                    <a:pt x="26" y="119"/>
                  </a:cubicBezTo>
                  <a:cubicBezTo>
                    <a:pt x="25" y="120"/>
                    <a:pt x="26" y="121"/>
                    <a:pt x="27" y="121"/>
                  </a:cubicBezTo>
                  <a:cubicBezTo>
                    <a:pt x="27" y="122"/>
                    <a:pt x="26" y="125"/>
                    <a:pt x="26" y="125"/>
                  </a:cubicBezTo>
                  <a:cubicBezTo>
                    <a:pt x="27" y="125"/>
                    <a:pt x="29" y="130"/>
                    <a:pt x="30" y="130"/>
                  </a:cubicBezTo>
                  <a:cubicBezTo>
                    <a:pt x="31" y="130"/>
                    <a:pt x="33" y="125"/>
                    <a:pt x="33" y="125"/>
                  </a:cubicBezTo>
                  <a:cubicBezTo>
                    <a:pt x="33" y="124"/>
                    <a:pt x="32" y="123"/>
                    <a:pt x="32" y="122"/>
                  </a:cubicBezTo>
                  <a:cubicBezTo>
                    <a:pt x="33" y="121"/>
                    <a:pt x="33" y="115"/>
                    <a:pt x="33" y="112"/>
                  </a:cubicBezTo>
                  <a:cubicBezTo>
                    <a:pt x="33" y="109"/>
                    <a:pt x="34" y="105"/>
                    <a:pt x="33" y="101"/>
                  </a:cubicBezTo>
                  <a:cubicBezTo>
                    <a:pt x="33" y="101"/>
                    <a:pt x="33" y="97"/>
                    <a:pt x="32" y="95"/>
                  </a:cubicBezTo>
                  <a:cubicBezTo>
                    <a:pt x="31" y="93"/>
                    <a:pt x="33" y="82"/>
                    <a:pt x="32" y="81"/>
                  </a:cubicBezTo>
                  <a:cubicBezTo>
                    <a:pt x="32" y="80"/>
                    <a:pt x="34" y="68"/>
                    <a:pt x="34" y="65"/>
                  </a:cubicBezTo>
                  <a:cubicBezTo>
                    <a:pt x="33" y="63"/>
                    <a:pt x="33" y="53"/>
                    <a:pt x="32" y="51"/>
                  </a:cubicBezTo>
                  <a:cubicBezTo>
                    <a:pt x="32" y="49"/>
                    <a:pt x="32" y="48"/>
                    <a:pt x="32" y="47"/>
                  </a:cubicBezTo>
                  <a:cubicBezTo>
                    <a:pt x="32" y="47"/>
                    <a:pt x="34" y="44"/>
                    <a:pt x="34" y="42"/>
                  </a:cubicBezTo>
                  <a:cubicBezTo>
                    <a:pt x="34" y="41"/>
                    <a:pt x="36" y="48"/>
                    <a:pt x="36" y="48"/>
                  </a:cubicBezTo>
                  <a:cubicBezTo>
                    <a:pt x="36" y="49"/>
                    <a:pt x="35" y="53"/>
                    <a:pt x="36" y="54"/>
                  </a:cubicBezTo>
                  <a:cubicBezTo>
                    <a:pt x="36" y="56"/>
                    <a:pt x="36" y="59"/>
                    <a:pt x="36" y="60"/>
                  </a:cubicBezTo>
                  <a:cubicBezTo>
                    <a:pt x="36" y="62"/>
                    <a:pt x="35" y="68"/>
                    <a:pt x="35" y="69"/>
                  </a:cubicBezTo>
                  <a:cubicBezTo>
                    <a:pt x="35" y="69"/>
                    <a:pt x="35" y="71"/>
                    <a:pt x="35" y="71"/>
                  </a:cubicBezTo>
                  <a:cubicBezTo>
                    <a:pt x="35" y="71"/>
                    <a:pt x="34" y="73"/>
                    <a:pt x="34" y="73"/>
                  </a:cubicBezTo>
                  <a:cubicBezTo>
                    <a:pt x="34" y="74"/>
                    <a:pt x="34" y="74"/>
                    <a:pt x="35" y="72"/>
                  </a:cubicBezTo>
                  <a:cubicBezTo>
                    <a:pt x="36" y="70"/>
                    <a:pt x="35" y="74"/>
                    <a:pt x="35" y="75"/>
                  </a:cubicBezTo>
                  <a:cubicBezTo>
                    <a:pt x="35" y="76"/>
                    <a:pt x="35" y="77"/>
                    <a:pt x="37" y="75"/>
                  </a:cubicBezTo>
                  <a:cubicBezTo>
                    <a:pt x="38" y="75"/>
                    <a:pt x="40" y="74"/>
                    <a:pt x="40" y="72"/>
                  </a:cubicBezTo>
                  <a:cubicBezTo>
                    <a:pt x="40" y="72"/>
                    <a:pt x="40" y="71"/>
                    <a:pt x="41" y="70"/>
                  </a:cubicBezTo>
                  <a:cubicBezTo>
                    <a:pt x="41" y="70"/>
                    <a:pt x="40" y="69"/>
                    <a:pt x="41" y="67"/>
                  </a:cubicBezTo>
                  <a:cubicBezTo>
                    <a:pt x="42" y="66"/>
                    <a:pt x="41" y="61"/>
                    <a:pt x="41" y="60"/>
                  </a:cubicBezTo>
                  <a:cubicBezTo>
                    <a:pt x="41" y="58"/>
                    <a:pt x="42" y="57"/>
                    <a:pt x="42" y="52"/>
                  </a:cubicBezTo>
                  <a:cubicBezTo>
                    <a:pt x="42" y="49"/>
                    <a:pt x="42" y="48"/>
                    <a:pt x="41" y="44"/>
                  </a:cubicBezTo>
                  <a:close/>
                  <a:moveTo>
                    <a:pt x="4" y="75"/>
                  </a:moveTo>
                  <a:cubicBezTo>
                    <a:pt x="3" y="73"/>
                    <a:pt x="4" y="71"/>
                    <a:pt x="4" y="71"/>
                  </a:cubicBezTo>
                  <a:cubicBezTo>
                    <a:pt x="4" y="71"/>
                    <a:pt x="5" y="76"/>
                    <a:pt x="4" y="7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8" name="Freeform 432"/>
            <p:cNvSpPr>
              <a:spLocks noEditPoints="1"/>
            </p:cNvSpPr>
            <p:nvPr/>
          </p:nvSpPr>
          <p:spPr bwMode="auto">
            <a:xfrm>
              <a:off x="4309" y="2140"/>
              <a:ext cx="46" cy="133"/>
            </a:xfrm>
            <a:custGeom>
              <a:avLst/>
              <a:gdLst>
                <a:gd name="T0" fmla="*/ 6 w 50"/>
                <a:gd name="T1" fmla="*/ 7 h 146"/>
                <a:gd name="T2" fmla="*/ 6 w 50"/>
                <a:gd name="T3" fmla="*/ 8 h 146"/>
                <a:gd name="T4" fmla="*/ 6 w 50"/>
                <a:gd name="T5" fmla="*/ 9 h 146"/>
                <a:gd name="T6" fmla="*/ 6 w 50"/>
                <a:gd name="T7" fmla="*/ 12 h 146"/>
                <a:gd name="T8" fmla="*/ 6 w 50"/>
                <a:gd name="T9" fmla="*/ 18 h 146"/>
                <a:gd name="T10" fmla="*/ 6 w 50"/>
                <a:gd name="T11" fmla="*/ 19 h 146"/>
                <a:gd name="T12" fmla="*/ 6 w 50"/>
                <a:gd name="T13" fmla="*/ 20 h 146"/>
                <a:gd name="T14" fmla="*/ 6 w 50"/>
                <a:gd name="T15" fmla="*/ 20 h 146"/>
                <a:gd name="T16" fmla="*/ 6 w 50"/>
                <a:gd name="T17" fmla="*/ 20 h 146"/>
                <a:gd name="T18" fmla="*/ 6 w 50"/>
                <a:gd name="T19" fmla="*/ 20 h 146"/>
                <a:gd name="T20" fmla="*/ 6 w 50"/>
                <a:gd name="T21" fmla="*/ 20 h 146"/>
                <a:gd name="T22" fmla="*/ 6 w 50"/>
                <a:gd name="T23" fmla="*/ 20 h 146"/>
                <a:gd name="T24" fmla="*/ 6 w 50"/>
                <a:gd name="T25" fmla="*/ 18 h 146"/>
                <a:gd name="T26" fmla="*/ 6 w 50"/>
                <a:gd name="T27" fmla="*/ 14 h 146"/>
                <a:gd name="T28" fmla="*/ 7 w 50"/>
                <a:gd name="T29" fmla="*/ 12 h 146"/>
                <a:gd name="T30" fmla="*/ 9 w 50"/>
                <a:gd name="T31" fmla="*/ 10 h 146"/>
                <a:gd name="T32" fmla="*/ 8 w 50"/>
                <a:gd name="T33" fmla="*/ 8 h 146"/>
                <a:gd name="T34" fmla="*/ 8 w 50"/>
                <a:gd name="T35" fmla="*/ 5 h 146"/>
                <a:gd name="T36" fmla="*/ 7 w 50"/>
                <a:gd name="T37" fmla="*/ 5 h 146"/>
                <a:gd name="T38" fmla="*/ 6 w 50"/>
                <a:gd name="T39" fmla="*/ 5 h 146"/>
                <a:gd name="T40" fmla="*/ 6 w 50"/>
                <a:gd name="T41" fmla="*/ 5 h 146"/>
                <a:gd name="T42" fmla="*/ 6 w 50"/>
                <a:gd name="T43" fmla="*/ 5 h 146"/>
                <a:gd name="T44" fmla="*/ 6 w 50"/>
                <a:gd name="T45" fmla="*/ 5 h 146"/>
                <a:gd name="T46" fmla="*/ 6 w 50"/>
                <a:gd name="T47" fmla="*/ 2 h 146"/>
                <a:gd name="T48" fmla="*/ 6 w 50"/>
                <a:gd name="T49" fmla="*/ 5 h 146"/>
                <a:gd name="T50" fmla="*/ 6 w 50"/>
                <a:gd name="T51" fmla="*/ 5 h 146"/>
                <a:gd name="T52" fmla="*/ 6 w 50"/>
                <a:gd name="T53" fmla="*/ 5 h 146"/>
                <a:gd name="T54" fmla="*/ 6 w 50"/>
                <a:gd name="T55" fmla="*/ 5 h 146"/>
                <a:gd name="T56" fmla="*/ 6 w 50"/>
                <a:gd name="T57" fmla="*/ 5 h 146"/>
                <a:gd name="T58" fmla="*/ 2 w 50"/>
                <a:gd name="T59" fmla="*/ 5 h 146"/>
                <a:gd name="T60" fmla="*/ 6 w 50"/>
                <a:gd name="T61" fmla="*/ 5 h 146"/>
                <a:gd name="T62" fmla="*/ 6 w 50"/>
                <a:gd name="T63" fmla="*/ 5 h 146"/>
                <a:gd name="T64" fmla="*/ 6 w 50"/>
                <a:gd name="T65" fmla="*/ 5 h 146"/>
                <a:gd name="T66" fmla="*/ 6 w 50"/>
                <a:gd name="T67" fmla="*/ 5 h 146"/>
                <a:gd name="T68" fmla="*/ 6 w 50"/>
                <a:gd name="T69" fmla="*/ 5 h 146"/>
                <a:gd name="T70" fmla="*/ 6 w 50"/>
                <a:gd name="T71" fmla="*/ 5 h 146"/>
                <a:gd name="T72" fmla="*/ 6 w 50"/>
                <a:gd name="T73" fmla="*/ 5 h 146"/>
                <a:gd name="T74" fmla="*/ 6 w 50"/>
                <a:gd name="T75" fmla="*/ 5 h 1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6">
                  <a:moveTo>
                    <a:pt x="1" y="44"/>
                  </a:moveTo>
                  <a:cubicBezTo>
                    <a:pt x="2" y="45"/>
                    <a:pt x="1" y="51"/>
                    <a:pt x="6" y="50"/>
                  </a:cubicBezTo>
                  <a:cubicBezTo>
                    <a:pt x="11" y="49"/>
                    <a:pt x="14" y="46"/>
                    <a:pt x="15" y="45"/>
                  </a:cubicBezTo>
                  <a:cubicBezTo>
                    <a:pt x="16" y="44"/>
                    <a:pt x="15" y="53"/>
                    <a:pt x="15" y="54"/>
                  </a:cubicBezTo>
                  <a:cubicBezTo>
                    <a:pt x="15" y="55"/>
                    <a:pt x="15" y="59"/>
                    <a:pt x="17" y="61"/>
                  </a:cubicBezTo>
                  <a:cubicBezTo>
                    <a:pt x="18" y="62"/>
                    <a:pt x="16" y="61"/>
                    <a:pt x="16" y="63"/>
                  </a:cubicBezTo>
                  <a:cubicBezTo>
                    <a:pt x="17" y="65"/>
                    <a:pt x="17" y="64"/>
                    <a:pt x="17" y="65"/>
                  </a:cubicBezTo>
                  <a:cubicBezTo>
                    <a:pt x="17" y="66"/>
                    <a:pt x="15" y="78"/>
                    <a:pt x="16" y="80"/>
                  </a:cubicBezTo>
                  <a:cubicBezTo>
                    <a:pt x="16" y="81"/>
                    <a:pt x="21" y="127"/>
                    <a:pt x="20" y="128"/>
                  </a:cubicBezTo>
                  <a:cubicBezTo>
                    <a:pt x="20" y="129"/>
                    <a:pt x="20" y="129"/>
                    <a:pt x="21" y="129"/>
                  </a:cubicBezTo>
                  <a:cubicBezTo>
                    <a:pt x="20" y="129"/>
                    <a:pt x="19" y="129"/>
                    <a:pt x="19" y="130"/>
                  </a:cubicBezTo>
                  <a:cubicBezTo>
                    <a:pt x="18" y="131"/>
                    <a:pt x="17" y="134"/>
                    <a:pt x="17" y="135"/>
                  </a:cubicBezTo>
                  <a:cubicBezTo>
                    <a:pt x="17" y="136"/>
                    <a:pt x="13" y="137"/>
                    <a:pt x="12" y="137"/>
                  </a:cubicBezTo>
                  <a:cubicBezTo>
                    <a:pt x="11" y="138"/>
                    <a:pt x="8" y="137"/>
                    <a:pt x="8" y="137"/>
                  </a:cubicBezTo>
                  <a:cubicBezTo>
                    <a:pt x="6" y="139"/>
                    <a:pt x="6" y="140"/>
                    <a:pt x="7" y="140"/>
                  </a:cubicBezTo>
                  <a:cubicBezTo>
                    <a:pt x="7" y="141"/>
                    <a:pt x="14" y="142"/>
                    <a:pt x="15" y="141"/>
                  </a:cubicBezTo>
                  <a:cubicBezTo>
                    <a:pt x="16" y="141"/>
                    <a:pt x="23" y="140"/>
                    <a:pt x="23" y="14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1" y="143"/>
                    <a:pt x="20" y="143"/>
                  </a:cubicBezTo>
                  <a:cubicBezTo>
                    <a:pt x="19" y="143"/>
                    <a:pt x="18" y="145"/>
                    <a:pt x="19" y="145"/>
                  </a:cubicBezTo>
                  <a:cubicBezTo>
                    <a:pt x="20" y="146"/>
                    <a:pt x="27" y="145"/>
                    <a:pt x="29" y="145"/>
                  </a:cubicBezTo>
                  <a:cubicBezTo>
                    <a:pt x="31" y="146"/>
                    <a:pt x="35" y="144"/>
                    <a:pt x="36" y="144"/>
                  </a:cubicBezTo>
                  <a:cubicBezTo>
                    <a:pt x="37" y="145"/>
                    <a:pt x="37" y="146"/>
                    <a:pt x="37" y="146"/>
                  </a:cubicBezTo>
                  <a:cubicBezTo>
                    <a:pt x="37" y="146"/>
                    <a:pt x="40" y="145"/>
                    <a:pt x="41" y="145"/>
                  </a:cubicBezTo>
                  <a:cubicBezTo>
                    <a:pt x="42" y="145"/>
                    <a:pt x="42" y="141"/>
                    <a:pt x="42" y="141"/>
                  </a:cubicBezTo>
                  <a:cubicBezTo>
                    <a:pt x="42" y="141"/>
                    <a:pt x="39" y="126"/>
                    <a:pt x="39" y="124"/>
                  </a:cubicBezTo>
                  <a:cubicBezTo>
                    <a:pt x="39" y="121"/>
                    <a:pt x="40" y="115"/>
                    <a:pt x="41" y="113"/>
                  </a:cubicBezTo>
                  <a:cubicBezTo>
                    <a:pt x="41" y="112"/>
                    <a:pt x="39" y="100"/>
                    <a:pt x="39" y="99"/>
                  </a:cubicBezTo>
                  <a:cubicBezTo>
                    <a:pt x="39" y="99"/>
                    <a:pt x="39" y="85"/>
                    <a:pt x="40" y="85"/>
                  </a:cubicBezTo>
                  <a:cubicBezTo>
                    <a:pt x="40" y="84"/>
                    <a:pt x="45" y="85"/>
                    <a:pt x="45" y="85"/>
                  </a:cubicBezTo>
                  <a:cubicBezTo>
                    <a:pt x="45" y="85"/>
                    <a:pt x="48" y="86"/>
                    <a:pt x="48" y="85"/>
                  </a:cubicBezTo>
                  <a:cubicBezTo>
                    <a:pt x="49" y="84"/>
                    <a:pt x="50" y="65"/>
                    <a:pt x="50" y="65"/>
                  </a:cubicBezTo>
                  <a:cubicBezTo>
                    <a:pt x="50" y="65"/>
                    <a:pt x="47" y="63"/>
                    <a:pt x="46" y="64"/>
                  </a:cubicBezTo>
                  <a:cubicBezTo>
                    <a:pt x="45" y="64"/>
                    <a:pt x="47" y="59"/>
                    <a:pt x="46" y="58"/>
                  </a:cubicBezTo>
                  <a:cubicBezTo>
                    <a:pt x="45" y="56"/>
                    <a:pt x="46" y="50"/>
                    <a:pt x="45" y="49"/>
                  </a:cubicBezTo>
                  <a:cubicBezTo>
                    <a:pt x="44" y="48"/>
                    <a:pt x="47" y="45"/>
                    <a:pt x="46" y="43"/>
                  </a:cubicBezTo>
                  <a:cubicBezTo>
                    <a:pt x="45" y="41"/>
                    <a:pt x="48" y="39"/>
                    <a:pt x="47" y="36"/>
                  </a:cubicBezTo>
                  <a:cubicBezTo>
                    <a:pt x="45" y="34"/>
                    <a:pt x="45" y="28"/>
                    <a:pt x="44" y="27"/>
                  </a:cubicBezTo>
                  <a:cubicBezTo>
                    <a:pt x="43" y="27"/>
                    <a:pt x="37" y="22"/>
                    <a:pt x="36" y="22"/>
                  </a:cubicBezTo>
                  <a:cubicBezTo>
                    <a:pt x="36" y="22"/>
                    <a:pt x="35" y="20"/>
                    <a:pt x="35" y="20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7" y="17"/>
                    <a:pt x="37" y="15"/>
                    <a:pt x="37" y="13"/>
                  </a:cubicBezTo>
                  <a:cubicBezTo>
                    <a:pt x="38" y="12"/>
                    <a:pt x="38" y="8"/>
                    <a:pt x="38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7"/>
                    <a:pt x="34" y="6"/>
                  </a:cubicBezTo>
                  <a:cubicBezTo>
                    <a:pt x="34" y="4"/>
                    <a:pt x="32" y="0"/>
                    <a:pt x="30" y="0"/>
                  </a:cubicBezTo>
                  <a:cubicBezTo>
                    <a:pt x="28" y="0"/>
                    <a:pt x="23" y="0"/>
                    <a:pt x="22" y="2"/>
                  </a:cubicBezTo>
                  <a:cubicBezTo>
                    <a:pt x="21" y="3"/>
                    <a:pt x="19" y="4"/>
                    <a:pt x="18" y="5"/>
                  </a:cubicBezTo>
                  <a:cubicBezTo>
                    <a:pt x="18" y="6"/>
                    <a:pt x="18" y="7"/>
                    <a:pt x="18" y="8"/>
                  </a:cubicBezTo>
                  <a:cubicBezTo>
                    <a:pt x="18" y="9"/>
                    <a:pt x="17" y="12"/>
                    <a:pt x="18" y="12"/>
                  </a:cubicBezTo>
                  <a:cubicBezTo>
                    <a:pt x="19" y="12"/>
                    <a:pt x="20" y="13"/>
                    <a:pt x="19" y="13"/>
                  </a:cubicBezTo>
                  <a:cubicBezTo>
                    <a:pt x="19" y="14"/>
                    <a:pt x="18" y="14"/>
                    <a:pt x="17" y="14"/>
                  </a:cubicBezTo>
                  <a:cubicBezTo>
                    <a:pt x="16" y="15"/>
                    <a:pt x="14" y="15"/>
                    <a:pt x="14" y="15"/>
                  </a:cubicBezTo>
                  <a:cubicBezTo>
                    <a:pt x="14" y="15"/>
                    <a:pt x="14" y="16"/>
                    <a:pt x="14" y="17"/>
                  </a:cubicBezTo>
                  <a:cubicBezTo>
                    <a:pt x="13" y="18"/>
                    <a:pt x="11" y="20"/>
                    <a:pt x="11" y="20"/>
                  </a:cubicBezTo>
                  <a:cubicBezTo>
                    <a:pt x="11" y="20"/>
                    <a:pt x="11" y="25"/>
                    <a:pt x="11" y="25"/>
                  </a:cubicBezTo>
                  <a:cubicBezTo>
                    <a:pt x="10" y="26"/>
                    <a:pt x="9" y="28"/>
                    <a:pt x="8" y="29"/>
                  </a:cubicBezTo>
                  <a:cubicBezTo>
                    <a:pt x="8" y="30"/>
                    <a:pt x="5" y="34"/>
                    <a:pt x="4" y="34"/>
                  </a:cubicBezTo>
                  <a:cubicBezTo>
                    <a:pt x="4" y="35"/>
                    <a:pt x="2" y="37"/>
                    <a:pt x="2" y="38"/>
                  </a:cubicBezTo>
                  <a:cubicBezTo>
                    <a:pt x="3" y="39"/>
                    <a:pt x="0" y="43"/>
                    <a:pt x="1" y="44"/>
                  </a:cubicBezTo>
                  <a:close/>
                  <a:moveTo>
                    <a:pt x="17" y="19"/>
                  </a:moveTo>
                  <a:cubicBezTo>
                    <a:pt x="17" y="19"/>
                    <a:pt x="16" y="21"/>
                    <a:pt x="16" y="21"/>
                  </a:cubicBezTo>
                  <a:cubicBezTo>
                    <a:pt x="15" y="21"/>
                    <a:pt x="15" y="20"/>
                    <a:pt x="15" y="20"/>
                  </a:cubicBezTo>
                  <a:lnTo>
                    <a:pt x="17" y="19"/>
                  </a:lnTo>
                  <a:close/>
                  <a:moveTo>
                    <a:pt x="12" y="33"/>
                  </a:moveTo>
                  <a:cubicBezTo>
                    <a:pt x="12" y="33"/>
                    <a:pt x="12" y="31"/>
                    <a:pt x="13" y="29"/>
                  </a:cubicBezTo>
                  <a:cubicBezTo>
                    <a:pt x="13" y="27"/>
                    <a:pt x="15" y="26"/>
                    <a:pt x="16" y="25"/>
                  </a:cubicBezTo>
                  <a:cubicBezTo>
                    <a:pt x="17" y="24"/>
                    <a:pt x="19" y="20"/>
                    <a:pt x="19" y="18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2" y="22"/>
                    <a:pt x="25" y="22"/>
                    <a:pt x="25" y="22"/>
                  </a:cubicBezTo>
                  <a:cubicBezTo>
                    <a:pt x="25" y="22"/>
                    <a:pt x="25" y="24"/>
                    <a:pt x="24" y="25"/>
                  </a:cubicBezTo>
                  <a:cubicBezTo>
                    <a:pt x="23" y="25"/>
                    <a:pt x="21" y="26"/>
                    <a:pt x="21" y="26"/>
                  </a:cubicBezTo>
                  <a:cubicBezTo>
                    <a:pt x="21" y="26"/>
                    <a:pt x="23" y="27"/>
                    <a:pt x="23" y="27"/>
                  </a:cubicBezTo>
                  <a:cubicBezTo>
                    <a:pt x="22" y="28"/>
                    <a:pt x="19" y="29"/>
                    <a:pt x="18" y="29"/>
                  </a:cubicBezTo>
                  <a:cubicBezTo>
                    <a:pt x="16" y="29"/>
                    <a:pt x="12" y="33"/>
                    <a:pt x="12" y="3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9" name="Freeform 433"/>
            <p:cNvSpPr>
              <a:spLocks noEditPoints="1"/>
            </p:cNvSpPr>
            <p:nvPr/>
          </p:nvSpPr>
          <p:spPr bwMode="auto">
            <a:xfrm>
              <a:off x="4218" y="2026"/>
              <a:ext cx="46" cy="134"/>
            </a:xfrm>
            <a:custGeom>
              <a:avLst/>
              <a:gdLst>
                <a:gd name="T0" fmla="*/ 6 w 50"/>
                <a:gd name="T1" fmla="*/ 9 h 146"/>
                <a:gd name="T2" fmla="*/ 6 w 50"/>
                <a:gd name="T3" fmla="*/ 10 h 146"/>
                <a:gd name="T4" fmla="*/ 6 w 50"/>
                <a:gd name="T5" fmla="*/ 11 h 146"/>
                <a:gd name="T6" fmla="*/ 6 w 50"/>
                <a:gd name="T7" fmla="*/ 14 h 146"/>
                <a:gd name="T8" fmla="*/ 6 w 50"/>
                <a:gd name="T9" fmla="*/ 22 h 146"/>
                <a:gd name="T10" fmla="*/ 6 w 50"/>
                <a:gd name="T11" fmla="*/ 22 h 146"/>
                <a:gd name="T12" fmla="*/ 6 w 50"/>
                <a:gd name="T13" fmla="*/ 23 h 146"/>
                <a:gd name="T14" fmla="*/ 6 w 50"/>
                <a:gd name="T15" fmla="*/ 24 h 146"/>
                <a:gd name="T16" fmla="*/ 6 w 50"/>
                <a:gd name="T17" fmla="*/ 24 h 146"/>
                <a:gd name="T18" fmla="*/ 6 w 50"/>
                <a:gd name="T19" fmla="*/ 24 h 146"/>
                <a:gd name="T20" fmla="*/ 6 w 50"/>
                <a:gd name="T21" fmla="*/ 24 h 146"/>
                <a:gd name="T22" fmla="*/ 6 w 50"/>
                <a:gd name="T23" fmla="*/ 24 h 146"/>
                <a:gd name="T24" fmla="*/ 6 w 50"/>
                <a:gd name="T25" fmla="*/ 20 h 146"/>
                <a:gd name="T26" fmla="*/ 6 w 50"/>
                <a:gd name="T27" fmla="*/ 17 h 146"/>
                <a:gd name="T28" fmla="*/ 7 w 50"/>
                <a:gd name="T29" fmla="*/ 15 h 146"/>
                <a:gd name="T30" fmla="*/ 9 w 50"/>
                <a:gd name="T31" fmla="*/ 12 h 146"/>
                <a:gd name="T32" fmla="*/ 8 w 50"/>
                <a:gd name="T33" fmla="*/ 10 h 146"/>
                <a:gd name="T34" fmla="*/ 8 w 50"/>
                <a:gd name="T35" fmla="*/ 7 h 146"/>
                <a:gd name="T36" fmla="*/ 7 w 50"/>
                <a:gd name="T37" fmla="*/ 6 h 146"/>
                <a:gd name="T38" fmla="*/ 6 w 50"/>
                <a:gd name="T39" fmla="*/ 6 h 146"/>
                <a:gd name="T40" fmla="*/ 6 w 50"/>
                <a:gd name="T41" fmla="*/ 6 h 146"/>
                <a:gd name="T42" fmla="*/ 6 w 50"/>
                <a:gd name="T43" fmla="*/ 6 h 146"/>
                <a:gd name="T44" fmla="*/ 6 w 50"/>
                <a:gd name="T45" fmla="*/ 6 h 146"/>
                <a:gd name="T46" fmla="*/ 6 w 50"/>
                <a:gd name="T47" fmla="*/ 2 h 146"/>
                <a:gd name="T48" fmla="*/ 6 w 50"/>
                <a:gd name="T49" fmla="*/ 6 h 146"/>
                <a:gd name="T50" fmla="*/ 6 w 50"/>
                <a:gd name="T51" fmla="*/ 6 h 146"/>
                <a:gd name="T52" fmla="*/ 6 w 50"/>
                <a:gd name="T53" fmla="*/ 6 h 146"/>
                <a:gd name="T54" fmla="*/ 6 w 50"/>
                <a:gd name="T55" fmla="*/ 6 h 146"/>
                <a:gd name="T56" fmla="*/ 6 w 50"/>
                <a:gd name="T57" fmla="*/ 6 h 146"/>
                <a:gd name="T58" fmla="*/ 3 w 50"/>
                <a:gd name="T59" fmla="*/ 6 h 146"/>
                <a:gd name="T60" fmla="*/ 6 w 50"/>
                <a:gd name="T61" fmla="*/ 6 h 146"/>
                <a:gd name="T62" fmla="*/ 6 w 50"/>
                <a:gd name="T63" fmla="*/ 6 h 146"/>
                <a:gd name="T64" fmla="*/ 6 w 50"/>
                <a:gd name="T65" fmla="*/ 6 h 146"/>
                <a:gd name="T66" fmla="*/ 6 w 50"/>
                <a:gd name="T67" fmla="*/ 6 h 146"/>
                <a:gd name="T68" fmla="*/ 6 w 50"/>
                <a:gd name="T69" fmla="*/ 6 h 146"/>
                <a:gd name="T70" fmla="*/ 6 w 50"/>
                <a:gd name="T71" fmla="*/ 6 h 146"/>
                <a:gd name="T72" fmla="*/ 6 w 50"/>
                <a:gd name="T73" fmla="*/ 6 h 146"/>
                <a:gd name="T74" fmla="*/ 6 w 50"/>
                <a:gd name="T75" fmla="*/ 6 h 14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0" h="146">
                  <a:moveTo>
                    <a:pt x="1" y="44"/>
                  </a:moveTo>
                  <a:cubicBezTo>
                    <a:pt x="2" y="45"/>
                    <a:pt x="1" y="51"/>
                    <a:pt x="6" y="50"/>
                  </a:cubicBezTo>
                  <a:cubicBezTo>
                    <a:pt x="11" y="49"/>
                    <a:pt x="14" y="46"/>
                    <a:pt x="15" y="45"/>
                  </a:cubicBezTo>
                  <a:cubicBezTo>
                    <a:pt x="16" y="44"/>
                    <a:pt x="15" y="53"/>
                    <a:pt x="15" y="54"/>
                  </a:cubicBezTo>
                  <a:cubicBezTo>
                    <a:pt x="15" y="55"/>
                    <a:pt x="15" y="59"/>
                    <a:pt x="17" y="61"/>
                  </a:cubicBezTo>
                  <a:cubicBezTo>
                    <a:pt x="18" y="62"/>
                    <a:pt x="16" y="61"/>
                    <a:pt x="16" y="63"/>
                  </a:cubicBezTo>
                  <a:cubicBezTo>
                    <a:pt x="17" y="65"/>
                    <a:pt x="17" y="64"/>
                    <a:pt x="17" y="65"/>
                  </a:cubicBezTo>
                  <a:cubicBezTo>
                    <a:pt x="17" y="66"/>
                    <a:pt x="15" y="78"/>
                    <a:pt x="16" y="80"/>
                  </a:cubicBezTo>
                  <a:cubicBezTo>
                    <a:pt x="16" y="81"/>
                    <a:pt x="21" y="127"/>
                    <a:pt x="20" y="128"/>
                  </a:cubicBezTo>
                  <a:cubicBezTo>
                    <a:pt x="20" y="129"/>
                    <a:pt x="20" y="129"/>
                    <a:pt x="21" y="129"/>
                  </a:cubicBezTo>
                  <a:cubicBezTo>
                    <a:pt x="20" y="129"/>
                    <a:pt x="19" y="129"/>
                    <a:pt x="19" y="130"/>
                  </a:cubicBezTo>
                  <a:cubicBezTo>
                    <a:pt x="19" y="131"/>
                    <a:pt x="17" y="134"/>
                    <a:pt x="17" y="135"/>
                  </a:cubicBezTo>
                  <a:cubicBezTo>
                    <a:pt x="17" y="136"/>
                    <a:pt x="13" y="137"/>
                    <a:pt x="12" y="137"/>
                  </a:cubicBezTo>
                  <a:cubicBezTo>
                    <a:pt x="11" y="138"/>
                    <a:pt x="8" y="137"/>
                    <a:pt x="8" y="137"/>
                  </a:cubicBezTo>
                  <a:cubicBezTo>
                    <a:pt x="7" y="139"/>
                    <a:pt x="6" y="140"/>
                    <a:pt x="7" y="140"/>
                  </a:cubicBezTo>
                  <a:cubicBezTo>
                    <a:pt x="8" y="141"/>
                    <a:pt x="14" y="142"/>
                    <a:pt x="15" y="141"/>
                  </a:cubicBezTo>
                  <a:cubicBezTo>
                    <a:pt x="16" y="141"/>
                    <a:pt x="24" y="140"/>
                    <a:pt x="24" y="140"/>
                  </a:cubicBezTo>
                  <a:cubicBezTo>
                    <a:pt x="24" y="141"/>
                    <a:pt x="24" y="141"/>
                    <a:pt x="24" y="141"/>
                  </a:cubicBezTo>
                  <a:cubicBezTo>
                    <a:pt x="24" y="141"/>
                    <a:pt x="21" y="143"/>
                    <a:pt x="20" y="143"/>
                  </a:cubicBezTo>
                  <a:cubicBezTo>
                    <a:pt x="19" y="143"/>
                    <a:pt x="18" y="145"/>
                    <a:pt x="19" y="145"/>
                  </a:cubicBezTo>
                  <a:cubicBezTo>
                    <a:pt x="20" y="146"/>
                    <a:pt x="27" y="145"/>
                    <a:pt x="29" y="145"/>
                  </a:cubicBezTo>
                  <a:cubicBezTo>
                    <a:pt x="31" y="146"/>
                    <a:pt x="35" y="144"/>
                    <a:pt x="36" y="144"/>
                  </a:cubicBezTo>
                  <a:cubicBezTo>
                    <a:pt x="37" y="145"/>
                    <a:pt x="37" y="146"/>
                    <a:pt x="37" y="146"/>
                  </a:cubicBezTo>
                  <a:cubicBezTo>
                    <a:pt x="37" y="146"/>
                    <a:pt x="40" y="145"/>
                    <a:pt x="41" y="145"/>
                  </a:cubicBezTo>
                  <a:cubicBezTo>
                    <a:pt x="42" y="145"/>
                    <a:pt x="42" y="141"/>
                    <a:pt x="42" y="141"/>
                  </a:cubicBezTo>
                  <a:cubicBezTo>
                    <a:pt x="42" y="141"/>
                    <a:pt x="40" y="126"/>
                    <a:pt x="39" y="124"/>
                  </a:cubicBezTo>
                  <a:cubicBezTo>
                    <a:pt x="39" y="121"/>
                    <a:pt x="40" y="115"/>
                    <a:pt x="41" y="113"/>
                  </a:cubicBezTo>
                  <a:cubicBezTo>
                    <a:pt x="41" y="112"/>
                    <a:pt x="39" y="100"/>
                    <a:pt x="39" y="99"/>
                  </a:cubicBezTo>
                  <a:cubicBezTo>
                    <a:pt x="39" y="99"/>
                    <a:pt x="40" y="85"/>
                    <a:pt x="40" y="85"/>
                  </a:cubicBezTo>
                  <a:cubicBezTo>
                    <a:pt x="40" y="84"/>
                    <a:pt x="45" y="85"/>
                    <a:pt x="45" y="85"/>
                  </a:cubicBezTo>
                  <a:cubicBezTo>
                    <a:pt x="45" y="85"/>
                    <a:pt x="48" y="86"/>
                    <a:pt x="48" y="85"/>
                  </a:cubicBezTo>
                  <a:cubicBezTo>
                    <a:pt x="49" y="84"/>
                    <a:pt x="50" y="65"/>
                    <a:pt x="50" y="65"/>
                  </a:cubicBezTo>
                  <a:cubicBezTo>
                    <a:pt x="50" y="65"/>
                    <a:pt x="47" y="63"/>
                    <a:pt x="46" y="64"/>
                  </a:cubicBezTo>
                  <a:cubicBezTo>
                    <a:pt x="45" y="64"/>
                    <a:pt x="47" y="59"/>
                    <a:pt x="46" y="58"/>
                  </a:cubicBezTo>
                  <a:cubicBezTo>
                    <a:pt x="45" y="56"/>
                    <a:pt x="46" y="50"/>
                    <a:pt x="45" y="49"/>
                  </a:cubicBezTo>
                  <a:cubicBezTo>
                    <a:pt x="45" y="48"/>
                    <a:pt x="47" y="45"/>
                    <a:pt x="46" y="43"/>
                  </a:cubicBezTo>
                  <a:cubicBezTo>
                    <a:pt x="45" y="41"/>
                    <a:pt x="48" y="39"/>
                    <a:pt x="47" y="36"/>
                  </a:cubicBezTo>
                  <a:cubicBezTo>
                    <a:pt x="45" y="34"/>
                    <a:pt x="45" y="28"/>
                    <a:pt x="44" y="27"/>
                  </a:cubicBezTo>
                  <a:cubicBezTo>
                    <a:pt x="43" y="27"/>
                    <a:pt x="37" y="22"/>
                    <a:pt x="36" y="22"/>
                  </a:cubicBezTo>
                  <a:cubicBezTo>
                    <a:pt x="36" y="22"/>
                    <a:pt x="35" y="20"/>
                    <a:pt x="35" y="20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7" y="15"/>
                    <a:pt x="38" y="13"/>
                  </a:cubicBezTo>
                  <a:cubicBezTo>
                    <a:pt x="38" y="12"/>
                    <a:pt x="38" y="8"/>
                    <a:pt x="38" y="8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6" y="7"/>
                    <a:pt x="35" y="7"/>
                    <a:pt x="35" y="6"/>
                  </a:cubicBezTo>
                  <a:cubicBezTo>
                    <a:pt x="34" y="4"/>
                    <a:pt x="32" y="0"/>
                    <a:pt x="30" y="0"/>
                  </a:cubicBezTo>
                  <a:cubicBezTo>
                    <a:pt x="28" y="0"/>
                    <a:pt x="23" y="0"/>
                    <a:pt x="22" y="2"/>
                  </a:cubicBezTo>
                  <a:cubicBezTo>
                    <a:pt x="21" y="3"/>
                    <a:pt x="19" y="4"/>
                    <a:pt x="19" y="5"/>
                  </a:cubicBezTo>
                  <a:cubicBezTo>
                    <a:pt x="18" y="6"/>
                    <a:pt x="19" y="7"/>
                    <a:pt x="18" y="8"/>
                  </a:cubicBezTo>
                  <a:cubicBezTo>
                    <a:pt x="18" y="9"/>
                    <a:pt x="17" y="12"/>
                    <a:pt x="18" y="12"/>
                  </a:cubicBezTo>
                  <a:cubicBezTo>
                    <a:pt x="19" y="12"/>
                    <a:pt x="20" y="13"/>
                    <a:pt x="20" y="13"/>
                  </a:cubicBezTo>
                  <a:cubicBezTo>
                    <a:pt x="19" y="14"/>
                    <a:pt x="18" y="14"/>
                    <a:pt x="17" y="14"/>
                  </a:cubicBezTo>
                  <a:cubicBezTo>
                    <a:pt x="16" y="15"/>
                    <a:pt x="14" y="15"/>
                    <a:pt x="14" y="15"/>
                  </a:cubicBezTo>
                  <a:cubicBezTo>
                    <a:pt x="14" y="15"/>
                    <a:pt x="14" y="16"/>
                    <a:pt x="14" y="17"/>
                  </a:cubicBezTo>
                  <a:cubicBezTo>
                    <a:pt x="13" y="18"/>
                    <a:pt x="11" y="20"/>
                    <a:pt x="11" y="20"/>
                  </a:cubicBezTo>
                  <a:cubicBezTo>
                    <a:pt x="11" y="20"/>
                    <a:pt x="11" y="25"/>
                    <a:pt x="11" y="25"/>
                  </a:cubicBezTo>
                  <a:cubicBezTo>
                    <a:pt x="11" y="26"/>
                    <a:pt x="9" y="28"/>
                    <a:pt x="9" y="29"/>
                  </a:cubicBezTo>
                  <a:cubicBezTo>
                    <a:pt x="8" y="30"/>
                    <a:pt x="5" y="34"/>
                    <a:pt x="5" y="34"/>
                  </a:cubicBezTo>
                  <a:cubicBezTo>
                    <a:pt x="4" y="35"/>
                    <a:pt x="2" y="37"/>
                    <a:pt x="3" y="38"/>
                  </a:cubicBezTo>
                  <a:cubicBezTo>
                    <a:pt x="3" y="39"/>
                    <a:pt x="0" y="43"/>
                    <a:pt x="1" y="44"/>
                  </a:cubicBezTo>
                  <a:close/>
                  <a:moveTo>
                    <a:pt x="17" y="19"/>
                  </a:moveTo>
                  <a:cubicBezTo>
                    <a:pt x="17" y="19"/>
                    <a:pt x="16" y="21"/>
                    <a:pt x="16" y="21"/>
                  </a:cubicBezTo>
                  <a:cubicBezTo>
                    <a:pt x="15" y="21"/>
                    <a:pt x="15" y="20"/>
                    <a:pt x="15" y="20"/>
                  </a:cubicBezTo>
                  <a:lnTo>
                    <a:pt x="17" y="19"/>
                  </a:lnTo>
                  <a:close/>
                  <a:moveTo>
                    <a:pt x="12" y="33"/>
                  </a:moveTo>
                  <a:cubicBezTo>
                    <a:pt x="12" y="33"/>
                    <a:pt x="12" y="31"/>
                    <a:pt x="13" y="29"/>
                  </a:cubicBezTo>
                  <a:cubicBezTo>
                    <a:pt x="13" y="27"/>
                    <a:pt x="15" y="26"/>
                    <a:pt x="16" y="25"/>
                  </a:cubicBezTo>
                  <a:cubicBezTo>
                    <a:pt x="17" y="24"/>
                    <a:pt x="19" y="20"/>
                    <a:pt x="19" y="18"/>
                  </a:cubicBezTo>
                  <a:cubicBezTo>
                    <a:pt x="19" y="17"/>
                    <a:pt x="21" y="17"/>
                    <a:pt x="21" y="17"/>
                  </a:cubicBezTo>
                  <a:cubicBezTo>
                    <a:pt x="23" y="22"/>
                    <a:pt x="26" y="22"/>
                    <a:pt x="26" y="22"/>
                  </a:cubicBezTo>
                  <a:cubicBezTo>
                    <a:pt x="26" y="22"/>
                    <a:pt x="26" y="24"/>
                    <a:pt x="25" y="25"/>
                  </a:cubicBezTo>
                  <a:cubicBezTo>
                    <a:pt x="24" y="25"/>
                    <a:pt x="21" y="26"/>
                    <a:pt x="21" y="26"/>
                  </a:cubicBezTo>
                  <a:cubicBezTo>
                    <a:pt x="21" y="26"/>
                    <a:pt x="23" y="27"/>
                    <a:pt x="23" y="27"/>
                  </a:cubicBezTo>
                  <a:cubicBezTo>
                    <a:pt x="22" y="28"/>
                    <a:pt x="19" y="29"/>
                    <a:pt x="18" y="29"/>
                  </a:cubicBezTo>
                  <a:cubicBezTo>
                    <a:pt x="16" y="29"/>
                    <a:pt x="12" y="33"/>
                    <a:pt x="12" y="33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0" name="Freeform 434"/>
            <p:cNvSpPr>
              <a:spLocks noEditPoints="1"/>
            </p:cNvSpPr>
            <p:nvPr/>
          </p:nvSpPr>
          <p:spPr bwMode="auto">
            <a:xfrm>
              <a:off x="4184" y="2101"/>
              <a:ext cx="43" cy="135"/>
            </a:xfrm>
            <a:custGeom>
              <a:avLst/>
              <a:gdLst>
                <a:gd name="T0" fmla="*/ 5 w 47"/>
                <a:gd name="T1" fmla="*/ 14 h 147"/>
                <a:gd name="T2" fmla="*/ 5 w 47"/>
                <a:gd name="T3" fmla="*/ 14 h 147"/>
                <a:gd name="T4" fmla="*/ 5 w 47"/>
                <a:gd name="T5" fmla="*/ 13 h 147"/>
                <a:gd name="T6" fmla="*/ 5 w 47"/>
                <a:gd name="T7" fmla="*/ 14 h 147"/>
                <a:gd name="T8" fmla="*/ 5 w 47"/>
                <a:gd name="T9" fmla="*/ 14 h 147"/>
                <a:gd name="T10" fmla="*/ 5 w 47"/>
                <a:gd name="T11" fmla="*/ 13 h 147"/>
                <a:gd name="T12" fmla="*/ 5 w 47"/>
                <a:gd name="T13" fmla="*/ 13 h 147"/>
                <a:gd name="T14" fmla="*/ 5 w 47"/>
                <a:gd name="T15" fmla="*/ 16 h 147"/>
                <a:gd name="T16" fmla="*/ 5 w 47"/>
                <a:gd name="T17" fmla="*/ 17 h 147"/>
                <a:gd name="T18" fmla="*/ 5 w 47"/>
                <a:gd name="T19" fmla="*/ 17 h 147"/>
                <a:gd name="T20" fmla="*/ 5 w 47"/>
                <a:gd name="T21" fmla="*/ 22 h 147"/>
                <a:gd name="T22" fmla="*/ 5 w 47"/>
                <a:gd name="T23" fmla="*/ 24 h 147"/>
                <a:gd name="T24" fmla="*/ 5 w 47"/>
                <a:gd name="T25" fmla="*/ 24 h 147"/>
                <a:gd name="T26" fmla="*/ 5 w 47"/>
                <a:gd name="T27" fmla="*/ 24 h 147"/>
                <a:gd name="T28" fmla="*/ 5 w 47"/>
                <a:gd name="T29" fmla="*/ 24 h 147"/>
                <a:gd name="T30" fmla="*/ 5 w 47"/>
                <a:gd name="T31" fmla="*/ 22 h 147"/>
                <a:gd name="T32" fmla="*/ 5 w 47"/>
                <a:gd name="T33" fmla="*/ 22 h 147"/>
                <a:gd name="T34" fmla="*/ 5 w 47"/>
                <a:gd name="T35" fmla="*/ 18 h 147"/>
                <a:gd name="T36" fmla="*/ 5 w 47"/>
                <a:gd name="T37" fmla="*/ 17 h 147"/>
                <a:gd name="T38" fmla="*/ 5 w 47"/>
                <a:gd name="T39" fmla="*/ 19 h 147"/>
                <a:gd name="T40" fmla="*/ 5 w 47"/>
                <a:gd name="T41" fmla="*/ 22 h 147"/>
                <a:gd name="T42" fmla="*/ 5 w 47"/>
                <a:gd name="T43" fmla="*/ 24 h 147"/>
                <a:gd name="T44" fmla="*/ 5 w 47"/>
                <a:gd name="T45" fmla="*/ 22 h 147"/>
                <a:gd name="T46" fmla="*/ 5 w 47"/>
                <a:gd name="T47" fmla="*/ 20 h 147"/>
                <a:gd name="T48" fmla="*/ 5 w 47"/>
                <a:gd name="T49" fmla="*/ 20 h 147"/>
                <a:gd name="T50" fmla="*/ 5 w 47"/>
                <a:gd name="T51" fmla="*/ 17 h 147"/>
                <a:gd name="T52" fmla="*/ 5 w 47"/>
                <a:gd name="T53" fmla="*/ 17 h 147"/>
                <a:gd name="T54" fmla="*/ 5 w 47"/>
                <a:gd name="T55" fmla="*/ 15 h 147"/>
                <a:gd name="T56" fmla="*/ 5 w 47"/>
                <a:gd name="T57" fmla="*/ 12 h 147"/>
                <a:gd name="T58" fmla="*/ 5 w 47"/>
                <a:gd name="T59" fmla="*/ 12 h 147"/>
                <a:gd name="T60" fmla="*/ 6 w 47"/>
                <a:gd name="T61" fmla="*/ 12 h 147"/>
                <a:gd name="T62" fmla="*/ 6 w 47"/>
                <a:gd name="T63" fmla="*/ 9 h 147"/>
                <a:gd name="T64" fmla="*/ 6 w 47"/>
                <a:gd name="T65" fmla="*/ 8 h 147"/>
                <a:gd name="T66" fmla="*/ 5 w 47"/>
                <a:gd name="T67" fmla="*/ 6 h 147"/>
                <a:gd name="T68" fmla="*/ 5 w 47"/>
                <a:gd name="T69" fmla="*/ 6 h 147"/>
                <a:gd name="T70" fmla="*/ 5 w 47"/>
                <a:gd name="T71" fmla="*/ 6 h 147"/>
                <a:gd name="T72" fmla="*/ 5 w 47"/>
                <a:gd name="T73" fmla="*/ 6 h 147"/>
                <a:gd name="T74" fmla="*/ 5 w 47"/>
                <a:gd name="T75" fmla="*/ 6 h 147"/>
                <a:gd name="T76" fmla="*/ 5 w 47"/>
                <a:gd name="T77" fmla="*/ 4 h 147"/>
                <a:gd name="T78" fmla="*/ 5 w 47"/>
                <a:gd name="T79" fmla="*/ 4 h 147"/>
                <a:gd name="T80" fmla="*/ 5 w 47"/>
                <a:gd name="T81" fmla="*/ 6 h 147"/>
                <a:gd name="T82" fmla="*/ 5 w 47"/>
                <a:gd name="T83" fmla="*/ 6 h 147"/>
                <a:gd name="T84" fmla="*/ 5 w 47"/>
                <a:gd name="T85" fmla="*/ 6 h 147"/>
                <a:gd name="T86" fmla="*/ 5 w 47"/>
                <a:gd name="T87" fmla="*/ 6 h 147"/>
                <a:gd name="T88" fmla="*/ 5 w 47"/>
                <a:gd name="T89" fmla="*/ 6 h 147"/>
                <a:gd name="T90" fmla="*/ 5 w 47"/>
                <a:gd name="T91" fmla="*/ 7 h 147"/>
                <a:gd name="T92" fmla="*/ 3 w 47"/>
                <a:gd name="T93" fmla="*/ 12 h 147"/>
                <a:gd name="T94" fmla="*/ 5 w 47"/>
                <a:gd name="T95" fmla="*/ 14 h 147"/>
                <a:gd name="T96" fmla="*/ 5 w 47"/>
                <a:gd name="T97" fmla="*/ 10 h 147"/>
                <a:gd name="T98" fmla="*/ 5 w 47"/>
                <a:gd name="T99" fmla="*/ 9 h 147"/>
                <a:gd name="T100" fmla="*/ 5 w 47"/>
                <a:gd name="T101" fmla="*/ 7 h 147"/>
                <a:gd name="T102" fmla="*/ 5 w 47"/>
                <a:gd name="T103" fmla="*/ 10 h 1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" h="147">
                  <a:moveTo>
                    <a:pt x="5" y="81"/>
                  </a:moveTo>
                  <a:cubicBezTo>
                    <a:pt x="5" y="81"/>
                    <a:pt x="7" y="81"/>
                    <a:pt x="5" y="78"/>
                  </a:cubicBezTo>
                  <a:cubicBezTo>
                    <a:pt x="3" y="76"/>
                    <a:pt x="4" y="75"/>
                    <a:pt x="5" y="74"/>
                  </a:cubicBezTo>
                  <a:cubicBezTo>
                    <a:pt x="5" y="73"/>
                    <a:pt x="5" y="77"/>
                    <a:pt x="5" y="77"/>
                  </a:cubicBezTo>
                  <a:cubicBezTo>
                    <a:pt x="5" y="78"/>
                    <a:pt x="6" y="79"/>
                    <a:pt x="6" y="77"/>
                  </a:cubicBezTo>
                  <a:cubicBezTo>
                    <a:pt x="7" y="76"/>
                    <a:pt x="7" y="75"/>
                    <a:pt x="7" y="72"/>
                  </a:cubicBezTo>
                  <a:cubicBezTo>
                    <a:pt x="7" y="70"/>
                    <a:pt x="8" y="70"/>
                    <a:pt x="8" y="70"/>
                  </a:cubicBezTo>
                  <a:cubicBezTo>
                    <a:pt x="8" y="70"/>
                    <a:pt x="8" y="95"/>
                    <a:pt x="6" y="97"/>
                  </a:cubicBezTo>
                  <a:cubicBezTo>
                    <a:pt x="5" y="99"/>
                    <a:pt x="12" y="97"/>
                    <a:pt x="15" y="99"/>
                  </a:cubicBezTo>
                  <a:cubicBezTo>
                    <a:pt x="16" y="99"/>
                    <a:pt x="15" y="103"/>
                    <a:pt x="15" y="104"/>
                  </a:cubicBezTo>
                  <a:cubicBezTo>
                    <a:pt x="15" y="104"/>
                    <a:pt x="12" y="106"/>
                    <a:pt x="18" y="127"/>
                  </a:cubicBezTo>
                  <a:cubicBezTo>
                    <a:pt x="19" y="132"/>
                    <a:pt x="18" y="136"/>
                    <a:pt x="18" y="137"/>
                  </a:cubicBezTo>
                  <a:cubicBezTo>
                    <a:pt x="18" y="137"/>
                    <a:pt x="16" y="143"/>
                    <a:pt x="18" y="144"/>
                  </a:cubicBezTo>
                  <a:cubicBezTo>
                    <a:pt x="19" y="145"/>
                    <a:pt x="21" y="147"/>
                    <a:pt x="24" y="144"/>
                  </a:cubicBezTo>
                  <a:cubicBezTo>
                    <a:pt x="25" y="143"/>
                    <a:pt x="24" y="142"/>
                    <a:pt x="23" y="139"/>
                  </a:cubicBezTo>
                  <a:cubicBezTo>
                    <a:pt x="23" y="136"/>
                    <a:pt x="23" y="132"/>
                    <a:pt x="22" y="131"/>
                  </a:cubicBezTo>
                  <a:cubicBezTo>
                    <a:pt x="22" y="130"/>
                    <a:pt x="22" y="128"/>
                    <a:pt x="22" y="127"/>
                  </a:cubicBezTo>
                  <a:cubicBezTo>
                    <a:pt x="21" y="123"/>
                    <a:pt x="23" y="115"/>
                    <a:pt x="23" y="112"/>
                  </a:cubicBezTo>
                  <a:cubicBezTo>
                    <a:pt x="22" y="105"/>
                    <a:pt x="23" y="101"/>
                    <a:pt x="24" y="100"/>
                  </a:cubicBezTo>
                  <a:cubicBezTo>
                    <a:pt x="24" y="99"/>
                    <a:pt x="23" y="109"/>
                    <a:pt x="27" y="115"/>
                  </a:cubicBezTo>
                  <a:cubicBezTo>
                    <a:pt x="28" y="117"/>
                    <a:pt x="28" y="130"/>
                    <a:pt x="28" y="131"/>
                  </a:cubicBezTo>
                  <a:cubicBezTo>
                    <a:pt x="29" y="132"/>
                    <a:pt x="31" y="138"/>
                    <a:pt x="32" y="138"/>
                  </a:cubicBezTo>
                  <a:cubicBezTo>
                    <a:pt x="34" y="137"/>
                    <a:pt x="35" y="131"/>
                    <a:pt x="35" y="130"/>
                  </a:cubicBezTo>
                  <a:cubicBezTo>
                    <a:pt x="35" y="127"/>
                    <a:pt x="33" y="125"/>
                    <a:pt x="33" y="123"/>
                  </a:cubicBezTo>
                  <a:cubicBezTo>
                    <a:pt x="33" y="121"/>
                    <a:pt x="32" y="119"/>
                    <a:pt x="32" y="116"/>
                  </a:cubicBezTo>
                  <a:cubicBezTo>
                    <a:pt x="32" y="111"/>
                    <a:pt x="34" y="106"/>
                    <a:pt x="31" y="101"/>
                  </a:cubicBezTo>
                  <a:cubicBezTo>
                    <a:pt x="35" y="100"/>
                    <a:pt x="35" y="100"/>
                    <a:pt x="35" y="100"/>
                  </a:cubicBezTo>
                  <a:cubicBezTo>
                    <a:pt x="35" y="100"/>
                    <a:pt x="35" y="89"/>
                    <a:pt x="34" y="85"/>
                  </a:cubicBezTo>
                  <a:cubicBezTo>
                    <a:pt x="33" y="80"/>
                    <a:pt x="37" y="74"/>
                    <a:pt x="36" y="67"/>
                  </a:cubicBezTo>
                  <a:cubicBezTo>
                    <a:pt x="36" y="65"/>
                    <a:pt x="37" y="68"/>
                    <a:pt x="39" y="66"/>
                  </a:cubicBezTo>
                  <a:cubicBezTo>
                    <a:pt x="40" y="66"/>
                    <a:pt x="41" y="66"/>
                    <a:pt x="42" y="65"/>
                  </a:cubicBezTo>
                  <a:cubicBezTo>
                    <a:pt x="47" y="61"/>
                    <a:pt x="41" y="52"/>
                    <a:pt x="41" y="52"/>
                  </a:cubicBezTo>
                  <a:cubicBezTo>
                    <a:pt x="41" y="51"/>
                    <a:pt x="43" y="48"/>
                    <a:pt x="43" y="47"/>
                  </a:cubicBezTo>
                  <a:cubicBezTo>
                    <a:pt x="42" y="43"/>
                    <a:pt x="40" y="32"/>
                    <a:pt x="40" y="28"/>
                  </a:cubicBezTo>
                  <a:cubicBezTo>
                    <a:pt x="40" y="26"/>
                    <a:pt x="40" y="25"/>
                    <a:pt x="37" y="25"/>
                  </a:cubicBezTo>
                  <a:cubicBezTo>
                    <a:pt x="36" y="25"/>
                    <a:pt x="36" y="23"/>
                    <a:pt x="29" y="21"/>
                  </a:cubicBezTo>
                  <a:cubicBezTo>
                    <a:pt x="28" y="21"/>
                    <a:pt x="28" y="18"/>
                    <a:pt x="28" y="18"/>
                  </a:cubicBezTo>
                  <a:cubicBezTo>
                    <a:pt x="28" y="18"/>
                    <a:pt x="29" y="20"/>
                    <a:pt x="32" y="18"/>
                  </a:cubicBezTo>
                  <a:cubicBezTo>
                    <a:pt x="32" y="18"/>
                    <a:pt x="31" y="13"/>
                    <a:pt x="28" y="4"/>
                  </a:cubicBezTo>
                  <a:cubicBezTo>
                    <a:pt x="27" y="0"/>
                    <a:pt x="20" y="1"/>
                    <a:pt x="18" y="4"/>
                  </a:cubicBezTo>
                  <a:cubicBezTo>
                    <a:pt x="15" y="9"/>
                    <a:pt x="15" y="19"/>
                    <a:pt x="15" y="19"/>
                  </a:cubicBezTo>
                  <a:cubicBezTo>
                    <a:pt x="15" y="19"/>
                    <a:pt x="19" y="18"/>
                    <a:pt x="19" y="19"/>
                  </a:cubicBezTo>
                  <a:cubicBezTo>
                    <a:pt x="20" y="20"/>
                    <a:pt x="19" y="20"/>
                    <a:pt x="19" y="20"/>
                  </a:cubicBezTo>
                  <a:cubicBezTo>
                    <a:pt x="16" y="22"/>
                    <a:pt x="13" y="23"/>
                    <a:pt x="11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6" y="36"/>
                    <a:pt x="5" y="42"/>
                    <a:pt x="6" y="44"/>
                  </a:cubicBezTo>
                  <a:cubicBezTo>
                    <a:pt x="6" y="44"/>
                    <a:pt x="3" y="57"/>
                    <a:pt x="3" y="68"/>
                  </a:cubicBezTo>
                  <a:cubicBezTo>
                    <a:pt x="0" y="77"/>
                    <a:pt x="3" y="79"/>
                    <a:pt x="5" y="81"/>
                  </a:cubicBezTo>
                  <a:close/>
                  <a:moveTo>
                    <a:pt x="10" y="56"/>
                  </a:moveTo>
                  <a:cubicBezTo>
                    <a:pt x="11" y="53"/>
                    <a:pt x="11" y="51"/>
                    <a:pt x="11" y="50"/>
                  </a:cubicBezTo>
                  <a:cubicBezTo>
                    <a:pt x="12" y="47"/>
                    <a:pt x="12" y="47"/>
                    <a:pt x="12" y="43"/>
                  </a:cubicBezTo>
                  <a:cubicBezTo>
                    <a:pt x="15" y="50"/>
                    <a:pt x="10" y="57"/>
                    <a:pt x="10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1" name="Freeform 435"/>
            <p:cNvSpPr>
              <a:spLocks noEditPoints="1"/>
            </p:cNvSpPr>
            <p:nvPr/>
          </p:nvSpPr>
          <p:spPr bwMode="auto">
            <a:xfrm>
              <a:off x="4384" y="2143"/>
              <a:ext cx="53" cy="132"/>
            </a:xfrm>
            <a:custGeom>
              <a:avLst/>
              <a:gdLst>
                <a:gd name="T0" fmla="*/ 7 w 57"/>
                <a:gd name="T1" fmla="*/ 15 h 144"/>
                <a:gd name="T2" fmla="*/ 7 w 57"/>
                <a:gd name="T3" fmla="*/ 16 h 144"/>
                <a:gd name="T4" fmla="*/ 7 w 57"/>
                <a:gd name="T5" fmla="*/ 18 h 144"/>
                <a:gd name="T6" fmla="*/ 7 w 57"/>
                <a:gd name="T7" fmla="*/ 20 h 144"/>
                <a:gd name="T8" fmla="*/ 7 w 57"/>
                <a:gd name="T9" fmla="*/ 22 h 144"/>
                <a:gd name="T10" fmla="*/ 7 w 57"/>
                <a:gd name="T11" fmla="*/ 22 h 144"/>
                <a:gd name="T12" fmla="*/ 7 w 57"/>
                <a:gd name="T13" fmla="*/ 24 h 144"/>
                <a:gd name="T14" fmla="*/ 7 w 57"/>
                <a:gd name="T15" fmla="*/ 23 h 144"/>
                <a:gd name="T16" fmla="*/ 11 w 57"/>
                <a:gd name="T17" fmla="*/ 24 h 144"/>
                <a:gd name="T18" fmla="*/ 10 w 57"/>
                <a:gd name="T19" fmla="*/ 22 h 144"/>
                <a:gd name="T20" fmla="*/ 13 w 57"/>
                <a:gd name="T21" fmla="*/ 16 h 144"/>
                <a:gd name="T22" fmla="*/ 11 w 57"/>
                <a:gd name="T23" fmla="*/ 9 h 144"/>
                <a:gd name="T24" fmla="*/ 9 w 57"/>
                <a:gd name="T25" fmla="*/ 6 h 144"/>
                <a:gd name="T26" fmla="*/ 9 w 57"/>
                <a:gd name="T27" fmla="*/ 6 h 144"/>
                <a:gd name="T28" fmla="*/ 10 w 57"/>
                <a:gd name="T29" fmla="*/ 6 h 144"/>
                <a:gd name="T30" fmla="*/ 10 w 57"/>
                <a:gd name="T31" fmla="*/ 6 h 144"/>
                <a:gd name="T32" fmla="*/ 11 w 57"/>
                <a:gd name="T33" fmla="*/ 6 h 144"/>
                <a:gd name="T34" fmla="*/ 10 w 57"/>
                <a:gd name="T35" fmla="*/ 6 h 144"/>
                <a:gd name="T36" fmla="*/ 11 w 57"/>
                <a:gd name="T37" fmla="*/ 6 h 144"/>
                <a:gd name="T38" fmla="*/ 10 w 57"/>
                <a:gd name="T39" fmla="*/ 2 h 144"/>
                <a:gd name="T40" fmla="*/ 8 w 57"/>
                <a:gd name="T41" fmla="*/ 1 h 144"/>
                <a:gd name="T42" fmla="*/ 7 w 57"/>
                <a:gd name="T43" fmla="*/ 6 h 144"/>
                <a:gd name="T44" fmla="*/ 7 w 57"/>
                <a:gd name="T45" fmla="*/ 6 h 144"/>
                <a:gd name="T46" fmla="*/ 7 w 57"/>
                <a:gd name="T47" fmla="*/ 6 h 144"/>
                <a:gd name="T48" fmla="*/ 7 w 57"/>
                <a:gd name="T49" fmla="*/ 13 h 144"/>
                <a:gd name="T50" fmla="*/ 7 w 57"/>
                <a:gd name="T51" fmla="*/ 15 h 144"/>
                <a:gd name="T52" fmla="*/ 0 w 57"/>
                <a:gd name="T53" fmla="*/ 16 h 144"/>
                <a:gd name="T54" fmla="*/ 7 w 57"/>
                <a:gd name="T55" fmla="*/ 17 h 144"/>
                <a:gd name="T56" fmla="*/ 7 w 57"/>
                <a:gd name="T57" fmla="*/ 6 h 144"/>
                <a:gd name="T58" fmla="*/ 7 w 57"/>
                <a:gd name="T59" fmla="*/ 6 h 144"/>
                <a:gd name="T60" fmla="*/ 7 w 57"/>
                <a:gd name="T61" fmla="*/ 6 h 144"/>
                <a:gd name="T62" fmla="*/ 7 w 57"/>
                <a:gd name="T63" fmla="*/ 16 h 144"/>
                <a:gd name="T64" fmla="*/ 7 w 57"/>
                <a:gd name="T65" fmla="*/ 14 h 144"/>
                <a:gd name="T66" fmla="*/ 7 w 57"/>
                <a:gd name="T67" fmla="*/ 16 h 144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7" h="144">
                  <a:moveTo>
                    <a:pt x="27" y="95"/>
                  </a:moveTo>
                  <a:cubicBezTo>
                    <a:pt x="27" y="95"/>
                    <a:pt x="30" y="84"/>
                    <a:pt x="31" y="83"/>
                  </a:cubicBezTo>
                  <a:cubicBezTo>
                    <a:pt x="32" y="83"/>
                    <a:pt x="33" y="84"/>
                    <a:pt x="33" y="85"/>
                  </a:cubicBezTo>
                  <a:cubicBezTo>
                    <a:pt x="33" y="87"/>
                    <a:pt x="35" y="89"/>
                    <a:pt x="35" y="90"/>
                  </a:cubicBezTo>
                  <a:cubicBezTo>
                    <a:pt x="34" y="90"/>
                    <a:pt x="34" y="94"/>
                    <a:pt x="33" y="98"/>
                  </a:cubicBezTo>
                  <a:cubicBezTo>
                    <a:pt x="33" y="104"/>
                    <a:pt x="33" y="110"/>
                    <a:pt x="31" y="113"/>
                  </a:cubicBezTo>
                  <a:cubicBezTo>
                    <a:pt x="27" y="118"/>
                    <a:pt x="24" y="114"/>
                    <a:pt x="21" y="120"/>
                  </a:cubicBezTo>
                  <a:cubicBezTo>
                    <a:pt x="21" y="121"/>
                    <a:pt x="22" y="122"/>
                    <a:pt x="22" y="123"/>
                  </a:cubicBezTo>
                  <a:cubicBezTo>
                    <a:pt x="22" y="124"/>
                    <a:pt x="22" y="127"/>
                    <a:pt x="20" y="129"/>
                  </a:cubicBezTo>
                  <a:cubicBezTo>
                    <a:pt x="20" y="129"/>
                    <a:pt x="21" y="130"/>
                    <a:pt x="21" y="130"/>
                  </a:cubicBezTo>
                  <a:cubicBezTo>
                    <a:pt x="25" y="127"/>
                    <a:pt x="25" y="127"/>
                    <a:pt x="25" y="127"/>
                  </a:cubicBezTo>
                  <a:cubicBezTo>
                    <a:pt x="25" y="127"/>
                    <a:pt x="27" y="129"/>
                    <a:pt x="27" y="131"/>
                  </a:cubicBezTo>
                  <a:cubicBezTo>
                    <a:pt x="27" y="132"/>
                    <a:pt x="26" y="137"/>
                    <a:pt x="32" y="139"/>
                  </a:cubicBezTo>
                  <a:cubicBezTo>
                    <a:pt x="32" y="142"/>
                    <a:pt x="32" y="142"/>
                    <a:pt x="32" y="142"/>
                  </a:cubicBezTo>
                  <a:cubicBezTo>
                    <a:pt x="33" y="142"/>
                    <a:pt x="33" y="142"/>
                    <a:pt x="33" y="142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8" y="140"/>
                    <a:pt x="39" y="140"/>
                  </a:cubicBezTo>
                  <a:cubicBezTo>
                    <a:pt x="39" y="140"/>
                    <a:pt x="38" y="144"/>
                    <a:pt x="50" y="141"/>
                  </a:cubicBezTo>
                  <a:cubicBezTo>
                    <a:pt x="52" y="141"/>
                    <a:pt x="48" y="140"/>
                    <a:pt x="47" y="140"/>
                  </a:cubicBezTo>
                  <a:cubicBezTo>
                    <a:pt x="46" y="140"/>
                    <a:pt x="44" y="137"/>
                    <a:pt x="44" y="134"/>
                  </a:cubicBezTo>
                  <a:cubicBezTo>
                    <a:pt x="44" y="132"/>
                    <a:pt x="46" y="112"/>
                    <a:pt x="46" y="111"/>
                  </a:cubicBezTo>
                  <a:cubicBezTo>
                    <a:pt x="46" y="109"/>
                    <a:pt x="56" y="100"/>
                    <a:pt x="56" y="97"/>
                  </a:cubicBezTo>
                  <a:cubicBezTo>
                    <a:pt x="57" y="95"/>
                    <a:pt x="51" y="73"/>
                    <a:pt x="48" y="70"/>
                  </a:cubicBezTo>
                  <a:cubicBezTo>
                    <a:pt x="45" y="67"/>
                    <a:pt x="48" y="57"/>
                    <a:pt x="47" y="51"/>
                  </a:cubicBezTo>
                  <a:cubicBezTo>
                    <a:pt x="46" y="47"/>
                    <a:pt x="47" y="44"/>
                    <a:pt x="47" y="41"/>
                  </a:cubicBezTo>
                  <a:cubicBezTo>
                    <a:pt x="47" y="38"/>
                    <a:pt x="44" y="33"/>
                    <a:pt x="42" y="30"/>
                  </a:cubicBezTo>
                  <a:cubicBezTo>
                    <a:pt x="41" y="29"/>
                    <a:pt x="43" y="30"/>
                    <a:pt x="43" y="25"/>
                  </a:cubicBezTo>
                  <a:cubicBezTo>
                    <a:pt x="43" y="23"/>
                    <a:pt x="39" y="20"/>
                    <a:pt x="41" y="19"/>
                  </a:cubicBezTo>
                  <a:cubicBezTo>
                    <a:pt x="42" y="19"/>
                    <a:pt x="45" y="20"/>
                    <a:pt x="46" y="19"/>
                  </a:cubicBezTo>
                  <a:cubicBezTo>
                    <a:pt x="46" y="18"/>
                    <a:pt x="46" y="17"/>
                    <a:pt x="46" y="17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17"/>
                    <a:pt x="46" y="16"/>
                    <a:pt x="46" y="16"/>
                  </a:cubicBezTo>
                  <a:cubicBezTo>
                    <a:pt x="46" y="16"/>
                    <a:pt x="47" y="16"/>
                    <a:pt x="47" y="16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5"/>
                    <a:pt x="48" y="14"/>
                    <a:pt x="48" y="14"/>
                  </a:cubicBezTo>
                  <a:cubicBezTo>
                    <a:pt x="48" y="14"/>
                    <a:pt x="46" y="11"/>
                    <a:pt x="46" y="10"/>
                  </a:cubicBezTo>
                  <a:cubicBezTo>
                    <a:pt x="46" y="9"/>
                    <a:pt x="46" y="9"/>
                    <a:pt x="46" y="7"/>
                  </a:cubicBezTo>
                  <a:cubicBezTo>
                    <a:pt x="46" y="7"/>
                    <a:pt x="47" y="6"/>
                    <a:pt x="47" y="6"/>
                  </a:cubicBezTo>
                  <a:cubicBezTo>
                    <a:pt x="47" y="5"/>
                    <a:pt x="46" y="4"/>
                    <a:pt x="46" y="4"/>
                  </a:cubicBezTo>
                  <a:cubicBezTo>
                    <a:pt x="46" y="4"/>
                    <a:pt x="46" y="2"/>
                    <a:pt x="45" y="2"/>
                  </a:cubicBezTo>
                  <a:cubicBezTo>
                    <a:pt x="44" y="1"/>
                    <a:pt x="42" y="1"/>
                    <a:pt x="41" y="0"/>
                  </a:cubicBezTo>
                  <a:cubicBezTo>
                    <a:pt x="41" y="0"/>
                    <a:pt x="40" y="0"/>
                    <a:pt x="38" y="1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4" y="1"/>
                    <a:pt x="28" y="3"/>
                    <a:pt x="28" y="12"/>
                  </a:cubicBezTo>
                  <a:cubicBezTo>
                    <a:pt x="28" y="12"/>
                    <a:pt x="25" y="13"/>
                    <a:pt x="27" y="20"/>
                  </a:cubicBezTo>
                  <a:cubicBezTo>
                    <a:pt x="29" y="28"/>
                    <a:pt x="25" y="26"/>
                    <a:pt x="25" y="26"/>
                  </a:cubicBezTo>
                  <a:cubicBezTo>
                    <a:pt x="25" y="26"/>
                    <a:pt x="23" y="28"/>
                    <a:pt x="25" y="29"/>
                  </a:cubicBezTo>
                  <a:cubicBezTo>
                    <a:pt x="28" y="31"/>
                    <a:pt x="25" y="35"/>
                    <a:pt x="26" y="36"/>
                  </a:cubicBezTo>
                  <a:cubicBezTo>
                    <a:pt x="29" y="44"/>
                    <a:pt x="26" y="54"/>
                    <a:pt x="27" y="57"/>
                  </a:cubicBezTo>
                  <a:cubicBezTo>
                    <a:pt x="28" y="59"/>
                    <a:pt x="30" y="70"/>
                    <a:pt x="29" y="72"/>
                  </a:cubicBezTo>
                  <a:cubicBezTo>
                    <a:pt x="27" y="75"/>
                    <a:pt x="27" y="77"/>
                    <a:pt x="27" y="77"/>
                  </a:cubicBezTo>
                  <a:cubicBezTo>
                    <a:pt x="16" y="84"/>
                    <a:pt x="16" y="84"/>
                    <a:pt x="16" y="84"/>
                  </a:cubicBezTo>
                  <a:cubicBezTo>
                    <a:pt x="16" y="84"/>
                    <a:pt x="13" y="81"/>
                    <a:pt x="12" y="81"/>
                  </a:cubicBezTo>
                  <a:cubicBezTo>
                    <a:pt x="11" y="81"/>
                    <a:pt x="0" y="89"/>
                    <a:pt x="0" y="92"/>
                  </a:cubicBezTo>
                  <a:cubicBezTo>
                    <a:pt x="0" y="94"/>
                    <a:pt x="18" y="113"/>
                    <a:pt x="21" y="113"/>
                  </a:cubicBezTo>
                  <a:cubicBezTo>
                    <a:pt x="25" y="112"/>
                    <a:pt x="32" y="100"/>
                    <a:pt x="32" y="99"/>
                  </a:cubicBezTo>
                  <a:cubicBezTo>
                    <a:pt x="31" y="97"/>
                    <a:pt x="27" y="95"/>
                    <a:pt x="27" y="95"/>
                  </a:cubicBezTo>
                  <a:close/>
                  <a:moveTo>
                    <a:pt x="30" y="19"/>
                  </a:moveTo>
                  <a:cubicBezTo>
                    <a:pt x="30" y="19"/>
                    <a:pt x="31" y="19"/>
                    <a:pt x="31" y="19"/>
                  </a:cubicBezTo>
                  <a:cubicBezTo>
                    <a:pt x="31" y="19"/>
                    <a:pt x="31" y="20"/>
                    <a:pt x="32" y="21"/>
                  </a:cubicBezTo>
                  <a:cubicBezTo>
                    <a:pt x="32" y="21"/>
                    <a:pt x="31" y="23"/>
                    <a:pt x="31" y="23"/>
                  </a:cubicBezTo>
                  <a:cubicBezTo>
                    <a:pt x="31" y="23"/>
                    <a:pt x="30" y="24"/>
                    <a:pt x="30" y="24"/>
                  </a:cubicBezTo>
                  <a:cubicBezTo>
                    <a:pt x="30" y="24"/>
                    <a:pt x="31" y="20"/>
                    <a:pt x="30" y="19"/>
                  </a:cubicBezTo>
                  <a:close/>
                  <a:moveTo>
                    <a:pt x="25" y="94"/>
                  </a:move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26" y="79"/>
                    <a:pt x="26" y="80"/>
                  </a:cubicBezTo>
                  <a:cubicBezTo>
                    <a:pt x="27" y="81"/>
                    <a:pt x="29" y="83"/>
                    <a:pt x="29" y="83"/>
                  </a:cubicBezTo>
                  <a:lnTo>
                    <a:pt x="25" y="94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2" name="Freeform 436"/>
            <p:cNvSpPr>
              <a:spLocks/>
            </p:cNvSpPr>
            <p:nvPr/>
          </p:nvSpPr>
          <p:spPr bwMode="auto">
            <a:xfrm>
              <a:off x="4353" y="2146"/>
              <a:ext cx="48" cy="138"/>
            </a:xfrm>
            <a:custGeom>
              <a:avLst/>
              <a:gdLst>
                <a:gd name="T0" fmla="*/ 6 w 52"/>
                <a:gd name="T1" fmla="*/ 5 h 151"/>
                <a:gd name="T2" fmla="*/ 6 w 52"/>
                <a:gd name="T3" fmla="*/ 5 h 151"/>
                <a:gd name="T4" fmla="*/ 6 w 52"/>
                <a:gd name="T5" fmla="*/ 5 h 151"/>
                <a:gd name="T6" fmla="*/ 6 w 52"/>
                <a:gd name="T7" fmla="*/ 5 h 151"/>
                <a:gd name="T8" fmla="*/ 6 w 52"/>
                <a:gd name="T9" fmla="*/ 5 h 151"/>
                <a:gd name="T10" fmla="*/ 6 w 52"/>
                <a:gd name="T11" fmla="*/ 5 h 151"/>
                <a:gd name="T12" fmla="*/ 6 w 52"/>
                <a:gd name="T13" fmla="*/ 5 h 151"/>
                <a:gd name="T14" fmla="*/ 3 w 52"/>
                <a:gd name="T15" fmla="*/ 6 h 151"/>
                <a:gd name="T16" fmla="*/ 0 w 52"/>
                <a:gd name="T17" fmla="*/ 8 h 151"/>
                <a:gd name="T18" fmla="*/ 6 w 52"/>
                <a:gd name="T19" fmla="*/ 10 h 151"/>
                <a:gd name="T20" fmla="*/ 5 w 52"/>
                <a:gd name="T21" fmla="*/ 13 h 151"/>
                <a:gd name="T22" fmla="*/ 6 w 52"/>
                <a:gd name="T23" fmla="*/ 13 h 151"/>
                <a:gd name="T24" fmla="*/ 6 w 52"/>
                <a:gd name="T25" fmla="*/ 16 h 151"/>
                <a:gd name="T26" fmla="*/ 6 w 52"/>
                <a:gd name="T27" fmla="*/ 21 h 151"/>
                <a:gd name="T28" fmla="*/ 6 w 52"/>
                <a:gd name="T29" fmla="*/ 22 h 151"/>
                <a:gd name="T30" fmla="*/ 6 w 52"/>
                <a:gd name="T31" fmla="*/ 22 h 151"/>
                <a:gd name="T32" fmla="*/ 4 w 52"/>
                <a:gd name="T33" fmla="*/ 22 h 151"/>
                <a:gd name="T34" fmla="*/ 6 w 52"/>
                <a:gd name="T35" fmla="*/ 23 h 151"/>
                <a:gd name="T36" fmla="*/ 6 w 52"/>
                <a:gd name="T37" fmla="*/ 22 h 151"/>
                <a:gd name="T38" fmla="*/ 6 w 52"/>
                <a:gd name="T39" fmla="*/ 22 h 151"/>
                <a:gd name="T40" fmla="*/ 6 w 52"/>
                <a:gd name="T41" fmla="*/ 22 h 151"/>
                <a:gd name="T42" fmla="*/ 6 w 52"/>
                <a:gd name="T43" fmla="*/ 22 h 151"/>
                <a:gd name="T44" fmla="*/ 6 w 52"/>
                <a:gd name="T45" fmla="*/ 21 h 151"/>
                <a:gd name="T46" fmla="*/ 6 w 52"/>
                <a:gd name="T47" fmla="*/ 20 h 151"/>
                <a:gd name="T48" fmla="*/ 6 w 52"/>
                <a:gd name="T49" fmla="*/ 16 h 151"/>
                <a:gd name="T50" fmla="*/ 6 w 52"/>
                <a:gd name="T51" fmla="*/ 14 h 151"/>
                <a:gd name="T52" fmla="*/ 6 w 52"/>
                <a:gd name="T53" fmla="*/ 16 h 151"/>
                <a:gd name="T54" fmla="*/ 6 w 52"/>
                <a:gd name="T55" fmla="*/ 20 h 151"/>
                <a:gd name="T56" fmla="*/ 6 w 52"/>
                <a:gd name="T57" fmla="*/ 20 h 151"/>
                <a:gd name="T58" fmla="*/ 6 w 52"/>
                <a:gd name="T59" fmla="*/ 22 h 151"/>
                <a:gd name="T60" fmla="*/ 6 w 52"/>
                <a:gd name="T61" fmla="*/ 22 h 151"/>
                <a:gd name="T62" fmla="*/ 6 w 52"/>
                <a:gd name="T63" fmla="*/ 23 h 151"/>
                <a:gd name="T64" fmla="*/ 6 w 52"/>
                <a:gd name="T65" fmla="*/ 23 h 151"/>
                <a:gd name="T66" fmla="*/ 6 w 52"/>
                <a:gd name="T67" fmla="*/ 22 h 151"/>
                <a:gd name="T68" fmla="*/ 6 w 52"/>
                <a:gd name="T69" fmla="*/ 21 h 151"/>
                <a:gd name="T70" fmla="*/ 6 w 52"/>
                <a:gd name="T71" fmla="*/ 20 h 151"/>
                <a:gd name="T72" fmla="*/ 6 w 52"/>
                <a:gd name="T73" fmla="*/ 18 h 151"/>
                <a:gd name="T74" fmla="*/ 6 w 52"/>
                <a:gd name="T75" fmla="*/ 14 h 151"/>
                <a:gd name="T76" fmla="*/ 6 w 52"/>
                <a:gd name="T77" fmla="*/ 14 h 151"/>
                <a:gd name="T78" fmla="*/ 8 w 52"/>
                <a:gd name="T79" fmla="*/ 14 h 151"/>
                <a:gd name="T80" fmla="*/ 7 w 52"/>
                <a:gd name="T81" fmla="*/ 10 h 151"/>
                <a:gd name="T82" fmla="*/ 9 w 52"/>
                <a:gd name="T83" fmla="*/ 9 h 151"/>
                <a:gd name="T84" fmla="*/ 9 w 52"/>
                <a:gd name="T85" fmla="*/ 9 h 151"/>
                <a:gd name="T86" fmla="*/ 10 w 52"/>
                <a:gd name="T87" fmla="*/ 8 h 151"/>
                <a:gd name="T88" fmla="*/ 9 w 52"/>
                <a:gd name="T89" fmla="*/ 7 h 151"/>
                <a:gd name="T90" fmla="*/ 9 w 52"/>
                <a:gd name="T91" fmla="*/ 6 h 151"/>
                <a:gd name="T92" fmla="*/ 9 w 52"/>
                <a:gd name="T93" fmla="*/ 5 h 151"/>
                <a:gd name="T94" fmla="*/ 8 w 52"/>
                <a:gd name="T95" fmla="*/ 5 h 151"/>
                <a:gd name="T96" fmla="*/ 6 w 52"/>
                <a:gd name="T97" fmla="*/ 5 h 151"/>
                <a:gd name="T98" fmla="*/ 6 w 52"/>
                <a:gd name="T99" fmla="*/ 5 h 151"/>
                <a:gd name="T100" fmla="*/ 6 w 52"/>
                <a:gd name="T101" fmla="*/ 5 h 151"/>
                <a:gd name="T102" fmla="*/ 6 w 52"/>
                <a:gd name="T103" fmla="*/ 5 h 151"/>
                <a:gd name="T104" fmla="*/ 6 w 52"/>
                <a:gd name="T105" fmla="*/ 5 h 151"/>
                <a:gd name="T106" fmla="*/ 6 w 52"/>
                <a:gd name="T107" fmla="*/ 5 h 151"/>
                <a:gd name="T108" fmla="*/ 6 w 52"/>
                <a:gd name="T109" fmla="*/ 3 h 151"/>
                <a:gd name="T110" fmla="*/ 6 w 52"/>
                <a:gd name="T111" fmla="*/ 2 h 151"/>
                <a:gd name="T112" fmla="*/ 6 w 52"/>
                <a:gd name="T113" fmla="*/ 1 h 151"/>
                <a:gd name="T114" fmla="*/ 6 w 52"/>
                <a:gd name="T115" fmla="*/ 0 h 151"/>
                <a:gd name="T116" fmla="*/ 6 w 52"/>
                <a:gd name="T117" fmla="*/ 0 h 151"/>
                <a:gd name="T118" fmla="*/ 6 w 52"/>
                <a:gd name="T119" fmla="*/ 1 h 151"/>
                <a:gd name="T120" fmla="*/ 6 w 52"/>
                <a:gd name="T121" fmla="*/ 2 h 151"/>
                <a:gd name="T122" fmla="*/ 6 w 52"/>
                <a:gd name="T123" fmla="*/ 5 h 15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2" h="151">
                  <a:moveTo>
                    <a:pt x="20" y="6"/>
                  </a:moveTo>
                  <a:cubicBezTo>
                    <a:pt x="20" y="6"/>
                    <a:pt x="18" y="15"/>
                    <a:pt x="20" y="16"/>
                  </a:cubicBezTo>
                  <a:cubicBezTo>
                    <a:pt x="22" y="18"/>
                    <a:pt x="22" y="20"/>
                    <a:pt x="22" y="20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6" y="36"/>
                    <a:pt x="6" y="37"/>
                  </a:cubicBezTo>
                  <a:cubicBezTo>
                    <a:pt x="5" y="38"/>
                    <a:pt x="3" y="44"/>
                    <a:pt x="3" y="45"/>
                  </a:cubicBezTo>
                  <a:cubicBezTo>
                    <a:pt x="3" y="47"/>
                    <a:pt x="0" y="50"/>
                    <a:pt x="0" y="53"/>
                  </a:cubicBezTo>
                  <a:cubicBezTo>
                    <a:pt x="1" y="55"/>
                    <a:pt x="7" y="62"/>
                    <a:pt x="9" y="62"/>
                  </a:cubicBezTo>
                  <a:cubicBezTo>
                    <a:pt x="11" y="61"/>
                    <a:pt x="4" y="82"/>
                    <a:pt x="5" y="83"/>
                  </a:cubicBezTo>
                  <a:cubicBezTo>
                    <a:pt x="6" y="84"/>
                    <a:pt x="8" y="83"/>
                    <a:pt x="8" y="83"/>
                  </a:cubicBezTo>
                  <a:cubicBezTo>
                    <a:pt x="8" y="83"/>
                    <a:pt x="8" y="102"/>
                    <a:pt x="9" y="104"/>
                  </a:cubicBezTo>
                  <a:cubicBezTo>
                    <a:pt x="10" y="107"/>
                    <a:pt x="9" y="136"/>
                    <a:pt x="10" y="137"/>
                  </a:cubicBezTo>
                  <a:cubicBezTo>
                    <a:pt x="10" y="138"/>
                    <a:pt x="11" y="139"/>
                    <a:pt x="11" y="139"/>
                  </a:cubicBezTo>
                  <a:cubicBezTo>
                    <a:pt x="11" y="140"/>
                    <a:pt x="11" y="140"/>
                    <a:pt x="11" y="140"/>
                  </a:cubicBezTo>
                  <a:cubicBezTo>
                    <a:pt x="11" y="140"/>
                    <a:pt x="3" y="146"/>
                    <a:pt x="4" y="147"/>
                  </a:cubicBezTo>
                  <a:cubicBezTo>
                    <a:pt x="4" y="148"/>
                    <a:pt x="7" y="150"/>
                    <a:pt x="9" y="149"/>
                  </a:cubicBezTo>
                  <a:cubicBezTo>
                    <a:pt x="11" y="148"/>
                    <a:pt x="16" y="145"/>
                    <a:pt x="16" y="144"/>
                  </a:cubicBezTo>
                  <a:cubicBezTo>
                    <a:pt x="17" y="144"/>
                    <a:pt x="18" y="144"/>
                    <a:pt x="18" y="144"/>
                  </a:cubicBezTo>
                  <a:cubicBezTo>
                    <a:pt x="20" y="144"/>
                    <a:pt x="20" y="144"/>
                    <a:pt x="20" y="144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1" y="137"/>
                    <a:pt x="21" y="137"/>
                    <a:pt x="21" y="137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0" y="134"/>
                    <a:pt x="19" y="113"/>
                    <a:pt x="21" y="109"/>
                  </a:cubicBezTo>
                  <a:cubicBezTo>
                    <a:pt x="22" y="107"/>
                    <a:pt x="22" y="90"/>
                    <a:pt x="23" y="90"/>
                  </a:cubicBezTo>
                  <a:cubicBezTo>
                    <a:pt x="24" y="90"/>
                    <a:pt x="25" y="108"/>
                    <a:pt x="25" y="110"/>
                  </a:cubicBezTo>
                  <a:cubicBezTo>
                    <a:pt x="25" y="112"/>
                    <a:pt x="25" y="126"/>
                    <a:pt x="25" y="127"/>
                  </a:cubicBezTo>
                  <a:cubicBezTo>
                    <a:pt x="25" y="129"/>
                    <a:pt x="22" y="133"/>
                    <a:pt x="22" y="135"/>
                  </a:cubicBezTo>
                  <a:cubicBezTo>
                    <a:pt x="22" y="137"/>
                    <a:pt x="23" y="140"/>
                    <a:pt x="23" y="140"/>
                  </a:cubicBezTo>
                  <a:cubicBezTo>
                    <a:pt x="23" y="140"/>
                    <a:pt x="23" y="143"/>
                    <a:pt x="24" y="144"/>
                  </a:cubicBezTo>
                  <a:cubicBezTo>
                    <a:pt x="24" y="145"/>
                    <a:pt x="30" y="150"/>
                    <a:pt x="31" y="150"/>
                  </a:cubicBezTo>
                  <a:cubicBezTo>
                    <a:pt x="31" y="151"/>
                    <a:pt x="36" y="150"/>
                    <a:pt x="36" y="149"/>
                  </a:cubicBezTo>
                  <a:cubicBezTo>
                    <a:pt x="36" y="148"/>
                    <a:pt x="31" y="143"/>
                    <a:pt x="31" y="143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8"/>
                    <a:pt x="34" y="133"/>
                    <a:pt x="34" y="131"/>
                  </a:cubicBezTo>
                  <a:cubicBezTo>
                    <a:pt x="34" y="130"/>
                    <a:pt x="35" y="124"/>
                    <a:pt x="35" y="121"/>
                  </a:cubicBezTo>
                  <a:cubicBezTo>
                    <a:pt x="35" y="118"/>
                    <a:pt x="37" y="96"/>
                    <a:pt x="38" y="93"/>
                  </a:cubicBezTo>
                  <a:cubicBezTo>
                    <a:pt x="40" y="90"/>
                    <a:pt x="39" y="87"/>
                    <a:pt x="39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9" y="58"/>
                    <a:pt x="49" y="58"/>
                    <a:pt x="49" y="58"/>
                  </a:cubicBezTo>
                  <a:cubicBezTo>
                    <a:pt x="50" y="55"/>
                    <a:pt x="50" y="55"/>
                    <a:pt x="50" y="55"/>
                  </a:cubicBezTo>
                  <a:cubicBezTo>
                    <a:pt x="50" y="55"/>
                    <a:pt x="52" y="53"/>
                    <a:pt x="51" y="52"/>
                  </a:cubicBezTo>
                  <a:cubicBezTo>
                    <a:pt x="50" y="52"/>
                    <a:pt x="50" y="48"/>
                    <a:pt x="50" y="48"/>
                  </a:cubicBezTo>
                  <a:cubicBezTo>
                    <a:pt x="50" y="48"/>
                    <a:pt x="49" y="46"/>
                    <a:pt x="49" y="44"/>
                  </a:cubicBezTo>
                  <a:cubicBezTo>
                    <a:pt x="49" y="42"/>
                    <a:pt x="48" y="42"/>
                    <a:pt x="48" y="38"/>
                  </a:cubicBezTo>
                  <a:cubicBezTo>
                    <a:pt x="48" y="34"/>
                    <a:pt x="46" y="30"/>
                    <a:pt x="46" y="30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2" y="21"/>
                    <a:pt x="33" y="18"/>
                    <a:pt x="34" y="17"/>
                  </a:cubicBezTo>
                  <a:cubicBezTo>
                    <a:pt x="34" y="16"/>
                    <a:pt x="34" y="15"/>
                    <a:pt x="34" y="15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6" y="12"/>
                    <a:pt x="36" y="10"/>
                  </a:cubicBezTo>
                  <a:cubicBezTo>
                    <a:pt x="35" y="9"/>
                    <a:pt x="35" y="4"/>
                    <a:pt x="34" y="3"/>
                  </a:cubicBezTo>
                  <a:cubicBezTo>
                    <a:pt x="32" y="3"/>
                    <a:pt x="31" y="1"/>
                    <a:pt x="30" y="2"/>
                  </a:cubicBezTo>
                  <a:cubicBezTo>
                    <a:pt x="29" y="2"/>
                    <a:pt x="29" y="0"/>
                    <a:pt x="28" y="1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1"/>
                    <a:pt x="25" y="2"/>
                  </a:cubicBezTo>
                  <a:cubicBezTo>
                    <a:pt x="23" y="3"/>
                    <a:pt x="21" y="3"/>
                    <a:pt x="20" y="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3" name="Freeform 437"/>
            <p:cNvSpPr>
              <a:spLocks/>
            </p:cNvSpPr>
            <p:nvPr/>
          </p:nvSpPr>
          <p:spPr bwMode="auto">
            <a:xfrm>
              <a:off x="3798" y="1947"/>
              <a:ext cx="39" cy="113"/>
            </a:xfrm>
            <a:custGeom>
              <a:avLst/>
              <a:gdLst>
                <a:gd name="T0" fmla="*/ 7 w 42"/>
                <a:gd name="T1" fmla="*/ 5 h 123"/>
                <a:gd name="T2" fmla="*/ 7 w 42"/>
                <a:gd name="T3" fmla="*/ 6 h 123"/>
                <a:gd name="T4" fmla="*/ 7 w 42"/>
                <a:gd name="T5" fmla="*/ 6 h 123"/>
                <a:gd name="T6" fmla="*/ 7 w 42"/>
                <a:gd name="T7" fmla="*/ 6 h 123"/>
                <a:gd name="T8" fmla="*/ 7 w 42"/>
                <a:gd name="T9" fmla="*/ 6 h 123"/>
                <a:gd name="T10" fmla="*/ 7 w 42"/>
                <a:gd name="T11" fmla="*/ 6 h 123"/>
                <a:gd name="T12" fmla="*/ 4 w 42"/>
                <a:gd name="T13" fmla="*/ 6 h 123"/>
                <a:gd name="T14" fmla="*/ 2 w 42"/>
                <a:gd name="T15" fmla="*/ 6 h 123"/>
                <a:gd name="T16" fmla="*/ 0 w 42"/>
                <a:gd name="T17" fmla="*/ 7 h 123"/>
                <a:gd name="T18" fmla="*/ 7 w 42"/>
                <a:gd name="T19" fmla="*/ 9 h 123"/>
                <a:gd name="T20" fmla="*/ 4 w 42"/>
                <a:gd name="T21" fmla="*/ 12 h 123"/>
                <a:gd name="T22" fmla="*/ 7 w 42"/>
                <a:gd name="T23" fmla="*/ 12 h 123"/>
                <a:gd name="T24" fmla="*/ 7 w 42"/>
                <a:gd name="T25" fmla="*/ 15 h 123"/>
                <a:gd name="T26" fmla="*/ 7 w 42"/>
                <a:gd name="T27" fmla="*/ 18 h 123"/>
                <a:gd name="T28" fmla="*/ 7 w 42"/>
                <a:gd name="T29" fmla="*/ 18 h 123"/>
                <a:gd name="T30" fmla="*/ 7 w 42"/>
                <a:gd name="T31" fmla="*/ 18 h 123"/>
                <a:gd name="T32" fmla="*/ 3 w 42"/>
                <a:gd name="T33" fmla="*/ 20 h 123"/>
                <a:gd name="T34" fmla="*/ 7 w 42"/>
                <a:gd name="T35" fmla="*/ 20 h 123"/>
                <a:gd name="T36" fmla="*/ 7 w 42"/>
                <a:gd name="T37" fmla="*/ 20 h 123"/>
                <a:gd name="T38" fmla="*/ 7 w 42"/>
                <a:gd name="T39" fmla="*/ 20 h 123"/>
                <a:gd name="T40" fmla="*/ 7 w 42"/>
                <a:gd name="T41" fmla="*/ 20 h 123"/>
                <a:gd name="T42" fmla="*/ 7 w 42"/>
                <a:gd name="T43" fmla="*/ 18 h 123"/>
                <a:gd name="T44" fmla="*/ 7 w 42"/>
                <a:gd name="T45" fmla="*/ 18 h 123"/>
                <a:gd name="T46" fmla="*/ 7 w 42"/>
                <a:gd name="T47" fmla="*/ 18 h 123"/>
                <a:gd name="T48" fmla="*/ 7 w 42"/>
                <a:gd name="T49" fmla="*/ 15 h 123"/>
                <a:gd name="T50" fmla="*/ 7 w 42"/>
                <a:gd name="T51" fmla="*/ 13 h 123"/>
                <a:gd name="T52" fmla="*/ 7 w 42"/>
                <a:gd name="T53" fmla="*/ 15 h 123"/>
                <a:gd name="T54" fmla="*/ 7 w 42"/>
                <a:gd name="T55" fmla="*/ 17 h 123"/>
                <a:gd name="T56" fmla="*/ 7 w 42"/>
                <a:gd name="T57" fmla="*/ 18 h 123"/>
                <a:gd name="T58" fmla="*/ 7 w 42"/>
                <a:gd name="T59" fmla="*/ 18 h 123"/>
                <a:gd name="T60" fmla="*/ 7 w 42"/>
                <a:gd name="T61" fmla="*/ 20 h 123"/>
                <a:gd name="T62" fmla="*/ 7 w 42"/>
                <a:gd name="T63" fmla="*/ 20 h 123"/>
                <a:gd name="T64" fmla="*/ 7 w 42"/>
                <a:gd name="T65" fmla="*/ 20 h 123"/>
                <a:gd name="T66" fmla="*/ 7 w 42"/>
                <a:gd name="T67" fmla="*/ 20 h 123"/>
                <a:gd name="T68" fmla="*/ 7 w 42"/>
                <a:gd name="T69" fmla="*/ 18 h 123"/>
                <a:gd name="T70" fmla="*/ 7 w 42"/>
                <a:gd name="T71" fmla="*/ 18 h 123"/>
                <a:gd name="T72" fmla="*/ 7 w 42"/>
                <a:gd name="T73" fmla="*/ 17 h 123"/>
                <a:gd name="T74" fmla="*/ 7 w 42"/>
                <a:gd name="T75" fmla="*/ 13 h 123"/>
                <a:gd name="T76" fmla="*/ 7 w 42"/>
                <a:gd name="T77" fmla="*/ 13 h 123"/>
                <a:gd name="T78" fmla="*/ 7 w 42"/>
                <a:gd name="T79" fmla="*/ 13 h 123"/>
                <a:gd name="T80" fmla="*/ 7 w 42"/>
                <a:gd name="T81" fmla="*/ 9 h 123"/>
                <a:gd name="T82" fmla="*/ 8 w 42"/>
                <a:gd name="T83" fmla="*/ 8 h 123"/>
                <a:gd name="T84" fmla="*/ 8 w 42"/>
                <a:gd name="T85" fmla="*/ 7 h 123"/>
                <a:gd name="T86" fmla="*/ 9 w 42"/>
                <a:gd name="T87" fmla="*/ 7 h 123"/>
                <a:gd name="T88" fmla="*/ 8 w 42"/>
                <a:gd name="T89" fmla="*/ 6 h 123"/>
                <a:gd name="T90" fmla="*/ 8 w 42"/>
                <a:gd name="T91" fmla="*/ 6 h 123"/>
                <a:gd name="T92" fmla="*/ 8 w 42"/>
                <a:gd name="T93" fmla="*/ 6 h 123"/>
                <a:gd name="T94" fmla="*/ 7 w 42"/>
                <a:gd name="T95" fmla="*/ 6 h 123"/>
                <a:gd name="T96" fmla="*/ 7 w 42"/>
                <a:gd name="T97" fmla="*/ 6 h 123"/>
                <a:gd name="T98" fmla="*/ 7 w 42"/>
                <a:gd name="T99" fmla="*/ 6 h 123"/>
                <a:gd name="T100" fmla="*/ 7 w 42"/>
                <a:gd name="T101" fmla="*/ 6 h 123"/>
                <a:gd name="T102" fmla="*/ 7 w 42"/>
                <a:gd name="T103" fmla="*/ 6 h 123"/>
                <a:gd name="T104" fmla="*/ 7 w 42"/>
                <a:gd name="T105" fmla="*/ 6 h 123"/>
                <a:gd name="T106" fmla="*/ 7 w 42"/>
                <a:gd name="T107" fmla="*/ 6 h 123"/>
                <a:gd name="T108" fmla="*/ 7 w 42"/>
                <a:gd name="T109" fmla="*/ 3 h 123"/>
                <a:gd name="T110" fmla="*/ 7 w 42"/>
                <a:gd name="T111" fmla="*/ 1 h 123"/>
                <a:gd name="T112" fmla="*/ 7 w 42"/>
                <a:gd name="T113" fmla="*/ 1 h 123"/>
                <a:gd name="T114" fmla="*/ 7 w 42"/>
                <a:gd name="T115" fmla="*/ 0 h 123"/>
                <a:gd name="T116" fmla="*/ 7 w 42"/>
                <a:gd name="T117" fmla="*/ 0 h 123"/>
                <a:gd name="T118" fmla="*/ 7 w 42"/>
                <a:gd name="T119" fmla="*/ 1 h 123"/>
                <a:gd name="T120" fmla="*/ 7 w 42"/>
                <a:gd name="T121" fmla="*/ 1 h 123"/>
                <a:gd name="T122" fmla="*/ 7 w 42"/>
                <a:gd name="T123" fmla="*/ 5 h 12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2" h="123">
                  <a:moveTo>
                    <a:pt x="16" y="5"/>
                  </a:moveTo>
                  <a:cubicBezTo>
                    <a:pt x="16" y="5"/>
                    <a:pt x="15" y="12"/>
                    <a:pt x="16" y="13"/>
                  </a:cubicBezTo>
                  <a:cubicBezTo>
                    <a:pt x="18" y="15"/>
                    <a:pt x="18" y="16"/>
                    <a:pt x="18" y="16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3"/>
                    <a:pt x="5" y="29"/>
                    <a:pt x="4" y="30"/>
                  </a:cubicBezTo>
                  <a:cubicBezTo>
                    <a:pt x="4" y="31"/>
                    <a:pt x="2" y="35"/>
                    <a:pt x="2" y="37"/>
                  </a:cubicBezTo>
                  <a:cubicBezTo>
                    <a:pt x="2" y="38"/>
                    <a:pt x="0" y="41"/>
                    <a:pt x="0" y="43"/>
                  </a:cubicBezTo>
                  <a:cubicBezTo>
                    <a:pt x="0" y="44"/>
                    <a:pt x="5" y="50"/>
                    <a:pt x="7" y="50"/>
                  </a:cubicBezTo>
                  <a:cubicBezTo>
                    <a:pt x="9" y="50"/>
                    <a:pt x="3" y="67"/>
                    <a:pt x="4" y="67"/>
                  </a:cubicBezTo>
                  <a:cubicBezTo>
                    <a:pt x="5" y="68"/>
                    <a:pt x="7" y="68"/>
                    <a:pt x="7" y="68"/>
                  </a:cubicBezTo>
                  <a:cubicBezTo>
                    <a:pt x="7" y="68"/>
                    <a:pt x="6" y="83"/>
                    <a:pt x="7" y="85"/>
                  </a:cubicBezTo>
                  <a:cubicBezTo>
                    <a:pt x="8" y="87"/>
                    <a:pt x="7" y="110"/>
                    <a:pt x="8" y="111"/>
                  </a:cubicBezTo>
                  <a:cubicBezTo>
                    <a:pt x="8" y="112"/>
                    <a:pt x="9" y="113"/>
                    <a:pt x="9" y="113"/>
                  </a:cubicBezTo>
                  <a:cubicBezTo>
                    <a:pt x="9" y="114"/>
                    <a:pt x="9" y="114"/>
                    <a:pt x="9" y="114"/>
                  </a:cubicBezTo>
                  <a:cubicBezTo>
                    <a:pt x="9" y="114"/>
                    <a:pt x="2" y="118"/>
                    <a:pt x="3" y="119"/>
                  </a:cubicBezTo>
                  <a:cubicBezTo>
                    <a:pt x="3" y="120"/>
                    <a:pt x="6" y="122"/>
                    <a:pt x="7" y="121"/>
                  </a:cubicBezTo>
                  <a:cubicBezTo>
                    <a:pt x="9" y="120"/>
                    <a:pt x="13" y="117"/>
                    <a:pt x="13" y="117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17" y="111"/>
                    <a:pt x="17" y="111"/>
                    <a:pt x="17" y="111"/>
                  </a:cubicBezTo>
                  <a:cubicBezTo>
                    <a:pt x="16" y="109"/>
                    <a:pt x="16" y="109"/>
                    <a:pt x="16" y="109"/>
                  </a:cubicBezTo>
                  <a:cubicBezTo>
                    <a:pt x="16" y="109"/>
                    <a:pt x="15" y="92"/>
                    <a:pt x="17" y="88"/>
                  </a:cubicBezTo>
                  <a:cubicBezTo>
                    <a:pt x="18" y="87"/>
                    <a:pt x="18" y="73"/>
                    <a:pt x="19" y="73"/>
                  </a:cubicBezTo>
                  <a:cubicBezTo>
                    <a:pt x="19" y="73"/>
                    <a:pt x="20" y="87"/>
                    <a:pt x="20" y="89"/>
                  </a:cubicBezTo>
                  <a:cubicBezTo>
                    <a:pt x="20" y="91"/>
                    <a:pt x="20" y="102"/>
                    <a:pt x="20" y="103"/>
                  </a:cubicBezTo>
                  <a:cubicBezTo>
                    <a:pt x="20" y="105"/>
                    <a:pt x="18" y="108"/>
                    <a:pt x="18" y="109"/>
                  </a:cubicBezTo>
                  <a:cubicBezTo>
                    <a:pt x="18" y="111"/>
                    <a:pt x="18" y="114"/>
                    <a:pt x="18" y="114"/>
                  </a:cubicBezTo>
                  <a:cubicBezTo>
                    <a:pt x="18" y="114"/>
                    <a:pt x="19" y="116"/>
                    <a:pt x="19" y="117"/>
                  </a:cubicBezTo>
                  <a:cubicBezTo>
                    <a:pt x="19" y="118"/>
                    <a:pt x="24" y="122"/>
                    <a:pt x="25" y="122"/>
                  </a:cubicBezTo>
                  <a:cubicBezTo>
                    <a:pt x="25" y="123"/>
                    <a:pt x="29" y="122"/>
                    <a:pt x="29" y="121"/>
                  </a:cubicBezTo>
                  <a:cubicBezTo>
                    <a:pt x="29" y="120"/>
                    <a:pt x="25" y="116"/>
                    <a:pt x="25" y="116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08"/>
                    <a:pt x="27" y="107"/>
                  </a:cubicBezTo>
                  <a:cubicBezTo>
                    <a:pt x="27" y="105"/>
                    <a:pt x="28" y="100"/>
                    <a:pt x="28" y="98"/>
                  </a:cubicBezTo>
                  <a:cubicBezTo>
                    <a:pt x="28" y="96"/>
                    <a:pt x="30" y="78"/>
                    <a:pt x="31" y="75"/>
                  </a:cubicBezTo>
                  <a:cubicBezTo>
                    <a:pt x="32" y="73"/>
                    <a:pt x="31" y="70"/>
                    <a:pt x="3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44"/>
                    <a:pt x="42" y="43"/>
                    <a:pt x="41" y="42"/>
                  </a:cubicBezTo>
                  <a:cubicBezTo>
                    <a:pt x="40" y="42"/>
                    <a:pt x="40" y="39"/>
                    <a:pt x="40" y="39"/>
                  </a:cubicBezTo>
                  <a:cubicBezTo>
                    <a:pt x="40" y="39"/>
                    <a:pt x="39" y="37"/>
                    <a:pt x="39" y="36"/>
                  </a:cubicBezTo>
                  <a:cubicBezTo>
                    <a:pt x="39" y="34"/>
                    <a:pt x="38" y="34"/>
                    <a:pt x="38" y="31"/>
                  </a:cubicBezTo>
                  <a:cubicBezTo>
                    <a:pt x="38" y="28"/>
                    <a:pt x="37" y="25"/>
                    <a:pt x="37" y="2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7" y="15"/>
                    <a:pt x="27" y="14"/>
                  </a:cubicBezTo>
                  <a:cubicBezTo>
                    <a:pt x="27" y="13"/>
                    <a:pt x="27" y="12"/>
                    <a:pt x="27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9" y="9"/>
                    <a:pt x="29" y="8"/>
                  </a:cubicBezTo>
                  <a:cubicBezTo>
                    <a:pt x="28" y="7"/>
                    <a:pt x="28" y="3"/>
                    <a:pt x="27" y="3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3" y="2"/>
                    <a:pt x="23" y="0"/>
                    <a:pt x="23" y="1"/>
                  </a:cubicBezTo>
                  <a:cubicBezTo>
                    <a:pt x="22" y="1"/>
                    <a:pt x="21" y="0"/>
                    <a:pt x="21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9" y="2"/>
                    <a:pt x="17" y="3"/>
                    <a:pt x="16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4" name="Freeform 438"/>
            <p:cNvSpPr>
              <a:spLocks/>
            </p:cNvSpPr>
            <p:nvPr/>
          </p:nvSpPr>
          <p:spPr bwMode="auto">
            <a:xfrm>
              <a:off x="3989" y="2109"/>
              <a:ext cx="18" cy="53"/>
            </a:xfrm>
            <a:custGeom>
              <a:avLst/>
              <a:gdLst>
                <a:gd name="T0" fmla="*/ 5 w 20"/>
                <a:gd name="T1" fmla="*/ 2 h 57"/>
                <a:gd name="T2" fmla="*/ 5 w 20"/>
                <a:gd name="T3" fmla="*/ 6 h 57"/>
                <a:gd name="T4" fmla="*/ 5 w 20"/>
                <a:gd name="T5" fmla="*/ 7 h 57"/>
                <a:gd name="T6" fmla="*/ 5 w 20"/>
                <a:gd name="T7" fmla="*/ 7 h 57"/>
                <a:gd name="T8" fmla="*/ 5 w 20"/>
                <a:gd name="T9" fmla="*/ 7 h 57"/>
                <a:gd name="T10" fmla="*/ 3 w 20"/>
                <a:gd name="T11" fmla="*/ 7 h 57"/>
                <a:gd name="T12" fmla="*/ 2 w 20"/>
                <a:gd name="T13" fmla="*/ 7 h 57"/>
                <a:gd name="T14" fmla="*/ 1 w 20"/>
                <a:gd name="T15" fmla="*/ 7 h 57"/>
                <a:gd name="T16" fmla="*/ 0 w 20"/>
                <a:gd name="T17" fmla="*/ 7 h 57"/>
                <a:gd name="T18" fmla="*/ 4 w 20"/>
                <a:gd name="T19" fmla="*/ 7 h 57"/>
                <a:gd name="T20" fmla="*/ 2 w 20"/>
                <a:gd name="T21" fmla="*/ 7 h 57"/>
                <a:gd name="T22" fmla="*/ 3 w 20"/>
                <a:gd name="T23" fmla="*/ 7 h 57"/>
                <a:gd name="T24" fmla="*/ 4 w 20"/>
                <a:gd name="T25" fmla="*/ 8 h 57"/>
                <a:gd name="T26" fmla="*/ 4 w 20"/>
                <a:gd name="T27" fmla="*/ 12 h 57"/>
                <a:gd name="T28" fmla="*/ 4 w 20"/>
                <a:gd name="T29" fmla="*/ 12 h 57"/>
                <a:gd name="T30" fmla="*/ 4 w 20"/>
                <a:gd name="T31" fmla="*/ 12 h 57"/>
                <a:gd name="T32" fmla="*/ 2 w 20"/>
                <a:gd name="T33" fmla="*/ 13 h 57"/>
                <a:gd name="T34" fmla="*/ 4 w 20"/>
                <a:gd name="T35" fmla="*/ 13 h 57"/>
                <a:gd name="T36" fmla="*/ 5 w 20"/>
                <a:gd name="T37" fmla="*/ 13 h 57"/>
                <a:gd name="T38" fmla="*/ 5 w 20"/>
                <a:gd name="T39" fmla="*/ 12 h 57"/>
                <a:gd name="T40" fmla="*/ 5 w 20"/>
                <a:gd name="T41" fmla="*/ 12 h 57"/>
                <a:gd name="T42" fmla="*/ 5 w 20"/>
                <a:gd name="T43" fmla="*/ 12 h 57"/>
                <a:gd name="T44" fmla="*/ 5 w 20"/>
                <a:gd name="T45" fmla="*/ 12 h 57"/>
                <a:gd name="T46" fmla="*/ 5 w 20"/>
                <a:gd name="T47" fmla="*/ 12 h 57"/>
                <a:gd name="T48" fmla="*/ 5 w 20"/>
                <a:gd name="T49" fmla="*/ 9 h 57"/>
                <a:gd name="T50" fmla="*/ 5 w 20"/>
                <a:gd name="T51" fmla="*/ 7 h 57"/>
                <a:gd name="T52" fmla="*/ 5 w 20"/>
                <a:gd name="T53" fmla="*/ 9 h 57"/>
                <a:gd name="T54" fmla="*/ 5 w 20"/>
                <a:gd name="T55" fmla="*/ 11 h 57"/>
                <a:gd name="T56" fmla="*/ 5 w 20"/>
                <a:gd name="T57" fmla="*/ 12 h 57"/>
                <a:gd name="T58" fmla="*/ 5 w 20"/>
                <a:gd name="T59" fmla="*/ 12 h 57"/>
                <a:gd name="T60" fmla="*/ 5 w 20"/>
                <a:gd name="T61" fmla="*/ 13 h 57"/>
                <a:gd name="T62" fmla="*/ 5 w 20"/>
                <a:gd name="T63" fmla="*/ 13 h 57"/>
                <a:gd name="T64" fmla="*/ 5 w 20"/>
                <a:gd name="T65" fmla="*/ 13 h 57"/>
                <a:gd name="T66" fmla="*/ 5 w 20"/>
                <a:gd name="T67" fmla="*/ 12 h 57"/>
                <a:gd name="T68" fmla="*/ 5 w 20"/>
                <a:gd name="T69" fmla="*/ 12 h 57"/>
                <a:gd name="T70" fmla="*/ 5 w 20"/>
                <a:gd name="T71" fmla="*/ 11 h 57"/>
                <a:gd name="T72" fmla="*/ 5 w 20"/>
                <a:gd name="T73" fmla="*/ 10 h 57"/>
                <a:gd name="T74" fmla="*/ 5 w 20"/>
                <a:gd name="T75" fmla="*/ 7 h 57"/>
                <a:gd name="T76" fmla="*/ 5 w 20"/>
                <a:gd name="T77" fmla="*/ 7 h 57"/>
                <a:gd name="T78" fmla="*/ 5 w 20"/>
                <a:gd name="T79" fmla="*/ 7 h 57"/>
                <a:gd name="T80" fmla="*/ 5 w 20"/>
                <a:gd name="T81" fmla="*/ 7 h 57"/>
                <a:gd name="T82" fmla="*/ 5 w 20"/>
                <a:gd name="T83" fmla="*/ 7 h 57"/>
                <a:gd name="T84" fmla="*/ 5 w 20"/>
                <a:gd name="T85" fmla="*/ 7 h 57"/>
                <a:gd name="T86" fmla="*/ 5 w 20"/>
                <a:gd name="T87" fmla="*/ 7 h 57"/>
                <a:gd name="T88" fmla="*/ 5 w 20"/>
                <a:gd name="T89" fmla="*/ 7 h 57"/>
                <a:gd name="T90" fmla="*/ 5 w 20"/>
                <a:gd name="T91" fmla="*/ 7 h 57"/>
                <a:gd name="T92" fmla="*/ 5 w 20"/>
                <a:gd name="T93" fmla="*/ 7 h 57"/>
                <a:gd name="T94" fmla="*/ 5 w 20"/>
                <a:gd name="T95" fmla="*/ 7 h 57"/>
                <a:gd name="T96" fmla="*/ 5 w 20"/>
                <a:gd name="T97" fmla="*/ 7 h 57"/>
                <a:gd name="T98" fmla="*/ 5 w 20"/>
                <a:gd name="T99" fmla="*/ 7 h 57"/>
                <a:gd name="T100" fmla="*/ 5 w 20"/>
                <a:gd name="T101" fmla="*/ 7 h 57"/>
                <a:gd name="T102" fmla="*/ 5 w 20"/>
                <a:gd name="T103" fmla="*/ 6 h 57"/>
                <a:gd name="T104" fmla="*/ 5 w 20"/>
                <a:gd name="T105" fmla="*/ 6 h 57"/>
                <a:gd name="T106" fmla="*/ 5 w 20"/>
                <a:gd name="T107" fmla="*/ 4 h 57"/>
                <a:gd name="T108" fmla="*/ 5 w 20"/>
                <a:gd name="T109" fmla="*/ 1 h 57"/>
                <a:gd name="T110" fmla="*/ 5 w 20"/>
                <a:gd name="T111" fmla="*/ 1 h 57"/>
                <a:gd name="T112" fmla="*/ 5 w 20"/>
                <a:gd name="T113" fmla="*/ 1 h 57"/>
                <a:gd name="T114" fmla="*/ 5 w 20"/>
                <a:gd name="T115" fmla="*/ 0 h 57"/>
                <a:gd name="T116" fmla="*/ 5 w 20"/>
                <a:gd name="T117" fmla="*/ 0 h 57"/>
                <a:gd name="T118" fmla="*/ 5 w 20"/>
                <a:gd name="T119" fmla="*/ 1 h 57"/>
                <a:gd name="T120" fmla="*/ 5 w 20"/>
                <a:gd name="T121" fmla="*/ 1 h 57"/>
                <a:gd name="T122" fmla="*/ 5 w 20"/>
                <a:gd name="T123" fmla="*/ 2 h 5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20" h="57">
                  <a:moveTo>
                    <a:pt x="8" y="2"/>
                  </a:moveTo>
                  <a:cubicBezTo>
                    <a:pt x="8" y="2"/>
                    <a:pt x="7" y="6"/>
                    <a:pt x="8" y="6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4"/>
                    <a:pt x="2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1"/>
                    <a:pt x="3" y="24"/>
                    <a:pt x="4" y="23"/>
                  </a:cubicBezTo>
                  <a:cubicBezTo>
                    <a:pt x="4" y="23"/>
                    <a:pt x="2" y="31"/>
                    <a:pt x="2" y="32"/>
                  </a:cubicBezTo>
                  <a:cubicBezTo>
                    <a:pt x="2" y="32"/>
                    <a:pt x="3" y="32"/>
                    <a:pt x="3" y="32"/>
                  </a:cubicBezTo>
                  <a:cubicBezTo>
                    <a:pt x="3" y="32"/>
                    <a:pt x="3" y="39"/>
                    <a:pt x="4" y="40"/>
                  </a:cubicBezTo>
                  <a:cubicBezTo>
                    <a:pt x="4" y="41"/>
                    <a:pt x="4" y="51"/>
                    <a:pt x="4" y="52"/>
                  </a:cubicBezTo>
                  <a:cubicBezTo>
                    <a:pt x="4" y="52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1" y="55"/>
                    <a:pt x="2" y="56"/>
                  </a:cubicBezTo>
                  <a:cubicBezTo>
                    <a:pt x="2" y="56"/>
                    <a:pt x="3" y="57"/>
                    <a:pt x="4" y="56"/>
                  </a:cubicBezTo>
                  <a:cubicBezTo>
                    <a:pt x="4" y="56"/>
                    <a:pt x="6" y="55"/>
                    <a:pt x="6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7" y="43"/>
                    <a:pt x="8" y="41"/>
                  </a:cubicBezTo>
                  <a:cubicBezTo>
                    <a:pt x="9" y="41"/>
                    <a:pt x="9" y="34"/>
                    <a:pt x="9" y="34"/>
                  </a:cubicBezTo>
                  <a:cubicBezTo>
                    <a:pt x="9" y="34"/>
                    <a:pt x="10" y="41"/>
                    <a:pt x="10" y="42"/>
                  </a:cubicBezTo>
                  <a:cubicBezTo>
                    <a:pt x="10" y="42"/>
                    <a:pt x="10" y="48"/>
                    <a:pt x="10" y="48"/>
                  </a:cubicBezTo>
                  <a:cubicBezTo>
                    <a:pt x="10" y="49"/>
                    <a:pt x="8" y="50"/>
                    <a:pt x="8" y="51"/>
                  </a:cubicBezTo>
                  <a:cubicBezTo>
                    <a:pt x="8" y="52"/>
                    <a:pt x="9" y="53"/>
                    <a:pt x="9" y="53"/>
                  </a:cubicBezTo>
                  <a:cubicBezTo>
                    <a:pt x="9" y="53"/>
                    <a:pt x="9" y="54"/>
                    <a:pt x="9" y="55"/>
                  </a:cubicBezTo>
                  <a:cubicBezTo>
                    <a:pt x="9" y="55"/>
                    <a:pt x="11" y="57"/>
                    <a:pt x="12" y="57"/>
                  </a:cubicBezTo>
                  <a:cubicBezTo>
                    <a:pt x="12" y="57"/>
                    <a:pt x="14" y="57"/>
                    <a:pt x="14" y="56"/>
                  </a:cubicBezTo>
                  <a:cubicBezTo>
                    <a:pt x="14" y="56"/>
                    <a:pt x="12" y="54"/>
                    <a:pt x="12" y="5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13" y="52"/>
                    <a:pt x="13" y="50"/>
                    <a:pt x="13" y="50"/>
                  </a:cubicBezTo>
                  <a:cubicBezTo>
                    <a:pt x="13" y="49"/>
                    <a:pt x="14" y="47"/>
                    <a:pt x="14" y="46"/>
                  </a:cubicBezTo>
                  <a:cubicBezTo>
                    <a:pt x="14" y="45"/>
                    <a:pt x="14" y="36"/>
                    <a:pt x="15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21"/>
                    <a:pt x="20" y="20"/>
                    <a:pt x="19" y="20"/>
                  </a:cubicBezTo>
                  <a:cubicBezTo>
                    <a:pt x="19" y="20"/>
                    <a:pt x="19" y="18"/>
                    <a:pt x="19" y="18"/>
                  </a:cubicBezTo>
                  <a:cubicBezTo>
                    <a:pt x="19" y="18"/>
                    <a:pt x="19" y="18"/>
                    <a:pt x="19" y="17"/>
                  </a:cubicBezTo>
                  <a:cubicBezTo>
                    <a:pt x="19" y="16"/>
                    <a:pt x="18" y="16"/>
                    <a:pt x="18" y="15"/>
                  </a:cubicBezTo>
                  <a:cubicBezTo>
                    <a:pt x="18" y="13"/>
                    <a:pt x="18" y="12"/>
                    <a:pt x="18" y="12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3" y="7"/>
                    <a:pt x="13" y="7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3" y="6"/>
                    <a:pt x="14" y="5"/>
                    <a:pt x="14" y="4"/>
                  </a:cubicBezTo>
                  <a:cubicBezTo>
                    <a:pt x="13" y="4"/>
                    <a:pt x="13" y="2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0"/>
                    <a:pt x="11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5" name="Freeform 439"/>
            <p:cNvSpPr>
              <a:spLocks noEditPoints="1"/>
            </p:cNvSpPr>
            <p:nvPr/>
          </p:nvSpPr>
          <p:spPr bwMode="auto">
            <a:xfrm>
              <a:off x="4282" y="2131"/>
              <a:ext cx="46" cy="146"/>
            </a:xfrm>
            <a:custGeom>
              <a:avLst/>
              <a:gdLst>
                <a:gd name="T0" fmla="*/ 5 w 50"/>
                <a:gd name="T1" fmla="*/ 15 h 159"/>
                <a:gd name="T2" fmla="*/ 4 w 50"/>
                <a:gd name="T3" fmla="*/ 15 h 159"/>
                <a:gd name="T4" fmla="*/ 4 w 50"/>
                <a:gd name="T5" fmla="*/ 14 h 159"/>
                <a:gd name="T6" fmla="*/ 5 w 50"/>
                <a:gd name="T7" fmla="*/ 15 h 159"/>
                <a:gd name="T8" fmla="*/ 6 w 50"/>
                <a:gd name="T9" fmla="*/ 15 h 159"/>
                <a:gd name="T10" fmla="*/ 6 w 50"/>
                <a:gd name="T11" fmla="*/ 14 h 159"/>
                <a:gd name="T12" fmla="*/ 6 w 50"/>
                <a:gd name="T13" fmla="*/ 13 h 159"/>
                <a:gd name="T14" fmla="*/ 6 w 50"/>
                <a:gd name="T15" fmla="*/ 17 h 159"/>
                <a:gd name="T16" fmla="*/ 6 w 50"/>
                <a:gd name="T17" fmla="*/ 18 h 159"/>
                <a:gd name="T18" fmla="*/ 6 w 50"/>
                <a:gd name="T19" fmla="*/ 18 h 159"/>
                <a:gd name="T20" fmla="*/ 6 w 50"/>
                <a:gd name="T21" fmla="*/ 24 h 159"/>
                <a:gd name="T22" fmla="*/ 6 w 50"/>
                <a:gd name="T23" fmla="*/ 25 h 159"/>
                <a:gd name="T24" fmla="*/ 6 w 50"/>
                <a:gd name="T25" fmla="*/ 26 h 159"/>
                <a:gd name="T26" fmla="*/ 6 w 50"/>
                <a:gd name="T27" fmla="*/ 26 h 159"/>
                <a:gd name="T28" fmla="*/ 6 w 50"/>
                <a:gd name="T29" fmla="*/ 26 h 159"/>
                <a:gd name="T30" fmla="*/ 6 w 50"/>
                <a:gd name="T31" fmla="*/ 24 h 159"/>
                <a:gd name="T32" fmla="*/ 6 w 50"/>
                <a:gd name="T33" fmla="*/ 24 h 159"/>
                <a:gd name="T34" fmla="*/ 6 w 50"/>
                <a:gd name="T35" fmla="*/ 20 h 159"/>
                <a:gd name="T36" fmla="*/ 6 w 50"/>
                <a:gd name="T37" fmla="*/ 18 h 159"/>
                <a:gd name="T38" fmla="*/ 6 w 50"/>
                <a:gd name="T39" fmla="*/ 20 h 159"/>
                <a:gd name="T40" fmla="*/ 6 w 50"/>
                <a:gd name="T41" fmla="*/ 24 h 159"/>
                <a:gd name="T42" fmla="*/ 6 w 50"/>
                <a:gd name="T43" fmla="*/ 25 h 159"/>
                <a:gd name="T44" fmla="*/ 6 w 50"/>
                <a:gd name="T45" fmla="*/ 24 h 159"/>
                <a:gd name="T46" fmla="*/ 6 w 50"/>
                <a:gd name="T47" fmla="*/ 22 h 159"/>
                <a:gd name="T48" fmla="*/ 6 w 50"/>
                <a:gd name="T49" fmla="*/ 21 h 159"/>
                <a:gd name="T50" fmla="*/ 6 w 50"/>
                <a:gd name="T51" fmla="*/ 18 h 159"/>
                <a:gd name="T52" fmla="*/ 6 w 50"/>
                <a:gd name="T53" fmla="*/ 18 h 159"/>
                <a:gd name="T54" fmla="*/ 6 w 50"/>
                <a:gd name="T55" fmla="*/ 16 h 159"/>
                <a:gd name="T56" fmla="*/ 6 w 50"/>
                <a:gd name="T57" fmla="*/ 13 h 159"/>
                <a:gd name="T58" fmla="*/ 7 w 50"/>
                <a:gd name="T59" fmla="*/ 13 h 159"/>
                <a:gd name="T60" fmla="*/ 7 w 50"/>
                <a:gd name="T61" fmla="*/ 13 h 159"/>
                <a:gd name="T62" fmla="*/ 7 w 50"/>
                <a:gd name="T63" fmla="*/ 10 h 159"/>
                <a:gd name="T64" fmla="*/ 8 w 50"/>
                <a:gd name="T65" fmla="*/ 9 h 159"/>
                <a:gd name="T66" fmla="*/ 7 w 50"/>
                <a:gd name="T67" fmla="*/ 6 h 159"/>
                <a:gd name="T68" fmla="*/ 6 w 50"/>
                <a:gd name="T69" fmla="*/ 6 h 159"/>
                <a:gd name="T70" fmla="*/ 6 w 50"/>
                <a:gd name="T71" fmla="*/ 6 h 159"/>
                <a:gd name="T72" fmla="*/ 6 w 50"/>
                <a:gd name="T73" fmla="*/ 6 h 159"/>
                <a:gd name="T74" fmla="*/ 6 w 50"/>
                <a:gd name="T75" fmla="*/ 6 h 159"/>
                <a:gd name="T76" fmla="*/ 6 w 50"/>
                <a:gd name="T77" fmla="*/ 4 h 159"/>
                <a:gd name="T78" fmla="*/ 6 w 50"/>
                <a:gd name="T79" fmla="*/ 4 h 159"/>
                <a:gd name="T80" fmla="*/ 6 w 50"/>
                <a:gd name="T81" fmla="*/ 6 h 159"/>
                <a:gd name="T82" fmla="*/ 6 w 50"/>
                <a:gd name="T83" fmla="*/ 6 h 159"/>
                <a:gd name="T84" fmla="*/ 6 w 50"/>
                <a:gd name="T85" fmla="*/ 6 h 159"/>
                <a:gd name="T86" fmla="*/ 6 w 50"/>
                <a:gd name="T87" fmla="*/ 6 h 159"/>
                <a:gd name="T88" fmla="*/ 6 w 50"/>
                <a:gd name="T89" fmla="*/ 6 h 159"/>
                <a:gd name="T90" fmla="*/ 6 w 50"/>
                <a:gd name="T91" fmla="*/ 8 h 159"/>
                <a:gd name="T92" fmla="*/ 3 w 50"/>
                <a:gd name="T93" fmla="*/ 13 h 159"/>
                <a:gd name="T94" fmla="*/ 5 w 50"/>
                <a:gd name="T95" fmla="*/ 15 h 159"/>
                <a:gd name="T96" fmla="*/ 6 w 50"/>
                <a:gd name="T97" fmla="*/ 11 h 159"/>
                <a:gd name="T98" fmla="*/ 6 w 50"/>
                <a:gd name="T99" fmla="*/ 10 h 159"/>
                <a:gd name="T100" fmla="*/ 6 w 50"/>
                <a:gd name="T101" fmla="*/ 8 h 159"/>
                <a:gd name="T102" fmla="*/ 6 w 50"/>
                <a:gd name="T103" fmla="*/ 11 h 159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50" h="159">
                  <a:moveTo>
                    <a:pt x="5" y="87"/>
                  </a:moveTo>
                  <a:cubicBezTo>
                    <a:pt x="5" y="87"/>
                    <a:pt x="7" y="87"/>
                    <a:pt x="4" y="84"/>
                  </a:cubicBezTo>
                  <a:cubicBezTo>
                    <a:pt x="2" y="82"/>
                    <a:pt x="4" y="80"/>
                    <a:pt x="4" y="79"/>
                  </a:cubicBezTo>
                  <a:cubicBezTo>
                    <a:pt x="5" y="78"/>
                    <a:pt x="5" y="83"/>
                    <a:pt x="5" y="83"/>
                  </a:cubicBezTo>
                  <a:cubicBezTo>
                    <a:pt x="5" y="84"/>
                    <a:pt x="5" y="85"/>
                    <a:pt x="6" y="83"/>
                  </a:cubicBezTo>
                  <a:cubicBezTo>
                    <a:pt x="6" y="81"/>
                    <a:pt x="6" y="80"/>
                    <a:pt x="7" y="78"/>
                  </a:cubicBezTo>
                  <a:cubicBezTo>
                    <a:pt x="7" y="76"/>
                    <a:pt x="7" y="75"/>
                    <a:pt x="7" y="75"/>
                  </a:cubicBezTo>
                  <a:cubicBezTo>
                    <a:pt x="7" y="75"/>
                    <a:pt x="8" y="102"/>
                    <a:pt x="6" y="105"/>
                  </a:cubicBezTo>
                  <a:cubicBezTo>
                    <a:pt x="5" y="106"/>
                    <a:pt x="12" y="104"/>
                    <a:pt x="15" y="107"/>
                  </a:cubicBezTo>
                  <a:cubicBezTo>
                    <a:pt x="16" y="107"/>
                    <a:pt x="16" y="111"/>
                    <a:pt x="15" y="112"/>
                  </a:cubicBezTo>
                  <a:cubicBezTo>
                    <a:pt x="15" y="113"/>
                    <a:pt x="12" y="115"/>
                    <a:pt x="19" y="137"/>
                  </a:cubicBezTo>
                  <a:cubicBezTo>
                    <a:pt x="20" y="143"/>
                    <a:pt x="19" y="147"/>
                    <a:pt x="19" y="148"/>
                  </a:cubicBezTo>
                  <a:cubicBezTo>
                    <a:pt x="19" y="148"/>
                    <a:pt x="17" y="154"/>
                    <a:pt x="19" y="156"/>
                  </a:cubicBezTo>
                  <a:cubicBezTo>
                    <a:pt x="20" y="157"/>
                    <a:pt x="22" y="159"/>
                    <a:pt x="25" y="155"/>
                  </a:cubicBezTo>
                  <a:cubicBezTo>
                    <a:pt x="26" y="154"/>
                    <a:pt x="25" y="153"/>
                    <a:pt x="25" y="150"/>
                  </a:cubicBezTo>
                  <a:cubicBezTo>
                    <a:pt x="24" y="147"/>
                    <a:pt x="24" y="142"/>
                    <a:pt x="24" y="141"/>
                  </a:cubicBezTo>
                  <a:cubicBezTo>
                    <a:pt x="23" y="140"/>
                    <a:pt x="24" y="138"/>
                    <a:pt x="23" y="137"/>
                  </a:cubicBezTo>
                  <a:cubicBezTo>
                    <a:pt x="22" y="132"/>
                    <a:pt x="25" y="124"/>
                    <a:pt x="24" y="121"/>
                  </a:cubicBezTo>
                  <a:cubicBezTo>
                    <a:pt x="23" y="113"/>
                    <a:pt x="24" y="109"/>
                    <a:pt x="25" y="108"/>
                  </a:cubicBezTo>
                  <a:cubicBezTo>
                    <a:pt x="25" y="107"/>
                    <a:pt x="24" y="117"/>
                    <a:pt x="29" y="124"/>
                  </a:cubicBezTo>
                  <a:cubicBezTo>
                    <a:pt x="30" y="126"/>
                    <a:pt x="30" y="140"/>
                    <a:pt x="30" y="142"/>
                  </a:cubicBezTo>
                  <a:cubicBezTo>
                    <a:pt x="30" y="142"/>
                    <a:pt x="33" y="148"/>
                    <a:pt x="34" y="148"/>
                  </a:cubicBezTo>
                  <a:cubicBezTo>
                    <a:pt x="36" y="148"/>
                    <a:pt x="37" y="142"/>
                    <a:pt x="37" y="140"/>
                  </a:cubicBezTo>
                  <a:cubicBezTo>
                    <a:pt x="37" y="138"/>
                    <a:pt x="35" y="135"/>
                    <a:pt x="35" y="132"/>
                  </a:cubicBezTo>
                  <a:cubicBezTo>
                    <a:pt x="34" y="130"/>
                    <a:pt x="34" y="128"/>
                    <a:pt x="34" y="125"/>
                  </a:cubicBezTo>
                  <a:cubicBezTo>
                    <a:pt x="34" y="119"/>
                    <a:pt x="36" y="115"/>
                    <a:pt x="33" y="108"/>
                  </a:cubicBezTo>
                  <a:cubicBezTo>
                    <a:pt x="37" y="108"/>
                    <a:pt x="37" y="108"/>
                    <a:pt x="37" y="108"/>
                  </a:cubicBezTo>
                  <a:cubicBezTo>
                    <a:pt x="37" y="108"/>
                    <a:pt x="37" y="96"/>
                    <a:pt x="36" y="91"/>
                  </a:cubicBezTo>
                  <a:cubicBezTo>
                    <a:pt x="35" y="86"/>
                    <a:pt x="39" y="79"/>
                    <a:pt x="38" y="72"/>
                  </a:cubicBezTo>
                  <a:cubicBezTo>
                    <a:pt x="38" y="70"/>
                    <a:pt x="39" y="73"/>
                    <a:pt x="42" y="71"/>
                  </a:cubicBezTo>
                  <a:cubicBezTo>
                    <a:pt x="43" y="71"/>
                    <a:pt x="44" y="71"/>
                    <a:pt x="45" y="70"/>
                  </a:cubicBezTo>
                  <a:cubicBezTo>
                    <a:pt x="50" y="65"/>
                    <a:pt x="44" y="56"/>
                    <a:pt x="44" y="55"/>
                  </a:cubicBezTo>
                  <a:cubicBezTo>
                    <a:pt x="43" y="55"/>
                    <a:pt x="46" y="52"/>
                    <a:pt x="46" y="51"/>
                  </a:cubicBezTo>
                  <a:cubicBezTo>
                    <a:pt x="45" y="46"/>
                    <a:pt x="42" y="34"/>
                    <a:pt x="43" y="30"/>
                  </a:cubicBezTo>
                  <a:cubicBezTo>
                    <a:pt x="43" y="28"/>
                    <a:pt x="42" y="26"/>
                    <a:pt x="40" y="26"/>
                  </a:cubicBezTo>
                  <a:cubicBezTo>
                    <a:pt x="38" y="26"/>
                    <a:pt x="38" y="24"/>
                    <a:pt x="30" y="22"/>
                  </a:cubicBezTo>
                  <a:cubicBezTo>
                    <a:pt x="29" y="22"/>
                    <a:pt x="29" y="20"/>
                    <a:pt x="29" y="20"/>
                  </a:cubicBezTo>
                  <a:cubicBezTo>
                    <a:pt x="29" y="20"/>
                    <a:pt x="30" y="21"/>
                    <a:pt x="34" y="19"/>
                  </a:cubicBezTo>
                  <a:cubicBezTo>
                    <a:pt x="34" y="19"/>
                    <a:pt x="32" y="13"/>
                    <a:pt x="30" y="4"/>
                  </a:cubicBezTo>
                  <a:cubicBezTo>
                    <a:pt x="28" y="0"/>
                    <a:pt x="21" y="1"/>
                    <a:pt x="19" y="4"/>
                  </a:cubicBezTo>
                  <a:cubicBezTo>
                    <a:pt x="15" y="9"/>
                    <a:pt x="16" y="20"/>
                    <a:pt x="15" y="20"/>
                  </a:cubicBezTo>
                  <a:cubicBezTo>
                    <a:pt x="15" y="20"/>
                    <a:pt x="20" y="19"/>
                    <a:pt x="20" y="2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7" y="23"/>
                    <a:pt x="13" y="25"/>
                    <a:pt x="11" y="25"/>
                  </a:cubicBezTo>
                  <a:cubicBezTo>
                    <a:pt x="8" y="26"/>
                    <a:pt x="8" y="27"/>
                    <a:pt x="8" y="28"/>
                  </a:cubicBezTo>
                  <a:cubicBezTo>
                    <a:pt x="6" y="39"/>
                    <a:pt x="4" y="45"/>
                    <a:pt x="6" y="48"/>
                  </a:cubicBezTo>
                  <a:cubicBezTo>
                    <a:pt x="6" y="48"/>
                    <a:pt x="2" y="61"/>
                    <a:pt x="3" y="73"/>
                  </a:cubicBezTo>
                  <a:cubicBezTo>
                    <a:pt x="0" y="83"/>
                    <a:pt x="3" y="85"/>
                    <a:pt x="5" y="87"/>
                  </a:cubicBezTo>
                  <a:close/>
                  <a:moveTo>
                    <a:pt x="10" y="61"/>
                  </a:moveTo>
                  <a:cubicBezTo>
                    <a:pt x="11" y="58"/>
                    <a:pt x="11" y="55"/>
                    <a:pt x="12" y="54"/>
                  </a:cubicBezTo>
                  <a:cubicBezTo>
                    <a:pt x="12" y="51"/>
                    <a:pt x="12" y="50"/>
                    <a:pt x="13" y="46"/>
                  </a:cubicBezTo>
                  <a:cubicBezTo>
                    <a:pt x="16" y="54"/>
                    <a:pt x="10" y="61"/>
                    <a:pt x="10" y="6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6" name="Freeform 440"/>
            <p:cNvSpPr>
              <a:spLocks noEditPoints="1"/>
            </p:cNvSpPr>
            <p:nvPr/>
          </p:nvSpPr>
          <p:spPr bwMode="auto">
            <a:xfrm>
              <a:off x="4229" y="2125"/>
              <a:ext cx="63" cy="134"/>
            </a:xfrm>
            <a:custGeom>
              <a:avLst/>
              <a:gdLst>
                <a:gd name="T0" fmla="*/ 5 w 69"/>
                <a:gd name="T1" fmla="*/ 9 h 147"/>
                <a:gd name="T2" fmla="*/ 5 w 69"/>
                <a:gd name="T3" fmla="*/ 10 h 147"/>
                <a:gd name="T4" fmla="*/ 5 w 69"/>
                <a:gd name="T5" fmla="*/ 13 h 147"/>
                <a:gd name="T6" fmla="*/ 5 w 69"/>
                <a:gd name="T7" fmla="*/ 13 h 147"/>
                <a:gd name="T8" fmla="*/ 5 w 69"/>
                <a:gd name="T9" fmla="*/ 17 h 147"/>
                <a:gd name="T10" fmla="*/ 5 w 69"/>
                <a:gd name="T11" fmla="*/ 20 h 147"/>
                <a:gd name="T12" fmla="*/ 5 w 69"/>
                <a:gd name="T13" fmla="*/ 21 h 147"/>
                <a:gd name="T14" fmla="*/ 5 w 69"/>
                <a:gd name="T15" fmla="*/ 20 h 147"/>
                <a:gd name="T16" fmla="*/ 5 w 69"/>
                <a:gd name="T17" fmla="*/ 20 h 147"/>
                <a:gd name="T18" fmla="*/ 5 w 69"/>
                <a:gd name="T19" fmla="*/ 16 h 147"/>
                <a:gd name="T20" fmla="*/ 5 w 69"/>
                <a:gd name="T21" fmla="*/ 13 h 147"/>
                <a:gd name="T22" fmla="*/ 5 w 69"/>
                <a:gd name="T23" fmla="*/ 14 h 147"/>
                <a:gd name="T24" fmla="*/ 7 w 69"/>
                <a:gd name="T25" fmla="*/ 19 h 147"/>
                <a:gd name="T26" fmla="*/ 8 w 69"/>
                <a:gd name="T27" fmla="*/ 20 h 147"/>
                <a:gd name="T28" fmla="*/ 10 w 69"/>
                <a:gd name="T29" fmla="*/ 20 h 147"/>
                <a:gd name="T30" fmla="*/ 10 w 69"/>
                <a:gd name="T31" fmla="*/ 19 h 147"/>
                <a:gd name="T32" fmla="*/ 9 w 69"/>
                <a:gd name="T33" fmla="*/ 18 h 147"/>
                <a:gd name="T34" fmla="*/ 9 w 69"/>
                <a:gd name="T35" fmla="*/ 15 h 147"/>
                <a:gd name="T36" fmla="*/ 8 w 69"/>
                <a:gd name="T37" fmla="*/ 12 h 147"/>
                <a:gd name="T38" fmla="*/ 8 w 69"/>
                <a:gd name="T39" fmla="*/ 11 h 147"/>
                <a:gd name="T40" fmla="*/ 9 w 69"/>
                <a:gd name="T41" fmla="*/ 10 h 147"/>
                <a:gd name="T42" fmla="*/ 11 w 69"/>
                <a:gd name="T43" fmla="*/ 6 h 147"/>
                <a:gd name="T44" fmla="*/ 11 w 69"/>
                <a:gd name="T45" fmla="*/ 5 h 147"/>
                <a:gd name="T46" fmla="*/ 8 w 69"/>
                <a:gd name="T47" fmla="*/ 5 h 147"/>
                <a:gd name="T48" fmla="*/ 5 w 69"/>
                <a:gd name="T49" fmla="*/ 5 h 147"/>
                <a:gd name="T50" fmla="*/ 5 w 69"/>
                <a:gd name="T51" fmla="*/ 5 h 147"/>
                <a:gd name="T52" fmla="*/ 5 w 69"/>
                <a:gd name="T53" fmla="*/ 5 h 147"/>
                <a:gd name="T54" fmla="*/ 5 w 69"/>
                <a:gd name="T55" fmla="*/ 5 h 147"/>
                <a:gd name="T56" fmla="*/ 5 w 69"/>
                <a:gd name="T57" fmla="*/ 0 h 147"/>
                <a:gd name="T58" fmla="*/ 5 w 69"/>
                <a:gd name="T59" fmla="*/ 5 h 147"/>
                <a:gd name="T60" fmla="*/ 5 w 69"/>
                <a:gd name="T61" fmla="*/ 5 h 147"/>
                <a:gd name="T62" fmla="*/ 5 w 69"/>
                <a:gd name="T63" fmla="*/ 5 h 147"/>
                <a:gd name="T64" fmla="*/ 5 w 69"/>
                <a:gd name="T65" fmla="*/ 5 h 147"/>
                <a:gd name="T66" fmla="*/ 5 w 69"/>
                <a:gd name="T67" fmla="*/ 5 h 147"/>
                <a:gd name="T68" fmla="*/ 8 w 69"/>
                <a:gd name="T69" fmla="*/ 5 h 147"/>
                <a:gd name="T70" fmla="*/ 9 w 69"/>
                <a:gd name="T71" fmla="*/ 7 h 147"/>
                <a:gd name="T72" fmla="*/ 8 w 69"/>
                <a:gd name="T73" fmla="*/ 9 h 147"/>
                <a:gd name="T74" fmla="*/ 8 w 69"/>
                <a:gd name="T75" fmla="*/ 5 h 147"/>
                <a:gd name="T76" fmla="*/ 5 w 69"/>
                <a:gd name="T77" fmla="*/ 5 h 147"/>
                <a:gd name="T78" fmla="*/ 5 w 69"/>
                <a:gd name="T79" fmla="*/ 8 h 147"/>
                <a:gd name="T80" fmla="*/ 5 w 69"/>
                <a:gd name="T81" fmla="*/ 9 h 147"/>
                <a:gd name="T82" fmla="*/ 5 w 69"/>
                <a:gd name="T83" fmla="*/ 8 h 147"/>
                <a:gd name="T84" fmla="*/ 5 w 69"/>
                <a:gd name="T85" fmla="*/ 7 h 14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" h="147">
                  <a:moveTo>
                    <a:pt x="1" y="47"/>
                  </a:moveTo>
                  <a:cubicBezTo>
                    <a:pt x="1" y="47"/>
                    <a:pt x="4" y="59"/>
                    <a:pt x="5" y="60"/>
                  </a:cubicBezTo>
                  <a:cubicBezTo>
                    <a:pt x="6" y="60"/>
                    <a:pt x="11" y="67"/>
                    <a:pt x="12" y="67"/>
                  </a:cubicBezTo>
                  <a:cubicBezTo>
                    <a:pt x="12" y="68"/>
                    <a:pt x="13" y="67"/>
                    <a:pt x="14" y="67"/>
                  </a:cubicBezTo>
                  <a:cubicBezTo>
                    <a:pt x="15" y="67"/>
                    <a:pt x="18" y="70"/>
                    <a:pt x="19" y="72"/>
                  </a:cubicBezTo>
                  <a:cubicBezTo>
                    <a:pt x="20" y="72"/>
                    <a:pt x="17" y="86"/>
                    <a:pt x="17" y="86"/>
                  </a:cubicBezTo>
                  <a:cubicBezTo>
                    <a:pt x="17" y="86"/>
                    <a:pt x="18" y="86"/>
                    <a:pt x="19" y="86"/>
                  </a:cubicBezTo>
                  <a:cubicBezTo>
                    <a:pt x="19" y="87"/>
                    <a:pt x="18" y="91"/>
                    <a:pt x="18" y="92"/>
                  </a:cubicBezTo>
                  <a:cubicBezTo>
                    <a:pt x="18" y="92"/>
                    <a:pt x="18" y="101"/>
                    <a:pt x="18" y="102"/>
                  </a:cubicBezTo>
                  <a:cubicBezTo>
                    <a:pt x="19" y="103"/>
                    <a:pt x="14" y="112"/>
                    <a:pt x="17" y="120"/>
                  </a:cubicBezTo>
                  <a:cubicBezTo>
                    <a:pt x="17" y="120"/>
                    <a:pt x="16" y="134"/>
                    <a:pt x="17" y="135"/>
                  </a:cubicBezTo>
                  <a:cubicBezTo>
                    <a:pt x="17" y="136"/>
                    <a:pt x="14" y="137"/>
                    <a:pt x="15" y="138"/>
                  </a:cubicBezTo>
                  <a:cubicBezTo>
                    <a:pt x="16" y="140"/>
                    <a:pt x="11" y="144"/>
                    <a:pt x="11" y="144"/>
                  </a:cubicBezTo>
                  <a:cubicBezTo>
                    <a:pt x="11" y="144"/>
                    <a:pt x="13" y="147"/>
                    <a:pt x="17" y="147"/>
                  </a:cubicBezTo>
                  <a:cubicBezTo>
                    <a:pt x="21" y="147"/>
                    <a:pt x="22" y="143"/>
                    <a:pt x="23" y="141"/>
                  </a:cubicBezTo>
                  <a:cubicBezTo>
                    <a:pt x="25" y="139"/>
                    <a:pt x="26" y="141"/>
                    <a:pt x="26" y="141"/>
                  </a:cubicBezTo>
                  <a:cubicBezTo>
                    <a:pt x="26" y="141"/>
                    <a:pt x="27" y="140"/>
                    <a:pt x="27" y="140"/>
                  </a:cubicBezTo>
                  <a:cubicBezTo>
                    <a:pt x="28" y="139"/>
                    <a:pt x="27" y="137"/>
                    <a:pt x="27" y="137"/>
                  </a:cubicBezTo>
                  <a:cubicBezTo>
                    <a:pt x="27" y="137"/>
                    <a:pt x="29" y="132"/>
                    <a:pt x="28" y="129"/>
                  </a:cubicBezTo>
                  <a:cubicBezTo>
                    <a:pt x="27" y="126"/>
                    <a:pt x="27" y="115"/>
                    <a:pt x="27" y="115"/>
                  </a:cubicBezTo>
                  <a:cubicBezTo>
                    <a:pt x="27" y="115"/>
                    <a:pt x="29" y="112"/>
                    <a:pt x="30" y="103"/>
                  </a:cubicBezTo>
                  <a:cubicBezTo>
                    <a:pt x="31" y="94"/>
                    <a:pt x="33" y="90"/>
                    <a:pt x="34" y="88"/>
                  </a:cubicBezTo>
                  <a:cubicBezTo>
                    <a:pt x="37" y="88"/>
                    <a:pt x="37" y="88"/>
                    <a:pt x="37" y="88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09"/>
                    <a:pt x="48" y="130"/>
                    <a:pt x="48" y="132"/>
                  </a:cubicBezTo>
                  <a:cubicBezTo>
                    <a:pt x="48" y="133"/>
                    <a:pt x="47" y="137"/>
                    <a:pt x="52" y="139"/>
                  </a:cubicBezTo>
                  <a:cubicBezTo>
                    <a:pt x="54" y="140"/>
                    <a:pt x="54" y="140"/>
                    <a:pt x="55" y="140"/>
                  </a:cubicBezTo>
                  <a:cubicBezTo>
                    <a:pt x="56" y="141"/>
                    <a:pt x="57" y="142"/>
                    <a:pt x="58" y="143"/>
                  </a:cubicBezTo>
                  <a:cubicBezTo>
                    <a:pt x="60" y="143"/>
                    <a:pt x="64" y="144"/>
                    <a:pt x="65" y="143"/>
                  </a:cubicBezTo>
                  <a:cubicBezTo>
                    <a:pt x="67" y="141"/>
                    <a:pt x="66" y="140"/>
                    <a:pt x="66" y="140"/>
                  </a:cubicBezTo>
                  <a:cubicBezTo>
                    <a:pt x="65" y="140"/>
                    <a:pt x="62" y="135"/>
                    <a:pt x="61" y="135"/>
                  </a:cubicBezTo>
                  <a:cubicBezTo>
                    <a:pt x="60" y="135"/>
                    <a:pt x="60" y="134"/>
                    <a:pt x="60" y="133"/>
                  </a:cubicBezTo>
                  <a:cubicBezTo>
                    <a:pt x="60" y="132"/>
                    <a:pt x="60" y="131"/>
                    <a:pt x="59" y="130"/>
                  </a:cubicBezTo>
                  <a:cubicBezTo>
                    <a:pt x="59" y="128"/>
                    <a:pt x="58" y="118"/>
                    <a:pt x="58" y="117"/>
                  </a:cubicBezTo>
                  <a:cubicBezTo>
                    <a:pt x="58" y="115"/>
                    <a:pt x="57" y="111"/>
                    <a:pt x="56" y="109"/>
                  </a:cubicBezTo>
                  <a:cubicBezTo>
                    <a:pt x="56" y="107"/>
                    <a:pt x="54" y="86"/>
                    <a:pt x="53" y="85"/>
                  </a:cubicBezTo>
                  <a:cubicBezTo>
                    <a:pt x="53" y="83"/>
                    <a:pt x="54" y="84"/>
                    <a:pt x="54" y="83"/>
                  </a:cubicBezTo>
                  <a:cubicBezTo>
                    <a:pt x="54" y="82"/>
                    <a:pt x="51" y="75"/>
                    <a:pt x="52" y="74"/>
                  </a:cubicBezTo>
                  <a:cubicBezTo>
                    <a:pt x="52" y="73"/>
                    <a:pt x="54" y="74"/>
                    <a:pt x="55" y="73"/>
                  </a:cubicBezTo>
                  <a:cubicBezTo>
                    <a:pt x="56" y="72"/>
                    <a:pt x="57" y="72"/>
                    <a:pt x="59" y="70"/>
                  </a:cubicBezTo>
                  <a:cubicBezTo>
                    <a:pt x="59" y="70"/>
                    <a:pt x="59" y="71"/>
                    <a:pt x="60" y="70"/>
                  </a:cubicBezTo>
                  <a:cubicBezTo>
                    <a:pt x="60" y="70"/>
                    <a:pt x="61" y="67"/>
                    <a:pt x="61" y="67"/>
                  </a:cubicBezTo>
                  <a:cubicBezTo>
                    <a:pt x="62" y="66"/>
                    <a:pt x="69" y="51"/>
                    <a:pt x="69" y="47"/>
                  </a:cubicBezTo>
                  <a:cubicBezTo>
                    <a:pt x="69" y="45"/>
                    <a:pt x="69" y="45"/>
                    <a:pt x="69" y="44"/>
                  </a:cubicBezTo>
                  <a:cubicBezTo>
                    <a:pt x="69" y="44"/>
                    <a:pt x="69" y="44"/>
                    <a:pt x="68" y="44"/>
                  </a:cubicBezTo>
                  <a:cubicBezTo>
                    <a:pt x="68" y="44"/>
                    <a:pt x="63" y="37"/>
                    <a:pt x="62" y="35"/>
                  </a:cubicBezTo>
                  <a:cubicBezTo>
                    <a:pt x="61" y="34"/>
                    <a:pt x="56" y="25"/>
                    <a:pt x="52" y="24"/>
                  </a:cubicBezTo>
                  <a:cubicBezTo>
                    <a:pt x="48" y="23"/>
                    <a:pt x="43" y="22"/>
                    <a:pt x="43" y="22"/>
                  </a:cubicBezTo>
                  <a:cubicBezTo>
                    <a:pt x="43" y="22"/>
                    <a:pt x="43" y="19"/>
                    <a:pt x="42" y="19"/>
                  </a:cubicBezTo>
                  <a:cubicBezTo>
                    <a:pt x="41" y="19"/>
                    <a:pt x="39" y="19"/>
                    <a:pt x="39" y="19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8" y="17"/>
                    <a:pt x="39" y="12"/>
                    <a:pt x="39" y="11"/>
                  </a:cubicBezTo>
                  <a:cubicBezTo>
                    <a:pt x="38" y="10"/>
                    <a:pt x="39" y="10"/>
                    <a:pt x="39" y="10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7" y="6"/>
                    <a:pt x="37" y="6"/>
                  </a:cubicBezTo>
                  <a:cubicBezTo>
                    <a:pt x="37" y="6"/>
                    <a:pt x="35" y="2"/>
                    <a:pt x="34" y="1"/>
                  </a:cubicBezTo>
                  <a:cubicBezTo>
                    <a:pt x="33" y="0"/>
                    <a:pt x="31" y="0"/>
                    <a:pt x="29" y="0"/>
                  </a:cubicBezTo>
                  <a:cubicBezTo>
                    <a:pt x="26" y="1"/>
                    <a:pt x="22" y="2"/>
                    <a:pt x="23" y="7"/>
                  </a:cubicBezTo>
                  <a:cubicBezTo>
                    <a:pt x="23" y="11"/>
                    <a:pt x="24" y="11"/>
                    <a:pt x="24" y="11"/>
                  </a:cubicBezTo>
                  <a:cubicBezTo>
                    <a:pt x="24" y="11"/>
                    <a:pt x="23" y="13"/>
                    <a:pt x="24" y="14"/>
                  </a:cubicBezTo>
                  <a:cubicBezTo>
                    <a:pt x="25" y="16"/>
                    <a:pt x="27" y="16"/>
                    <a:pt x="27" y="16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7" y="19"/>
                    <a:pt x="27" y="20"/>
                  </a:cubicBezTo>
                  <a:cubicBezTo>
                    <a:pt x="26" y="21"/>
                    <a:pt x="26" y="22"/>
                    <a:pt x="25" y="23"/>
                  </a:cubicBezTo>
                  <a:cubicBezTo>
                    <a:pt x="25" y="23"/>
                    <a:pt x="19" y="25"/>
                    <a:pt x="18" y="26"/>
                  </a:cubicBezTo>
                  <a:cubicBezTo>
                    <a:pt x="18" y="26"/>
                    <a:pt x="10" y="31"/>
                    <a:pt x="9" y="33"/>
                  </a:cubicBezTo>
                  <a:cubicBezTo>
                    <a:pt x="8" y="35"/>
                    <a:pt x="7" y="37"/>
                    <a:pt x="5" y="39"/>
                  </a:cubicBezTo>
                  <a:cubicBezTo>
                    <a:pt x="4" y="40"/>
                    <a:pt x="0" y="44"/>
                    <a:pt x="1" y="47"/>
                  </a:cubicBezTo>
                  <a:close/>
                  <a:moveTo>
                    <a:pt x="52" y="39"/>
                  </a:moveTo>
                  <a:cubicBezTo>
                    <a:pt x="52" y="39"/>
                    <a:pt x="54" y="41"/>
                    <a:pt x="56" y="44"/>
                  </a:cubicBezTo>
                  <a:cubicBezTo>
                    <a:pt x="57" y="45"/>
                    <a:pt x="59" y="49"/>
                    <a:pt x="59" y="50"/>
                  </a:cubicBezTo>
                  <a:cubicBezTo>
                    <a:pt x="59" y="52"/>
                    <a:pt x="54" y="61"/>
                    <a:pt x="54" y="63"/>
                  </a:cubicBezTo>
                  <a:cubicBezTo>
                    <a:pt x="53" y="65"/>
                    <a:pt x="55" y="64"/>
                    <a:pt x="55" y="64"/>
                  </a:cubicBezTo>
                  <a:cubicBezTo>
                    <a:pt x="55" y="64"/>
                    <a:pt x="51" y="66"/>
                    <a:pt x="51" y="65"/>
                  </a:cubicBezTo>
                  <a:cubicBezTo>
                    <a:pt x="51" y="65"/>
                    <a:pt x="49" y="45"/>
                    <a:pt x="52" y="39"/>
                  </a:cubicBezTo>
                  <a:close/>
                  <a:moveTo>
                    <a:pt x="10" y="49"/>
                  </a:move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9"/>
                    <a:pt x="20" y="50"/>
                  </a:cubicBezTo>
                  <a:cubicBezTo>
                    <a:pt x="21" y="51"/>
                    <a:pt x="21" y="53"/>
                    <a:pt x="20" y="54"/>
                  </a:cubicBezTo>
                  <a:cubicBezTo>
                    <a:pt x="20" y="56"/>
                    <a:pt x="19" y="61"/>
                    <a:pt x="19" y="63"/>
                  </a:cubicBezTo>
                  <a:cubicBezTo>
                    <a:pt x="20" y="64"/>
                    <a:pt x="17" y="62"/>
                    <a:pt x="15" y="62"/>
                  </a:cubicBezTo>
                  <a:cubicBezTo>
                    <a:pt x="15" y="62"/>
                    <a:pt x="17" y="60"/>
                    <a:pt x="16" y="60"/>
                  </a:cubicBezTo>
                  <a:cubicBezTo>
                    <a:pt x="15" y="59"/>
                    <a:pt x="13" y="56"/>
                    <a:pt x="13" y="56"/>
                  </a:cubicBezTo>
                  <a:cubicBezTo>
                    <a:pt x="13" y="55"/>
                    <a:pt x="12" y="53"/>
                    <a:pt x="11" y="52"/>
                  </a:cubicBezTo>
                  <a:cubicBezTo>
                    <a:pt x="11" y="51"/>
                    <a:pt x="10" y="49"/>
                    <a:pt x="10" y="4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7" name="Freeform 441"/>
            <p:cNvSpPr>
              <a:spLocks noEditPoints="1"/>
            </p:cNvSpPr>
            <p:nvPr/>
          </p:nvSpPr>
          <p:spPr bwMode="auto">
            <a:xfrm>
              <a:off x="4243" y="2035"/>
              <a:ext cx="39" cy="119"/>
            </a:xfrm>
            <a:custGeom>
              <a:avLst/>
              <a:gdLst>
                <a:gd name="T0" fmla="*/ 1 w 42"/>
                <a:gd name="T1" fmla="*/ 10 h 130"/>
                <a:gd name="T2" fmla="*/ 1 w 42"/>
                <a:gd name="T3" fmla="*/ 12 h 130"/>
                <a:gd name="T4" fmla="*/ 5 w 42"/>
                <a:gd name="T5" fmla="*/ 13 h 130"/>
                <a:gd name="T6" fmla="*/ 7 w 42"/>
                <a:gd name="T7" fmla="*/ 12 h 130"/>
                <a:gd name="T8" fmla="*/ 7 w 42"/>
                <a:gd name="T9" fmla="*/ 12 h 130"/>
                <a:gd name="T10" fmla="*/ 6 w 42"/>
                <a:gd name="T11" fmla="*/ 10 h 130"/>
                <a:gd name="T12" fmla="*/ 6 w 42"/>
                <a:gd name="T13" fmla="*/ 7 h 130"/>
                <a:gd name="T14" fmla="*/ 7 w 42"/>
                <a:gd name="T15" fmla="*/ 7 h 130"/>
                <a:gd name="T16" fmla="*/ 7 w 42"/>
                <a:gd name="T17" fmla="*/ 11 h 130"/>
                <a:gd name="T18" fmla="*/ 7 w 42"/>
                <a:gd name="T19" fmla="*/ 15 h 130"/>
                <a:gd name="T20" fmla="*/ 7 w 42"/>
                <a:gd name="T21" fmla="*/ 17 h 130"/>
                <a:gd name="T22" fmla="*/ 7 w 42"/>
                <a:gd name="T23" fmla="*/ 19 h 130"/>
                <a:gd name="T24" fmla="*/ 7 w 42"/>
                <a:gd name="T25" fmla="*/ 19 h 130"/>
                <a:gd name="T26" fmla="*/ 7 w 42"/>
                <a:gd name="T27" fmla="*/ 19 h 130"/>
                <a:gd name="T28" fmla="*/ 7 w 42"/>
                <a:gd name="T29" fmla="*/ 17 h 130"/>
                <a:gd name="T30" fmla="*/ 7 w 42"/>
                <a:gd name="T31" fmla="*/ 14 h 130"/>
                <a:gd name="T32" fmla="*/ 7 w 42"/>
                <a:gd name="T33" fmla="*/ 15 h 130"/>
                <a:gd name="T34" fmla="*/ 7 w 42"/>
                <a:gd name="T35" fmla="*/ 16 h 130"/>
                <a:gd name="T36" fmla="*/ 7 w 42"/>
                <a:gd name="T37" fmla="*/ 19 h 130"/>
                <a:gd name="T38" fmla="*/ 7 w 42"/>
                <a:gd name="T39" fmla="*/ 19 h 130"/>
                <a:gd name="T40" fmla="*/ 7 w 42"/>
                <a:gd name="T41" fmla="*/ 19 h 130"/>
                <a:gd name="T42" fmla="*/ 7 w 42"/>
                <a:gd name="T43" fmla="*/ 16 h 130"/>
                <a:gd name="T44" fmla="*/ 7 w 42"/>
                <a:gd name="T45" fmla="*/ 15 h 130"/>
                <a:gd name="T46" fmla="*/ 7 w 42"/>
                <a:gd name="T47" fmla="*/ 11 h 130"/>
                <a:gd name="T48" fmla="*/ 7 w 42"/>
                <a:gd name="T49" fmla="*/ 11 h 130"/>
                <a:gd name="T50" fmla="*/ 7 w 42"/>
                <a:gd name="T51" fmla="*/ 12 h 130"/>
                <a:gd name="T52" fmla="*/ 7 w 42"/>
                <a:gd name="T53" fmla="*/ 13 h 130"/>
                <a:gd name="T54" fmla="*/ 9 w 42"/>
                <a:gd name="T55" fmla="*/ 12 h 130"/>
                <a:gd name="T56" fmla="*/ 8 w 42"/>
                <a:gd name="T57" fmla="*/ 10 h 130"/>
                <a:gd name="T58" fmla="*/ 8 w 42"/>
                <a:gd name="T59" fmla="*/ 8 h 130"/>
                <a:gd name="T60" fmla="*/ 7 w 42"/>
                <a:gd name="T61" fmla="*/ 5 h 130"/>
                <a:gd name="T62" fmla="*/ 7 w 42"/>
                <a:gd name="T63" fmla="*/ 5 h 130"/>
                <a:gd name="T64" fmla="*/ 7 w 42"/>
                <a:gd name="T65" fmla="*/ 5 h 130"/>
                <a:gd name="T66" fmla="*/ 7 w 42"/>
                <a:gd name="T67" fmla="*/ 5 h 130"/>
                <a:gd name="T68" fmla="*/ 7 w 42"/>
                <a:gd name="T69" fmla="*/ 5 h 130"/>
                <a:gd name="T70" fmla="*/ 7 w 42"/>
                <a:gd name="T71" fmla="*/ 5 h 130"/>
                <a:gd name="T72" fmla="*/ 7 w 42"/>
                <a:gd name="T73" fmla="*/ 5 h 130"/>
                <a:gd name="T74" fmla="*/ 7 w 42"/>
                <a:gd name="T75" fmla="*/ 5 h 130"/>
                <a:gd name="T76" fmla="*/ 7 w 42"/>
                <a:gd name="T77" fmla="*/ 1 h 130"/>
                <a:gd name="T78" fmla="*/ 7 w 42"/>
                <a:gd name="T79" fmla="*/ 1 h 130"/>
                <a:gd name="T80" fmla="*/ 7 w 42"/>
                <a:gd name="T81" fmla="*/ 5 h 130"/>
                <a:gd name="T82" fmla="*/ 6 w 42"/>
                <a:gd name="T83" fmla="*/ 5 h 130"/>
                <a:gd name="T84" fmla="*/ 2 w 42"/>
                <a:gd name="T85" fmla="*/ 5 h 130"/>
                <a:gd name="T86" fmla="*/ 0 w 42"/>
                <a:gd name="T87" fmla="*/ 9 h 130"/>
                <a:gd name="T88" fmla="*/ 8 w 42"/>
                <a:gd name="T89" fmla="*/ 13 h 13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2" h="130">
                  <a:moveTo>
                    <a:pt x="0" y="53"/>
                  </a:moveTo>
                  <a:cubicBezTo>
                    <a:pt x="0" y="57"/>
                    <a:pt x="1" y="58"/>
                    <a:pt x="1" y="60"/>
                  </a:cubicBezTo>
                  <a:cubicBezTo>
                    <a:pt x="1" y="61"/>
                    <a:pt x="0" y="66"/>
                    <a:pt x="1" y="67"/>
                  </a:cubicBezTo>
                  <a:cubicBezTo>
                    <a:pt x="2" y="69"/>
                    <a:pt x="1" y="70"/>
                    <a:pt x="1" y="71"/>
                  </a:cubicBezTo>
                  <a:cubicBezTo>
                    <a:pt x="2" y="71"/>
                    <a:pt x="2" y="72"/>
                    <a:pt x="2" y="72"/>
                  </a:cubicBezTo>
                  <a:cubicBezTo>
                    <a:pt x="2" y="74"/>
                    <a:pt x="4" y="75"/>
                    <a:pt x="5" y="75"/>
                  </a:cubicBezTo>
                  <a:cubicBezTo>
                    <a:pt x="7" y="77"/>
                    <a:pt x="7" y="76"/>
                    <a:pt x="7" y="75"/>
                  </a:cubicBezTo>
                  <a:cubicBezTo>
                    <a:pt x="7" y="75"/>
                    <a:pt x="6" y="70"/>
                    <a:pt x="7" y="72"/>
                  </a:cubicBezTo>
                  <a:cubicBezTo>
                    <a:pt x="8" y="74"/>
                    <a:pt x="8" y="74"/>
                    <a:pt x="8" y="73"/>
                  </a:cubicBezTo>
                  <a:cubicBezTo>
                    <a:pt x="8" y="73"/>
                    <a:pt x="7" y="71"/>
                    <a:pt x="7" y="71"/>
                  </a:cubicBezTo>
                  <a:cubicBezTo>
                    <a:pt x="7" y="71"/>
                    <a:pt x="7" y="70"/>
                    <a:pt x="7" y="69"/>
                  </a:cubicBezTo>
                  <a:cubicBezTo>
                    <a:pt x="7" y="68"/>
                    <a:pt x="6" y="62"/>
                    <a:pt x="6" y="61"/>
                  </a:cubicBezTo>
                  <a:cubicBezTo>
                    <a:pt x="6" y="59"/>
                    <a:pt x="6" y="56"/>
                    <a:pt x="6" y="55"/>
                  </a:cubicBezTo>
                  <a:cubicBezTo>
                    <a:pt x="7" y="53"/>
                    <a:pt x="6" y="49"/>
                    <a:pt x="6" y="48"/>
                  </a:cubicBezTo>
                  <a:cubicBezTo>
                    <a:pt x="6" y="48"/>
                    <a:pt x="8" y="41"/>
                    <a:pt x="8" y="42"/>
                  </a:cubicBezTo>
                  <a:cubicBezTo>
                    <a:pt x="8" y="44"/>
                    <a:pt x="10" y="47"/>
                    <a:pt x="10" y="47"/>
                  </a:cubicBezTo>
                  <a:cubicBezTo>
                    <a:pt x="10" y="48"/>
                    <a:pt x="10" y="49"/>
                    <a:pt x="10" y="51"/>
                  </a:cubicBezTo>
                  <a:cubicBezTo>
                    <a:pt x="9" y="53"/>
                    <a:pt x="9" y="64"/>
                    <a:pt x="8" y="66"/>
                  </a:cubicBezTo>
                  <a:cubicBezTo>
                    <a:pt x="8" y="68"/>
                    <a:pt x="10" y="80"/>
                    <a:pt x="10" y="81"/>
                  </a:cubicBezTo>
                  <a:cubicBezTo>
                    <a:pt x="9" y="82"/>
                    <a:pt x="11" y="93"/>
                    <a:pt x="10" y="95"/>
                  </a:cubicBezTo>
                  <a:cubicBezTo>
                    <a:pt x="9" y="98"/>
                    <a:pt x="9" y="101"/>
                    <a:pt x="9" y="102"/>
                  </a:cubicBezTo>
                  <a:cubicBezTo>
                    <a:pt x="8" y="106"/>
                    <a:pt x="9" y="109"/>
                    <a:pt x="9" y="112"/>
                  </a:cubicBezTo>
                  <a:cubicBezTo>
                    <a:pt x="9" y="115"/>
                    <a:pt x="9" y="122"/>
                    <a:pt x="10" y="122"/>
                  </a:cubicBezTo>
                  <a:cubicBezTo>
                    <a:pt x="10" y="123"/>
                    <a:pt x="9" y="125"/>
                    <a:pt x="9" y="125"/>
                  </a:cubicBezTo>
                  <a:cubicBezTo>
                    <a:pt x="9" y="125"/>
                    <a:pt x="11" y="130"/>
                    <a:pt x="12" y="130"/>
                  </a:cubicBezTo>
                  <a:cubicBezTo>
                    <a:pt x="13" y="130"/>
                    <a:pt x="15" y="125"/>
                    <a:pt x="16" y="125"/>
                  </a:cubicBezTo>
                  <a:cubicBezTo>
                    <a:pt x="16" y="125"/>
                    <a:pt x="15" y="122"/>
                    <a:pt x="15" y="121"/>
                  </a:cubicBezTo>
                  <a:cubicBezTo>
                    <a:pt x="16" y="121"/>
                    <a:pt x="17" y="120"/>
                    <a:pt x="17" y="119"/>
                  </a:cubicBezTo>
                  <a:cubicBezTo>
                    <a:pt x="16" y="119"/>
                    <a:pt x="16" y="118"/>
                    <a:pt x="17" y="117"/>
                  </a:cubicBezTo>
                  <a:cubicBezTo>
                    <a:pt x="18" y="116"/>
                    <a:pt x="17" y="113"/>
                    <a:pt x="17" y="113"/>
                  </a:cubicBezTo>
                  <a:cubicBezTo>
                    <a:pt x="17" y="112"/>
                    <a:pt x="18" y="107"/>
                    <a:pt x="17" y="103"/>
                  </a:cubicBezTo>
                  <a:cubicBezTo>
                    <a:pt x="16" y="98"/>
                    <a:pt x="18" y="89"/>
                    <a:pt x="18" y="89"/>
                  </a:cubicBezTo>
                  <a:cubicBezTo>
                    <a:pt x="21" y="83"/>
                    <a:pt x="23" y="70"/>
                    <a:pt x="23" y="72"/>
                  </a:cubicBezTo>
                  <a:cubicBezTo>
                    <a:pt x="24" y="84"/>
                    <a:pt x="26" y="90"/>
                    <a:pt x="27" y="94"/>
                  </a:cubicBezTo>
                  <a:cubicBezTo>
                    <a:pt x="27" y="95"/>
                    <a:pt x="28" y="103"/>
                    <a:pt x="28" y="103"/>
                  </a:cubicBezTo>
                  <a:cubicBezTo>
                    <a:pt x="28" y="103"/>
                    <a:pt x="27" y="104"/>
                    <a:pt x="27" y="105"/>
                  </a:cubicBezTo>
                  <a:cubicBezTo>
                    <a:pt x="27" y="106"/>
                    <a:pt x="28" y="114"/>
                    <a:pt x="28" y="115"/>
                  </a:cubicBezTo>
                  <a:cubicBezTo>
                    <a:pt x="28" y="116"/>
                    <a:pt x="29" y="117"/>
                    <a:pt x="28" y="117"/>
                  </a:cubicBezTo>
                  <a:cubicBezTo>
                    <a:pt x="28" y="117"/>
                    <a:pt x="29" y="119"/>
                    <a:pt x="29" y="119"/>
                  </a:cubicBezTo>
                  <a:cubicBezTo>
                    <a:pt x="29" y="120"/>
                    <a:pt x="31" y="119"/>
                    <a:pt x="31" y="124"/>
                  </a:cubicBezTo>
                  <a:cubicBezTo>
                    <a:pt x="31" y="127"/>
                    <a:pt x="35" y="130"/>
                    <a:pt x="36" y="129"/>
                  </a:cubicBezTo>
                  <a:cubicBezTo>
                    <a:pt x="39" y="125"/>
                    <a:pt x="35" y="122"/>
                    <a:pt x="35" y="118"/>
                  </a:cubicBezTo>
                  <a:cubicBezTo>
                    <a:pt x="36" y="117"/>
                    <a:pt x="36" y="116"/>
                    <a:pt x="37" y="114"/>
                  </a:cubicBezTo>
                  <a:cubicBezTo>
                    <a:pt x="38" y="113"/>
                    <a:pt x="36" y="105"/>
                    <a:pt x="36" y="104"/>
                  </a:cubicBezTo>
                  <a:cubicBezTo>
                    <a:pt x="36" y="103"/>
                    <a:pt x="35" y="96"/>
                    <a:pt x="35" y="95"/>
                  </a:cubicBezTo>
                  <a:cubicBezTo>
                    <a:pt x="36" y="93"/>
                    <a:pt x="35" y="90"/>
                    <a:pt x="35" y="90"/>
                  </a:cubicBezTo>
                  <a:cubicBezTo>
                    <a:pt x="35" y="90"/>
                    <a:pt x="34" y="88"/>
                    <a:pt x="34" y="86"/>
                  </a:cubicBezTo>
                  <a:cubicBezTo>
                    <a:pt x="36" y="82"/>
                    <a:pt x="34" y="68"/>
                    <a:pt x="34" y="67"/>
                  </a:cubicBezTo>
                  <a:cubicBezTo>
                    <a:pt x="34" y="66"/>
                    <a:pt x="34" y="63"/>
                    <a:pt x="35" y="63"/>
                  </a:cubicBezTo>
                  <a:cubicBezTo>
                    <a:pt x="35" y="63"/>
                    <a:pt x="35" y="66"/>
                    <a:pt x="35" y="67"/>
                  </a:cubicBezTo>
                  <a:cubicBezTo>
                    <a:pt x="36" y="68"/>
                    <a:pt x="35" y="69"/>
                    <a:pt x="35" y="70"/>
                  </a:cubicBezTo>
                  <a:cubicBezTo>
                    <a:pt x="35" y="70"/>
                    <a:pt x="36" y="71"/>
                    <a:pt x="36" y="71"/>
                  </a:cubicBezTo>
                  <a:cubicBezTo>
                    <a:pt x="35" y="74"/>
                    <a:pt x="36" y="75"/>
                    <a:pt x="36" y="76"/>
                  </a:cubicBezTo>
                  <a:cubicBezTo>
                    <a:pt x="36" y="77"/>
                    <a:pt x="36" y="77"/>
                    <a:pt x="37" y="77"/>
                  </a:cubicBezTo>
                  <a:cubicBezTo>
                    <a:pt x="39" y="74"/>
                    <a:pt x="39" y="76"/>
                    <a:pt x="40" y="75"/>
                  </a:cubicBezTo>
                  <a:cubicBezTo>
                    <a:pt x="42" y="71"/>
                    <a:pt x="41" y="70"/>
                    <a:pt x="41" y="69"/>
                  </a:cubicBezTo>
                  <a:cubicBezTo>
                    <a:pt x="42" y="68"/>
                    <a:pt x="41" y="66"/>
                    <a:pt x="41" y="65"/>
                  </a:cubicBezTo>
                  <a:cubicBezTo>
                    <a:pt x="41" y="63"/>
                    <a:pt x="40" y="62"/>
                    <a:pt x="40" y="61"/>
                  </a:cubicBezTo>
                  <a:cubicBezTo>
                    <a:pt x="40" y="58"/>
                    <a:pt x="39" y="59"/>
                    <a:pt x="40" y="56"/>
                  </a:cubicBezTo>
                  <a:cubicBezTo>
                    <a:pt x="40" y="52"/>
                    <a:pt x="38" y="51"/>
                    <a:pt x="39" y="51"/>
                  </a:cubicBezTo>
                  <a:cubicBezTo>
                    <a:pt x="39" y="49"/>
                    <a:pt x="38" y="48"/>
                    <a:pt x="38" y="45"/>
                  </a:cubicBezTo>
                  <a:cubicBezTo>
                    <a:pt x="38" y="43"/>
                    <a:pt x="37" y="41"/>
                    <a:pt x="37" y="40"/>
                  </a:cubicBezTo>
                  <a:cubicBezTo>
                    <a:pt x="37" y="39"/>
                    <a:pt x="35" y="31"/>
                    <a:pt x="35" y="30"/>
                  </a:cubicBezTo>
                  <a:cubicBezTo>
                    <a:pt x="34" y="29"/>
                    <a:pt x="33" y="26"/>
                    <a:pt x="32" y="25"/>
                  </a:cubicBezTo>
                  <a:cubicBezTo>
                    <a:pt x="32" y="23"/>
                    <a:pt x="27" y="23"/>
                    <a:pt x="27" y="22"/>
                  </a:cubicBezTo>
                  <a:cubicBezTo>
                    <a:pt x="25" y="21"/>
                    <a:pt x="24" y="20"/>
                    <a:pt x="24" y="19"/>
                  </a:cubicBezTo>
                  <a:cubicBezTo>
                    <a:pt x="24" y="17"/>
                    <a:pt x="25" y="17"/>
                    <a:pt x="26" y="17"/>
                  </a:cubicBezTo>
                  <a:cubicBezTo>
                    <a:pt x="28" y="17"/>
                    <a:pt x="28" y="17"/>
                    <a:pt x="29" y="16"/>
                  </a:cubicBezTo>
                  <a:cubicBezTo>
                    <a:pt x="29" y="15"/>
                    <a:pt x="29" y="15"/>
                    <a:pt x="29" y="14"/>
                  </a:cubicBezTo>
                  <a:cubicBezTo>
                    <a:pt x="29" y="14"/>
                    <a:pt x="29" y="14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2"/>
                    <a:pt x="29" y="12"/>
                  </a:cubicBezTo>
                  <a:cubicBezTo>
                    <a:pt x="29" y="12"/>
                    <a:pt x="28" y="11"/>
                    <a:pt x="29" y="11"/>
                  </a:cubicBezTo>
                  <a:cubicBezTo>
                    <a:pt x="29" y="11"/>
                    <a:pt x="30" y="11"/>
                    <a:pt x="30" y="11"/>
                  </a:cubicBezTo>
                  <a:cubicBezTo>
                    <a:pt x="30" y="11"/>
                    <a:pt x="29" y="9"/>
                    <a:pt x="28" y="8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5"/>
                    <a:pt x="28" y="3"/>
                    <a:pt x="28" y="3"/>
                  </a:cubicBezTo>
                  <a:cubicBezTo>
                    <a:pt x="27" y="2"/>
                    <a:pt x="26" y="2"/>
                    <a:pt x="26" y="1"/>
                  </a:cubicBezTo>
                  <a:cubicBezTo>
                    <a:pt x="25" y="1"/>
                    <a:pt x="24" y="2"/>
                    <a:pt x="23" y="1"/>
                  </a:cubicBezTo>
                  <a:cubicBezTo>
                    <a:pt x="22" y="1"/>
                    <a:pt x="21" y="1"/>
                    <a:pt x="20" y="1"/>
                  </a:cubicBezTo>
                  <a:cubicBezTo>
                    <a:pt x="18" y="0"/>
                    <a:pt x="16" y="2"/>
                    <a:pt x="15" y="3"/>
                  </a:cubicBezTo>
                  <a:cubicBezTo>
                    <a:pt x="13" y="4"/>
                    <a:pt x="11" y="11"/>
                    <a:pt x="10" y="12"/>
                  </a:cubicBezTo>
                  <a:cubicBezTo>
                    <a:pt x="10" y="12"/>
                    <a:pt x="9" y="17"/>
                    <a:pt x="9" y="18"/>
                  </a:cubicBezTo>
                  <a:cubicBezTo>
                    <a:pt x="9" y="18"/>
                    <a:pt x="7" y="20"/>
                    <a:pt x="6" y="21"/>
                  </a:cubicBezTo>
                  <a:cubicBezTo>
                    <a:pt x="6" y="21"/>
                    <a:pt x="5" y="21"/>
                    <a:pt x="4" y="24"/>
                  </a:cubicBezTo>
                  <a:cubicBezTo>
                    <a:pt x="2" y="27"/>
                    <a:pt x="3" y="26"/>
                    <a:pt x="2" y="30"/>
                  </a:cubicBezTo>
                  <a:cubicBezTo>
                    <a:pt x="1" y="35"/>
                    <a:pt x="2" y="41"/>
                    <a:pt x="1" y="45"/>
                  </a:cubicBezTo>
                  <a:cubicBezTo>
                    <a:pt x="0" y="48"/>
                    <a:pt x="0" y="49"/>
                    <a:pt x="0" y="53"/>
                  </a:cubicBezTo>
                  <a:close/>
                  <a:moveTo>
                    <a:pt x="38" y="71"/>
                  </a:moveTo>
                  <a:cubicBezTo>
                    <a:pt x="38" y="71"/>
                    <a:pt x="39" y="73"/>
                    <a:pt x="38" y="75"/>
                  </a:cubicBezTo>
                  <a:cubicBezTo>
                    <a:pt x="37" y="76"/>
                    <a:pt x="38" y="71"/>
                    <a:pt x="38" y="7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8" name="Freeform 442"/>
            <p:cNvSpPr>
              <a:spLocks noEditPoints="1"/>
            </p:cNvSpPr>
            <p:nvPr/>
          </p:nvSpPr>
          <p:spPr bwMode="auto">
            <a:xfrm>
              <a:off x="3048" y="2107"/>
              <a:ext cx="60" cy="129"/>
            </a:xfrm>
            <a:custGeom>
              <a:avLst/>
              <a:gdLst>
                <a:gd name="T0" fmla="*/ 8 w 66"/>
                <a:gd name="T1" fmla="*/ 5 h 141"/>
                <a:gd name="T2" fmla="*/ 5 w 66"/>
                <a:gd name="T3" fmla="*/ 5 h 141"/>
                <a:gd name="T4" fmla="*/ 5 w 66"/>
                <a:gd name="T5" fmla="*/ 5 h 141"/>
                <a:gd name="T6" fmla="*/ 5 w 66"/>
                <a:gd name="T7" fmla="*/ 5 h 141"/>
                <a:gd name="T8" fmla="*/ 5 w 66"/>
                <a:gd name="T9" fmla="*/ 5 h 141"/>
                <a:gd name="T10" fmla="*/ 5 w 66"/>
                <a:gd name="T11" fmla="*/ 1 h 141"/>
                <a:gd name="T12" fmla="*/ 5 w 66"/>
                <a:gd name="T13" fmla="*/ 5 h 141"/>
                <a:gd name="T14" fmla="*/ 5 w 66"/>
                <a:gd name="T15" fmla="*/ 5 h 141"/>
                <a:gd name="T16" fmla="*/ 5 w 66"/>
                <a:gd name="T17" fmla="*/ 5 h 141"/>
                <a:gd name="T18" fmla="*/ 5 w 66"/>
                <a:gd name="T19" fmla="*/ 5 h 141"/>
                <a:gd name="T20" fmla="*/ 5 w 66"/>
                <a:gd name="T21" fmla="*/ 5 h 141"/>
                <a:gd name="T22" fmla="*/ 1 w 66"/>
                <a:gd name="T23" fmla="*/ 6 h 141"/>
                <a:gd name="T24" fmla="*/ 5 w 66"/>
                <a:gd name="T25" fmla="*/ 11 h 141"/>
                <a:gd name="T26" fmla="*/ 5 w 66"/>
                <a:gd name="T27" fmla="*/ 11 h 141"/>
                <a:gd name="T28" fmla="*/ 5 w 66"/>
                <a:gd name="T29" fmla="*/ 12 h 141"/>
                <a:gd name="T30" fmla="*/ 5 w 66"/>
                <a:gd name="T31" fmla="*/ 13 h 141"/>
                <a:gd name="T32" fmla="*/ 5 w 66"/>
                <a:gd name="T33" fmla="*/ 17 h 141"/>
                <a:gd name="T34" fmla="*/ 5 w 66"/>
                <a:gd name="T35" fmla="*/ 20 h 141"/>
                <a:gd name="T36" fmla="*/ 4 w 66"/>
                <a:gd name="T37" fmla="*/ 21 h 141"/>
                <a:gd name="T38" fmla="*/ 5 w 66"/>
                <a:gd name="T39" fmla="*/ 21 h 141"/>
                <a:gd name="T40" fmla="*/ 5 w 66"/>
                <a:gd name="T41" fmla="*/ 21 h 141"/>
                <a:gd name="T42" fmla="*/ 5 w 66"/>
                <a:gd name="T43" fmla="*/ 16 h 141"/>
                <a:gd name="T44" fmla="*/ 5 w 66"/>
                <a:gd name="T45" fmla="*/ 14 h 141"/>
                <a:gd name="T46" fmla="*/ 5 w 66"/>
                <a:gd name="T47" fmla="*/ 16 h 141"/>
                <a:gd name="T48" fmla="*/ 5 w 66"/>
                <a:gd name="T49" fmla="*/ 19 h 141"/>
                <a:gd name="T50" fmla="*/ 5 w 66"/>
                <a:gd name="T51" fmla="*/ 21 h 141"/>
                <a:gd name="T52" fmla="*/ 5 w 66"/>
                <a:gd name="T53" fmla="*/ 21 h 141"/>
                <a:gd name="T54" fmla="*/ 8 w 66"/>
                <a:gd name="T55" fmla="*/ 22 h 141"/>
                <a:gd name="T56" fmla="*/ 6 w 66"/>
                <a:gd name="T57" fmla="*/ 21 h 141"/>
                <a:gd name="T58" fmla="*/ 6 w 66"/>
                <a:gd name="T59" fmla="*/ 15 h 141"/>
                <a:gd name="T60" fmla="*/ 6 w 66"/>
                <a:gd name="T61" fmla="*/ 14 h 141"/>
                <a:gd name="T62" fmla="*/ 6 w 66"/>
                <a:gd name="T63" fmla="*/ 11 h 141"/>
                <a:gd name="T64" fmla="*/ 7 w 66"/>
                <a:gd name="T65" fmla="*/ 11 h 141"/>
                <a:gd name="T66" fmla="*/ 9 w 66"/>
                <a:gd name="T67" fmla="*/ 7 h 141"/>
                <a:gd name="T68" fmla="*/ 5 w 66"/>
                <a:gd name="T69" fmla="*/ 10 h 141"/>
                <a:gd name="T70" fmla="*/ 5 w 66"/>
                <a:gd name="T71" fmla="*/ 10 h 141"/>
                <a:gd name="T72" fmla="*/ 5 w 66"/>
                <a:gd name="T73" fmla="*/ 6 h 141"/>
                <a:gd name="T74" fmla="*/ 5 w 66"/>
                <a:gd name="T75" fmla="*/ 10 h 141"/>
                <a:gd name="T76" fmla="*/ 7 w 66"/>
                <a:gd name="T77" fmla="*/ 9 h 141"/>
                <a:gd name="T78" fmla="*/ 7 w 66"/>
                <a:gd name="T79" fmla="*/ 10 h 141"/>
                <a:gd name="T80" fmla="*/ 6 w 66"/>
                <a:gd name="T81" fmla="*/ 8 h 141"/>
                <a:gd name="T82" fmla="*/ 6 w 66"/>
                <a:gd name="T83" fmla="*/ 5 h 141"/>
                <a:gd name="T84" fmla="*/ 7 w 66"/>
                <a:gd name="T85" fmla="*/ 8 h 1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6" h="141">
                  <a:moveTo>
                    <a:pt x="61" y="37"/>
                  </a:moveTo>
                  <a:cubicBezTo>
                    <a:pt x="60" y="36"/>
                    <a:pt x="58" y="34"/>
                    <a:pt x="57" y="32"/>
                  </a:cubicBezTo>
                  <a:cubicBezTo>
                    <a:pt x="56" y="30"/>
                    <a:pt x="50" y="26"/>
                    <a:pt x="49" y="25"/>
                  </a:cubicBezTo>
                  <a:cubicBezTo>
                    <a:pt x="48" y="24"/>
                    <a:pt x="43" y="22"/>
                    <a:pt x="42" y="22"/>
                  </a:cubicBezTo>
                  <a:cubicBezTo>
                    <a:pt x="42" y="22"/>
                    <a:pt x="41" y="21"/>
                    <a:pt x="41" y="20"/>
                  </a:cubicBezTo>
                  <a:cubicBezTo>
                    <a:pt x="41" y="19"/>
                    <a:pt x="39" y="19"/>
                    <a:pt x="39" y="19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5"/>
                    <a:pt x="42" y="15"/>
                    <a:pt x="43" y="14"/>
                  </a:cubicBezTo>
                  <a:cubicBezTo>
                    <a:pt x="44" y="12"/>
                    <a:pt x="43" y="11"/>
                    <a:pt x="43" y="11"/>
                  </a:cubicBezTo>
                  <a:cubicBezTo>
                    <a:pt x="43" y="11"/>
                    <a:pt x="44" y="11"/>
                    <a:pt x="45" y="7"/>
                  </a:cubicBezTo>
                  <a:cubicBezTo>
                    <a:pt x="45" y="2"/>
                    <a:pt x="41" y="1"/>
                    <a:pt x="39" y="0"/>
                  </a:cubicBezTo>
                  <a:cubicBezTo>
                    <a:pt x="37" y="0"/>
                    <a:pt x="35" y="1"/>
                    <a:pt x="34" y="1"/>
                  </a:cubicBezTo>
                  <a:cubicBezTo>
                    <a:pt x="32" y="2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30" y="10"/>
                    <a:pt x="29" y="11"/>
                  </a:cubicBezTo>
                  <a:cubicBezTo>
                    <a:pt x="29" y="11"/>
                    <a:pt x="30" y="16"/>
                    <a:pt x="30" y="16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8"/>
                    <a:pt x="27" y="18"/>
                    <a:pt x="26" y="19"/>
                  </a:cubicBezTo>
                  <a:cubicBezTo>
                    <a:pt x="25" y="19"/>
                    <a:pt x="25" y="21"/>
                    <a:pt x="25" y="21"/>
                  </a:cubicBezTo>
                  <a:cubicBezTo>
                    <a:pt x="25" y="21"/>
                    <a:pt x="20" y="22"/>
                    <a:pt x="17" y="23"/>
                  </a:cubicBezTo>
                  <a:cubicBezTo>
                    <a:pt x="13" y="24"/>
                    <a:pt x="8" y="32"/>
                    <a:pt x="7" y="34"/>
                  </a:cubicBezTo>
                  <a:cubicBezTo>
                    <a:pt x="6" y="36"/>
                    <a:pt x="1" y="42"/>
                    <a:pt x="1" y="43"/>
                  </a:cubicBezTo>
                  <a:cubicBezTo>
                    <a:pt x="1" y="43"/>
                    <a:pt x="1" y="43"/>
                    <a:pt x="1" y="43"/>
                  </a:cubicBezTo>
                  <a:cubicBezTo>
                    <a:pt x="1" y="43"/>
                    <a:pt x="1" y="43"/>
                    <a:pt x="0" y="45"/>
                  </a:cubicBezTo>
                  <a:cubicBezTo>
                    <a:pt x="0" y="49"/>
                    <a:pt x="7" y="63"/>
                    <a:pt x="8" y="64"/>
                  </a:cubicBezTo>
                  <a:cubicBezTo>
                    <a:pt x="8" y="65"/>
                    <a:pt x="9" y="67"/>
                    <a:pt x="9" y="67"/>
                  </a:cubicBezTo>
                  <a:cubicBezTo>
                    <a:pt x="10" y="68"/>
                    <a:pt x="10" y="67"/>
                    <a:pt x="10" y="67"/>
                  </a:cubicBezTo>
                  <a:cubicBezTo>
                    <a:pt x="12" y="69"/>
                    <a:pt x="13" y="69"/>
                    <a:pt x="14" y="70"/>
                  </a:cubicBezTo>
                  <a:cubicBezTo>
                    <a:pt x="14" y="71"/>
                    <a:pt x="17" y="70"/>
                    <a:pt x="17" y="71"/>
                  </a:cubicBezTo>
                  <a:cubicBezTo>
                    <a:pt x="17" y="72"/>
                    <a:pt x="14" y="79"/>
                    <a:pt x="15" y="79"/>
                  </a:cubicBezTo>
                  <a:cubicBezTo>
                    <a:pt x="15" y="80"/>
                    <a:pt x="16" y="80"/>
                    <a:pt x="15" y="81"/>
                  </a:cubicBezTo>
                  <a:cubicBezTo>
                    <a:pt x="15" y="83"/>
                    <a:pt x="13" y="102"/>
                    <a:pt x="12" y="104"/>
                  </a:cubicBezTo>
                  <a:cubicBezTo>
                    <a:pt x="12" y="106"/>
                    <a:pt x="11" y="110"/>
                    <a:pt x="11" y="112"/>
                  </a:cubicBezTo>
                  <a:cubicBezTo>
                    <a:pt x="11" y="113"/>
                    <a:pt x="10" y="123"/>
                    <a:pt x="10" y="124"/>
                  </a:cubicBezTo>
                  <a:cubicBezTo>
                    <a:pt x="9" y="125"/>
                    <a:pt x="9" y="127"/>
                    <a:pt x="9" y="127"/>
                  </a:cubicBezTo>
                  <a:cubicBezTo>
                    <a:pt x="9" y="128"/>
                    <a:pt x="9" y="129"/>
                    <a:pt x="8" y="129"/>
                  </a:cubicBezTo>
                  <a:cubicBezTo>
                    <a:pt x="7" y="129"/>
                    <a:pt x="4" y="134"/>
                    <a:pt x="4" y="134"/>
                  </a:cubicBezTo>
                  <a:cubicBezTo>
                    <a:pt x="3" y="134"/>
                    <a:pt x="3" y="135"/>
                    <a:pt x="4" y="137"/>
                  </a:cubicBezTo>
                  <a:cubicBezTo>
                    <a:pt x="5" y="138"/>
                    <a:pt x="9" y="137"/>
                    <a:pt x="11" y="137"/>
                  </a:cubicBezTo>
                  <a:cubicBezTo>
                    <a:pt x="12" y="136"/>
                    <a:pt x="13" y="135"/>
                    <a:pt x="14" y="134"/>
                  </a:cubicBezTo>
                  <a:cubicBezTo>
                    <a:pt x="14" y="134"/>
                    <a:pt x="15" y="134"/>
                    <a:pt x="17" y="133"/>
                  </a:cubicBezTo>
                  <a:cubicBezTo>
                    <a:pt x="22" y="131"/>
                    <a:pt x="20" y="128"/>
                    <a:pt x="21" y="126"/>
                  </a:cubicBezTo>
                  <a:cubicBezTo>
                    <a:pt x="21" y="125"/>
                    <a:pt x="24" y="104"/>
                    <a:pt x="24" y="104"/>
                  </a:cubicBezTo>
                  <a:cubicBezTo>
                    <a:pt x="28" y="93"/>
                    <a:pt x="28" y="93"/>
                    <a:pt x="28" y="93"/>
                  </a:cubicBezTo>
                  <a:cubicBezTo>
                    <a:pt x="31" y="84"/>
                    <a:pt x="31" y="84"/>
                    <a:pt x="31" y="84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35" y="87"/>
                    <a:pt x="37" y="90"/>
                    <a:pt x="38" y="99"/>
                  </a:cubicBezTo>
                  <a:cubicBezTo>
                    <a:pt x="39" y="107"/>
                    <a:pt x="41" y="110"/>
                    <a:pt x="41" y="110"/>
                  </a:cubicBezTo>
                  <a:cubicBezTo>
                    <a:pt x="41" y="110"/>
                    <a:pt x="41" y="121"/>
                    <a:pt x="40" y="124"/>
                  </a:cubicBezTo>
                  <a:cubicBezTo>
                    <a:pt x="39" y="127"/>
                    <a:pt x="40" y="131"/>
                    <a:pt x="40" y="131"/>
                  </a:cubicBezTo>
                  <a:cubicBezTo>
                    <a:pt x="40" y="131"/>
                    <a:pt x="40" y="134"/>
                    <a:pt x="40" y="134"/>
                  </a:cubicBezTo>
                  <a:cubicBezTo>
                    <a:pt x="40" y="134"/>
                    <a:pt x="42" y="135"/>
                    <a:pt x="42" y="135"/>
                  </a:cubicBezTo>
                  <a:cubicBezTo>
                    <a:pt x="42" y="135"/>
                    <a:pt x="42" y="133"/>
                    <a:pt x="44" y="135"/>
                  </a:cubicBezTo>
                  <a:cubicBezTo>
                    <a:pt x="45" y="137"/>
                    <a:pt x="46" y="141"/>
                    <a:pt x="50" y="141"/>
                  </a:cubicBezTo>
                  <a:cubicBezTo>
                    <a:pt x="54" y="141"/>
                    <a:pt x="56" y="138"/>
                    <a:pt x="56" y="138"/>
                  </a:cubicBezTo>
                  <a:cubicBezTo>
                    <a:pt x="56" y="138"/>
                    <a:pt x="51" y="134"/>
                    <a:pt x="52" y="133"/>
                  </a:cubicBezTo>
                  <a:cubicBezTo>
                    <a:pt x="53" y="131"/>
                    <a:pt x="50" y="130"/>
                    <a:pt x="50" y="129"/>
                  </a:cubicBezTo>
                  <a:cubicBezTo>
                    <a:pt x="51" y="128"/>
                    <a:pt x="51" y="115"/>
                    <a:pt x="51" y="115"/>
                  </a:cubicBezTo>
                  <a:cubicBezTo>
                    <a:pt x="53" y="108"/>
                    <a:pt x="48" y="99"/>
                    <a:pt x="49" y="98"/>
                  </a:cubicBezTo>
                  <a:cubicBezTo>
                    <a:pt x="49" y="96"/>
                    <a:pt x="50" y="89"/>
                    <a:pt x="49" y="88"/>
                  </a:cubicBezTo>
                  <a:cubicBezTo>
                    <a:pt x="49" y="87"/>
                    <a:pt x="48" y="83"/>
                    <a:pt x="49" y="83"/>
                  </a:cubicBezTo>
                  <a:cubicBezTo>
                    <a:pt x="49" y="83"/>
                    <a:pt x="50" y="83"/>
                    <a:pt x="50" y="83"/>
                  </a:cubicBezTo>
                  <a:cubicBezTo>
                    <a:pt x="50" y="83"/>
                    <a:pt x="47" y="69"/>
                    <a:pt x="48" y="69"/>
                  </a:cubicBezTo>
                  <a:cubicBezTo>
                    <a:pt x="50" y="67"/>
                    <a:pt x="52" y="65"/>
                    <a:pt x="53" y="64"/>
                  </a:cubicBezTo>
                  <a:cubicBezTo>
                    <a:pt x="54" y="64"/>
                    <a:pt x="55" y="65"/>
                    <a:pt x="55" y="65"/>
                  </a:cubicBezTo>
                  <a:cubicBezTo>
                    <a:pt x="56" y="64"/>
                    <a:pt x="60" y="58"/>
                    <a:pt x="62" y="57"/>
                  </a:cubicBezTo>
                  <a:cubicBezTo>
                    <a:pt x="63" y="57"/>
                    <a:pt x="66" y="45"/>
                    <a:pt x="66" y="45"/>
                  </a:cubicBezTo>
                  <a:cubicBezTo>
                    <a:pt x="66" y="42"/>
                    <a:pt x="63" y="39"/>
                    <a:pt x="61" y="37"/>
                  </a:cubicBezTo>
                  <a:close/>
                  <a:moveTo>
                    <a:pt x="17" y="63"/>
                  </a:moveTo>
                  <a:cubicBezTo>
                    <a:pt x="17" y="63"/>
                    <a:pt x="14" y="62"/>
                    <a:pt x="14" y="62"/>
                  </a:cubicBezTo>
                  <a:cubicBezTo>
                    <a:pt x="14" y="62"/>
                    <a:pt x="16" y="62"/>
                    <a:pt x="15" y="61"/>
                  </a:cubicBezTo>
                  <a:cubicBezTo>
                    <a:pt x="14" y="59"/>
                    <a:pt x="10" y="50"/>
                    <a:pt x="10" y="48"/>
                  </a:cubicBezTo>
                  <a:cubicBezTo>
                    <a:pt x="9" y="47"/>
                    <a:pt x="12" y="44"/>
                    <a:pt x="13" y="43"/>
                  </a:cubicBezTo>
                  <a:cubicBezTo>
                    <a:pt x="14" y="39"/>
                    <a:pt x="17" y="38"/>
                    <a:pt x="17" y="38"/>
                  </a:cubicBezTo>
                  <a:cubicBezTo>
                    <a:pt x="19" y="43"/>
                    <a:pt x="18" y="62"/>
                    <a:pt x="17" y="63"/>
                  </a:cubicBezTo>
                  <a:close/>
                  <a:moveTo>
                    <a:pt x="55" y="50"/>
                  </a:moveTo>
                  <a:cubicBezTo>
                    <a:pt x="54" y="51"/>
                    <a:pt x="54" y="53"/>
                    <a:pt x="54" y="54"/>
                  </a:cubicBezTo>
                  <a:cubicBezTo>
                    <a:pt x="54" y="54"/>
                    <a:pt x="52" y="57"/>
                    <a:pt x="51" y="57"/>
                  </a:cubicBezTo>
                  <a:cubicBezTo>
                    <a:pt x="50" y="58"/>
                    <a:pt x="52" y="60"/>
                    <a:pt x="52" y="60"/>
                  </a:cubicBezTo>
                  <a:cubicBezTo>
                    <a:pt x="50" y="60"/>
                    <a:pt x="47" y="61"/>
                    <a:pt x="48" y="60"/>
                  </a:cubicBezTo>
                  <a:cubicBezTo>
                    <a:pt x="48" y="58"/>
                    <a:pt x="48" y="54"/>
                    <a:pt x="47" y="52"/>
                  </a:cubicBezTo>
                  <a:cubicBezTo>
                    <a:pt x="46" y="51"/>
                    <a:pt x="46" y="49"/>
                    <a:pt x="47" y="48"/>
                  </a:cubicBezTo>
                  <a:cubicBezTo>
                    <a:pt x="47" y="47"/>
                    <a:pt x="48" y="39"/>
                    <a:pt x="48" y="39"/>
                  </a:cubicBezTo>
                  <a:cubicBezTo>
                    <a:pt x="57" y="47"/>
                    <a:pt x="57" y="47"/>
                    <a:pt x="57" y="47"/>
                  </a:cubicBezTo>
                  <a:cubicBezTo>
                    <a:pt x="57" y="47"/>
                    <a:pt x="56" y="49"/>
                    <a:pt x="55" y="5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39" name="Freeform 443"/>
            <p:cNvSpPr>
              <a:spLocks noEditPoints="1"/>
            </p:cNvSpPr>
            <p:nvPr/>
          </p:nvSpPr>
          <p:spPr bwMode="auto">
            <a:xfrm>
              <a:off x="3138" y="2067"/>
              <a:ext cx="40" cy="120"/>
            </a:xfrm>
            <a:custGeom>
              <a:avLst/>
              <a:gdLst>
                <a:gd name="T0" fmla="*/ 5 w 44"/>
                <a:gd name="T1" fmla="*/ 5 h 131"/>
                <a:gd name="T2" fmla="*/ 5 w 44"/>
                <a:gd name="T3" fmla="*/ 5 h 131"/>
                <a:gd name="T4" fmla="*/ 5 w 44"/>
                <a:gd name="T5" fmla="*/ 5 h 131"/>
                <a:gd name="T6" fmla="*/ 5 w 44"/>
                <a:gd name="T7" fmla="*/ 5 h 131"/>
                <a:gd name="T8" fmla="*/ 5 w 44"/>
                <a:gd name="T9" fmla="*/ 5 h 131"/>
                <a:gd name="T10" fmla="*/ 5 w 44"/>
                <a:gd name="T11" fmla="*/ 5 h 131"/>
                <a:gd name="T12" fmla="*/ 5 w 44"/>
                <a:gd name="T13" fmla="*/ 0 h 131"/>
                <a:gd name="T14" fmla="*/ 5 w 44"/>
                <a:gd name="T15" fmla="*/ 5 h 131"/>
                <a:gd name="T16" fmla="*/ 5 w 44"/>
                <a:gd name="T17" fmla="*/ 5 h 131"/>
                <a:gd name="T18" fmla="*/ 5 w 44"/>
                <a:gd name="T19" fmla="*/ 5 h 131"/>
                <a:gd name="T20" fmla="*/ 5 w 44"/>
                <a:gd name="T21" fmla="*/ 5 h 131"/>
                <a:gd name="T22" fmla="*/ 3 w 44"/>
                <a:gd name="T23" fmla="*/ 5 h 131"/>
                <a:gd name="T24" fmla="*/ 4 w 44"/>
                <a:gd name="T25" fmla="*/ 6 h 131"/>
                <a:gd name="T26" fmla="*/ 4 w 44"/>
                <a:gd name="T27" fmla="*/ 9 h 131"/>
                <a:gd name="T28" fmla="*/ 2 w 44"/>
                <a:gd name="T29" fmla="*/ 13 h 131"/>
                <a:gd name="T30" fmla="*/ 5 w 44"/>
                <a:gd name="T31" fmla="*/ 13 h 131"/>
                <a:gd name="T32" fmla="*/ 5 w 44"/>
                <a:gd name="T33" fmla="*/ 16 h 131"/>
                <a:gd name="T34" fmla="*/ 5 w 44"/>
                <a:gd name="T35" fmla="*/ 21 h 131"/>
                <a:gd name="T36" fmla="*/ 5 w 44"/>
                <a:gd name="T37" fmla="*/ 21 h 131"/>
                <a:gd name="T38" fmla="*/ 5 w 44"/>
                <a:gd name="T39" fmla="*/ 21 h 131"/>
                <a:gd name="T40" fmla="*/ 5 w 44"/>
                <a:gd name="T41" fmla="*/ 21 h 131"/>
                <a:gd name="T42" fmla="*/ 5 w 44"/>
                <a:gd name="T43" fmla="*/ 20 h 131"/>
                <a:gd name="T44" fmla="*/ 5 w 44"/>
                <a:gd name="T45" fmla="*/ 20 h 131"/>
                <a:gd name="T46" fmla="*/ 5 w 44"/>
                <a:gd name="T47" fmla="*/ 19 h 131"/>
                <a:gd name="T48" fmla="*/ 5 w 44"/>
                <a:gd name="T49" fmla="*/ 19 h 131"/>
                <a:gd name="T50" fmla="*/ 5 w 44"/>
                <a:gd name="T51" fmla="*/ 18 h 131"/>
                <a:gd name="T52" fmla="*/ 5 w 44"/>
                <a:gd name="T53" fmla="*/ 10 h 131"/>
                <a:gd name="T54" fmla="*/ 5 w 44"/>
                <a:gd name="T55" fmla="*/ 9 h 131"/>
                <a:gd name="T56" fmla="*/ 5 w 44"/>
                <a:gd name="T57" fmla="*/ 6 h 131"/>
                <a:gd name="T58" fmla="*/ 5 w 44"/>
                <a:gd name="T59" fmla="*/ 5 h 131"/>
                <a:gd name="T60" fmla="*/ 5 w 44"/>
                <a:gd name="T61" fmla="*/ 5 h 131"/>
                <a:gd name="T62" fmla="*/ 5 w 44"/>
                <a:gd name="T63" fmla="*/ 5 h 131"/>
                <a:gd name="T64" fmla="*/ 5 w 44"/>
                <a:gd name="T65" fmla="*/ 5 h 131"/>
                <a:gd name="T66" fmla="*/ 5 w 44"/>
                <a:gd name="T67" fmla="*/ 5 h 131"/>
                <a:gd name="T68" fmla="*/ 5 w 44"/>
                <a:gd name="T69" fmla="*/ 5 h 131"/>
                <a:gd name="T70" fmla="*/ 5 w 44"/>
                <a:gd name="T71" fmla="*/ 5 h 131"/>
                <a:gd name="T72" fmla="*/ 5 w 44"/>
                <a:gd name="T73" fmla="*/ 5 h 131"/>
                <a:gd name="T74" fmla="*/ 5 w 44"/>
                <a:gd name="T75" fmla="*/ 5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1">
                  <a:moveTo>
                    <a:pt x="42" y="34"/>
                  </a:moveTo>
                  <a:cubicBezTo>
                    <a:pt x="43" y="34"/>
                    <a:pt x="41" y="32"/>
                    <a:pt x="41" y="31"/>
                  </a:cubicBezTo>
                  <a:cubicBezTo>
                    <a:pt x="40" y="30"/>
                    <a:pt x="38" y="27"/>
                    <a:pt x="37" y="26"/>
                  </a:cubicBezTo>
                  <a:cubicBezTo>
                    <a:pt x="37" y="26"/>
                    <a:pt x="35" y="23"/>
                    <a:pt x="35" y="23"/>
                  </a:cubicBezTo>
                  <a:cubicBezTo>
                    <a:pt x="35" y="23"/>
                    <a:pt x="34" y="18"/>
                    <a:pt x="34" y="18"/>
                  </a:cubicBezTo>
                  <a:cubicBezTo>
                    <a:pt x="34" y="18"/>
                    <a:pt x="33" y="16"/>
                    <a:pt x="32" y="15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0" y="13"/>
                    <a:pt x="30" y="13"/>
                  </a:cubicBezTo>
                  <a:cubicBezTo>
                    <a:pt x="29" y="13"/>
                    <a:pt x="27" y="13"/>
                    <a:pt x="27" y="12"/>
                  </a:cubicBezTo>
                  <a:cubicBezTo>
                    <a:pt x="27" y="12"/>
                    <a:pt x="27" y="11"/>
                    <a:pt x="28" y="11"/>
                  </a:cubicBezTo>
                  <a:cubicBezTo>
                    <a:pt x="29" y="11"/>
                    <a:pt x="29" y="8"/>
                    <a:pt x="29" y="7"/>
                  </a:cubicBezTo>
                  <a:cubicBezTo>
                    <a:pt x="28" y="6"/>
                    <a:pt x="29" y="6"/>
                    <a:pt x="28" y="5"/>
                  </a:cubicBezTo>
                  <a:cubicBezTo>
                    <a:pt x="28" y="4"/>
                    <a:pt x="26" y="3"/>
                    <a:pt x="25" y="2"/>
                  </a:cubicBezTo>
                  <a:cubicBezTo>
                    <a:pt x="24" y="1"/>
                    <a:pt x="20" y="0"/>
                    <a:pt x="18" y="0"/>
                  </a:cubicBezTo>
                  <a:cubicBezTo>
                    <a:pt x="16" y="0"/>
                    <a:pt x="14" y="4"/>
                    <a:pt x="14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11"/>
                    <a:pt x="11" y="12"/>
                  </a:cubicBezTo>
                  <a:cubicBezTo>
                    <a:pt x="12" y="13"/>
                    <a:pt x="11" y="15"/>
                    <a:pt x="11" y="15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20"/>
                    <a:pt x="12" y="20"/>
                  </a:cubicBezTo>
                  <a:cubicBezTo>
                    <a:pt x="12" y="20"/>
                    <a:pt x="6" y="24"/>
                    <a:pt x="6" y="25"/>
                  </a:cubicBezTo>
                  <a:cubicBezTo>
                    <a:pt x="5" y="25"/>
                    <a:pt x="4" y="31"/>
                    <a:pt x="3" y="33"/>
                  </a:cubicBezTo>
                  <a:cubicBezTo>
                    <a:pt x="1" y="35"/>
                    <a:pt x="4" y="37"/>
                    <a:pt x="4" y="39"/>
                  </a:cubicBezTo>
                  <a:cubicBezTo>
                    <a:pt x="3" y="41"/>
                    <a:pt x="5" y="43"/>
                    <a:pt x="4" y="44"/>
                  </a:cubicBezTo>
                  <a:cubicBezTo>
                    <a:pt x="3" y="45"/>
                    <a:pt x="5" y="51"/>
                    <a:pt x="4" y="52"/>
                  </a:cubicBezTo>
                  <a:cubicBezTo>
                    <a:pt x="2" y="53"/>
                    <a:pt x="4" y="58"/>
                    <a:pt x="4" y="57"/>
                  </a:cubicBezTo>
                  <a:cubicBezTo>
                    <a:pt x="3" y="57"/>
                    <a:pt x="0" y="58"/>
                    <a:pt x="0" y="58"/>
                  </a:cubicBezTo>
                  <a:cubicBezTo>
                    <a:pt x="0" y="58"/>
                    <a:pt x="1" y="76"/>
                    <a:pt x="2" y="76"/>
                  </a:cubicBezTo>
                  <a:cubicBezTo>
                    <a:pt x="2" y="77"/>
                    <a:pt x="4" y="77"/>
                    <a:pt x="4" y="77"/>
                  </a:cubicBezTo>
                  <a:cubicBezTo>
                    <a:pt x="4" y="77"/>
                    <a:pt x="9" y="75"/>
                    <a:pt x="9" y="76"/>
                  </a:cubicBezTo>
                  <a:cubicBezTo>
                    <a:pt x="9" y="77"/>
                    <a:pt x="10" y="89"/>
                    <a:pt x="10" y="89"/>
                  </a:cubicBezTo>
                  <a:cubicBezTo>
                    <a:pt x="10" y="90"/>
                    <a:pt x="8" y="101"/>
                    <a:pt x="8" y="102"/>
                  </a:cubicBezTo>
                  <a:cubicBezTo>
                    <a:pt x="9" y="103"/>
                    <a:pt x="10" y="109"/>
                    <a:pt x="10" y="111"/>
                  </a:cubicBezTo>
                  <a:cubicBezTo>
                    <a:pt x="9" y="113"/>
                    <a:pt x="7" y="127"/>
                    <a:pt x="7" y="127"/>
                  </a:cubicBezTo>
                  <a:cubicBezTo>
                    <a:pt x="7" y="127"/>
                    <a:pt x="7" y="130"/>
                    <a:pt x="8" y="130"/>
                  </a:cubicBezTo>
                  <a:cubicBezTo>
                    <a:pt x="9" y="130"/>
                    <a:pt x="12" y="131"/>
                    <a:pt x="12" y="131"/>
                  </a:cubicBezTo>
                  <a:cubicBezTo>
                    <a:pt x="12" y="131"/>
                    <a:pt x="12" y="130"/>
                    <a:pt x="13" y="129"/>
                  </a:cubicBezTo>
                  <a:cubicBezTo>
                    <a:pt x="14" y="129"/>
                    <a:pt x="17" y="131"/>
                    <a:pt x="19" y="130"/>
                  </a:cubicBezTo>
                  <a:cubicBezTo>
                    <a:pt x="20" y="130"/>
                    <a:pt x="27" y="131"/>
                    <a:pt x="28" y="130"/>
                  </a:cubicBezTo>
                  <a:cubicBezTo>
                    <a:pt x="29" y="130"/>
                    <a:pt x="27" y="128"/>
                    <a:pt x="27" y="128"/>
                  </a:cubicBezTo>
                  <a:cubicBezTo>
                    <a:pt x="26" y="128"/>
                    <a:pt x="23" y="126"/>
                    <a:pt x="23" y="126"/>
                  </a:cubicBezTo>
                  <a:cubicBezTo>
                    <a:pt x="24" y="125"/>
                    <a:pt x="24" y="125"/>
                    <a:pt x="24" y="125"/>
                  </a:cubicBezTo>
                  <a:cubicBezTo>
                    <a:pt x="24" y="125"/>
                    <a:pt x="30" y="126"/>
                    <a:pt x="31" y="127"/>
                  </a:cubicBezTo>
                  <a:cubicBezTo>
                    <a:pt x="32" y="127"/>
                    <a:pt x="38" y="126"/>
                    <a:pt x="39" y="126"/>
                  </a:cubicBezTo>
                  <a:cubicBezTo>
                    <a:pt x="39" y="126"/>
                    <a:pt x="39" y="125"/>
                    <a:pt x="38" y="123"/>
                  </a:cubicBezTo>
                  <a:cubicBezTo>
                    <a:pt x="38" y="123"/>
                    <a:pt x="35" y="124"/>
                    <a:pt x="34" y="123"/>
                  </a:cubicBezTo>
                  <a:cubicBezTo>
                    <a:pt x="33" y="123"/>
                    <a:pt x="29" y="122"/>
                    <a:pt x="29" y="121"/>
                  </a:cubicBezTo>
                  <a:cubicBezTo>
                    <a:pt x="30" y="121"/>
                    <a:pt x="28" y="118"/>
                    <a:pt x="28" y="117"/>
                  </a:cubicBezTo>
                  <a:cubicBezTo>
                    <a:pt x="27" y="116"/>
                    <a:pt x="27" y="116"/>
                    <a:pt x="26" y="116"/>
                  </a:cubicBezTo>
                  <a:cubicBezTo>
                    <a:pt x="27" y="116"/>
                    <a:pt x="27" y="116"/>
                    <a:pt x="27" y="115"/>
                  </a:cubicBezTo>
                  <a:cubicBezTo>
                    <a:pt x="26" y="114"/>
                    <a:pt x="30" y="73"/>
                    <a:pt x="31" y="72"/>
                  </a:cubicBezTo>
                  <a:cubicBezTo>
                    <a:pt x="31" y="70"/>
                    <a:pt x="30" y="59"/>
                    <a:pt x="30" y="58"/>
                  </a:cubicBezTo>
                  <a:cubicBezTo>
                    <a:pt x="30" y="58"/>
                    <a:pt x="30" y="58"/>
                    <a:pt x="30" y="56"/>
                  </a:cubicBezTo>
                  <a:cubicBezTo>
                    <a:pt x="30" y="54"/>
                    <a:pt x="29" y="56"/>
                    <a:pt x="30" y="55"/>
                  </a:cubicBezTo>
                  <a:cubicBezTo>
                    <a:pt x="31" y="53"/>
                    <a:pt x="32" y="50"/>
                    <a:pt x="31" y="49"/>
                  </a:cubicBezTo>
                  <a:cubicBezTo>
                    <a:pt x="31" y="47"/>
                    <a:pt x="30" y="39"/>
                    <a:pt x="31" y="41"/>
                  </a:cubicBezTo>
                  <a:cubicBezTo>
                    <a:pt x="32" y="42"/>
                    <a:pt x="34" y="44"/>
                    <a:pt x="39" y="45"/>
                  </a:cubicBezTo>
                  <a:cubicBezTo>
                    <a:pt x="44" y="46"/>
                    <a:pt x="43" y="41"/>
                    <a:pt x="44" y="39"/>
                  </a:cubicBezTo>
                  <a:cubicBezTo>
                    <a:pt x="44" y="38"/>
                    <a:pt x="42" y="35"/>
                    <a:pt x="42" y="34"/>
                  </a:cubicBezTo>
                  <a:close/>
                  <a:moveTo>
                    <a:pt x="31" y="18"/>
                  </a:moveTo>
                  <a:cubicBezTo>
                    <a:pt x="31" y="18"/>
                    <a:pt x="31" y="19"/>
                    <a:pt x="31" y="19"/>
                  </a:cubicBezTo>
                  <a:cubicBezTo>
                    <a:pt x="30" y="19"/>
                    <a:pt x="30" y="18"/>
                    <a:pt x="30" y="18"/>
                  </a:cubicBezTo>
                  <a:lnTo>
                    <a:pt x="31" y="18"/>
                  </a:lnTo>
                  <a:close/>
                  <a:moveTo>
                    <a:pt x="29" y="26"/>
                  </a:moveTo>
                  <a:cubicBezTo>
                    <a:pt x="27" y="26"/>
                    <a:pt x="25" y="25"/>
                    <a:pt x="24" y="25"/>
                  </a:cubicBezTo>
                  <a:cubicBezTo>
                    <a:pt x="24" y="24"/>
                    <a:pt x="26" y="24"/>
                    <a:pt x="26" y="24"/>
                  </a:cubicBezTo>
                  <a:cubicBezTo>
                    <a:pt x="26" y="24"/>
                    <a:pt x="24" y="23"/>
                    <a:pt x="23" y="22"/>
                  </a:cubicBezTo>
                  <a:cubicBezTo>
                    <a:pt x="22" y="22"/>
                    <a:pt x="22" y="20"/>
                    <a:pt x="22" y="20"/>
                  </a:cubicBezTo>
                  <a:cubicBezTo>
                    <a:pt x="22" y="20"/>
                    <a:pt x="25" y="20"/>
                    <a:pt x="26" y="15"/>
                  </a:cubicBezTo>
                  <a:cubicBezTo>
                    <a:pt x="26" y="15"/>
                    <a:pt x="27" y="15"/>
                    <a:pt x="27" y="17"/>
                  </a:cubicBezTo>
                  <a:cubicBezTo>
                    <a:pt x="27" y="18"/>
                    <a:pt x="30" y="22"/>
                    <a:pt x="30" y="23"/>
                  </a:cubicBezTo>
                  <a:cubicBezTo>
                    <a:pt x="31" y="23"/>
                    <a:pt x="33" y="25"/>
                    <a:pt x="33" y="26"/>
                  </a:cubicBezTo>
                  <a:cubicBezTo>
                    <a:pt x="34" y="28"/>
                    <a:pt x="34" y="30"/>
                    <a:pt x="34" y="30"/>
                  </a:cubicBezTo>
                  <a:cubicBezTo>
                    <a:pt x="34" y="30"/>
                    <a:pt x="30" y="26"/>
                    <a:pt x="29" y="2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0" name="Freeform 444"/>
            <p:cNvSpPr>
              <a:spLocks noEditPoints="1"/>
            </p:cNvSpPr>
            <p:nvPr/>
          </p:nvSpPr>
          <p:spPr bwMode="auto">
            <a:xfrm>
              <a:off x="3008" y="2114"/>
              <a:ext cx="46" cy="135"/>
            </a:xfrm>
            <a:custGeom>
              <a:avLst/>
              <a:gdLst>
                <a:gd name="T0" fmla="*/ 5 w 51"/>
                <a:gd name="T1" fmla="*/ 19 h 148"/>
                <a:gd name="T2" fmla="*/ 5 w 51"/>
                <a:gd name="T3" fmla="*/ 15 h 148"/>
                <a:gd name="T4" fmla="*/ 5 w 51"/>
                <a:gd name="T5" fmla="*/ 11 h 148"/>
                <a:gd name="T6" fmla="*/ 5 w 51"/>
                <a:gd name="T7" fmla="*/ 10 h 148"/>
                <a:gd name="T8" fmla="*/ 5 w 51"/>
                <a:gd name="T9" fmla="*/ 10 h 148"/>
                <a:gd name="T10" fmla="*/ 5 w 51"/>
                <a:gd name="T11" fmla="*/ 8 h 148"/>
                <a:gd name="T12" fmla="*/ 5 w 51"/>
                <a:gd name="T13" fmla="*/ 5 h 148"/>
                <a:gd name="T14" fmla="*/ 5 w 51"/>
                <a:gd name="T15" fmla="*/ 5 h 148"/>
                <a:gd name="T16" fmla="*/ 5 w 51"/>
                <a:gd name="T17" fmla="*/ 5 h 148"/>
                <a:gd name="T18" fmla="*/ 5 w 51"/>
                <a:gd name="T19" fmla="*/ 5 h 148"/>
                <a:gd name="T20" fmla="*/ 5 w 51"/>
                <a:gd name="T21" fmla="*/ 5 h 148"/>
                <a:gd name="T22" fmla="*/ 5 w 51"/>
                <a:gd name="T23" fmla="*/ 5 h 148"/>
                <a:gd name="T24" fmla="*/ 5 w 51"/>
                <a:gd name="T25" fmla="*/ 3 h 148"/>
                <a:gd name="T26" fmla="*/ 5 w 51"/>
                <a:gd name="T27" fmla="*/ 1 h 148"/>
                <a:gd name="T28" fmla="*/ 5 w 51"/>
                <a:gd name="T29" fmla="*/ 4 h 148"/>
                <a:gd name="T30" fmla="*/ 5 w 51"/>
                <a:gd name="T31" fmla="*/ 5 h 148"/>
                <a:gd name="T32" fmla="*/ 5 w 51"/>
                <a:gd name="T33" fmla="*/ 5 h 148"/>
                <a:gd name="T34" fmla="*/ 5 w 51"/>
                <a:gd name="T35" fmla="*/ 5 h 148"/>
                <a:gd name="T36" fmla="*/ 3 w 51"/>
                <a:gd name="T37" fmla="*/ 5 h 148"/>
                <a:gd name="T38" fmla="*/ 2 w 51"/>
                <a:gd name="T39" fmla="*/ 9 h 148"/>
                <a:gd name="T40" fmla="*/ 3 w 51"/>
                <a:gd name="T41" fmla="*/ 10 h 148"/>
                <a:gd name="T42" fmla="*/ 5 w 51"/>
                <a:gd name="T43" fmla="*/ 11 h 148"/>
                <a:gd name="T44" fmla="*/ 5 w 51"/>
                <a:gd name="T45" fmla="*/ 12 h 148"/>
                <a:gd name="T46" fmla="*/ 5 w 51"/>
                <a:gd name="T47" fmla="*/ 15 h 148"/>
                <a:gd name="T48" fmla="*/ 5 w 51"/>
                <a:gd name="T49" fmla="*/ 17 h 148"/>
                <a:gd name="T50" fmla="*/ 5 w 51"/>
                <a:gd name="T51" fmla="*/ 21 h 148"/>
                <a:gd name="T52" fmla="*/ 5 w 51"/>
                <a:gd name="T53" fmla="*/ 21 h 148"/>
                <a:gd name="T54" fmla="*/ 5 w 51"/>
                <a:gd name="T55" fmla="*/ 20 h 148"/>
                <a:gd name="T56" fmla="*/ 5 w 51"/>
                <a:gd name="T57" fmla="*/ 16 h 148"/>
                <a:gd name="T58" fmla="*/ 5 w 51"/>
                <a:gd name="T59" fmla="*/ 15 h 148"/>
                <a:gd name="T60" fmla="*/ 5 w 51"/>
                <a:gd name="T61" fmla="*/ 13 h 148"/>
                <a:gd name="T62" fmla="*/ 5 w 51"/>
                <a:gd name="T63" fmla="*/ 15 h 148"/>
                <a:gd name="T64" fmla="*/ 5 w 51"/>
                <a:gd name="T65" fmla="*/ 19 h 148"/>
                <a:gd name="T66" fmla="*/ 5 w 51"/>
                <a:gd name="T67" fmla="*/ 20 h 148"/>
                <a:gd name="T68" fmla="*/ 5 w 51"/>
                <a:gd name="T69" fmla="*/ 20 h 148"/>
                <a:gd name="T70" fmla="*/ 5 w 51"/>
                <a:gd name="T71" fmla="*/ 10 h 148"/>
                <a:gd name="T72" fmla="*/ 5 w 51"/>
                <a:gd name="T73" fmla="*/ 7 h 148"/>
                <a:gd name="T74" fmla="*/ 5 w 51"/>
                <a:gd name="T75" fmla="*/ 9 h 14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" h="148">
                  <a:moveTo>
                    <a:pt x="49" y="135"/>
                  </a:moveTo>
                  <a:cubicBezTo>
                    <a:pt x="47" y="134"/>
                    <a:pt x="42" y="133"/>
                    <a:pt x="42" y="131"/>
                  </a:cubicBezTo>
                  <a:cubicBezTo>
                    <a:pt x="41" y="130"/>
                    <a:pt x="40" y="108"/>
                    <a:pt x="39" y="104"/>
                  </a:cubicBezTo>
                  <a:cubicBezTo>
                    <a:pt x="39" y="103"/>
                    <a:pt x="39" y="101"/>
                    <a:pt x="39" y="100"/>
                  </a:cubicBezTo>
                  <a:cubicBezTo>
                    <a:pt x="39" y="100"/>
                    <a:pt x="41" y="83"/>
                    <a:pt x="41" y="83"/>
                  </a:cubicBezTo>
                  <a:cubicBezTo>
                    <a:pt x="41" y="82"/>
                    <a:pt x="40" y="73"/>
                    <a:pt x="41" y="71"/>
                  </a:cubicBezTo>
                  <a:cubicBezTo>
                    <a:pt x="42" y="69"/>
                    <a:pt x="42" y="67"/>
                    <a:pt x="42" y="67"/>
                  </a:cubicBezTo>
                  <a:cubicBezTo>
                    <a:pt x="42" y="67"/>
                    <a:pt x="43" y="67"/>
                    <a:pt x="43" y="66"/>
                  </a:cubicBezTo>
                  <a:cubicBezTo>
                    <a:pt x="43" y="65"/>
                    <a:pt x="44" y="66"/>
                    <a:pt x="45" y="65"/>
                  </a:cubicBezTo>
                  <a:cubicBezTo>
                    <a:pt x="45" y="64"/>
                    <a:pt x="44" y="63"/>
                    <a:pt x="44" y="63"/>
                  </a:cubicBezTo>
                  <a:cubicBezTo>
                    <a:pt x="44" y="63"/>
                    <a:pt x="44" y="61"/>
                    <a:pt x="43" y="61"/>
                  </a:cubicBezTo>
                  <a:cubicBezTo>
                    <a:pt x="43" y="61"/>
                    <a:pt x="44" y="55"/>
                    <a:pt x="44" y="53"/>
                  </a:cubicBezTo>
                  <a:cubicBezTo>
                    <a:pt x="44" y="51"/>
                    <a:pt x="45" y="53"/>
                    <a:pt x="44" y="48"/>
                  </a:cubicBezTo>
                  <a:cubicBezTo>
                    <a:pt x="43" y="43"/>
                    <a:pt x="42" y="32"/>
                    <a:pt x="39" y="30"/>
                  </a:cubicBezTo>
                  <a:cubicBezTo>
                    <a:pt x="39" y="30"/>
                    <a:pt x="39" y="29"/>
                    <a:pt x="38" y="29"/>
                  </a:cubicBezTo>
                  <a:cubicBezTo>
                    <a:pt x="37" y="28"/>
                    <a:pt x="35" y="28"/>
                    <a:pt x="35" y="28"/>
                  </a:cubicBezTo>
                  <a:cubicBezTo>
                    <a:pt x="35" y="28"/>
                    <a:pt x="34" y="26"/>
                    <a:pt x="33" y="27"/>
                  </a:cubicBezTo>
                  <a:cubicBezTo>
                    <a:pt x="32" y="27"/>
                    <a:pt x="30" y="24"/>
                    <a:pt x="30" y="23"/>
                  </a:cubicBezTo>
                  <a:cubicBezTo>
                    <a:pt x="30" y="23"/>
                    <a:pt x="30" y="23"/>
                    <a:pt x="29" y="23"/>
                  </a:cubicBezTo>
                  <a:cubicBezTo>
                    <a:pt x="29" y="22"/>
                    <a:pt x="29" y="18"/>
                    <a:pt x="30" y="17"/>
                  </a:cubicBezTo>
                  <a:cubicBezTo>
                    <a:pt x="31" y="17"/>
                    <a:pt x="32" y="13"/>
                    <a:pt x="32" y="13"/>
                  </a:cubicBezTo>
                  <a:cubicBezTo>
                    <a:pt x="31" y="13"/>
                    <a:pt x="32" y="11"/>
                    <a:pt x="32" y="11"/>
                  </a:cubicBezTo>
                  <a:cubicBezTo>
                    <a:pt x="32" y="11"/>
                    <a:pt x="34" y="10"/>
                    <a:pt x="33" y="8"/>
                  </a:cubicBezTo>
                  <a:cubicBezTo>
                    <a:pt x="33" y="7"/>
                    <a:pt x="33" y="7"/>
                    <a:pt x="32" y="6"/>
                  </a:cubicBezTo>
                  <a:cubicBezTo>
                    <a:pt x="32" y="5"/>
                    <a:pt x="32" y="4"/>
                    <a:pt x="31" y="4"/>
                  </a:cubicBezTo>
                  <a:cubicBezTo>
                    <a:pt x="31" y="3"/>
                    <a:pt x="31" y="2"/>
                    <a:pt x="29" y="3"/>
                  </a:cubicBezTo>
                  <a:cubicBezTo>
                    <a:pt x="28" y="3"/>
                    <a:pt x="29" y="0"/>
                    <a:pt x="27" y="2"/>
                  </a:cubicBezTo>
                  <a:cubicBezTo>
                    <a:pt x="26" y="2"/>
                    <a:pt x="25" y="1"/>
                    <a:pt x="24" y="1"/>
                  </a:cubicBezTo>
                  <a:cubicBezTo>
                    <a:pt x="24" y="2"/>
                    <a:pt x="21" y="2"/>
                    <a:pt x="21" y="2"/>
                  </a:cubicBezTo>
                  <a:cubicBezTo>
                    <a:pt x="21" y="2"/>
                    <a:pt x="20" y="3"/>
                    <a:pt x="20" y="4"/>
                  </a:cubicBezTo>
                  <a:cubicBezTo>
                    <a:pt x="20" y="4"/>
                    <a:pt x="18" y="6"/>
                    <a:pt x="19" y="9"/>
                  </a:cubicBezTo>
                  <a:cubicBezTo>
                    <a:pt x="19" y="11"/>
                    <a:pt x="19" y="12"/>
                    <a:pt x="19" y="12"/>
                  </a:cubicBezTo>
                  <a:cubicBezTo>
                    <a:pt x="18" y="11"/>
                    <a:pt x="18" y="15"/>
                    <a:pt x="19" y="15"/>
                  </a:cubicBezTo>
                  <a:cubicBezTo>
                    <a:pt x="19" y="16"/>
                    <a:pt x="20" y="16"/>
                    <a:pt x="20" y="16"/>
                  </a:cubicBezTo>
                  <a:cubicBezTo>
                    <a:pt x="20" y="18"/>
                    <a:pt x="19" y="20"/>
                    <a:pt x="19" y="21"/>
                  </a:cubicBezTo>
                  <a:cubicBezTo>
                    <a:pt x="19" y="22"/>
                    <a:pt x="18" y="20"/>
                    <a:pt x="17" y="24"/>
                  </a:cubicBezTo>
                  <a:cubicBezTo>
                    <a:pt x="17" y="24"/>
                    <a:pt x="14" y="27"/>
                    <a:pt x="11" y="28"/>
                  </a:cubicBezTo>
                  <a:cubicBezTo>
                    <a:pt x="7" y="29"/>
                    <a:pt x="4" y="34"/>
                    <a:pt x="3" y="41"/>
                  </a:cubicBezTo>
                  <a:cubicBezTo>
                    <a:pt x="3" y="42"/>
                    <a:pt x="2" y="42"/>
                    <a:pt x="1" y="50"/>
                  </a:cubicBezTo>
                  <a:cubicBezTo>
                    <a:pt x="0" y="58"/>
                    <a:pt x="2" y="60"/>
                    <a:pt x="2" y="60"/>
                  </a:cubicBezTo>
                  <a:cubicBezTo>
                    <a:pt x="2" y="60"/>
                    <a:pt x="3" y="62"/>
                    <a:pt x="2" y="63"/>
                  </a:cubicBezTo>
                  <a:cubicBezTo>
                    <a:pt x="2" y="63"/>
                    <a:pt x="3" y="65"/>
                    <a:pt x="3" y="65"/>
                  </a:cubicBezTo>
                  <a:cubicBezTo>
                    <a:pt x="3" y="65"/>
                    <a:pt x="3" y="67"/>
                    <a:pt x="3" y="67"/>
                  </a:cubicBezTo>
                  <a:cubicBezTo>
                    <a:pt x="3" y="68"/>
                    <a:pt x="6" y="70"/>
                    <a:pt x="7" y="70"/>
                  </a:cubicBezTo>
                  <a:cubicBezTo>
                    <a:pt x="7" y="70"/>
                    <a:pt x="6" y="72"/>
                    <a:pt x="8" y="72"/>
                  </a:cubicBezTo>
                  <a:cubicBezTo>
                    <a:pt x="8" y="72"/>
                    <a:pt x="10" y="74"/>
                    <a:pt x="10" y="75"/>
                  </a:cubicBezTo>
                  <a:cubicBezTo>
                    <a:pt x="10" y="76"/>
                    <a:pt x="8" y="81"/>
                    <a:pt x="9" y="83"/>
                  </a:cubicBezTo>
                  <a:cubicBezTo>
                    <a:pt x="10" y="84"/>
                    <a:pt x="6" y="87"/>
                    <a:pt x="9" y="102"/>
                  </a:cubicBezTo>
                  <a:cubicBezTo>
                    <a:pt x="9" y="103"/>
                    <a:pt x="9" y="106"/>
                    <a:pt x="8" y="108"/>
                  </a:cubicBezTo>
                  <a:cubicBezTo>
                    <a:pt x="8" y="109"/>
                    <a:pt x="8" y="112"/>
                    <a:pt x="8" y="115"/>
                  </a:cubicBezTo>
                  <a:cubicBezTo>
                    <a:pt x="9" y="116"/>
                    <a:pt x="7" y="111"/>
                    <a:pt x="7" y="137"/>
                  </a:cubicBezTo>
                  <a:cubicBezTo>
                    <a:pt x="7" y="137"/>
                    <a:pt x="7" y="140"/>
                    <a:pt x="5" y="143"/>
                  </a:cubicBezTo>
                  <a:cubicBezTo>
                    <a:pt x="2" y="148"/>
                    <a:pt x="10" y="147"/>
                    <a:pt x="12" y="145"/>
                  </a:cubicBezTo>
                  <a:cubicBezTo>
                    <a:pt x="13" y="144"/>
                    <a:pt x="13" y="142"/>
                    <a:pt x="13" y="140"/>
                  </a:cubicBezTo>
                  <a:cubicBezTo>
                    <a:pt x="13" y="140"/>
                    <a:pt x="13" y="140"/>
                    <a:pt x="14" y="140"/>
                  </a:cubicBezTo>
                  <a:cubicBezTo>
                    <a:pt x="16" y="139"/>
                    <a:pt x="15" y="137"/>
                    <a:pt x="15" y="137"/>
                  </a:cubicBezTo>
                  <a:cubicBezTo>
                    <a:pt x="16" y="135"/>
                    <a:pt x="18" y="130"/>
                    <a:pt x="18" y="119"/>
                  </a:cubicBezTo>
                  <a:cubicBezTo>
                    <a:pt x="18" y="114"/>
                    <a:pt x="18" y="114"/>
                    <a:pt x="18" y="109"/>
                  </a:cubicBezTo>
                  <a:cubicBezTo>
                    <a:pt x="18" y="108"/>
                    <a:pt x="19" y="107"/>
                    <a:pt x="19" y="107"/>
                  </a:cubicBezTo>
                  <a:cubicBezTo>
                    <a:pt x="19" y="105"/>
                    <a:pt x="21" y="103"/>
                    <a:pt x="21" y="101"/>
                  </a:cubicBezTo>
                  <a:cubicBezTo>
                    <a:pt x="21" y="99"/>
                    <a:pt x="22" y="95"/>
                    <a:pt x="23" y="92"/>
                  </a:cubicBezTo>
                  <a:cubicBezTo>
                    <a:pt x="24" y="89"/>
                    <a:pt x="25" y="86"/>
                    <a:pt x="25" y="86"/>
                  </a:cubicBezTo>
                  <a:cubicBezTo>
                    <a:pt x="25" y="86"/>
                    <a:pt x="27" y="89"/>
                    <a:pt x="27" y="94"/>
                  </a:cubicBezTo>
                  <a:cubicBezTo>
                    <a:pt x="27" y="97"/>
                    <a:pt x="28" y="102"/>
                    <a:pt x="29" y="103"/>
                  </a:cubicBezTo>
                  <a:cubicBezTo>
                    <a:pt x="30" y="103"/>
                    <a:pt x="27" y="105"/>
                    <a:pt x="31" y="124"/>
                  </a:cubicBezTo>
                  <a:cubicBezTo>
                    <a:pt x="32" y="127"/>
                    <a:pt x="30" y="132"/>
                    <a:pt x="30" y="133"/>
                  </a:cubicBezTo>
                  <a:cubicBezTo>
                    <a:pt x="30" y="134"/>
                    <a:pt x="35" y="135"/>
                    <a:pt x="36" y="135"/>
                  </a:cubicBezTo>
                  <a:cubicBezTo>
                    <a:pt x="36" y="134"/>
                    <a:pt x="39" y="136"/>
                    <a:pt x="40" y="137"/>
                  </a:cubicBezTo>
                  <a:cubicBezTo>
                    <a:pt x="40" y="138"/>
                    <a:pt x="49" y="138"/>
                    <a:pt x="50" y="136"/>
                  </a:cubicBezTo>
                  <a:cubicBezTo>
                    <a:pt x="51" y="135"/>
                    <a:pt x="50" y="135"/>
                    <a:pt x="49" y="135"/>
                  </a:cubicBezTo>
                  <a:close/>
                  <a:moveTo>
                    <a:pt x="12" y="58"/>
                  </a:moveTo>
                  <a:cubicBezTo>
                    <a:pt x="10" y="60"/>
                    <a:pt x="11" y="63"/>
                    <a:pt x="11" y="63"/>
                  </a:cubicBezTo>
                  <a:cubicBezTo>
                    <a:pt x="11" y="63"/>
                    <a:pt x="11" y="65"/>
                    <a:pt x="10" y="61"/>
                  </a:cubicBezTo>
                  <a:cubicBezTo>
                    <a:pt x="8" y="58"/>
                    <a:pt x="10" y="48"/>
                    <a:pt x="10" y="48"/>
                  </a:cubicBezTo>
                  <a:cubicBezTo>
                    <a:pt x="10" y="49"/>
                    <a:pt x="11" y="54"/>
                    <a:pt x="11" y="54"/>
                  </a:cubicBezTo>
                  <a:cubicBezTo>
                    <a:pt x="11" y="54"/>
                    <a:pt x="13" y="57"/>
                    <a:pt x="12" y="5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1" name="Freeform 445"/>
            <p:cNvSpPr>
              <a:spLocks noEditPoints="1"/>
            </p:cNvSpPr>
            <p:nvPr/>
          </p:nvSpPr>
          <p:spPr bwMode="auto">
            <a:xfrm>
              <a:off x="3141" y="1978"/>
              <a:ext cx="51" cy="127"/>
            </a:xfrm>
            <a:custGeom>
              <a:avLst/>
              <a:gdLst>
                <a:gd name="T0" fmla="*/ 8 w 55"/>
                <a:gd name="T1" fmla="*/ 20 h 139"/>
                <a:gd name="T2" fmla="*/ 12 w 55"/>
                <a:gd name="T3" fmla="*/ 14 h 139"/>
                <a:gd name="T4" fmla="*/ 9 w 55"/>
                <a:gd name="T5" fmla="*/ 7 h 139"/>
                <a:gd name="T6" fmla="*/ 8 w 55"/>
                <a:gd name="T7" fmla="*/ 5 h 139"/>
                <a:gd name="T8" fmla="*/ 8 w 55"/>
                <a:gd name="T9" fmla="*/ 5 h 139"/>
                <a:gd name="T10" fmla="*/ 9 w 55"/>
                <a:gd name="T11" fmla="*/ 5 h 139"/>
                <a:gd name="T12" fmla="*/ 9 w 55"/>
                <a:gd name="T13" fmla="*/ 5 h 139"/>
                <a:gd name="T14" fmla="*/ 9 w 55"/>
                <a:gd name="T15" fmla="*/ 5 h 139"/>
                <a:gd name="T16" fmla="*/ 9 w 55"/>
                <a:gd name="T17" fmla="*/ 5 h 139"/>
                <a:gd name="T18" fmla="*/ 9 w 55"/>
                <a:gd name="T19" fmla="*/ 5 h 139"/>
                <a:gd name="T20" fmla="*/ 9 w 55"/>
                <a:gd name="T21" fmla="*/ 2 h 139"/>
                <a:gd name="T22" fmla="*/ 7 w 55"/>
                <a:gd name="T23" fmla="*/ 1 h 139"/>
                <a:gd name="T24" fmla="*/ 6 w 55"/>
                <a:gd name="T25" fmla="*/ 5 h 139"/>
                <a:gd name="T26" fmla="*/ 6 w 55"/>
                <a:gd name="T27" fmla="*/ 5 h 139"/>
                <a:gd name="T28" fmla="*/ 6 w 55"/>
                <a:gd name="T29" fmla="*/ 5 h 139"/>
                <a:gd name="T30" fmla="*/ 6 w 55"/>
                <a:gd name="T31" fmla="*/ 11 h 139"/>
                <a:gd name="T32" fmla="*/ 6 w 55"/>
                <a:gd name="T33" fmla="*/ 13 h 139"/>
                <a:gd name="T34" fmla="*/ 0 w 55"/>
                <a:gd name="T35" fmla="*/ 14 h 139"/>
                <a:gd name="T36" fmla="*/ 6 w 55"/>
                <a:gd name="T37" fmla="*/ 14 h 139"/>
                <a:gd name="T38" fmla="*/ 6 w 55"/>
                <a:gd name="T39" fmla="*/ 13 h 139"/>
                <a:gd name="T40" fmla="*/ 6 w 55"/>
                <a:gd name="T41" fmla="*/ 13 h 139"/>
                <a:gd name="T42" fmla="*/ 6 w 55"/>
                <a:gd name="T43" fmla="*/ 16 h 139"/>
                <a:gd name="T44" fmla="*/ 6 w 55"/>
                <a:gd name="T45" fmla="*/ 18 h 139"/>
                <a:gd name="T46" fmla="*/ 6 w 55"/>
                <a:gd name="T47" fmla="*/ 18 h 139"/>
                <a:gd name="T48" fmla="*/ 6 w 55"/>
                <a:gd name="T49" fmla="*/ 19 h 139"/>
                <a:gd name="T50" fmla="*/ 6 w 55"/>
                <a:gd name="T51" fmla="*/ 20 h 139"/>
                <a:gd name="T52" fmla="*/ 6 w 55"/>
                <a:gd name="T53" fmla="*/ 20 h 139"/>
                <a:gd name="T54" fmla="*/ 10 w 55"/>
                <a:gd name="T55" fmla="*/ 20 h 139"/>
                <a:gd name="T56" fmla="*/ 6 w 55"/>
                <a:gd name="T57" fmla="*/ 14 h 139"/>
                <a:gd name="T58" fmla="*/ 6 w 55"/>
                <a:gd name="T59" fmla="*/ 12 h 139"/>
                <a:gd name="T60" fmla="*/ 6 w 55"/>
                <a:gd name="T61" fmla="*/ 14 h 139"/>
                <a:gd name="T62" fmla="*/ 6 w 55"/>
                <a:gd name="T63" fmla="*/ 5 h 139"/>
                <a:gd name="T64" fmla="*/ 6 w 55"/>
                <a:gd name="T65" fmla="*/ 5 h 139"/>
                <a:gd name="T66" fmla="*/ 6 w 55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46" y="134"/>
                  </a:moveTo>
                  <a:cubicBezTo>
                    <a:pt x="44" y="135"/>
                    <a:pt x="42" y="131"/>
                    <a:pt x="42" y="129"/>
                  </a:cubicBezTo>
                  <a:cubicBezTo>
                    <a:pt x="42" y="127"/>
                    <a:pt x="44" y="108"/>
                    <a:pt x="44" y="106"/>
                  </a:cubicBezTo>
                  <a:cubicBezTo>
                    <a:pt x="44" y="105"/>
                    <a:pt x="54" y="96"/>
                    <a:pt x="54" y="94"/>
                  </a:cubicBezTo>
                  <a:cubicBezTo>
                    <a:pt x="55" y="91"/>
                    <a:pt x="49" y="70"/>
                    <a:pt x="46" y="67"/>
                  </a:cubicBezTo>
                  <a:cubicBezTo>
                    <a:pt x="43" y="65"/>
                    <a:pt x="46" y="55"/>
                    <a:pt x="45" y="49"/>
                  </a:cubicBezTo>
                  <a:cubicBezTo>
                    <a:pt x="44" y="46"/>
                    <a:pt x="46" y="42"/>
                    <a:pt x="46" y="39"/>
                  </a:cubicBezTo>
                  <a:cubicBezTo>
                    <a:pt x="46" y="37"/>
                    <a:pt x="42" y="32"/>
                    <a:pt x="41" y="29"/>
                  </a:cubicBezTo>
                  <a:cubicBezTo>
                    <a:pt x="40" y="28"/>
                    <a:pt x="41" y="29"/>
                    <a:pt x="41" y="24"/>
                  </a:cubicBezTo>
                  <a:cubicBezTo>
                    <a:pt x="41" y="23"/>
                    <a:pt x="38" y="19"/>
                    <a:pt x="40" y="19"/>
                  </a:cubicBezTo>
                  <a:cubicBezTo>
                    <a:pt x="41" y="18"/>
                    <a:pt x="44" y="20"/>
                    <a:pt x="44" y="18"/>
                  </a:cubicBezTo>
                  <a:cubicBezTo>
                    <a:pt x="44" y="18"/>
                    <a:pt x="44" y="17"/>
                    <a:pt x="44" y="17"/>
                  </a:cubicBezTo>
                  <a:cubicBezTo>
                    <a:pt x="44" y="17"/>
                    <a:pt x="45" y="16"/>
                    <a:pt x="45" y="16"/>
                  </a:cubicBezTo>
                  <a:cubicBezTo>
                    <a:pt x="45" y="16"/>
                    <a:pt x="45" y="16"/>
                    <a:pt x="45" y="15"/>
                  </a:cubicBezTo>
                  <a:cubicBezTo>
                    <a:pt x="45" y="15"/>
                    <a:pt x="45" y="15"/>
                    <a:pt x="45" y="15"/>
                  </a:cubicBezTo>
                  <a:cubicBezTo>
                    <a:pt x="45" y="15"/>
                    <a:pt x="45" y="14"/>
                    <a:pt x="45" y="14"/>
                  </a:cubicBezTo>
                  <a:cubicBezTo>
                    <a:pt x="45" y="14"/>
                    <a:pt x="46" y="14"/>
                    <a:pt x="47" y="14"/>
                  </a:cubicBezTo>
                  <a:cubicBezTo>
                    <a:pt x="47" y="13"/>
                    <a:pt x="44" y="11"/>
                    <a:pt x="44" y="9"/>
                  </a:cubicBezTo>
                  <a:cubicBezTo>
                    <a:pt x="44" y="8"/>
                    <a:pt x="45" y="9"/>
                    <a:pt x="45" y="7"/>
                  </a:cubicBezTo>
                  <a:cubicBezTo>
                    <a:pt x="45" y="7"/>
                    <a:pt x="46" y="6"/>
                    <a:pt x="45" y="6"/>
                  </a:cubicBezTo>
                  <a:cubicBezTo>
                    <a:pt x="45" y="5"/>
                    <a:pt x="45" y="4"/>
                    <a:pt x="45" y="4"/>
                  </a:cubicBezTo>
                  <a:cubicBezTo>
                    <a:pt x="45" y="4"/>
                    <a:pt x="45" y="2"/>
                    <a:pt x="44" y="2"/>
                  </a:cubicBezTo>
                  <a:cubicBezTo>
                    <a:pt x="43" y="1"/>
                    <a:pt x="40" y="1"/>
                    <a:pt x="40" y="0"/>
                  </a:cubicBezTo>
                  <a:cubicBezTo>
                    <a:pt x="40" y="0"/>
                    <a:pt x="38" y="0"/>
                    <a:pt x="37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1"/>
                    <a:pt x="27" y="3"/>
                    <a:pt x="27" y="12"/>
                  </a:cubicBezTo>
                  <a:cubicBezTo>
                    <a:pt x="27" y="12"/>
                    <a:pt x="24" y="13"/>
                    <a:pt x="26" y="20"/>
                  </a:cubicBezTo>
                  <a:cubicBezTo>
                    <a:pt x="28" y="27"/>
                    <a:pt x="24" y="25"/>
                    <a:pt x="24" y="25"/>
                  </a:cubicBezTo>
                  <a:cubicBezTo>
                    <a:pt x="24" y="25"/>
                    <a:pt x="22" y="27"/>
                    <a:pt x="24" y="28"/>
                  </a:cubicBezTo>
                  <a:cubicBezTo>
                    <a:pt x="27" y="30"/>
                    <a:pt x="25" y="34"/>
                    <a:pt x="25" y="35"/>
                  </a:cubicBezTo>
                  <a:cubicBezTo>
                    <a:pt x="28" y="42"/>
                    <a:pt x="25" y="52"/>
                    <a:pt x="26" y="55"/>
                  </a:cubicBezTo>
                  <a:cubicBezTo>
                    <a:pt x="27" y="57"/>
                    <a:pt x="29" y="68"/>
                    <a:pt x="28" y="69"/>
                  </a:cubicBezTo>
                  <a:cubicBezTo>
                    <a:pt x="26" y="72"/>
                    <a:pt x="26" y="74"/>
                    <a:pt x="26" y="74"/>
                  </a:cubicBezTo>
                  <a:cubicBezTo>
                    <a:pt x="15" y="81"/>
                    <a:pt x="15" y="81"/>
                    <a:pt x="15" y="81"/>
                  </a:cubicBezTo>
                  <a:cubicBezTo>
                    <a:pt x="15" y="81"/>
                    <a:pt x="13" y="78"/>
                    <a:pt x="12" y="78"/>
                  </a:cubicBezTo>
                  <a:cubicBezTo>
                    <a:pt x="11" y="78"/>
                    <a:pt x="0" y="86"/>
                    <a:pt x="0" y="88"/>
                  </a:cubicBezTo>
                  <a:cubicBezTo>
                    <a:pt x="0" y="91"/>
                    <a:pt x="17" y="109"/>
                    <a:pt x="21" y="108"/>
                  </a:cubicBezTo>
                  <a:cubicBezTo>
                    <a:pt x="24" y="108"/>
                    <a:pt x="31" y="96"/>
                    <a:pt x="31" y="95"/>
                  </a:cubicBezTo>
                  <a:cubicBezTo>
                    <a:pt x="30" y="94"/>
                    <a:pt x="26" y="91"/>
                    <a:pt x="26" y="91"/>
                  </a:cubicBezTo>
                  <a:cubicBezTo>
                    <a:pt x="26" y="91"/>
                    <a:pt x="29" y="81"/>
                    <a:pt x="30" y="80"/>
                  </a:cubicBezTo>
                  <a:cubicBezTo>
                    <a:pt x="31" y="80"/>
                    <a:pt x="32" y="81"/>
                    <a:pt x="32" y="81"/>
                  </a:cubicBezTo>
                  <a:cubicBezTo>
                    <a:pt x="32" y="84"/>
                    <a:pt x="34" y="86"/>
                    <a:pt x="34" y="86"/>
                  </a:cubicBezTo>
                  <a:cubicBezTo>
                    <a:pt x="33" y="87"/>
                    <a:pt x="32" y="90"/>
                    <a:pt x="32" y="95"/>
                  </a:cubicBezTo>
                  <a:cubicBezTo>
                    <a:pt x="32" y="100"/>
                    <a:pt x="32" y="106"/>
                    <a:pt x="30" y="108"/>
                  </a:cubicBezTo>
                  <a:cubicBezTo>
                    <a:pt x="27" y="113"/>
                    <a:pt x="23" y="110"/>
                    <a:pt x="21" y="115"/>
                  </a:cubicBezTo>
                  <a:cubicBezTo>
                    <a:pt x="20" y="116"/>
                    <a:pt x="22" y="118"/>
                    <a:pt x="22" y="118"/>
                  </a:cubicBezTo>
                  <a:cubicBezTo>
                    <a:pt x="22" y="119"/>
                    <a:pt x="22" y="123"/>
                    <a:pt x="19" y="124"/>
                  </a:cubicBezTo>
                  <a:cubicBezTo>
                    <a:pt x="19" y="125"/>
                    <a:pt x="20" y="125"/>
                    <a:pt x="20" y="125"/>
                  </a:cubicBezTo>
                  <a:cubicBezTo>
                    <a:pt x="24" y="122"/>
                    <a:pt x="24" y="122"/>
                    <a:pt x="24" y="122"/>
                  </a:cubicBezTo>
                  <a:cubicBezTo>
                    <a:pt x="24" y="122"/>
                    <a:pt x="26" y="124"/>
                    <a:pt x="26" y="126"/>
                  </a:cubicBezTo>
                  <a:cubicBezTo>
                    <a:pt x="26" y="127"/>
                    <a:pt x="25" y="131"/>
                    <a:pt x="31" y="134"/>
                  </a:cubicBezTo>
                  <a:cubicBezTo>
                    <a:pt x="31" y="137"/>
                    <a:pt x="31" y="137"/>
                    <a:pt x="31" y="137"/>
                  </a:cubicBezTo>
                  <a:cubicBezTo>
                    <a:pt x="32" y="137"/>
                    <a:pt x="32" y="137"/>
                    <a:pt x="32" y="137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7" y="135"/>
                    <a:pt x="37" y="135"/>
                  </a:cubicBezTo>
                  <a:cubicBezTo>
                    <a:pt x="38" y="135"/>
                    <a:pt x="36" y="139"/>
                    <a:pt x="48" y="136"/>
                  </a:cubicBezTo>
                  <a:cubicBezTo>
                    <a:pt x="50" y="135"/>
                    <a:pt x="47" y="134"/>
                    <a:pt x="46" y="134"/>
                  </a:cubicBezTo>
                  <a:close/>
                  <a:moveTo>
                    <a:pt x="24" y="91"/>
                  </a:moveTo>
                  <a:cubicBezTo>
                    <a:pt x="17" y="83"/>
                    <a:pt x="17" y="83"/>
                    <a:pt x="17" y="83"/>
                  </a:cubicBezTo>
                  <a:cubicBezTo>
                    <a:pt x="17" y="83"/>
                    <a:pt x="25" y="76"/>
                    <a:pt x="26" y="77"/>
                  </a:cubicBezTo>
                  <a:cubicBezTo>
                    <a:pt x="26" y="77"/>
                    <a:pt x="28" y="80"/>
                    <a:pt x="28" y="80"/>
                  </a:cubicBezTo>
                  <a:lnTo>
                    <a:pt x="24" y="91"/>
                  </a:lnTo>
                  <a:close/>
                  <a:moveTo>
                    <a:pt x="30" y="22"/>
                  </a:moveTo>
                  <a:cubicBezTo>
                    <a:pt x="30" y="23"/>
                    <a:pt x="29" y="23"/>
                    <a:pt x="29" y="23"/>
                  </a:cubicBezTo>
                  <a:cubicBezTo>
                    <a:pt x="29" y="23"/>
                    <a:pt x="30" y="20"/>
                    <a:pt x="29" y="18"/>
                  </a:cubicBezTo>
                  <a:cubicBezTo>
                    <a:pt x="29" y="18"/>
                    <a:pt x="30" y="18"/>
                    <a:pt x="30" y="18"/>
                  </a:cubicBezTo>
                  <a:cubicBezTo>
                    <a:pt x="30" y="18"/>
                    <a:pt x="30" y="20"/>
                    <a:pt x="31" y="20"/>
                  </a:cubicBezTo>
                  <a:cubicBezTo>
                    <a:pt x="31" y="20"/>
                    <a:pt x="30" y="22"/>
                    <a:pt x="30" y="22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2" name="Freeform 446"/>
            <p:cNvSpPr>
              <a:spLocks/>
            </p:cNvSpPr>
            <p:nvPr/>
          </p:nvSpPr>
          <p:spPr bwMode="auto">
            <a:xfrm>
              <a:off x="3098" y="2083"/>
              <a:ext cx="46" cy="134"/>
            </a:xfrm>
            <a:custGeom>
              <a:avLst/>
              <a:gdLst>
                <a:gd name="T0" fmla="*/ 6 w 50"/>
                <a:gd name="T1" fmla="*/ 5 h 147"/>
                <a:gd name="T2" fmla="*/ 6 w 50"/>
                <a:gd name="T3" fmla="*/ 5 h 147"/>
                <a:gd name="T4" fmla="*/ 6 w 50"/>
                <a:gd name="T5" fmla="*/ 5 h 147"/>
                <a:gd name="T6" fmla="*/ 6 w 50"/>
                <a:gd name="T7" fmla="*/ 5 h 147"/>
                <a:gd name="T8" fmla="*/ 6 w 50"/>
                <a:gd name="T9" fmla="*/ 5 h 147"/>
                <a:gd name="T10" fmla="*/ 6 w 50"/>
                <a:gd name="T11" fmla="*/ 5 h 147"/>
                <a:gd name="T12" fmla="*/ 6 w 50"/>
                <a:gd name="T13" fmla="*/ 5 h 147"/>
                <a:gd name="T14" fmla="*/ 4 w 50"/>
                <a:gd name="T15" fmla="*/ 5 h 147"/>
                <a:gd name="T16" fmla="*/ 1 w 50"/>
                <a:gd name="T17" fmla="*/ 7 h 147"/>
                <a:gd name="T18" fmla="*/ 6 w 50"/>
                <a:gd name="T19" fmla="*/ 9 h 147"/>
                <a:gd name="T20" fmla="*/ 5 w 50"/>
                <a:gd name="T21" fmla="*/ 12 h 147"/>
                <a:gd name="T22" fmla="*/ 6 w 50"/>
                <a:gd name="T23" fmla="*/ 12 h 147"/>
                <a:gd name="T24" fmla="*/ 6 w 50"/>
                <a:gd name="T25" fmla="*/ 14 h 147"/>
                <a:gd name="T26" fmla="*/ 6 w 50"/>
                <a:gd name="T27" fmla="*/ 19 h 147"/>
                <a:gd name="T28" fmla="*/ 6 w 50"/>
                <a:gd name="T29" fmla="*/ 19 h 147"/>
                <a:gd name="T30" fmla="*/ 6 w 50"/>
                <a:gd name="T31" fmla="*/ 20 h 147"/>
                <a:gd name="T32" fmla="*/ 4 w 50"/>
                <a:gd name="T33" fmla="*/ 20 h 147"/>
                <a:gd name="T34" fmla="*/ 6 w 50"/>
                <a:gd name="T35" fmla="*/ 21 h 147"/>
                <a:gd name="T36" fmla="*/ 6 w 50"/>
                <a:gd name="T37" fmla="*/ 20 h 147"/>
                <a:gd name="T38" fmla="*/ 6 w 50"/>
                <a:gd name="T39" fmla="*/ 20 h 147"/>
                <a:gd name="T40" fmla="*/ 6 w 50"/>
                <a:gd name="T41" fmla="*/ 20 h 147"/>
                <a:gd name="T42" fmla="*/ 6 w 50"/>
                <a:gd name="T43" fmla="*/ 19 h 147"/>
                <a:gd name="T44" fmla="*/ 6 w 50"/>
                <a:gd name="T45" fmla="*/ 19 h 147"/>
                <a:gd name="T46" fmla="*/ 6 w 50"/>
                <a:gd name="T47" fmla="*/ 18 h 147"/>
                <a:gd name="T48" fmla="*/ 6 w 50"/>
                <a:gd name="T49" fmla="*/ 15 h 147"/>
                <a:gd name="T50" fmla="*/ 6 w 50"/>
                <a:gd name="T51" fmla="*/ 13 h 147"/>
                <a:gd name="T52" fmla="*/ 6 w 50"/>
                <a:gd name="T53" fmla="*/ 15 h 147"/>
                <a:gd name="T54" fmla="*/ 6 w 50"/>
                <a:gd name="T55" fmla="*/ 18 h 147"/>
                <a:gd name="T56" fmla="*/ 6 w 50"/>
                <a:gd name="T57" fmla="*/ 18 h 147"/>
                <a:gd name="T58" fmla="*/ 6 w 50"/>
                <a:gd name="T59" fmla="*/ 20 h 147"/>
                <a:gd name="T60" fmla="*/ 6 w 50"/>
                <a:gd name="T61" fmla="*/ 20 h 147"/>
                <a:gd name="T62" fmla="*/ 6 w 50"/>
                <a:gd name="T63" fmla="*/ 21 h 147"/>
                <a:gd name="T64" fmla="*/ 6 w 50"/>
                <a:gd name="T65" fmla="*/ 21 h 147"/>
                <a:gd name="T66" fmla="*/ 6 w 50"/>
                <a:gd name="T67" fmla="*/ 20 h 147"/>
                <a:gd name="T68" fmla="*/ 6 w 50"/>
                <a:gd name="T69" fmla="*/ 19 h 147"/>
                <a:gd name="T70" fmla="*/ 6 w 50"/>
                <a:gd name="T71" fmla="*/ 18 h 147"/>
                <a:gd name="T72" fmla="*/ 6 w 50"/>
                <a:gd name="T73" fmla="*/ 16 h 147"/>
                <a:gd name="T74" fmla="*/ 6 w 50"/>
                <a:gd name="T75" fmla="*/ 13 h 147"/>
                <a:gd name="T76" fmla="*/ 6 w 50"/>
                <a:gd name="T77" fmla="*/ 12 h 147"/>
                <a:gd name="T78" fmla="*/ 7 w 50"/>
                <a:gd name="T79" fmla="*/ 12 h 147"/>
                <a:gd name="T80" fmla="*/ 6 w 50"/>
                <a:gd name="T81" fmla="*/ 9 h 147"/>
                <a:gd name="T82" fmla="*/ 8 w 50"/>
                <a:gd name="T83" fmla="*/ 8 h 147"/>
                <a:gd name="T84" fmla="*/ 8 w 50"/>
                <a:gd name="T85" fmla="*/ 7 h 147"/>
                <a:gd name="T86" fmla="*/ 9 w 50"/>
                <a:gd name="T87" fmla="*/ 7 h 147"/>
                <a:gd name="T88" fmla="*/ 8 w 50"/>
                <a:gd name="T89" fmla="*/ 6 h 147"/>
                <a:gd name="T90" fmla="*/ 8 w 50"/>
                <a:gd name="T91" fmla="*/ 5 h 147"/>
                <a:gd name="T92" fmla="*/ 8 w 50"/>
                <a:gd name="T93" fmla="*/ 5 h 147"/>
                <a:gd name="T94" fmla="*/ 7 w 50"/>
                <a:gd name="T95" fmla="*/ 5 h 147"/>
                <a:gd name="T96" fmla="*/ 6 w 50"/>
                <a:gd name="T97" fmla="*/ 5 h 147"/>
                <a:gd name="T98" fmla="*/ 6 w 50"/>
                <a:gd name="T99" fmla="*/ 5 h 147"/>
                <a:gd name="T100" fmla="*/ 6 w 50"/>
                <a:gd name="T101" fmla="*/ 5 h 147"/>
                <a:gd name="T102" fmla="*/ 6 w 50"/>
                <a:gd name="T103" fmla="*/ 5 h 147"/>
                <a:gd name="T104" fmla="*/ 6 w 50"/>
                <a:gd name="T105" fmla="*/ 5 h 147"/>
                <a:gd name="T106" fmla="*/ 6 w 50"/>
                <a:gd name="T107" fmla="*/ 5 h 147"/>
                <a:gd name="T108" fmla="*/ 6 w 50"/>
                <a:gd name="T109" fmla="*/ 3 h 147"/>
                <a:gd name="T110" fmla="*/ 6 w 50"/>
                <a:gd name="T111" fmla="*/ 1 h 147"/>
                <a:gd name="T112" fmla="*/ 6 w 50"/>
                <a:gd name="T113" fmla="*/ 0 h 147"/>
                <a:gd name="T114" fmla="*/ 6 w 50"/>
                <a:gd name="T115" fmla="*/ 0 h 147"/>
                <a:gd name="T116" fmla="*/ 6 w 50"/>
                <a:gd name="T117" fmla="*/ 0 h 147"/>
                <a:gd name="T118" fmla="*/ 6 w 50"/>
                <a:gd name="T119" fmla="*/ 1 h 147"/>
                <a:gd name="T120" fmla="*/ 6 w 50"/>
                <a:gd name="T121" fmla="*/ 1 h 147"/>
                <a:gd name="T122" fmla="*/ 6 w 50"/>
                <a:gd name="T123" fmla="*/ 5 h 14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50" h="147">
                  <a:moveTo>
                    <a:pt x="19" y="5"/>
                  </a:moveTo>
                  <a:cubicBezTo>
                    <a:pt x="19" y="5"/>
                    <a:pt x="18" y="14"/>
                    <a:pt x="20" y="16"/>
                  </a:cubicBezTo>
                  <a:cubicBezTo>
                    <a:pt x="22" y="17"/>
                    <a:pt x="22" y="19"/>
                    <a:pt x="22" y="19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9" y="27"/>
                    <a:pt x="6" y="35"/>
                    <a:pt x="6" y="36"/>
                  </a:cubicBezTo>
                  <a:cubicBezTo>
                    <a:pt x="5" y="37"/>
                    <a:pt x="4" y="42"/>
                    <a:pt x="4" y="43"/>
                  </a:cubicBezTo>
                  <a:cubicBezTo>
                    <a:pt x="4" y="45"/>
                    <a:pt x="0" y="49"/>
                    <a:pt x="1" y="51"/>
                  </a:cubicBezTo>
                  <a:cubicBezTo>
                    <a:pt x="1" y="53"/>
                    <a:pt x="7" y="60"/>
                    <a:pt x="9" y="59"/>
                  </a:cubicBezTo>
                  <a:cubicBezTo>
                    <a:pt x="11" y="59"/>
                    <a:pt x="4" y="80"/>
                    <a:pt x="5" y="80"/>
                  </a:cubicBezTo>
                  <a:cubicBezTo>
                    <a:pt x="6" y="81"/>
                    <a:pt x="8" y="81"/>
                    <a:pt x="8" y="81"/>
                  </a:cubicBezTo>
                  <a:cubicBezTo>
                    <a:pt x="8" y="81"/>
                    <a:pt x="8" y="99"/>
                    <a:pt x="9" y="101"/>
                  </a:cubicBezTo>
                  <a:cubicBezTo>
                    <a:pt x="10" y="104"/>
                    <a:pt x="9" y="132"/>
                    <a:pt x="10" y="133"/>
                  </a:cubicBezTo>
                  <a:cubicBezTo>
                    <a:pt x="10" y="134"/>
                    <a:pt x="11" y="135"/>
                    <a:pt x="11" y="135"/>
                  </a:cubicBezTo>
                  <a:cubicBezTo>
                    <a:pt x="11" y="136"/>
                    <a:pt x="11" y="136"/>
                    <a:pt x="11" y="136"/>
                  </a:cubicBezTo>
                  <a:cubicBezTo>
                    <a:pt x="11" y="136"/>
                    <a:pt x="4" y="141"/>
                    <a:pt x="4" y="143"/>
                  </a:cubicBezTo>
                  <a:cubicBezTo>
                    <a:pt x="5" y="144"/>
                    <a:pt x="7" y="146"/>
                    <a:pt x="9" y="145"/>
                  </a:cubicBezTo>
                  <a:cubicBezTo>
                    <a:pt x="11" y="144"/>
                    <a:pt x="16" y="140"/>
                    <a:pt x="16" y="140"/>
                  </a:cubicBezTo>
                  <a:cubicBezTo>
                    <a:pt x="17" y="140"/>
                    <a:pt x="18" y="140"/>
                    <a:pt x="18" y="140"/>
                  </a:cubicBezTo>
                  <a:cubicBezTo>
                    <a:pt x="20" y="139"/>
                    <a:pt x="20" y="139"/>
                    <a:pt x="20" y="139"/>
                  </a:cubicBezTo>
                  <a:cubicBezTo>
                    <a:pt x="20" y="134"/>
                    <a:pt x="20" y="134"/>
                    <a:pt x="20" y="134"/>
                  </a:cubicBezTo>
                  <a:cubicBezTo>
                    <a:pt x="21" y="133"/>
                    <a:pt x="21" y="133"/>
                    <a:pt x="21" y="133"/>
                  </a:cubicBezTo>
                  <a:cubicBezTo>
                    <a:pt x="20" y="130"/>
                    <a:pt x="20" y="130"/>
                    <a:pt x="20" y="130"/>
                  </a:cubicBezTo>
                  <a:cubicBezTo>
                    <a:pt x="20" y="130"/>
                    <a:pt x="19" y="110"/>
                    <a:pt x="21" y="106"/>
                  </a:cubicBezTo>
                  <a:cubicBezTo>
                    <a:pt x="22" y="104"/>
                    <a:pt x="22" y="87"/>
                    <a:pt x="23" y="87"/>
                  </a:cubicBezTo>
                  <a:cubicBezTo>
                    <a:pt x="24" y="87"/>
                    <a:pt x="24" y="104"/>
                    <a:pt x="25" y="106"/>
                  </a:cubicBezTo>
                  <a:cubicBezTo>
                    <a:pt x="25" y="108"/>
                    <a:pt x="25" y="122"/>
                    <a:pt x="25" y="124"/>
                  </a:cubicBezTo>
                  <a:cubicBezTo>
                    <a:pt x="24" y="125"/>
                    <a:pt x="22" y="129"/>
                    <a:pt x="22" y="131"/>
                  </a:cubicBezTo>
                  <a:cubicBezTo>
                    <a:pt x="22" y="133"/>
                    <a:pt x="22" y="136"/>
                    <a:pt x="22" y="136"/>
                  </a:cubicBezTo>
                  <a:cubicBezTo>
                    <a:pt x="22" y="136"/>
                    <a:pt x="23" y="139"/>
                    <a:pt x="23" y="140"/>
                  </a:cubicBezTo>
                  <a:cubicBezTo>
                    <a:pt x="24" y="141"/>
                    <a:pt x="29" y="146"/>
                    <a:pt x="30" y="146"/>
                  </a:cubicBezTo>
                  <a:cubicBezTo>
                    <a:pt x="31" y="147"/>
                    <a:pt x="35" y="146"/>
                    <a:pt x="35" y="145"/>
                  </a:cubicBezTo>
                  <a:cubicBezTo>
                    <a:pt x="36" y="144"/>
                    <a:pt x="31" y="139"/>
                    <a:pt x="31" y="139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3" y="134"/>
                    <a:pt x="34" y="129"/>
                    <a:pt x="33" y="127"/>
                  </a:cubicBezTo>
                  <a:cubicBezTo>
                    <a:pt x="33" y="126"/>
                    <a:pt x="35" y="120"/>
                    <a:pt x="35" y="118"/>
                  </a:cubicBezTo>
                  <a:cubicBezTo>
                    <a:pt x="35" y="115"/>
                    <a:pt x="36" y="93"/>
                    <a:pt x="38" y="90"/>
                  </a:cubicBezTo>
                  <a:cubicBezTo>
                    <a:pt x="39" y="87"/>
                    <a:pt x="38" y="84"/>
                    <a:pt x="38" y="84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8" y="56"/>
                    <a:pt x="48" y="56"/>
                    <a:pt x="48" y="56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49" y="53"/>
                    <a:pt x="50" y="51"/>
                    <a:pt x="50" y="50"/>
                  </a:cubicBezTo>
                  <a:cubicBezTo>
                    <a:pt x="49" y="50"/>
                    <a:pt x="49" y="46"/>
                    <a:pt x="49" y="46"/>
                  </a:cubicBezTo>
                  <a:cubicBezTo>
                    <a:pt x="49" y="46"/>
                    <a:pt x="48" y="44"/>
                    <a:pt x="48" y="43"/>
                  </a:cubicBezTo>
                  <a:cubicBezTo>
                    <a:pt x="48" y="41"/>
                    <a:pt x="47" y="41"/>
                    <a:pt x="47" y="37"/>
                  </a:cubicBezTo>
                  <a:cubicBezTo>
                    <a:pt x="47" y="33"/>
                    <a:pt x="45" y="29"/>
                    <a:pt x="45" y="29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2" y="20"/>
                    <a:pt x="33" y="17"/>
                    <a:pt x="33" y="16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5" y="11"/>
                    <a:pt x="35" y="9"/>
                  </a:cubicBezTo>
                  <a:cubicBezTo>
                    <a:pt x="35" y="8"/>
                    <a:pt x="34" y="3"/>
                    <a:pt x="33" y="3"/>
                  </a:cubicBezTo>
                  <a:cubicBezTo>
                    <a:pt x="32" y="2"/>
                    <a:pt x="31" y="1"/>
                    <a:pt x="30" y="1"/>
                  </a:cubicBezTo>
                  <a:cubicBezTo>
                    <a:pt x="28" y="2"/>
                    <a:pt x="29" y="0"/>
                    <a:pt x="28" y="0"/>
                  </a:cubicBezTo>
                  <a:cubicBezTo>
                    <a:pt x="27" y="1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7" y="1"/>
                    <a:pt x="26" y="0"/>
                    <a:pt x="24" y="1"/>
                  </a:cubicBezTo>
                  <a:cubicBezTo>
                    <a:pt x="23" y="2"/>
                    <a:pt x="21" y="3"/>
                    <a:pt x="19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3" name="Freeform 447"/>
            <p:cNvSpPr>
              <a:spLocks noEditPoints="1"/>
            </p:cNvSpPr>
            <p:nvPr/>
          </p:nvSpPr>
          <p:spPr bwMode="auto">
            <a:xfrm>
              <a:off x="4458" y="1821"/>
              <a:ext cx="59" cy="126"/>
            </a:xfrm>
            <a:custGeom>
              <a:avLst/>
              <a:gdLst>
                <a:gd name="T0" fmla="*/ 4 w 65"/>
                <a:gd name="T1" fmla="*/ 9 h 138"/>
                <a:gd name="T2" fmla="*/ 5 w 65"/>
                <a:gd name="T3" fmla="*/ 10 h 138"/>
                <a:gd name="T4" fmla="*/ 5 w 65"/>
                <a:gd name="T5" fmla="*/ 13 h 138"/>
                <a:gd name="T6" fmla="*/ 5 w 65"/>
                <a:gd name="T7" fmla="*/ 13 h 138"/>
                <a:gd name="T8" fmla="*/ 5 w 65"/>
                <a:gd name="T9" fmla="*/ 16 h 138"/>
                <a:gd name="T10" fmla="*/ 5 w 65"/>
                <a:gd name="T11" fmla="*/ 20 h 138"/>
                <a:gd name="T12" fmla="*/ 5 w 65"/>
                <a:gd name="T13" fmla="*/ 21 h 138"/>
                <a:gd name="T14" fmla="*/ 5 w 65"/>
                <a:gd name="T15" fmla="*/ 20 h 138"/>
                <a:gd name="T16" fmla="*/ 5 w 65"/>
                <a:gd name="T17" fmla="*/ 19 h 138"/>
                <a:gd name="T18" fmla="*/ 5 w 65"/>
                <a:gd name="T19" fmla="*/ 16 h 138"/>
                <a:gd name="T20" fmla="*/ 5 w 65"/>
                <a:gd name="T21" fmla="*/ 13 h 138"/>
                <a:gd name="T22" fmla="*/ 5 w 65"/>
                <a:gd name="T23" fmla="*/ 14 h 138"/>
                <a:gd name="T24" fmla="*/ 5 w 65"/>
                <a:gd name="T25" fmla="*/ 18 h 138"/>
                <a:gd name="T26" fmla="*/ 6 w 65"/>
                <a:gd name="T27" fmla="*/ 20 h 138"/>
                <a:gd name="T28" fmla="*/ 8 w 65"/>
                <a:gd name="T29" fmla="*/ 20 h 138"/>
                <a:gd name="T30" fmla="*/ 8 w 65"/>
                <a:gd name="T31" fmla="*/ 19 h 138"/>
                <a:gd name="T32" fmla="*/ 7 w 65"/>
                <a:gd name="T33" fmla="*/ 18 h 138"/>
                <a:gd name="T34" fmla="*/ 7 w 65"/>
                <a:gd name="T35" fmla="*/ 15 h 138"/>
                <a:gd name="T36" fmla="*/ 6 w 65"/>
                <a:gd name="T37" fmla="*/ 12 h 138"/>
                <a:gd name="T38" fmla="*/ 6 w 65"/>
                <a:gd name="T39" fmla="*/ 11 h 138"/>
                <a:gd name="T40" fmla="*/ 7 w 65"/>
                <a:gd name="T41" fmla="*/ 10 h 138"/>
                <a:gd name="T42" fmla="*/ 9 w 65"/>
                <a:gd name="T43" fmla="*/ 6 h 138"/>
                <a:gd name="T44" fmla="*/ 9 w 65"/>
                <a:gd name="T45" fmla="*/ 5 h 138"/>
                <a:gd name="T46" fmla="*/ 6 w 65"/>
                <a:gd name="T47" fmla="*/ 5 h 138"/>
                <a:gd name="T48" fmla="*/ 5 w 65"/>
                <a:gd name="T49" fmla="*/ 5 h 138"/>
                <a:gd name="T50" fmla="*/ 5 w 65"/>
                <a:gd name="T51" fmla="*/ 5 h 138"/>
                <a:gd name="T52" fmla="*/ 5 w 65"/>
                <a:gd name="T53" fmla="*/ 5 h 138"/>
                <a:gd name="T54" fmla="*/ 5 w 65"/>
                <a:gd name="T55" fmla="*/ 5 h 138"/>
                <a:gd name="T56" fmla="*/ 5 w 65"/>
                <a:gd name="T57" fmla="*/ 0 h 138"/>
                <a:gd name="T58" fmla="*/ 5 w 65"/>
                <a:gd name="T59" fmla="*/ 5 h 138"/>
                <a:gd name="T60" fmla="*/ 5 w 65"/>
                <a:gd name="T61" fmla="*/ 5 h 138"/>
                <a:gd name="T62" fmla="*/ 5 w 65"/>
                <a:gd name="T63" fmla="*/ 5 h 138"/>
                <a:gd name="T64" fmla="*/ 5 w 65"/>
                <a:gd name="T65" fmla="*/ 5 h 138"/>
                <a:gd name="T66" fmla="*/ 5 w 65"/>
                <a:gd name="T67" fmla="*/ 5 h 138"/>
                <a:gd name="T68" fmla="*/ 6 w 65"/>
                <a:gd name="T69" fmla="*/ 5 h 138"/>
                <a:gd name="T70" fmla="*/ 7 w 65"/>
                <a:gd name="T71" fmla="*/ 7 h 138"/>
                <a:gd name="T72" fmla="*/ 6 w 65"/>
                <a:gd name="T73" fmla="*/ 9 h 138"/>
                <a:gd name="T74" fmla="*/ 6 w 65"/>
                <a:gd name="T75" fmla="*/ 5 h 138"/>
                <a:gd name="T76" fmla="*/ 5 w 65"/>
                <a:gd name="T77" fmla="*/ 5 h 138"/>
                <a:gd name="T78" fmla="*/ 5 w 65"/>
                <a:gd name="T79" fmla="*/ 8 h 138"/>
                <a:gd name="T80" fmla="*/ 5 w 65"/>
                <a:gd name="T81" fmla="*/ 9 h 138"/>
                <a:gd name="T82" fmla="*/ 5 w 65"/>
                <a:gd name="T83" fmla="*/ 8 h 138"/>
                <a:gd name="T84" fmla="*/ 5 w 65"/>
                <a:gd name="T85" fmla="*/ 6 h 13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5" h="138">
                  <a:moveTo>
                    <a:pt x="0" y="44"/>
                  </a:moveTo>
                  <a:cubicBezTo>
                    <a:pt x="0" y="44"/>
                    <a:pt x="3" y="55"/>
                    <a:pt x="4" y="56"/>
                  </a:cubicBezTo>
                  <a:cubicBezTo>
                    <a:pt x="6" y="56"/>
                    <a:pt x="10" y="63"/>
                    <a:pt x="10" y="63"/>
                  </a:cubicBezTo>
                  <a:cubicBezTo>
                    <a:pt x="11" y="63"/>
                    <a:pt x="12" y="63"/>
                    <a:pt x="13" y="63"/>
                  </a:cubicBezTo>
                  <a:cubicBezTo>
                    <a:pt x="13" y="63"/>
                    <a:pt x="16" y="65"/>
                    <a:pt x="18" y="67"/>
                  </a:cubicBezTo>
                  <a:cubicBezTo>
                    <a:pt x="18" y="68"/>
                    <a:pt x="16" y="81"/>
                    <a:pt x="16" y="81"/>
                  </a:cubicBezTo>
                  <a:cubicBezTo>
                    <a:pt x="16" y="81"/>
                    <a:pt x="17" y="81"/>
                    <a:pt x="17" y="81"/>
                  </a:cubicBezTo>
                  <a:cubicBezTo>
                    <a:pt x="18" y="81"/>
                    <a:pt x="17" y="85"/>
                    <a:pt x="17" y="86"/>
                  </a:cubicBezTo>
                  <a:cubicBezTo>
                    <a:pt x="16" y="86"/>
                    <a:pt x="16" y="94"/>
                    <a:pt x="17" y="95"/>
                  </a:cubicBezTo>
                  <a:cubicBezTo>
                    <a:pt x="18" y="96"/>
                    <a:pt x="13" y="105"/>
                    <a:pt x="15" y="112"/>
                  </a:cubicBezTo>
                  <a:cubicBezTo>
                    <a:pt x="15" y="112"/>
                    <a:pt x="15" y="125"/>
                    <a:pt x="15" y="126"/>
                  </a:cubicBezTo>
                  <a:cubicBezTo>
                    <a:pt x="16" y="127"/>
                    <a:pt x="13" y="128"/>
                    <a:pt x="14" y="130"/>
                  </a:cubicBezTo>
                  <a:cubicBezTo>
                    <a:pt x="15" y="131"/>
                    <a:pt x="10" y="135"/>
                    <a:pt x="10" y="135"/>
                  </a:cubicBezTo>
                  <a:cubicBezTo>
                    <a:pt x="10" y="135"/>
                    <a:pt x="11" y="138"/>
                    <a:pt x="15" y="138"/>
                  </a:cubicBezTo>
                  <a:cubicBezTo>
                    <a:pt x="20" y="138"/>
                    <a:pt x="20" y="133"/>
                    <a:pt x="22" y="132"/>
                  </a:cubicBezTo>
                  <a:cubicBezTo>
                    <a:pt x="23" y="130"/>
                    <a:pt x="24" y="132"/>
                    <a:pt x="24" y="132"/>
                  </a:cubicBezTo>
                  <a:cubicBezTo>
                    <a:pt x="24" y="132"/>
                    <a:pt x="25" y="131"/>
                    <a:pt x="25" y="131"/>
                  </a:cubicBezTo>
                  <a:cubicBezTo>
                    <a:pt x="26" y="131"/>
                    <a:pt x="25" y="128"/>
                    <a:pt x="25" y="128"/>
                  </a:cubicBezTo>
                  <a:cubicBezTo>
                    <a:pt x="25" y="128"/>
                    <a:pt x="27" y="124"/>
                    <a:pt x="26" y="121"/>
                  </a:cubicBezTo>
                  <a:cubicBezTo>
                    <a:pt x="25" y="118"/>
                    <a:pt x="25" y="108"/>
                    <a:pt x="25" y="108"/>
                  </a:cubicBezTo>
                  <a:cubicBezTo>
                    <a:pt x="25" y="108"/>
                    <a:pt x="26" y="105"/>
                    <a:pt x="27" y="96"/>
                  </a:cubicBezTo>
                  <a:cubicBezTo>
                    <a:pt x="28" y="88"/>
                    <a:pt x="31" y="84"/>
                    <a:pt x="31" y="82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7" y="91"/>
                    <a:pt x="37" y="91"/>
                    <a:pt x="37" y="91"/>
                  </a:cubicBezTo>
                  <a:cubicBezTo>
                    <a:pt x="41" y="102"/>
                    <a:pt x="41" y="102"/>
                    <a:pt x="41" y="102"/>
                  </a:cubicBezTo>
                  <a:cubicBezTo>
                    <a:pt x="41" y="102"/>
                    <a:pt x="44" y="122"/>
                    <a:pt x="44" y="123"/>
                  </a:cubicBezTo>
                  <a:cubicBezTo>
                    <a:pt x="45" y="125"/>
                    <a:pt x="43" y="128"/>
                    <a:pt x="48" y="130"/>
                  </a:cubicBezTo>
                  <a:cubicBezTo>
                    <a:pt x="50" y="131"/>
                    <a:pt x="51" y="131"/>
                    <a:pt x="51" y="131"/>
                  </a:cubicBezTo>
                  <a:cubicBezTo>
                    <a:pt x="52" y="132"/>
                    <a:pt x="53" y="133"/>
                    <a:pt x="54" y="133"/>
                  </a:cubicBezTo>
                  <a:cubicBezTo>
                    <a:pt x="56" y="134"/>
                    <a:pt x="60" y="135"/>
                    <a:pt x="61" y="133"/>
                  </a:cubicBezTo>
                  <a:cubicBezTo>
                    <a:pt x="62" y="132"/>
                    <a:pt x="62" y="131"/>
                    <a:pt x="61" y="131"/>
                  </a:cubicBezTo>
                  <a:cubicBezTo>
                    <a:pt x="61" y="131"/>
                    <a:pt x="57" y="126"/>
                    <a:pt x="57" y="126"/>
                  </a:cubicBezTo>
                  <a:cubicBezTo>
                    <a:pt x="56" y="126"/>
                    <a:pt x="56" y="125"/>
                    <a:pt x="56" y="124"/>
                  </a:cubicBezTo>
                  <a:cubicBezTo>
                    <a:pt x="56" y="124"/>
                    <a:pt x="55" y="122"/>
                    <a:pt x="55" y="121"/>
                  </a:cubicBezTo>
                  <a:cubicBezTo>
                    <a:pt x="55" y="120"/>
                    <a:pt x="54" y="110"/>
                    <a:pt x="54" y="109"/>
                  </a:cubicBezTo>
                  <a:cubicBezTo>
                    <a:pt x="54" y="108"/>
                    <a:pt x="53" y="104"/>
                    <a:pt x="53" y="102"/>
                  </a:cubicBezTo>
                  <a:cubicBezTo>
                    <a:pt x="52" y="100"/>
                    <a:pt x="50" y="81"/>
                    <a:pt x="50" y="79"/>
                  </a:cubicBezTo>
                  <a:cubicBezTo>
                    <a:pt x="49" y="78"/>
                    <a:pt x="50" y="78"/>
                    <a:pt x="50" y="77"/>
                  </a:cubicBezTo>
                  <a:cubicBezTo>
                    <a:pt x="51" y="77"/>
                    <a:pt x="48" y="70"/>
                    <a:pt x="48" y="70"/>
                  </a:cubicBezTo>
                  <a:cubicBezTo>
                    <a:pt x="48" y="69"/>
                    <a:pt x="51" y="70"/>
                    <a:pt x="51" y="68"/>
                  </a:cubicBezTo>
                  <a:cubicBezTo>
                    <a:pt x="52" y="67"/>
                    <a:pt x="53" y="67"/>
                    <a:pt x="55" y="66"/>
                  </a:cubicBezTo>
                  <a:cubicBezTo>
                    <a:pt x="55" y="65"/>
                    <a:pt x="55" y="66"/>
                    <a:pt x="56" y="66"/>
                  </a:cubicBezTo>
                  <a:cubicBezTo>
                    <a:pt x="56" y="66"/>
                    <a:pt x="57" y="63"/>
                    <a:pt x="57" y="62"/>
                  </a:cubicBezTo>
                  <a:cubicBezTo>
                    <a:pt x="58" y="61"/>
                    <a:pt x="65" y="48"/>
                    <a:pt x="64" y="44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42"/>
                    <a:pt x="64" y="41"/>
                    <a:pt x="64" y="41"/>
                  </a:cubicBezTo>
                  <a:cubicBezTo>
                    <a:pt x="63" y="41"/>
                    <a:pt x="58" y="35"/>
                    <a:pt x="57" y="33"/>
                  </a:cubicBezTo>
                  <a:cubicBezTo>
                    <a:pt x="56" y="31"/>
                    <a:pt x="52" y="23"/>
                    <a:pt x="48" y="23"/>
                  </a:cubicBezTo>
                  <a:cubicBezTo>
                    <a:pt x="45" y="22"/>
                    <a:pt x="40" y="21"/>
                    <a:pt x="40" y="21"/>
                  </a:cubicBezTo>
                  <a:cubicBezTo>
                    <a:pt x="40" y="21"/>
                    <a:pt x="40" y="18"/>
                    <a:pt x="39" y="18"/>
                  </a:cubicBezTo>
                  <a:cubicBezTo>
                    <a:pt x="38" y="18"/>
                    <a:pt x="37" y="18"/>
                    <a:pt x="37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6" y="16"/>
                    <a:pt x="36" y="11"/>
                    <a:pt x="36" y="10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6"/>
                    <a:pt x="33" y="1"/>
                    <a:pt x="31" y="1"/>
                  </a:cubicBezTo>
                  <a:cubicBezTo>
                    <a:pt x="30" y="0"/>
                    <a:pt x="28" y="0"/>
                    <a:pt x="26" y="0"/>
                  </a:cubicBezTo>
                  <a:cubicBezTo>
                    <a:pt x="24" y="1"/>
                    <a:pt x="20" y="2"/>
                    <a:pt x="21" y="6"/>
                  </a:cubicBezTo>
                  <a:cubicBezTo>
                    <a:pt x="21" y="10"/>
                    <a:pt x="22" y="11"/>
                    <a:pt x="22" y="11"/>
                  </a:cubicBezTo>
                  <a:cubicBezTo>
                    <a:pt x="22" y="11"/>
                    <a:pt x="21" y="12"/>
                    <a:pt x="22" y="13"/>
                  </a:cubicBezTo>
                  <a:cubicBezTo>
                    <a:pt x="23" y="15"/>
                    <a:pt x="25" y="15"/>
                    <a:pt x="25" y="15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5" y="18"/>
                    <a:pt x="25" y="19"/>
                  </a:cubicBezTo>
                  <a:cubicBezTo>
                    <a:pt x="24" y="20"/>
                    <a:pt x="24" y="21"/>
                    <a:pt x="23" y="21"/>
                  </a:cubicBezTo>
                  <a:cubicBezTo>
                    <a:pt x="23" y="22"/>
                    <a:pt x="18" y="24"/>
                    <a:pt x="17" y="24"/>
                  </a:cubicBezTo>
                  <a:cubicBezTo>
                    <a:pt x="16" y="25"/>
                    <a:pt x="9" y="29"/>
                    <a:pt x="8" y="31"/>
                  </a:cubicBezTo>
                  <a:cubicBezTo>
                    <a:pt x="7" y="33"/>
                    <a:pt x="6" y="35"/>
                    <a:pt x="5" y="36"/>
                  </a:cubicBezTo>
                  <a:cubicBezTo>
                    <a:pt x="3" y="38"/>
                    <a:pt x="0" y="41"/>
                    <a:pt x="0" y="44"/>
                  </a:cubicBezTo>
                  <a:close/>
                  <a:moveTo>
                    <a:pt x="48" y="37"/>
                  </a:moveTo>
                  <a:cubicBezTo>
                    <a:pt x="48" y="37"/>
                    <a:pt x="51" y="38"/>
                    <a:pt x="52" y="42"/>
                  </a:cubicBezTo>
                  <a:cubicBezTo>
                    <a:pt x="53" y="43"/>
                    <a:pt x="55" y="46"/>
                    <a:pt x="55" y="47"/>
                  </a:cubicBezTo>
                  <a:cubicBezTo>
                    <a:pt x="55" y="48"/>
                    <a:pt x="51" y="57"/>
                    <a:pt x="50" y="59"/>
                  </a:cubicBezTo>
                  <a:cubicBezTo>
                    <a:pt x="49" y="60"/>
                    <a:pt x="51" y="60"/>
                    <a:pt x="51" y="60"/>
                  </a:cubicBezTo>
                  <a:cubicBezTo>
                    <a:pt x="51" y="60"/>
                    <a:pt x="48" y="61"/>
                    <a:pt x="48" y="61"/>
                  </a:cubicBezTo>
                  <a:cubicBezTo>
                    <a:pt x="47" y="61"/>
                    <a:pt x="46" y="42"/>
                    <a:pt x="48" y="37"/>
                  </a:cubicBezTo>
                  <a:close/>
                  <a:moveTo>
                    <a:pt x="9" y="45"/>
                  </a:move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46"/>
                    <a:pt x="19" y="47"/>
                  </a:cubicBezTo>
                  <a:cubicBezTo>
                    <a:pt x="19" y="48"/>
                    <a:pt x="19" y="49"/>
                    <a:pt x="19" y="51"/>
                  </a:cubicBezTo>
                  <a:cubicBezTo>
                    <a:pt x="18" y="52"/>
                    <a:pt x="17" y="57"/>
                    <a:pt x="18" y="59"/>
                  </a:cubicBezTo>
                  <a:cubicBezTo>
                    <a:pt x="18" y="60"/>
                    <a:pt x="16" y="58"/>
                    <a:pt x="14" y="58"/>
                  </a:cubicBezTo>
                  <a:cubicBezTo>
                    <a:pt x="14" y="58"/>
                    <a:pt x="15" y="56"/>
                    <a:pt x="15" y="56"/>
                  </a:cubicBezTo>
                  <a:cubicBezTo>
                    <a:pt x="14" y="55"/>
                    <a:pt x="12" y="53"/>
                    <a:pt x="12" y="52"/>
                  </a:cubicBezTo>
                  <a:cubicBezTo>
                    <a:pt x="12" y="52"/>
                    <a:pt x="11" y="49"/>
                    <a:pt x="10" y="48"/>
                  </a:cubicBezTo>
                  <a:cubicBezTo>
                    <a:pt x="10" y="48"/>
                    <a:pt x="9" y="45"/>
                    <a:pt x="9" y="4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4" name="Freeform 448"/>
            <p:cNvSpPr>
              <a:spLocks noEditPoints="1"/>
            </p:cNvSpPr>
            <p:nvPr/>
          </p:nvSpPr>
          <p:spPr bwMode="auto">
            <a:xfrm>
              <a:off x="4624" y="2017"/>
              <a:ext cx="40" cy="119"/>
            </a:xfrm>
            <a:custGeom>
              <a:avLst/>
              <a:gdLst>
                <a:gd name="T0" fmla="*/ 5 w 44"/>
                <a:gd name="T1" fmla="*/ 19 h 130"/>
                <a:gd name="T2" fmla="*/ 5 w 44"/>
                <a:gd name="T3" fmla="*/ 19 h 130"/>
                <a:gd name="T4" fmla="*/ 5 w 44"/>
                <a:gd name="T5" fmla="*/ 15 h 130"/>
                <a:gd name="T6" fmla="*/ 5 w 44"/>
                <a:gd name="T7" fmla="*/ 13 h 130"/>
                <a:gd name="T8" fmla="*/ 5 w 44"/>
                <a:gd name="T9" fmla="*/ 14 h 130"/>
                <a:gd name="T10" fmla="*/ 5 w 44"/>
                <a:gd name="T11" fmla="*/ 15 h 130"/>
                <a:gd name="T12" fmla="*/ 5 w 44"/>
                <a:gd name="T13" fmla="*/ 19 h 130"/>
                <a:gd name="T14" fmla="*/ 5 w 44"/>
                <a:gd name="T15" fmla="*/ 19 h 130"/>
                <a:gd name="T16" fmla="*/ 5 w 44"/>
                <a:gd name="T17" fmla="*/ 20 h 130"/>
                <a:gd name="T18" fmla="*/ 5 w 44"/>
                <a:gd name="T19" fmla="*/ 16 h 130"/>
                <a:gd name="T20" fmla="*/ 5 w 44"/>
                <a:gd name="T21" fmla="*/ 15 h 130"/>
                <a:gd name="T22" fmla="*/ 5 w 44"/>
                <a:gd name="T23" fmla="*/ 11 h 130"/>
                <a:gd name="T24" fmla="*/ 5 w 44"/>
                <a:gd name="T25" fmla="*/ 10 h 130"/>
                <a:gd name="T26" fmla="*/ 5 w 44"/>
                <a:gd name="T27" fmla="*/ 9 h 130"/>
                <a:gd name="T28" fmla="*/ 5 w 44"/>
                <a:gd name="T29" fmla="*/ 8 h 130"/>
                <a:gd name="T30" fmla="*/ 5 w 44"/>
                <a:gd name="T31" fmla="*/ 5 h 130"/>
                <a:gd name="T32" fmla="*/ 5 w 44"/>
                <a:gd name="T33" fmla="*/ 5 h 130"/>
                <a:gd name="T34" fmla="*/ 5 w 44"/>
                <a:gd name="T35" fmla="*/ 5 h 130"/>
                <a:gd name="T36" fmla="*/ 5 w 44"/>
                <a:gd name="T37" fmla="*/ 5 h 130"/>
                <a:gd name="T38" fmla="*/ 5 w 44"/>
                <a:gd name="T39" fmla="*/ 3 h 130"/>
                <a:gd name="T40" fmla="*/ 5 w 44"/>
                <a:gd name="T41" fmla="*/ 1 h 130"/>
                <a:gd name="T42" fmla="*/ 5 w 44"/>
                <a:gd name="T43" fmla="*/ 2 h 130"/>
                <a:gd name="T44" fmla="*/ 5 w 44"/>
                <a:gd name="T45" fmla="*/ 5 h 130"/>
                <a:gd name="T46" fmla="*/ 5 w 44"/>
                <a:gd name="T47" fmla="*/ 5 h 130"/>
                <a:gd name="T48" fmla="*/ 5 w 44"/>
                <a:gd name="T49" fmla="*/ 5 h 130"/>
                <a:gd name="T50" fmla="*/ 5 w 44"/>
                <a:gd name="T51" fmla="*/ 5 h 130"/>
                <a:gd name="T52" fmla="*/ 5 w 44"/>
                <a:gd name="T53" fmla="*/ 5 h 130"/>
                <a:gd name="T54" fmla="*/ 5 w 44"/>
                <a:gd name="T55" fmla="*/ 5 h 130"/>
                <a:gd name="T56" fmla="*/ 5 w 44"/>
                <a:gd name="T57" fmla="*/ 7 h 130"/>
                <a:gd name="T58" fmla="*/ 5 w 44"/>
                <a:gd name="T59" fmla="*/ 9 h 130"/>
                <a:gd name="T60" fmla="*/ 5 w 44"/>
                <a:gd name="T61" fmla="*/ 10 h 130"/>
                <a:gd name="T62" fmla="*/ 5 w 44"/>
                <a:gd name="T63" fmla="*/ 10 h 130"/>
                <a:gd name="T64" fmla="*/ 5 w 44"/>
                <a:gd name="T65" fmla="*/ 14 h 130"/>
                <a:gd name="T66" fmla="*/ 5 w 44"/>
                <a:gd name="T67" fmla="*/ 18 h 130"/>
                <a:gd name="T68" fmla="*/ 1 w 44"/>
                <a:gd name="T69" fmla="*/ 19 h 130"/>
                <a:gd name="T70" fmla="*/ 5 w 44"/>
                <a:gd name="T71" fmla="*/ 6 h 130"/>
                <a:gd name="T72" fmla="*/ 5 w 44"/>
                <a:gd name="T73" fmla="*/ 9 h 130"/>
                <a:gd name="T74" fmla="*/ 5 w 44"/>
                <a:gd name="T75" fmla="*/ 7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0">
                  <a:moveTo>
                    <a:pt x="1" y="120"/>
                  </a:moveTo>
                  <a:cubicBezTo>
                    <a:pt x="2" y="122"/>
                    <a:pt x="9" y="121"/>
                    <a:pt x="10" y="120"/>
                  </a:cubicBezTo>
                  <a:cubicBezTo>
                    <a:pt x="10" y="120"/>
                    <a:pt x="13" y="118"/>
                    <a:pt x="13" y="119"/>
                  </a:cubicBezTo>
                  <a:cubicBezTo>
                    <a:pt x="14" y="119"/>
                    <a:pt x="18" y="118"/>
                    <a:pt x="18" y="117"/>
                  </a:cubicBezTo>
                  <a:cubicBezTo>
                    <a:pt x="18" y="117"/>
                    <a:pt x="17" y="111"/>
                    <a:pt x="17" y="110"/>
                  </a:cubicBezTo>
                  <a:cubicBezTo>
                    <a:pt x="21" y="92"/>
                    <a:pt x="19" y="91"/>
                    <a:pt x="19" y="91"/>
                  </a:cubicBezTo>
                  <a:cubicBezTo>
                    <a:pt x="20" y="90"/>
                    <a:pt x="21" y="85"/>
                    <a:pt x="21" y="83"/>
                  </a:cubicBezTo>
                  <a:cubicBezTo>
                    <a:pt x="21" y="78"/>
                    <a:pt x="23" y="76"/>
                    <a:pt x="23" y="76"/>
                  </a:cubicBezTo>
                  <a:cubicBezTo>
                    <a:pt x="23" y="76"/>
                    <a:pt x="24" y="78"/>
                    <a:pt x="25" y="81"/>
                  </a:cubicBezTo>
                  <a:cubicBezTo>
                    <a:pt x="26" y="84"/>
                    <a:pt x="26" y="87"/>
                    <a:pt x="26" y="89"/>
                  </a:cubicBezTo>
                  <a:cubicBezTo>
                    <a:pt x="27" y="91"/>
                    <a:pt x="28" y="92"/>
                    <a:pt x="28" y="94"/>
                  </a:cubicBezTo>
                  <a:cubicBezTo>
                    <a:pt x="28" y="95"/>
                    <a:pt x="29" y="95"/>
                    <a:pt x="29" y="96"/>
                  </a:cubicBezTo>
                  <a:cubicBezTo>
                    <a:pt x="29" y="101"/>
                    <a:pt x="29" y="100"/>
                    <a:pt x="29" y="105"/>
                  </a:cubicBezTo>
                  <a:cubicBezTo>
                    <a:pt x="29" y="115"/>
                    <a:pt x="31" y="118"/>
                    <a:pt x="32" y="120"/>
                  </a:cubicBezTo>
                  <a:cubicBezTo>
                    <a:pt x="32" y="121"/>
                    <a:pt x="30" y="123"/>
                    <a:pt x="32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5"/>
                    <a:pt x="34" y="127"/>
                    <a:pt x="34" y="128"/>
                  </a:cubicBezTo>
                  <a:cubicBezTo>
                    <a:pt x="36" y="130"/>
                    <a:pt x="43" y="130"/>
                    <a:pt x="41" y="126"/>
                  </a:cubicBezTo>
                  <a:cubicBezTo>
                    <a:pt x="39" y="123"/>
                    <a:pt x="39" y="121"/>
                    <a:pt x="39" y="121"/>
                  </a:cubicBezTo>
                  <a:cubicBezTo>
                    <a:pt x="38" y="98"/>
                    <a:pt x="37" y="102"/>
                    <a:pt x="37" y="101"/>
                  </a:cubicBezTo>
                  <a:cubicBezTo>
                    <a:pt x="38" y="99"/>
                    <a:pt x="38" y="96"/>
                    <a:pt x="38" y="95"/>
                  </a:cubicBezTo>
                  <a:cubicBezTo>
                    <a:pt x="37" y="93"/>
                    <a:pt x="37" y="91"/>
                    <a:pt x="37" y="90"/>
                  </a:cubicBezTo>
                  <a:cubicBezTo>
                    <a:pt x="39" y="76"/>
                    <a:pt x="36" y="74"/>
                    <a:pt x="37" y="73"/>
                  </a:cubicBezTo>
                  <a:cubicBezTo>
                    <a:pt x="38" y="71"/>
                    <a:pt x="36" y="66"/>
                    <a:pt x="36" y="66"/>
                  </a:cubicBezTo>
                  <a:cubicBezTo>
                    <a:pt x="36" y="66"/>
                    <a:pt x="37" y="63"/>
                    <a:pt x="38" y="63"/>
                  </a:cubicBezTo>
                  <a:cubicBezTo>
                    <a:pt x="39" y="64"/>
                    <a:pt x="39" y="61"/>
                    <a:pt x="39" y="61"/>
                  </a:cubicBezTo>
                  <a:cubicBezTo>
                    <a:pt x="40" y="61"/>
                    <a:pt x="42" y="60"/>
                    <a:pt x="42" y="59"/>
                  </a:cubicBezTo>
                  <a:cubicBezTo>
                    <a:pt x="42" y="59"/>
                    <a:pt x="42" y="57"/>
                    <a:pt x="42" y="57"/>
                  </a:cubicBezTo>
                  <a:cubicBezTo>
                    <a:pt x="42" y="57"/>
                    <a:pt x="43" y="56"/>
                    <a:pt x="43" y="56"/>
                  </a:cubicBezTo>
                  <a:cubicBezTo>
                    <a:pt x="42" y="54"/>
                    <a:pt x="43" y="52"/>
                    <a:pt x="43" y="52"/>
                  </a:cubicBezTo>
                  <a:cubicBezTo>
                    <a:pt x="43" y="52"/>
                    <a:pt x="44" y="51"/>
                    <a:pt x="44" y="44"/>
                  </a:cubicBezTo>
                  <a:cubicBezTo>
                    <a:pt x="43" y="37"/>
                    <a:pt x="42" y="37"/>
                    <a:pt x="42" y="36"/>
                  </a:cubicBezTo>
                  <a:cubicBezTo>
                    <a:pt x="41" y="30"/>
                    <a:pt x="39" y="26"/>
                    <a:pt x="35" y="25"/>
                  </a:cubicBezTo>
                  <a:cubicBezTo>
                    <a:pt x="32" y="24"/>
                    <a:pt x="30" y="21"/>
                    <a:pt x="30" y="21"/>
                  </a:cubicBezTo>
                  <a:cubicBezTo>
                    <a:pt x="29" y="18"/>
                    <a:pt x="28" y="19"/>
                    <a:pt x="28" y="18"/>
                  </a:cubicBezTo>
                  <a:cubicBezTo>
                    <a:pt x="28" y="18"/>
                    <a:pt x="27" y="16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9" y="13"/>
                    <a:pt x="29" y="10"/>
                    <a:pt x="28" y="10"/>
                  </a:cubicBezTo>
                  <a:cubicBezTo>
                    <a:pt x="28" y="10"/>
                    <a:pt x="28" y="9"/>
                    <a:pt x="28" y="7"/>
                  </a:cubicBezTo>
                  <a:cubicBezTo>
                    <a:pt x="29" y="6"/>
                    <a:pt x="27" y="4"/>
                    <a:pt x="27" y="3"/>
                  </a:cubicBezTo>
                  <a:cubicBezTo>
                    <a:pt x="27" y="3"/>
                    <a:pt x="26" y="2"/>
                    <a:pt x="26" y="2"/>
                  </a:cubicBezTo>
                  <a:cubicBezTo>
                    <a:pt x="26" y="2"/>
                    <a:pt x="24" y="2"/>
                    <a:pt x="23" y="1"/>
                  </a:cubicBezTo>
                  <a:cubicBezTo>
                    <a:pt x="23" y="1"/>
                    <a:pt x="22" y="2"/>
                    <a:pt x="21" y="1"/>
                  </a:cubicBezTo>
                  <a:cubicBezTo>
                    <a:pt x="19" y="0"/>
                    <a:pt x="20" y="3"/>
                    <a:pt x="19" y="2"/>
                  </a:cubicBezTo>
                  <a:cubicBezTo>
                    <a:pt x="18" y="2"/>
                    <a:pt x="18" y="3"/>
                    <a:pt x="17" y="3"/>
                  </a:cubicBezTo>
                  <a:cubicBezTo>
                    <a:pt x="16" y="3"/>
                    <a:pt x="16" y="5"/>
                    <a:pt x="16" y="5"/>
                  </a:cubicBezTo>
                  <a:cubicBezTo>
                    <a:pt x="15" y="6"/>
                    <a:pt x="16" y="6"/>
                    <a:pt x="16" y="7"/>
                  </a:cubicBezTo>
                  <a:cubicBezTo>
                    <a:pt x="15" y="9"/>
                    <a:pt x="16" y="10"/>
                    <a:pt x="16" y="10"/>
                  </a:cubicBezTo>
                  <a:cubicBezTo>
                    <a:pt x="16" y="10"/>
                    <a:pt x="17" y="11"/>
                    <a:pt x="17" y="12"/>
                  </a:cubicBezTo>
                  <a:cubicBezTo>
                    <a:pt x="16" y="12"/>
                    <a:pt x="18" y="15"/>
                    <a:pt x="19" y="15"/>
                  </a:cubicBezTo>
                  <a:cubicBezTo>
                    <a:pt x="19" y="16"/>
                    <a:pt x="20" y="20"/>
                    <a:pt x="19" y="20"/>
                  </a:cubicBezTo>
                  <a:cubicBezTo>
                    <a:pt x="19" y="20"/>
                    <a:pt x="18" y="20"/>
                    <a:pt x="18" y="21"/>
                  </a:cubicBezTo>
                  <a:cubicBezTo>
                    <a:pt x="18" y="21"/>
                    <a:pt x="16" y="23"/>
                    <a:pt x="16" y="23"/>
                  </a:cubicBezTo>
                  <a:cubicBezTo>
                    <a:pt x="15" y="23"/>
                    <a:pt x="14" y="24"/>
                    <a:pt x="14" y="24"/>
                  </a:cubicBezTo>
                  <a:cubicBezTo>
                    <a:pt x="14" y="24"/>
                    <a:pt x="13" y="25"/>
                    <a:pt x="11" y="25"/>
                  </a:cubicBezTo>
                  <a:cubicBezTo>
                    <a:pt x="11" y="26"/>
                    <a:pt x="11" y="26"/>
                    <a:pt x="10" y="27"/>
                  </a:cubicBezTo>
                  <a:cubicBezTo>
                    <a:pt x="8" y="28"/>
                    <a:pt x="7" y="38"/>
                    <a:pt x="6" y="42"/>
                  </a:cubicBezTo>
                  <a:cubicBezTo>
                    <a:pt x="5" y="46"/>
                    <a:pt x="6" y="45"/>
                    <a:pt x="6" y="47"/>
                  </a:cubicBezTo>
                  <a:cubicBezTo>
                    <a:pt x="6" y="48"/>
                    <a:pt x="7" y="54"/>
                    <a:pt x="7" y="54"/>
                  </a:cubicBezTo>
                  <a:cubicBezTo>
                    <a:pt x="6" y="54"/>
                    <a:pt x="6" y="55"/>
                    <a:pt x="6" y="55"/>
                  </a:cubicBezTo>
                  <a:cubicBezTo>
                    <a:pt x="6" y="55"/>
                    <a:pt x="5" y="56"/>
                    <a:pt x="6" y="57"/>
                  </a:cubicBezTo>
                  <a:cubicBezTo>
                    <a:pt x="6" y="58"/>
                    <a:pt x="7" y="57"/>
                    <a:pt x="7" y="58"/>
                  </a:cubicBezTo>
                  <a:cubicBezTo>
                    <a:pt x="7" y="59"/>
                    <a:pt x="8" y="59"/>
                    <a:pt x="8" y="59"/>
                  </a:cubicBezTo>
                  <a:cubicBezTo>
                    <a:pt x="8" y="59"/>
                    <a:pt x="8" y="61"/>
                    <a:pt x="9" y="62"/>
                  </a:cubicBezTo>
                  <a:cubicBezTo>
                    <a:pt x="10" y="65"/>
                    <a:pt x="8" y="72"/>
                    <a:pt x="8" y="73"/>
                  </a:cubicBezTo>
                  <a:cubicBezTo>
                    <a:pt x="9" y="73"/>
                    <a:pt x="11" y="88"/>
                    <a:pt x="11" y="88"/>
                  </a:cubicBezTo>
                  <a:cubicBezTo>
                    <a:pt x="10" y="89"/>
                    <a:pt x="11" y="91"/>
                    <a:pt x="10" y="92"/>
                  </a:cubicBezTo>
                  <a:cubicBezTo>
                    <a:pt x="9" y="95"/>
                    <a:pt x="9" y="115"/>
                    <a:pt x="8" y="116"/>
                  </a:cubicBezTo>
                  <a:cubicBezTo>
                    <a:pt x="8" y="117"/>
                    <a:pt x="3" y="118"/>
                    <a:pt x="2" y="119"/>
                  </a:cubicBezTo>
                  <a:cubicBezTo>
                    <a:pt x="1" y="119"/>
                    <a:pt x="0" y="119"/>
                    <a:pt x="1" y="120"/>
                  </a:cubicBezTo>
                  <a:close/>
                  <a:moveTo>
                    <a:pt x="35" y="47"/>
                  </a:moveTo>
                  <a:cubicBezTo>
                    <a:pt x="35" y="47"/>
                    <a:pt x="36" y="43"/>
                    <a:pt x="36" y="42"/>
                  </a:cubicBezTo>
                  <a:cubicBezTo>
                    <a:pt x="36" y="42"/>
                    <a:pt x="37" y="51"/>
                    <a:pt x="36" y="54"/>
                  </a:cubicBezTo>
                  <a:cubicBezTo>
                    <a:pt x="35" y="57"/>
                    <a:pt x="35" y="55"/>
                    <a:pt x="35" y="55"/>
                  </a:cubicBezTo>
                  <a:cubicBezTo>
                    <a:pt x="35" y="55"/>
                    <a:pt x="36" y="53"/>
                    <a:pt x="34" y="51"/>
                  </a:cubicBezTo>
                  <a:cubicBezTo>
                    <a:pt x="34" y="50"/>
                    <a:pt x="35" y="47"/>
                    <a:pt x="35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5" name="Freeform 449"/>
            <p:cNvSpPr>
              <a:spLocks noEditPoints="1"/>
            </p:cNvSpPr>
            <p:nvPr/>
          </p:nvSpPr>
          <p:spPr bwMode="auto">
            <a:xfrm>
              <a:off x="3913" y="1886"/>
              <a:ext cx="40" cy="119"/>
            </a:xfrm>
            <a:custGeom>
              <a:avLst/>
              <a:gdLst>
                <a:gd name="T0" fmla="*/ 5 w 44"/>
                <a:gd name="T1" fmla="*/ 19 h 130"/>
                <a:gd name="T2" fmla="*/ 5 w 44"/>
                <a:gd name="T3" fmla="*/ 19 h 130"/>
                <a:gd name="T4" fmla="*/ 5 w 44"/>
                <a:gd name="T5" fmla="*/ 15 h 130"/>
                <a:gd name="T6" fmla="*/ 5 w 44"/>
                <a:gd name="T7" fmla="*/ 13 h 130"/>
                <a:gd name="T8" fmla="*/ 5 w 44"/>
                <a:gd name="T9" fmla="*/ 14 h 130"/>
                <a:gd name="T10" fmla="*/ 5 w 44"/>
                <a:gd name="T11" fmla="*/ 15 h 130"/>
                <a:gd name="T12" fmla="*/ 5 w 44"/>
                <a:gd name="T13" fmla="*/ 19 h 130"/>
                <a:gd name="T14" fmla="*/ 5 w 44"/>
                <a:gd name="T15" fmla="*/ 19 h 130"/>
                <a:gd name="T16" fmla="*/ 5 w 44"/>
                <a:gd name="T17" fmla="*/ 20 h 130"/>
                <a:gd name="T18" fmla="*/ 5 w 44"/>
                <a:gd name="T19" fmla="*/ 16 h 130"/>
                <a:gd name="T20" fmla="*/ 5 w 44"/>
                <a:gd name="T21" fmla="*/ 14 h 130"/>
                <a:gd name="T22" fmla="*/ 5 w 44"/>
                <a:gd name="T23" fmla="*/ 11 h 130"/>
                <a:gd name="T24" fmla="*/ 5 w 44"/>
                <a:gd name="T25" fmla="*/ 10 h 130"/>
                <a:gd name="T26" fmla="*/ 5 w 44"/>
                <a:gd name="T27" fmla="*/ 9 h 130"/>
                <a:gd name="T28" fmla="*/ 5 w 44"/>
                <a:gd name="T29" fmla="*/ 8 h 130"/>
                <a:gd name="T30" fmla="*/ 5 w 44"/>
                <a:gd name="T31" fmla="*/ 5 h 130"/>
                <a:gd name="T32" fmla="*/ 5 w 44"/>
                <a:gd name="T33" fmla="*/ 5 h 130"/>
                <a:gd name="T34" fmla="*/ 5 w 44"/>
                <a:gd name="T35" fmla="*/ 5 h 130"/>
                <a:gd name="T36" fmla="*/ 5 w 44"/>
                <a:gd name="T37" fmla="*/ 5 h 130"/>
                <a:gd name="T38" fmla="*/ 5 w 44"/>
                <a:gd name="T39" fmla="*/ 3 h 130"/>
                <a:gd name="T40" fmla="*/ 5 w 44"/>
                <a:gd name="T41" fmla="*/ 1 h 130"/>
                <a:gd name="T42" fmla="*/ 5 w 44"/>
                <a:gd name="T43" fmla="*/ 2 h 130"/>
                <a:gd name="T44" fmla="*/ 5 w 44"/>
                <a:gd name="T45" fmla="*/ 4 h 130"/>
                <a:gd name="T46" fmla="*/ 5 w 44"/>
                <a:gd name="T47" fmla="*/ 5 h 130"/>
                <a:gd name="T48" fmla="*/ 5 w 44"/>
                <a:gd name="T49" fmla="*/ 5 h 130"/>
                <a:gd name="T50" fmla="*/ 5 w 44"/>
                <a:gd name="T51" fmla="*/ 5 h 130"/>
                <a:gd name="T52" fmla="*/ 5 w 44"/>
                <a:gd name="T53" fmla="*/ 5 h 130"/>
                <a:gd name="T54" fmla="*/ 5 w 44"/>
                <a:gd name="T55" fmla="*/ 5 h 130"/>
                <a:gd name="T56" fmla="*/ 5 w 44"/>
                <a:gd name="T57" fmla="*/ 7 h 130"/>
                <a:gd name="T58" fmla="*/ 5 w 44"/>
                <a:gd name="T59" fmla="*/ 9 h 130"/>
                <a:gd name="T60" fmla="*/ 5 w 44"/>
                <a:gd name="T61" fmla="*/ 9 h 130"/>
                <a:gd name="T62" fmla="*/ 5 w 44"/>
                <a:gd name="T63" fmla="*/ 10 h 130"/>
                <a:gd name="T64" fmla="*/ 5 w 44"/>
                <a:gd name="T65" fmla="*/ 14 h 130"/>
                <a:gd name="T66" fmla="*/ 5 w 44"/>
                <a:gd name="T67" fmla="*/ 18 h 130"/>
                <a:gd name="T68" fmla="*/ 1 w 44"/>
                <a:gd name="T69" fmla="*/ 19 h 130"/>
                <a:gd name="T70" fmla="*/ 5 w 44"/>
                <a:gd name="T71" fmla="*/ 6 h 130"/>
                <a:gd name="T72" fmla="*/ 5 w 44"/>
                <a:gd name="T73" fmla="*/ 9 h 130"/>
                <a:gd name="T74" fmla="*/ 5 w 44"/>
                <a:gd name="T75" fmla="*/ 7 h 1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0">
                  <a:moveTo>
                    <a:pt x="1" y="120"/>
                  </a:moveTo>
                  <a:cubicBezTo>
                    <a:pt x="2" y="121"/>
                    <a:pt x="9" y="121"/>
                    <a:pt x="9" y="120"/>
                  </a:cubicBezTo>
                  <a:cubicBezTo>
                    <a:pt x="10" y="119"/>
                    <a:pt x="13" y="118"/>
                    <a:pt x="13" y="118"/>
                  </a:cubicBezTo>
                  <a:cubicBezTo>
                    <a:pt x="13" y="119"/>
                    <a:pt x="18" y="118"/>
                    <a:pt x="18" y="117"/>
                  </a:cubicBezTo>
                  <a:cubicBezTo>
                    <a:pt x="18" y="116"/>
                    <a:pt x="17" y="111"/>
                    <a:pt x="17" y="109"/>
                  </a:cubicBezTo>
                  <a:cubicBezTo>
                    <a:pt x="21" y="92"/>
                    <a:pt x="18" y="90"/>
                    <a:pt x="19" y="90"/>
                  </a:cubicBezTo>
                  <a:cubicBezTo>
                    <a:pt x="20" y="90"/>
                    <a:pt x="20" y="85"/>
                    <a:pt x="20" y="82"/>
                  </a:cubicBezTo>
                  <a:cubicBezTo>
                    <a:pt x="21" y="78"/>
                    <a:pt x="22" y="75"/>
                    <a:pt x="22" y="75"/>
                  </a:cubicBezTo>
                  <a:cubicBezTo>
                    <a:pt x="22" y="75"/>
                    <a:pt x="24" y="78"/>
                    <a:pt x="24" y="80"/>
                  </a:cubicBezTo>
                  <a:cubicBezTo>
                    <a:pt x="25" y="83"/>
                    <a:pt x="26" y="87"/>
                    <a:pt x="26" y="89"/>
                  </a:cubicBezTo>
                  <a:cubicBezTo>
                    <a:pt x="26" y="90"/>
                    <a:pt x="27" y="92"/>
                    <a:pt x="28" y="94"/>
                  </a:cubicBezTo>
                  <a:cubicBezTo>
                    <a:pt x="28" y="94"/>
                    <a:pt x="29" y="95"/>
                    <a:pt x="29" y="95"/>
                  </a:cubicBezTo>
                  <a:cubicBezTo>
                    <a:pt x="28" y="100"/>
                    <a:pt x="29" y="100"/>
                    <a:pt x="29" y="104"/>
                  </a:cubicBezTo>
                  <a:cubicBezTo>
                    <a:pt x="29" y="114"/>
                    <a:pt x="30" y="118"/>
                    <a:pt x="31" y="120"/>
                  </a:cubicBezTo>
                  <a:cubicBezTo>
                    <a:pt x="31" y="120"/>
                    <a:pt x="30" y="122"/>
                    <a:pt x="32" y="123"/>
                  </a:cubicBezTo>
                  <a:cubicBezTo>
                    <a:pt x="33" y="123"/>
                    <a:pt x="33" y="123"/>
                    <a:pt x="33" y="123"/>
                  </a:cubicBezTo>
                  <a:cubicBezTo>
                    <a:pt x="33" y="124"/>
                    <a:pt x="33" y="127"/>
                    <a:pt x="34" y="127"/>
                  </a:cubicBezTo>
                  <a:cubicBezTo>
                    <a:pt x="36" y="129"/>
                    <a:pt x="43" y="130"/>
                    <a:pt x="40" y="126"/>
                  </a:cubicBezTo>
                  <a:cubicBezTo>
                    <a:pt x="38" y="123"/>
                    <a:pt x="39" y="120"/>
                    <a:pt x="39" y="120"/>
                  </a:cubicBezTo>
                  <a:cubicBezTo>
                    <a:pt x="38" y="97"/>
                    <a:pt x="37" y="102"/>
                    <a:pt x="37" y="100"/>
                  </a:cubicBezTo>
                  <a:cubicBezTo>
                    <a:pt x="37" y="98"/>
                    <a:pt x="38" y="96"/>
                    <a:pt x="37" y="95"/>
                  </a:cubicBezTo>
                  <a:cubicBezTo>
                    <a:pt x="37" y="93"/>
                    <a:pt x="36" y="90"/>
                    <a:pt x="36" y="89"/>
                  </a:cubicBezTo>
                  <a:cubicBezTo>
                    <a:pt x="39" y="76"/>
                    <a:pt x="36" y="74"/>
                    <a:pt x="36" y="73"/>
                  </a:cubicBezTo>
                  <a:cubicBezTo>
                    <a:pt x="37" y="71"/>
                    <a:pt x="36" y="66"/>
                    <a:pt x="36" y="66"/>
                  </a:cubicBezTo>
                  <a:cubicBezTo>
                    <a:pt x="36" y="65"/>
                    <a:pt x="37" y="63"/>
                    <a:pt x="37" y="63"/>
                  </a:cubicBezTo>
                  <a:cubicBezTo>
                    <a:pt x="39" y="63"/>
                    <a:pt x="38" y="61"/>
                    <a:pt x="39" y="61"/>
                  </a:cubicBezTo>
                  <a:cubicBezTo>
                    <a:pt x="39" y="61"/>
                    <a:pt x="41" y="59"/>
                    <a:pt x="42" y="59"/>
                  </a:cubicBezTo>
                  <a:cubicBezTo>
                    <a:pt x="42" y="58"/>
                    <a:pt x="41" y="56"/>
                    <a:pt x="42" y="56"/>
                  </a:cubicBezTo>
                  <a:cubicBezTo>
                    <a:pt x="42" y="56"/>
                    <a:pt x="43" y="55"/>
                    <a:pt x="43" y="55"/>
                  </a:cubicBezTo>
                  <a:cubicBezTo>
                    <a:pt x="42" y="54"/>
                    <a:pt x="43" y="52"/>
                    <a:pt x="43" y="52"/>
                  </a:cubicBezTo>
                  <a:cubicBezTo>
                    <a:pt x="43" y="52"/>
                    <a:pt x="44" y="51"/>
                    <a:pt x="43" y="44"/>
                  </a:cubicBezTo>
                  <a:cubicBezTo>
                    <a:pt x="43" y="37"/>
                    <a:pt x="42" y="36"/>
                    <a:pt x="42" y="35"/>
                  </a:cubicBezTo>
                  <a:cubicBezTo>
                    <a:pt x="41" y="29"/>
                    <a:pt x="38" y="25"/>
                    <a:pt x="35" y="24"/>
                  </a:cubicBezTo>
                  <a:cubicBezTo>
                    <a:pt x="32" y="23"/>
                    <a:pt x="30" y="21"/>
                    <a:pt x="30" y="21"/>
                  </a:cubicBezTo>
                  <a:cubicBezTo>
                    <a:pt x="28" y="17"/>
                    <a:pt x="27" y="19"/>
                    <a:pt x="27" y="18"/>
                  </a:cubicBezTo>
                  <a:cubicBezTo>
                    <a:pt x="27" y="17"/>
                    <a:pt x="27" y="15"/>
                    <a:pt x="27" y="14"/>
                  </a:cubicBezTo>
                  <a:cubicBezTo>
                    <a:pt x="27" y="14"/>
                    <a:pt x="27" y="13"/>
                    <a:pt x="28" y="13"/>
                  </a:cubicBezTo>
                  <a:cubicBezTo>
                    <a:pt x="28" y="12"/>
                    <a:pt x="28" y="10"/>
                    <a:pt x="28" y="10"/>
                  </a:cubicBezTo>
                  <a:cubicBezTo>
                    <a:pt x="28" y="10"/>
                    <a:pt x="28" y="9"/>
                    <a:pt x="28" y="7"/>
                  </a:cubicBezTo>
                  <a:cubicBezTo>
                    <a:pt x="28" y="5"/>
                    <a:pt x="27" y="3"/>
                    <a:pt x="27" y="3"/>
                  </a:cubicBezTo>
                  <a:cubicBezTo>
                    <a:pt x="27" y="2"/>
                    <a:pt x="26" y="2"/>
                    <a:pt x="26" y="2"/>
                  </a:cubicBezTo>
                  <a:cubicBezTo>
                    <a:pt x="26" y="2"/>
                    <a:pt x="23" y="1"/>
                    <a:pt x="23" y="1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19" y="0"/>
                    <a:pt x="20" y="2"/>
                    <a:pt x="18" y="2"/>
                  </a:cubicBezTo>
                  <a:cubicBezTo>
                    <a:pt x="17" y="1"/>
                    <a:pt x="17" y="3"/>
                    <a:pt x="17" y="3"/>
                  </a:cubicBezTo>
                  <a:cubicBezTo>
                    <a:pt x="16" y="3"/>
                    <a:pt x="16" y="4"/>
                    <a:pt x="16" y="4"/>
                  </a:cubicBezTo>
                  <a:cubicBezTo>
                    <a:pt x="15" y="5"/>
                    <a:pt x="15" y="6"/>
                    <a:pt x="15" y="7"/>
                  </a:cubicBezTo>
                  <a:cubicBezTo>
                    <a:pt x="15" y="8"/>
                    <a:pt x="16" y="9"/>
                    <a:pt x="16" y="9"/>
                  </a:cubicBezTo>
                  <a:cubicBezTo>
                    <a:pt x="16" y="9"/>
                    <a:pt x="17" y="11"/>
                    <a:pt x="16" y="11"/>
                  </a:cubicBezTo>
                  <a:cubicBezTo>
                    <a:pt x="16" y="11"/>
                    <a:pt x="17" y="14"/>
                    <a:pt x="18" y="15"/>
                  </a:cubicBezTo>
                  <a:cubicBezTo>
                    <a:pt x="19" y="15"/>
                    <a:pt x="19" y="19"/>
                    <a:pt x="19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1"/>
                    <a:pt x="16" y="23"/>
                    <a:pt x="15" y="23"/>
                  </a:cubicBezTo>
                  <a:cubicBezTo>
                    <a:pt x="15" y="23"/>
                    <a:pt x="13" y="24"/>
                    <a:pt x="13" y="24"/>
                  </a:cubicBezTo>
                  <a:cubicBezTo>
                    <a:pt x="13" y="24"/>
                    <a:pt x="12" y="25"/>
                    <a:pt x="11" y="25"/>
                  </a:cubicBezTo>
                  <a:cubicBezTo>
                    <a:pt x="10" y="25"/>
                    <a:pt x="10" y="26"/>
                    <a:pt x="10" y="26"/>
                  </a:cubicBezTo>
                  <a:cubicBezTo>
                    <a:pt x="7" y="28"/>
                    <a:pt x="7" y="38"/>
                    <a:pt x="6" y="42"/>
                  </a:cubicBezTo>
                  <a:cubicBezTo>
                    <a:pt x="5" y="46"/>
                    <a:pt x="6" y="44"/>
                    <a:pt x="6" y="46"/>
                  </a:cubicBezTo>
                  <a:cubicBezTo>
                    <a:pt x="5" y="48"/>
                    <a:pt x="6" y="53"/>
                    <a:pt x="6" y="53"/>
                  </a:cubicBezTo>
                  <a:cubicBezTo>
                    <a:pt x="6" y="53"/>
                    <a:pt x="6" y="55"/>
                    <a:pt x="6" y="55"/>
                  </a:cubicBezTo>
                  <a:cubicBezTo>
                    <a:pt x="6" y="55"/>
                    <a:pt x="5" y="56"/>
                    <a:pt x="5" y="56"/>
                  </a:cubicBezTo>
                  <a:cubicBezTo>
                    <a:pt x="6" y="57"/>
                    <a:pt x="6" y="57"/>
                    <a:pt x="6" y="57"/>
                  </a:cubicBezTo>
                  <a:cubicBezTo>
                    <a:pt x="6" y="58"/>
                    <a:pt x="7" y="59"/>
                    <a:pt x="7" y="59"/>
                  </a:cubicBezTo>
                  <a:cubicBezTo>
                    <a:pt x="7" y="59"/>
                    <a:pt x="7" y="60"/>
                    <a:pt x="8" y="62"/>
                  </a:cubicBezTo>
                  <a:cubicBezTo>
                    <a:pt x="10" y="64"/>
                    <a:pt x="8" y="72"/>
                    <a:pt x="8" y="72"/>
                  </a:cubicBezTo>
                  <a:cubicBezTo>
                    <a:pt x="8" y="73"/>
                    <a:pt x="10" y="88"/>
                    <a:pt x="10" y="88"/>
                  </a:cubicBezTo>
                  <a:cubicBezTo>
                    <a:pt x="10" y="89"/>
                    <a:pt x="10" y="90"/>
                    <a:pt x="10" y="92"/>
                  </a:cubicBezTo>
                  <a:cubicBezTo>
                    <a:pt x="9" y="95"/>
                    <a:pt x="8" y="114"/>
                    <a:pt x="8" y="115"/>
                  </a:cubicBezTo>
                  <a:cubicBezTo>
                    <a:pt x="7" y="116"/>
                    <a:pt x="3" y="118"/>
                    <a:pt x="2" y="118"/>
                  </a:cubicBezTo>
                  <a:cubicBezTo>
                    <a:pt x="0" y="119"/>
                    <a:pt x="0" y="118"/>
                    <a:pt x="1" y="120"/>
                  </a:cubicBezTo>
                  <a:close/>
                  <a:moveTo>
                    <a:pt x="34" y="47"/>
                  </a:moveTo>
                  <a:cubicBezTo>
                    <a:pt x="34" y="47"/>
                    <a:pt x="35" y="42"/>
                    <a:pt x="36" y="42"/>
                  </a:cubicBezTo>
                  <a:cubicBezTo>
                    <a:pt x="36" y="42"/>
                    <a:pt x="37" y="50"/>
                    <a:pt x="36" y="54"/>
                  </a:cubicBezTo>
                  <a:cubicBezTo>
                    <a:pt x="35" y="57"/>
                    <a:pt x="35" y="55"/>
                    <a:pt x="35" y="55"/>
                  </a:cubicBezTo>
                  <a:cubicBezTo>
                    <a:pt x="35" y="55"/>
                    <a:pt x="35" y="52"/>
                    <a:pt x="34" y="51"/>
                  </a:cubicBezTo>
                  <a:cubicBezTo>
                    <a:pt x="33" y="50"/>
                    <a:pt x="34" y="47"/>
                    <a:pt x="34" y="47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6" name="Freeform 450"/>
            <p:cNvSpPr>
              <a:spLocks noEditPoints="1"/>
            </p:cNvSpPr>
            <p:nvPr/>
          </p:nvSpPr>
          <p:spPr bwMode="auto">
            <a:xfrm>
              <a:off x="4448" y="1749"/>
              <a:ext cx="54" cy="115"/>
            </a:xfrm>
            <a:custGeom>
              <a:avLst/>
              <a:gdLst>
                <a:gd name="T0" fmla="*/ 5 w 59"/>
                <a:gd name="T1" fmla="*/ 18 h 126"/>
                <a:gd name="T2" fmla="*/ 5 w 59"/>
                <a:gd name="T3" fmla="*/ 17 h 126"/>
                <a:gd name="T4" fmla="*/ 5 w 59"/>
                <a:gd name="T5" fmla="*/ 14 h 126"/>
                <a:gd name="T6" fmla="*/ 5 w 59"/>
                <a:gd name="T7" fmla="*/ 12 h 126"/>
                <a:gd name="T8" fmla="*/ 5 w 59"/>
                <a:gd name="T9" fmla="*/ 14 h 126"/>
                <a:gd name="T10" fmla="*/ 5 w 59"/>
                <a:gd name="T11" fmla="*/ 16 h 126"/>
                <a:gd name="T12" fmla="*/ 5 w 59"/>
                <a:gd name="T13" fmla="*/ 18 h 126"/>
                <a:gd name="T14" fmla="*/ 5 w 59"/>
                <a:gd name="T15" fmla="*/ 18 h 126"/>
                <a:gd name="T16" fmla="*/ 8 w 59"/>
                <a:gd name="T17" fmla="*/ 18 h 126"/>
                <a:gd name="T18" fmla="*/ 7 w 59"/>
                <a:gd name="T19" fmla="*/ 17 h 126"/>
                <a:gd name="T20" fmla="*/ 6 w 59"/>
                <a:gd name="T21" fmla="*/ 13 h 126"/>
                <a:gd name="T22" fmla="*/ 6 w 59"/>
                <a:gd name="T23" fmla="*/ 12 h 126"/>
                <a:gd name="T24" fmla="*/ 6 w 59"/>
                <a:gd name="T25" fmla="*/ 10 h 126"/>
                <a:gd name="T26" fmla="*/ 8 w 59"/>
                <a:gd name="T27" fmla="*/ 9 h 126"/>
                <a:gd name="T28" fmla="*/ 10 w 59"/>
                <a:gd name="T29" fmla="*/ 5 h 126"/>
                <a:gd name="T30" fmla="*/ 8 w 59"/>
                <a:gd name="T31" fmla="*/ 5 h 126"/>
                <a:gd name="T32" fmla="*/ 5 w 59"/>
                <a:gd name="T33" fmla="*/ 5 h 126"/>
                <a:gd name="T34" fmla="*/ 5 w 59"/>
                <a:gd name="T35" fmla="*/ 5 h 126"/>
                <a:gd name="T36" fmla="*/ 5 w 59"/>
                <a:gd name="T37" fmla="*/ 5 h 126"/>
                <a:gd name="T38" fmla="*/ 5 w 59"/>
                <a:gd name="T39" fmla="*/ 5 h 126"/>
                <a:gd name="T40" fmla="*/ 5 w 59"/>
                <a:gd name="T41" fmla="*/ 1 h 126"/>
                <a:gd name="T42" fmla="*/ 5 w 59"/>
                <a:gd name="T43" fmla="*/ 5 h 126"/>
                <a:gd name="T44" fmla="*/ 5 w 59"/>
                <a:gd name="T45" fmla="*/ 5 h 126"/>
                <a:gd name="T46" fmla="*/ 5 w 59"/>
                <a:gd name="T47" fmla="*/ 5 h 126"/>
                <a:gd name="T48" fmla="*/ 5 w 59"/>
                <a:gd name="T49" fmla="*/ 5 h 126"/>
                <a:gd name="T50" fmla="*/ 5 w 59"/>
                <a:gd name="T51" fmla="*/ 5 h 126"/>
                <a:gd name="T52" fmla="*/ 1 w 59"/>
                <a:gd name="T53" fmla="*/ 5 h 126"/>
                <a:gd name="T54" fmla="*/ 5 w 59"/>
                <a:gd name="T55" fmla="*/ 9 h 126"/>
                <a:gd name="T56" fmla="*/ 5 w 59"/>
                <a:gd name="T57" fmla="*/ 9 h 126"/>
                <a:gd name="T58" fmla="*/ 5 w 59"/>
                <a:gd name="T59" fmla="*/ 10 h 126"/>
                <a:gd name="T60" fmla="*/ 5 w 59"/>
                <a:gd name="T61" fmla="*/ 12 h 126"/>
                <a:gd name="T62" fmla="*/ 5 w 59"/>
                <a:gd name="T63" fmla="*/ 15 h 126"/>
                <a:gd name="T64" fmla="*/ 5 w 59"/>
                <a:gd name="T65" fmla="*/ 16 h 126"/>
                <a:gd name="T66" fmla="*/ 3 w 59"/>
                <a:gd name="T67" fmla="*/ 18 h 126"/>
                <a:gd name="T68" fmla="*/ 6 w 59"/>
                <a:gd name="T69" fmla="*/ 6 h 126"/>
                <a:gd name="T70" fmla="*/ 8 w 59"/>
                <a:gd name="T71" fmla="*/ 5 h 126"/>
                <a:gd name="T72" fmla="*/ 7 w 59"/>
                <a:gd name="T73" fmla="*/ 7 h 126"/>
                <a:gd name="T74" fmla="*/ 7 w 59"/>
                <a:gd name="T75" fmla="*/ 8 h 126"/>
                <a:gd name="T76" fmla="*/ 6 w 59"/>
                <a:gd name="T77" fmla="*/ 7 h 126"/>
                <a:gd name="T78" fmla="*/ 5 w 59"/>
                <a:gd name="T79" fmla="*/ 8 h 126"/>
                <a:gd name="T80" fmla="*/ 5 w 59"/>
                <a:gd name="T81" fmla="*/ 6 h 126"/>
                <a:gd name="T82" fmla="*/ 5 w 59"/>
                <a:gd name="T83" fmla="*/ 5 h 126"/>
                <a:gd name="T84" fmla="*/ 5 w 59"/>
                <a:gd name="T85" fmla="*/ 8 h 12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9" h="126">
                  <a:moveTo>
                    <a:pt x="3" y="122"/>
                  </a:moveTo>
                  <a:cubicBezTo>
                    <a:pt x="4" y="123"/>
                    <a:pt x="8" y="123"/>
                    <a:pt x="9" y="122"/>
                  </a:cubicBezTo>
                  <a:cubicBezTo>
                    <a:pt x="10" y="122"/>
                    <a:pt x="12" y="121"/>
                    <a:pt x="13" y="120"/>
                  </a:cubicBezTo>
                  <a:cubicBezTo>
                    <a:pt x="13" y="120"/>
                    <a:pt x="13" y="120"/>
                    <a:pt x="15" y="119"/>
                  </a:cubicBezTo>
                  <a:cubicBezTo>
                    <a:pt x="19" y="117"/>
                    <a:pt x="18" y="114"/>
                    <a:pt x="18" y="113"/>
                  </a:cubicBezTo>
                  <a:cubicBezTo>
                    <a:pt x="19" y="112"/>
                    <a:pt x="22" y="93"/>
                    <a:pt x="22" y="93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30" y="75"/>
                    <a:pt x="30" y="75"/>
                    <a:pt x="30" y="75"/>
                  </a:cubicBezTo>
                  <a:cubicBezTo>
                    <a:pt x="31" y="77"/>
                    <a:pt x="33" y="81"/>
                    <a:pt x="34" y="88"/>
                  </a:cubicBezTo>
                  <a:cubicBezTo>
                    <a:pt x="35" y="96"/>
                    <a:pt x="36" y="99"/>
                    <a:pt x="36" y="99"/>
                  </a:cubicBezTo>
                  <a:cubicBezTo>
                    <a:pt x="36" y="99"/>
                    <a:pt x="37" y="108"/>
                    <a:pt x="36" y="111"/>
                  </a:cubicBezTo>
                  <a:cubicBezTo>
                    <a:pt x="35" y="114"/>
                    <a:pt x="36" y="117"/>
                    <a:pt x="36" y="117"/>
                  </a:cubicBezTo>
                  <a:cubicBezTo>
                    <a:pt x="36" y="117"/>
                    <a:pt x="36" y="119"/>
                    <a:pt x="36" y="120"/>
                  </a:cubicBezTo>
                  <a:cubicBezTo>
                    <a:pt x="36" y="120"/>
                    <a:pt x="37" y="121"/>
                    <a:pt x="37" y="121"/>
                  </a:cubicBezTo>
                  <a:cubicBezTo>
                    <a:pt x="37" y="121"/>
                    <a:pt x="38" y="119"/>
                    <a:pt x="39" y="121"/>
                  </a:cubicBezTo>
                  <a:cubicBezTo>
                    <a:pt x="40" y="122"/>
                    <a:pt x="41" y="126"/>
                    <a:pt x="45" y="126"/>
                  </a:cubicBezTo>
                  <a:cubicBezTo>
                    <a:pt x="49" y="126"/>
                    <a:pt x="50" y="124"/>
                    <a:pt x="50" y="124"/>
                  </a:cubicBezTo>
                  <a:cubicBezTo>
                    <a:pt x="50" y="124"/>
                    <a:pt x="46" y="120"/>
                    <a:pt x="46" y="119"/>
                  </a:cubicBezTo>
                  <a:cubicBezTo>
                    <a:pt x="47" y="117"/>
                    <a:pt x="45" y="116"/>
                    <a:pt x="45" y="116"/>
                  </a:cubicBezTo>
                  <a:cubicBezTo>
                    <a:pt x="45" y="115"/>
                    <a:pt x="45" y="103"/>
                    <a:pt x="45" y="103"/>
                  </a:cubicBezTo>
                  <a:cubicBezTo>
                    <a:pt x="48" y="96"/>
                    <a:pt x="43" y="88"/>
                    <a:pt x="44" y="87"/>
                  </a:cubicBezTo>
                  <a:cubicBezTo>
                    <a:pt x="44" y="86"/>
                    <a:pt x="44" y="79"/>
                    <a:pt x="44" y="78"/>
                  </a:cubicBezTo>
                  <a:cubicBezTo>
                    <a:pt x="44" y="78"/>
                    <a:pt x="43" y="74"/>
                    <a:pt x="43" y="74"/>
                  </a:cubicBezTo>
                  <a:cubicBezTo>
                    <a:pt x="44" y="74"/>
                    <a:pt x="45" y="74"/>
                    <a:pt x="45" y="74"/>
                  </a:cubicBezTo>
                  <a:cubicBezTo>
                    <a:pt x="45" y="74"/>
                    <a:pt x="42" y="62"/>
                    <a:pt x="43" y="61"/>
                  </a:cubicBezTo>
                  <a:cubicBezTo>
                    <a:pt x="44" y="60"/>
                    <a:pt x="47" y="58"/>
                    <a:pt x="47" y="58"/>
                  </a:cubicBezTo>
                  <a:cubicBezTo>
                    <a:pt x="48" y="57"/>
                    <a:pt x="49" y="58"/>
                    <a:pt x="49" y="58"/>
                  </a:cubicBezTo>
                  <a:cubicBezTo>
                    <a:pt x="50" y="57"/>
                    <a:pt x="54" y="51"/>
                    <a:pt x="55" y="51"/>
                  </a:cubicBezTo>
                  <a:cubicBezTo>
                    <a:pt x="56" y="51"/>
                    <a:pt x="59" y="40"/>
                    <a:pt x="59" y="40"/>
                  </a:cubicBezTo>
                  <a:cubicBezTo>
                    <a:pt x="59" y="37"/>
                    <a:pt x="56" y="35"/>
                    <a:pt x="55" y="33"/>
                  </a:cubicBezTo>
                  <a:cubicBezTo>
                    <a:pt x="53" y="32"/>
                    <a:pt x="52" y="30"/>
                    <a:pt x="51" y="28"/>
                  </a:cubicBezTo>
                  <a:cubicBezTo>
                    <a:pt x="50" y="27"/>
                    <a:pt x="44" y="23"/>
                    <a:pt x="44" y="22"/>
                  </a:cubicBezTo>
                  <a:cubicBezTo>
                    <a:pt x="43" y="22"/>
                    <a:pt x="38" y="20"/>
                    <a:pt x="38" y="20"/>
                  </a:cubicBezTo>
                  <a:cubicBezTo>
                    <a:pt x="37" y="19"/>
                    <a:pt x="37" y="18"/>
                    <a:pt x="37" y="17"/>
                  </a:cubicBezTo>
                  <a:cubicBezTo>
                    <a:pt x="36" y="17"/>
                    <a:pt x="35" y="17"/>
                    <a:pt x="35" y="1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6" y="14"/>
                    <a:pt x="38" y="14"/>
                    <a:pt x="39" y="12"/>
                  </a:cubicBezTo>
                  <a:cubicBezTo>
                    <a:pt x="40" y="11"/>
                    <a:pt x="39" y="10"/>
                    <a:pt x="39" y="10"/>
                  </a:cubicBezTo>
                  <a:cubicBezTo>
                    <a:pt x="39" y="10"/>
                    <a:pt x="39" y="10"/>
                    <a:pt x="40" y="6"/>
                  </a:cubicBezTo>
                  <a:cubicBezTo>
                    <a:pt x="40" y="2"/>
                    <a:pt x="37" y="1"/>
                    <a:pt x="35" y="0"/>
                  </a:cubicBezTo>
                  <a:cubicBezTo>
                    <a:pt x="33" y="0"/>
                    <a:pt x="31" y="0"/>
                    <a:pt x="30" y="1"/>
                  </a:cubicBezTo>
                  <a:cubicBezTo>
                    <a:pt x="29" y="1"/>
                    <a:pt x="28" y="6"/>
                    <a:pt x="28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10"/>
                  </a:cubicBezTo>
                  <a:cubicBezTo>
                    <a:pt x="26" y="10"/>
                    <a:pt x="26" y="14"/>
                    <a:pt x="26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4" y="16"/>
                    <a:pt x="23" y="17"/>
                  </a:cubicBezTo>
                  <a:cubicBezTo>
                    <a:pt x="22" y="17"/>
                    <a:pt x="22" y="19"/>
                    <a:pt x="22" y="19"/>
                  </a:cubicBezTo>
                  <a:cubicBezTo>
                    <a:pt x="22" y="19"/>
                    <a:pt x="18" y="20"/>
                    <a:pt x="15" y="21"/>
                  </a:cubicBezTo>
                  <a:cubicBezTo>
                    <a:pt x="12" y="21"/>
                    <a:pt x="7" y="29"/>
                    <a:pt x="6" y="30"/>
                  </a:cubicBezTo>
                  <a:cubicBezTo>
                    <a:pt x="6" y="32"/>
                    <a:pt x="1" y="37"/>
                    <a:pt x="1" y="38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1" y="38"/>
                    <a:pt x="1" y="39"/>
                    <a:pt x="0" y="40"/>
                  </a:cubicBezTo>
                  <a:cubicBezTo>
                    <a:pt x="0" y="44"/>
                    <a:pt x="6" y="56"/>
                    <a:pt x="7" y="57"/>
                  </a:cubicBezTo>
                  <a:cubicBezTo>
                    <a:pt x="7" y="58"/>
                    <a:pt x="8" y="60"/>
                    <a:pt x="8" y="60"/>
                  </a:cubicBezTo>
                  <a:cubicBezTo>
                    <a:pt x="8" y="61"/>
                    <a:pt x="9" y="60"/>
                    <a:pt x="9" y="60"/>
                  </a:cubicBezTo>
                  <a:cubicBezTo>
                    <a:pt x="11" y="62"/>
                    <a:pt x="11" y="62"/>
                    <a:pt x="12" y="63"/>
                  </a:cubicBezTo>
                  <a:cubicBezTo>
                    <a:pt x="13" y="64"/>
                    <a:pt x="15" y="63"/>
                    <a:pt x="15" y="64"/>
                  </a:cubicBezTo>
                  <a:cubicBezTo>
                    <a:pt x="15" y="64"/>
                    <a:pt x="13" y="70"/>
                    <a:pt x="13" y="71"/>
                  </a:cubicBezTo>
                  <a:cubicBezTo>
                    <a:pt x="13" y="72"/>
                    <a:pt x="14" y="71"/>
                    <a:pt x="14" y="73"/>
                  </a:cubicBezTo>
                  <a:cubicBezTo>
                    <a:pt x="13" y="74"/>
                    <a:pt x="11" y="91"/>
                    <a:pt x="11" y="93"/>
                  </a:cubicBezTo>
                  <a:cubicBezTo>
                    <a:pt x="11" y="95"/>
                    <a:pt x="10" y="99"/>
                    <a:pt x="10" y="100"/>
                  </a:cubicBezTo>
                  <a:cubicBezTo>
                    <a:pt x="10" y="101"/>
                    <a:pt x="9" y="110"/>
                    <a:pt x="9" y="111"/>
                  </a:cubicBezTo>
                  <a:cubicBezTo>
                    <a:pt x="8" y="112"/>
                    <a:pt x="8" y="113"/>
                    <a:pt x="8" y="114"/>
                  </a:cubicBezTo>
                  <a:cubicBezTo>
                    <a:pt x="8" y="115"/>
                    <a:pt x="8" y="115"/>
                    <a:pt x="7" y="115"/>
                  </a:cubicBezTo>
                  <a:cubicBezTo>
                    <a:pt x="6" y="115"/>
                    <a:pt x="4" y="120"/>
                    <a:pt x="3" y="120"/>
                  </a:cubicBezTo>
                  <a:cubicBezTo>
                    <a:pt x="3" y="120"/>
                    <a:pt x="2" y="121"/>
                    <a:pt x="3" y="122"/>
                  </a:cubicBezTo>
                  <a:close/>
                  <a:moveTo>
                    <a:pt x="42" y="43"/>
                  </a:moveTo>
                  <a:cubicBezTo>
                    <a:pt x="42" y="42"/>
                    <a:pt x="42" y="35"/>
                    <a:pt x="42" y="35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1" y="42"/>
                    <a:pt x="50" y="44"/>
                    <a:pt x="50" y="44"/>
                  </a:cubicBezTo>
                  <a:cubicBezTo>
                    <a:pt x="49" y="45"/>
                    <a:pt x="48" y="47"/>
                    <a:pt x="48" y="48"/>
                  </a:cubicBezTo>
                  <a:cubicBezTo>
                    <a:pt x="48" y="48"/>
                    <a:pt x="46" y="51"/>
                    <a:pt x="46" y="51"/>
                  </a:cubicBezTo>
                  <a:cubicBezTo>
                    <a:pt x="45" y="51"/>
                    <a:pt x="46" y="53"/>
                    <a:pt x="46" y="53"/>
                  </a:cubicBezTo>
                  <a:cubicBezTo>
                    <a:pt x="45" y="53"/>
                    <a:pt x="42" y="55"/>
                    <a:pt x="43" y="54"/>
                  </a:cubicBezTo>
                  <a:cubicBezTo>
                    <a:pt x="43" y="52"/>
                    <a:pt x="42" y="48"/>
                    <a:pt x="42" y="47"/>
                  </a:cubicBezTo>
                  <a:cubicBezTo>
                    <a:pt x="41" y="45"/>
                    <a:pt x="42" y="44"/>
                    <a:pt x="42" y="43"/>
                  </a:cubicBezTo>
                  <a:close/>
                  <a:moveTo>
                    <a:pt x="12" y="55"/>
                  </a:moveTo>
                  <a:cubicBezTo>
                    <a:pt x="12" y="55"/>
                    <a:pt x="14" y="55"/>
                    <a:pt x="13" y="54"/>
                  </a:cubicBezTo>
                  <a:cubicBezTo>
                    <a:pt x="13" y="53"/>
                    <a:pt x="9" y="44"/>
                    <a:pt x="9" y="43"/>
                  </a:cubicBezTo>
                  <a:cubicBezTo>
                    <a:pt x="8" y="42"/>
                    <a:pt x="11" y="39"/>
                    <a:pt x="11" y="38"/>
                  </a:cubicBezTo>
                  <a:cubicBezTo>
                    <a:pt x="13" y="35"/>
                    <a:pt x="15" y="34"/>
                    <a:pt x="15" y="34"/>
                  </a:cubicBezTo>
                  <a:cubicBezTo>
                    <a:pt x="17" y="38"/>
                    <a:pt x="16" y="56"/>
                    <a:pt x="15" y="56"/>
                  </a:cubicBezTo>
                  <a:cubicBezTo>
                    <a:pt x="15" y="56"/>
                    <a:pt x="12" y="55"/>
                    <a:pt x="12" y="5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7" name="Freeform 451"/>
            <p:cNvSpPr>
              <a:spLocks noEditPoints="1"/>
            </p:cNvSpPr>
            <p:nvPr/>
          </p:nvSpPr>
          <p:spPr bwMode="auto">
            <a:xfrm>
              <a:off x="4367" y="1762"/>
              <a:ext cx="47" cy="118"/>
            </a:xfrm>
            <a:custGeom>
              <a:avLst/>
              <a:gdLst>
                <a:gd name="T0" fmla="*/ 6 w 51"/>
                <a:gd name="T1" fmla="*/ 19 h 129"/>
                <a:gd name="T2" fmla="*/ 6 w 51"/>
                <a:gd name="T3" fmla="*/ 20 h 129"/>
                <a:gd name="T4" fmla="*/ 6 w 51"/>
                <a:gd name="T5" fmla="*/ 19 h 129"/>
                <a:gd name="T6" fmla="*/ 6 w 51"/>
                <a:gd name="T7" fmla="*/ 17 h 129"/>
                <a:gd name="T8" fmla="*/ 6 w 51"/>
                <a:gd name="T9" fmla="*/ 17 h 129"/>
                <a:gd name="T10" fmla="*/ 6 w 51"/>
                <a:gd name="T11" fmla="*/ 16 h 129"/>
                <a:gd name="T12" fmla="*/ 6 w 51"/>
                <a:gd name="T13" fmla="*/ 14 h 129"/>
                <a:gd name="T14" fmla="*/ 6 w 51"/>
                <a:gd name="T15" fmla="*/ 13 h 129"/>
                <a:gd name="T16" fmla="*/ 6 w 51"/>
                <a:gd name="T17" fmla="*/ 14 h 129"/>
                <a:gd name="T18" fmla="*/ 6 w 51"/>
                <a:gd name="T19" fmla="*/ 16 h 129"/>
                <a:gd name="T20" fmla="*/ 7 w 51"/>
                <a:gd name="T21" fmla="*/ 12 h 129"/>
                <a:gd name="T22" fmla="*/ 6 w 51"/>
                <a:gd name="T23" fmla="*/ 11 h 129"/>
                <a:gd name="T24" fmla="*/ 6 w 51"/>
                <a:gd name="T25" fmla="*/ 8 h 129"/>
                <a:gd name="T26" fmla="*/ 6 w 51"/>
                <a:gd name="T27" fmla="*/ 5 h 129"/>
                <a:gd name="T28" fmla="*/ 6 w 51"/>
                <a:gd name="T29" fmla="*/ 5 h 129"/>
                <a:gd name="T30" fmla="*/ 6 w 51"/>
                <a:gd name="T31" fmla="*/ 0 h 129"/>
                <a:gd name="T32" fmla="*/ 6 w 51"/>
                <a:gd name="T33" fmla="*/ 0 h 129"/>
                <a:gd name="T34" fmla="*/ 6 w 51"/>
                <a:gd name="T35" fmla="*/ 3 h 129"/>
                <a:gd name="T36" fmla="*/ 6 w 51"/>
                <a:gd name="T37" fmla="*/ 5 h 129"/>
                <a:gd name="T38" fmla="*/ 6 w 51"/>
                <a:gd name="T39" fmla="*/ 5 h 129"/>
                <a:gd name="T40" fmla="*/ 6 w 51"/>
                <a:gd name="T41" fmla="*/ 5 h 129"/>
                <a:gd name="T42" fmla="*/ 6 w 51"/>
                <a:gd name="T43" fmla="*/ 5 h 129"/>
                <a:gd name="T44" fmla="*/ 6 w 51"/>
                <a:gd name="T45" fmla="*/ 5 h 129"/>
                <a:gd name="T46" fmla="*/ 6 w 51"/>
                <a:gd name="T47" fmla="*/ 5 h 129"/>
                <a:gd name="T48" fmla="*/ 6 w 51"/>
                <a:gd name="T49" fmla="*/ 5 h 129"/>
                <a:gd name="T50" fmla="*/ 6 w 51"/>
                <a:gd name="T51" fmla="*/ 10 h 129"/>
                <a:gd name="T52" fmla="*/ 6 w 51"/>
                <a:gd name="T53" fmla="*/ 16 h 129"/>
                <a:gd name="T54" fmla="*/ 6 w 51"/>
                <a:gd name="T55" fmla="*/ 19 h 129"/>
                <a:gd name="T56" fmla="*/ 6 w 51"/>
                <a:gd name="T57" fmla="*/ 12 h 129"/>
                <a:gd name="T58" fmla="*/ 6 w 51"/>
                <a:gd name="T59" fmla="*/ 13 h 129"/>
                <a:gd name="T60" fmla="*/ 6 w 51"/>
                <a:gd name="T61" fmla="*/ 12 h 129"/>
                <a:gd name="T62" fmla="*/ 6 w 51"/>
                <a:gd name="T63" fmla="*/ 5 h 129"/>
                <a:gd name="T64" fmla="*/ 6 w 51"/>
                <a:gd name="T65" fmla="*/ 5 h 129"/>
                <a:gd name="T66" fmla="*/ 6 w 51"/>
                <a:gd name="T67" fmla="*/ 5 h 12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1" h="129">
                  <a:moveTo>
                    <a:pt x="6" y="126"/>
                  </a:moveTo>
                  <a:cubicBezTo>
                    <a:pt x="17" y="129"/>
                    <a:pt x="16" y="125"/>
                    <a:pt x="16" y="125"/>
                  </a:cubicBezTo>
                  <a:cubicBezTo>
                    <a:pt x="16" y="125"/>
                    <a:pt x="21" y="125"/>
                    <a:pt x="21" y="125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2" y="124"/>
                    <a:pt x="22" y="124"/>
                    <a:pt x="22" y="124"/>
                  </a:cubicBezTo>
                  <a:cubicBezTo>
                    <a:pt x="28" y="122"/>
                    <a:pt x="27" y="118"/>
                    <a:pt x="27" y="117"/>
                  </a:cubicBezTo>
                  <a:cubicBezTo>
                    <a:pt x="26" y="116"/>
                    <a:pt x="29" y="113"/>
                    <a:pt x="29" y="113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6"/>
                    <a:pt x="33" y="116"/>
                    <a:pt x="33" y="115"/>
                  </a:cubicBezTo>
                  <a:cubicBezTo>
                    <a:pt x="31" y="114"/>
                    <a:pt x="31" y="111"/>
                    <a:pt x="31" y="110"/>
                  </a:cubicBezTo>
                  <a:cubicBezTo>
                    <a:pt x="31" y="109"/>
                    <a:pt x="32" y="108"/>
                    <a:pt x="32" y="107"/>
                  </a:cubicBezTo>
                  <a:cubicBezTo>
                    <a:pt x="29" y="102"/>
                    <a:pt x="26" y="105"/>
                    <a:pt x="23" y="101"/>
                  </a:cubicBezTo>
                  <a:cubicBezTo>
                    <a:pt x="21" y="99"/>
                    <a:pt x="22" y="93"/>
                    <a:pt x="21" y="88"/>
                  </a:cubicBezTo>
                  <a:cubicBezTo>
                    <a:pt x="21" y="84"/>
                    <a:pt x="20" y="81"/>
                    <a:pt x="20" y="80"/>
                  </a:cubicBezTo>
                  <a:cubicBezTo>
                    <a:pt x="19" y="79"/>
                    <a:pt x="21" y="78"/>
                    <a:pt x="21" y="76"/>
                  </a:cubicBezTo>
                  <a:cubicBezTo>
                    <a:pt x="21" y="75"/>
                    <a:pt x="22" y="74"/>
                    <a:pt x="23" y="75"/>
                  </a:cubicBezTo>
                  <a:cubicBezTo>
                    <a:pt x="24" y="75"/>
                    <a:pt x="27" y="85"/>
                    <a:pt x="27" y="85"/>
                  </a:cubicBezTo>
                  <a:cubicBezTo>
                    <a:pt x="27" y="85"/>
                    <a:pt x="23" y="87"/>
                    <a:pt x="22" y="88"/>
                  </a:cubicBezTo>
                  <a:cubicBezTo>
                    <a:pt x="22" y="90"/>
                    <a:pt x="29" y="100"/>
                    <a:pt x="32" y="101"/>
                  </a:cubicBezTo>
                  <a:cubicBezTo>
                    <a:pt x="35" y="101"/>
                    <a:pt x="51" y="84"/>
                    <a:pt x="51" y="82"/>
                  </a:cubicBezTo>
                  <a:cubicBezTo>
                    <a:pt x="51" y="79"/>
                    <a:pt x="41" y="73"/>
                    <a:pt x="40" y="73"/>
                  </a:cubicBezTo>
                  <a:cubicBezTo>
                    <a:pt x="39" y="73"/>
                    <a:pt x="37" y="75"/>
                    <a:pt x="37" y="75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7"/>
                    <a:pt x="25" y="64"/>
                  </a:cubicBezTo>
                  <a:cubicBezTo>
                    <a:pt x="24" y="63"/>
                    <a:pt x="26" y="53"/>
                    <a:pt x="26" y="51"/>
                  </a:cubicBezTo>
                  <a:cubicBezTo>
                    <a:pt x="28" y="49"/>
                    <a:pt x="25" y="39"/>
                    <a:pt x="28" y="32"/>
                  </a:cubicBezTo>
                  <a:cubicBezTo>
                    <a:pt x="28" y="32"/>
                    <a:pt x="26" y="27"/>
                    <a:pt x="28" y="26"/>
                  </a:cubicBezTo>
                  <a:cubicBezTo>
                    <a:pt x="30" y="25"/>
                    <a:pt x="28" y="23"/>
                    <a:pt x="28" y="23"/>
                  </a:cubicBezTo>
                  <a:cubicBezTo>
                    <a:pt x="28" y="23"/>
                    <a:pt x="25" y="25"/>
                    <a:pt x="27" y="18"/>
                  </a:cubicBezTo>
                  <a:cubicBezTo>
                    <a:pt x="29" y="12"/>
                    <a:pt x="26" y="11"/>
                    <a:pt x="26" y="11"/>
                  </a:cubicBezTo>
                  <a:cubicBezTo>
                    <a:pt x="26" y="2"/>
                    <a:pt x="21" y="1"/>
                    <a:pt x="20" y="0"/>
                  </a:cubicBezTo>
                  <a:cubicBezTo>
                    <a:pt x="19" y="0"/>
                    <a:pt x="17" y="1"/>
                    <a:pt x="17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3" y="0"/>
                    <a:pt x="11" y="1"/>
                    <a:pt x="10" y="1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10" y="8"/>
                    <a:pt x="10" y="8"/>
                    <a:pt x="10" y="9"/>
                  </a:cubicBezTo>
                  <a:cubicBezTo>
                    <a:pt x="10" y="10"/>
                    <a:pt x="8" y="12"/>
                    <a:pt x="8" y="13"/>
                  </a:cubicBezTo>
                  <a:cubicBezTo>
                    <a:pt x="8" y="13"/>
                    <a:pt x="9" y="13"/>
                    <a:pt x="9" y="13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9" y="15"/>
                    <a:pt x="9" y="15"/>
                  </a:cubicBezTo>
                  <a:cubicBezTo>
                    <a:pt x="9" y="15"/>
                    <a:pt x="10" y="15"/>
                    <a:pt x="10" y="15"/>
                  </a:cubicBezTo>
                  <a:cubicBezTo>
                    <a:pt x="10" y="15"/>
                    <a:pt x="10" y="16"/>
                    <a:pt x="10" y="17"/>
                  </a:cubicBezTo>
                  <a:cubicBezTo>
                    <a:pt x="10" y="18"/>
                    <a:pt x="13" y="17"/>
                    <a:pt x="14" y="17"/>
                  </a:cubicBezTo>
                  <a:cubicBezTo>
                    <a:pt x="15" y="18"/>
                    <a:pt x="13" y="21"/>
                    <a:pt x="13" y="22"/>
                  </a:cubicBezTo>
                  <a:cubicBezTo>
                    <a:pt x="12" y="26"/>
                    <a:pt x="14" y="26"/>
                    <a:pt x="13" y="27"/>
                  </a:cubicBezTo>
                  <a:cubicBezTo>
                    <a:pt x="11" y="29"/>
                    <a:pt x="8" y="34"/>
                    <a:pt x="8" y="37"/>
                  </a:cubicBezTo>
                  <a:cubicBezTo>
                    <a:pt x="8" y="39"/>
                    <a:pt x="10" y="42"/>
                    <a:pt x="9" y="46"/>
                  </a:cubicBezTo>
                  <a:cubicBezTo>
                    <a:pt x="8" y="51"/>
                    <a:pt x="11" y="60"/>
                    <a:pt x="8" y="62"/>
                  </a:cubicBezTo>
                  <a:cubicBezTo>
                    <a:pt x="6" y="65"/>
                    <a:pt x="0" y="85"/>
                    <a:pt x="0" y="87"/>
                  </a:cubicBezTo>
                  <a:cubicBezTo>
                    <a:pt x="1" y="89"/>
                    <a:pt x="10" y="98"/>
                    <a:pt x="10" y="99"/>
                  </a:cubicBezTo>
                  <a:cubicBezTo>
                    <a:pt x="10" y="100"/>
                    <a:pt x="11" y="118"/>
                    <a:pt x="11" y="120"/>
                  </a:cubicBezTo>
                  <a:cubicBezTo>
                    <a:pt x="11" y="122"/>
                    <a:pt x="10" y="125"/>
                    <a:pt x="8" y="125"/>
                  </a:cubicBezTo>
                  <a:cubicBezTo>
                    <a:pt x="8" y="125"/>
                    <a:pt x="4" y="126"/>
                    <a:pt x="6" y="126"/>
                  </a:cubicBezTo>
                  <a:close/>
                  <a:moveTo>
                    <a:pt x="25" y="74"/>
                  </a:moveTo>
                  <a:cubicBezTo>
                    <a:pt x="25" y="74"/>
                    <a:pt x="27" y="72"/>
                    <a:pt x="27" y="71"/>
                  </a:cubicBezTo>
                  <a:cubicBezTo>
                    <a:pt x="28" y="71"/>
                    <a:pt x="35" y="77"/>
                    <a:pt x="35" y="77"/>
                  </a:cubicBezTo>
                  <a:cubicBezTo>
                    <a:pt x="28" y="84"/>
                    <a:pt x="28" y="84"/>
                    <a:pt x="28" y="84"/>
                  </a:cubicBezTo>
                  <a:lnTo>
                    <a:pt x="25" y="74"/>
                  </a:lnTo>
                  <a:close/>
                  <a:moveTo>
                    <a:pt x="23" y="18"/>
                  </a:moveTo>
                  <a:cubicBezTo>
                    <a:pt x="23" y="18"/>
                    <a:pt x="23" y="17"/>
                    <a:pt x="23" y="17"/>
                  </a:cubicBezTo>
                  <a:cubicBezTo>
                    <a:pt x="23" y="17"/>
                    <a:pt x="24" y="17"/>
                    <a:pt x="24" y="17"/>
                  </a:cubicBezTo>
                  <a:cubicBezTo>
                    <a:pt x="23" y="18"/>
                    <a:pt x="24" y="21"/>
                    <a:pt x="24" y="21"/>
                  </a:cubicBezTo>
                  <a:cubicBezTo>
                    <a:pt x="24" y="21"/>
                    <a:pt x="23" y="21"/>
                    <a:pt x="23" y="21"/>
                  </a:cubicBezTo>
                  <a:cubicBezTo>
                    <a:pt x="23" y="20"/>
                    <a:pt x="22" y="18"/>
                    <a:pt x="23" y="18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8" name="Freeform 452"/>
            <p:cNvSpPr>
              <a:spLocks noEditPoints="1"/>
            </p:cNvSpPr>
            <p:nvPr/>
          </p:nvSpPr>
          <p:spPr bwMode="auto">
            <a:xfrm>
              <a:off x="4522" y="1787"/>
              <a:ext cx="46" cy="141"/>
            </a:xfrm>
            <a:custGeom>
              <a:avLst/>
              <a:gdLst>
                <a:gd name="T0" fmla="*/ 0 w 50"/>
                <a:gd name="T1" fmla="*/ 12 h 154"/>
                <a:gd name="T2" fmla="*/ 1 w 50"/>
                <a:gd name="T3" fmla="*/ 14 h 154"/>
                <a:gd name="T4" fmla="*/ 5 w 50"/>
                <a:gd name="T5" fmla="*/ 14 h 154"/>
                <a:gd name="T6" fmla="*/ 6 w 50"/>
                <a:gd name="T7" fmla="*/ 14 h 154"/>
                <a:gd name="T8" fmla="*/ 6 w 50"/>
                <a:gd name="T9" fmla="*/ 14 h 154"/>
                <a:gd name="T10" fmla="*/ 6 w 50"/>
                <a:gd name="T11" fmla="*/ 12 h 154"/>
                <a:gd name="T12" fmla="*/ 6 w 50"/>
                <a:gd name="T13" fmla="*/ 9 h 154"/>
                <a:gd name="T14" fmla="*/ 6 w 50"/>
                <a:gd name="T15" fmla="*/ 9 h 154"/>
                <a:gd name="T16" fmla="*/ 6 w 50"/>
                <a:gd name="T17" fmla="*/ 13 h 154"/>
                <a:gd name="T18" fmla="*/ 6 w 50"/>
                <a:gd name="T19" fmla="*/ 17 h 154"/>
                <a:gd name="T20" fmla="*/ 6 w 50"/>
                <a:gd name="T21" fmla="*/ 21 h 154"/>
                <a:gd name="T22" fmla="*/ 6 w 50"/>
                <a:gd name="T23" fmla="*/ 23 h 154"/>
                <a:gd name="T24" fmla="*/ 6 w 50"/>
                <a:gd name="T25" fmla="*/ 23 h 154"/>
                <a:gd name="T26" fmla="*/ 6 w 50"/>
                <a:gd name="T27" fmla="*/ 23 h 154"/>
                <a:gd name="T28" fmla="*/ 6 w 50"/>
                <a:gd name="T29" fmla="*/ 21 h 154"/>
                <a:gd name="T30" fmla="*/ 6 w 50"/>
                <a:gd name="T31" fmla="*/ 16 h 154"/>
                <a:gd name="T32" fmla="*/ 6 w 50"/>
                <a:gd name="T33" fmla="*/ 17 h 154"/>
                <a:gd name="T34" fmla="*/ 6 w 50"/>
                <a:gd name="T35" fmla="*/ 19 h 154"/>
                <a:gd name="T36" fmla="*/ 6 w 50"/>
                <a:gd name="T37" fmla="*/ 22 h 154"/>
                <a:gd name="T38" fmla="*/ 6 w 50"/>
                <a:gd name="T39" fmla="*/ 23 h 154"/>
                <a:gd name="T40" fmla="*/ 7 w 50"/>
                <a:gd name="T41" fmla="*/ 23 h 154"/>
                <a:gd name="T42" fmla="*/ 7 w 50"/>
                <a:gd name="T43" fmla="*/ 19 h 154"/>
                <a:gd name="T44" fmla="*/ 6 w 50"/>
                <a:gd name="T45" fmla="*/ 16 h 154"/>
                <a:gd name="T46" fmla="*/ 6 w 50"/>
                <a:gd name="T47" fmla="*/ 13 h 154"/>
                <a:gd name="T48" fmla="*/ 7 w 50"/>
                <a:gd name="T49" fmla="*/ 13 h 154"/>
                <a:gd name="T50" fmla="*/ 7 w 50"/>
                <a:gd name="T51" fmla="*/ 14 h 154"/>
                <a:gd name="T52" fmla="*/ 7 w 50"/>
                <a:gd name="T53" fmla="*/ 15 h 154"/>
                <a:gd name="T54" fmla="*/ 8 w 50"/>
                <a:gd name="T55" fmla="*/ 14 h 154"/>
                <a:gd name="T56" fmla="*/ 8 w 50"/>
                <a:gd name="T57" fmla="*/ 12 h 154"/>
                <a:gd name="T58" fmla="*/ 7 w 50"/>
                <a:gd name="T59" fmla="*/ 10 h 154"/>
                <a:gd name="T60" fmla="*/ 7 w 50"/>
                <a:gd name="T61" fmla="*/ 7 h 154"/>
                <a:gd name="T62" fmla="*/ 6 w 50"/>
                <a:gd name="T63" fmla="*/ 5 h 154"/>
                <a:gd name="T64" fmla="*/ 6 w 50"/>
                <a:gd name="T65" fmla="*/ 5 h 154"/>
                <a:gd name="T66" fmla="*/ 6 w 50"/>
                <a:gd name="T67" fmla="*/ 5 h 154"/>
                <a:gd name="T68" fmla="*/ 6 w 50"/>
                <a:gd name="T69" fmla="*/ 5 h 154"/>
                <a:gd name="T70" fmla="*/ 6 w 50"/>
                <a:gd name="T71" fmla="*/ 5 h 154"/>
                <a:gd name="T72" fmla="*/ 6 w 50"/>
                <a:gd name="T73" fmla="*/ 5 h 154"/>
                <a:gd name="T74" fmla="*/ 6 w 50"/>
                <a:gd name="T75" fmla="*/ 5 h 154"/>
                <a:gd name="T76" fmla="*/ 6 w 50"/>
                <a:gd name="T77" fmla="*/ 1 h 154"/>
                <a:gd name="T78" fmla="*/ 6 w 50"/>
                <a:gd name="T79" fmla="*/ 1 h 154"/>
                <a:gd name="T80" fmla="*/ 6 w 50"/>
                <a:gd name="T81" fmla="*/ 5 h 154"/>
                <a:gd name="T82" fmla="*/ 6 w 50"/>
                <a:gd name="T83" fmla="*/ 5 h 154"/>
                <a:gd name="T84" fmla="*/ 2 w 50"/>
                <a:gd name="T85" fmla="*/ 5 h 154"/>
                <a:gd name="T86" fmla="*/ 0 w 50"/>
                <a:gd name="T87" fmla="*/ 10 h 154"/>
                <a:gd name="T88" fmla="*/ 7 w 50"/>
                <a:gd name="T89" fmla="*/ 14 h 15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50" h="154">
                  <a:moveTo>
                    <a:pt x="0" y="62"/>
                  </a:moveTo>
                  <a:cubicBezTo>
                    <a:pt x="0" y="67"/>
                    <a:pt x="0" y="68"/>
                    <a:pt x="0" y="71"/>
                  </a:cubicBezTo>
                  <a:cubicBezTo>
                    <a:pt x="0" y="72"/>
                    <a:pt x="0" y="78"/>
                    <a:pt x="1" y="80"/>
                  </a:cubicBezTo>
                  <a:cubicBezTo>
                    <a:pt x="2" y="82"/>
                    <a:pt x="1" y="83"/>
                    <a:pt x="1" y="83"/>
                  </a:cubicBezTo>
                  <a:cubicBezTo>
                    <a:pt x="2" y="84"/>
                    <a:pt x="2" y="85"/>
                    <a:pt x="2" y="85"/>
                  </a:cubicBezTo>
                  <a:cubicBezTo>
                    <a:pt x="2" y="88"/>
                    <a:pt x="4" y="88"/>
                    <a:pt x="5" y="89"/>
                  </a:cubicBezTo>
                  <a:cubicBezTo>
                    <a:pt x="8" y="91"/>
                    <a:pt x="8" y="90"/>
                    <a:pt x="8" y="89"/>
                  </a:cubicBezTo>
                  <a:cubicBezTo>
                    <a:pt x="8" y="88"/>
                    <a:pt x="7" y="83"/>
                    <a:pt x="8" y="85"/>
                  </a:cubicBezTo>
                  <a:cubicBezTo>
                    <a:pt x="9" y="88"/>
                    <a:pt x="10" y="87"/>
                    <a:pt x="9" y="87"/>
                  </a:cubicBezTo>
                  <a:cubicBezTo>
                    <a:pt x="9" y="86"/>
                    <a:pt x="9" y="84"/>
                    <a:pt x="9" y="84"/>
                  </a:cubicBezTo>
                  <a:cubicBezTo>
                    <a:pt x="9" y="84"/>
                    <a:pt x="8" y="82"/>
                    <a:pt x="8" y="82"/>
                  </a:cubicBezTo>
                  <a:cubicBezTo>
                    <a:pt x="8" y="80"/>
                    <a:pt x="6" y="73"/>
                    <a:pt x="6" y="72"/>
                  </a:cubicBezTo>
                  <a:cubicBezTo>
                    <a:pt x="6" y="70"/>
                    <a:pt x="6" y="67"/>
                    <a:pt x="7" y="64"/>
                  </a:cubicBezTo>
                  <a:cubicBezTo>
                    <a:pt x="8" y="62"/>
                    <a:pt x="7" y="58"/>
                    <a:pt x="7" y="57"/>
                  </a:cubicBezTo>
                  <a:cubicBezTo>
                    <a:pt x="7" y="57"/>
                    <a:pt x="9" y="48"/>
                    <a:pt x="9" y="49"/>
                  </a:cubicBezTo>
                  <a:cubicBezTo>
                    <a:pt x="10" y="52"/>
                    <a:pt x="12" y="55"/>
                    <a:pt x="12" y="56"/>
                  </a:cubicBezTo>
                  <a:cubicBezTo>
                    <a:pt x="11" y="56"/>
                    <a:pt x="12" y="58"/>
                    <a:pt x="11" y="60"/>
                  </a:cubicBezTo>
                  <a:cubicBezTo>
                    <a:pt x="10" y="63"/>
                    <a:pt x="10" y="75"/>
                    <a:pt x="10" y="78"/>
                  </a:cubicBezTo>
                  <a:cubicBezTo>
                    <a:pt x="9" y="80"/>
                    <a:pt x="11" y="94"/>
                    <a:pt x="11" y="96"/>
                  </a:cubicBezTo>
                  <a:cubicBezTo>
                    <a:pt x="11" y="97"/>
                    <a:pt x="12" y="110"/>
                    <a:pt x="12" y="113"/>
                  </a:cubicBezTo>
                  <a:cubicBezTo>
                    <a:pt x="11" y="115"/>
                    <a:pt x="11" y="119"/>
                    <a:pt x="11" y="120"/>
                  </a:cubicBezTo>
                  <a:cubicBezTo>
                    <a:pt x="9" y="125"/>
                    <a:pt x="11" y="129"/>
                    <a:pt x="10" y="133"/>
                  </a:cubicBezTo>
                  <a:cubicBezTo>
                    <a:pt x="10" y="136"/>
                    <a:pt x="11" y="144"/>
                    <a:pt x="11" y="145"/>
                  </a:cubicBezTo>
                  <a:cubicBezTo>
                    <a:pt x="11" y="145"/>
                    <a:pt x="10" y="147"/>
                    <a:pt x="10" y="148"/>
                  </a:cubicBezTo>
                  <a:cubicBezTo>
                    <a:pt x="10" y="148"/>
                    <a:pt x="12" y="154"/>
                    <a:pt x="14" y="154"/>
                  </a:cubicBezTo>
                  <a:cubicBezTo>
                    <a:pt x="16" y="154"/>
                    <a:pt x="18" y="148"/>
                    <a:pt x="18" y="148"/>
                  </a:cubicBezTo>
                  <a:cubicBezTo>
                    <a:pt x="18" y="148"/>
                    <a:pt x="17" y="144"/>
                    <a:pt x="18" y="144"/>
                  </a:cubicBezTo>
                  <a:cubicBezTo>
                    <a:pt x="19" y="143"/>
                    <a:pt x="19" y="142"/>
                    <a:pt x="19" y="141"/>
                  </a:cubicBezTo>
                  <a:cubicBezTo>
                    <a:pt x="19" y="141"/>
                    <a:pt x="18" y="140"/>
                    <a:pt x="20" y="138"/>
                  </a:cubicBezTo>
                  <a:cubicBezTo>
                    <a:pt x="22" y="137"/>
                    <a:pt x="20" y="134"/>
                    <a:pt x="20" y="133"/>
                  </a:cubicBezTo>
                  <a:cubicBezTo>
                    <a:pt x="20" y="133"/>
                    <a:pt x="21" y="127"/>
                    <a:pt x="20" y="122"/>
                  </a:cubicBezTo>
                  <a:cubicBezTo>
                    <a:pt x="19" y="116"/>
                    <a:pt x="21" y="105"/>
                    <a:pt x="22" y="105"/>
                  </a:cubicBezTo>
                  <a:cubicBezTo>
                    <a:pt x="24" y="98"/>
                    <a:pt x="27" y="83"/>
                    <a:pt x="27" y="85"/>
                  </a:cubicBezTo>
                  <a:cubicBezTo>
                    <a:pt x="29" y="99"/>
                    <a:pt x="31" y="106"/>
                    <a:pt x="32" y="111"/>
                  </a:cubicBezTo>
                  <a:cubicBezTo>
                    <a:pt x="32" y="112"/>
                    <a:pt x="32" y="122"/>
                    <a:pt x="32" y="122"/>
                  </a:cubicBezTo>
                  <a:cubicBezTo>
                    <a:pt x="32" y="122"/>
                    <a:pt x="31" y="123"/>
                    <a:pt x="32" y="124"/>
                  </a:cubicBezTo>
                  <a:cubicBezTo>
                    <a:pt x="32" y="126"/>
                    <a:pt x="33" y="134"/>
                    <a:pt x="33" y="136"/>
                  </a:cubicBezTo>
                  <a:cubicBezTo>
                    <a:pt x="33" y="138"/>
                    <a:pt x="34" y="138"/>
                    <a:pt x="34" y="138"/>
                  </a:cubicBezTo>
                  <a:cubicBezTo>
                    <a:pt x="33" y="138"/>
                    <a:pt x="34" y="141"/>
                    <a:pt x="34" y="141"/>
                  </a:cubicBezTo>
                  <a:cubicBezTo>
                    <a:pt x="34" y="142"/>
                    <a:pt x="36" y="141"/>
                    <a:pt x="36" y="146"/>
                  </a:cubicBezTo>
                  <a:cubicBezTo>
                    <a:pt x="36" y="151"/>
                    <a:pt x="41" y="154"/>
                    <a:pt x="42" y="153"/>
                  </a:cubicBezTo>
                  <a:cubicBezTo>
                    <a:pt x="46" y="148"/>
                    <a:pt x="41" y="144"/>
                    <a:pt x="42" y="140"/>
                  </a:cubicBezTo>
                  <a:cubicBezTo>
                    <a:pt x="42" y="138"/>
                    <a:pt x="43" y="137"/>
                    <a:pt x="44" y="135"/>
                  </a:cubicBezTo>
                  <a:cubicBezTo>
                    <a:pt x="44" y="134"/>
                    <a:pt x="42" y="125"/>
                    <a:pt x="42" y="123"/>
                  </a:cubicBezTo>
                  <a:cubicBezTo>
                    <a:pt x="43" y="121"/>
                    <a:pt x="41" y="114"/>
                    <a:pt x="41" y="113"/>
                  </a:cubicBezTo>
                  <a:cubicBezTo>
                    <a:pt x="42" y="110"/>
                    <a:pt x="41" y="107"/>
                    <a:pt x="41" y="106"/>
                  </a:cubicBezTo>
                  <a:cubicBezTo>
                    <a:pt x="41" y="106"/>
                    <a:pt x="40" y="103"/>
                    <a:pt x="40" y="102"/>
                  </a:cubicBezTo>
                  <a:cubicBezTo>
                    <a:pt x="42" y="97"/>
                    <a:pt x="40" y="80"/>
                    <a:pt x="40" y="79"/>
                  </a:cubicBezTo>
                  <a:cubicBezTo>
                    <a:pt x="41" y="78"/>
                    <a:pt x="40" y="74"/>
                    <a:pt x="41" y="75"/>
                  </a:cubicBezTo>
                  <a:cubicBezTo>
                    <a:pt x="41" y="75"/>
                    <a:pt x="41" y="78"/>
                    <a:pt x="42" y="79"/>
                  </a:cubicBezTo>
                  <a:cubicBezTo>
                    <a:pt x="42" y="80"/>
                    <a:pt x="42" y="81"/>
                    <a:pt x="42" y="82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8"/>
                    <a:pt x="43" y="88"/>
                    <a:pt x="43" y="89"/>
                  </a:cubicBezTo>
                  <a:cubicBezTo>
                    <a:pt x="42" y="90"/>
                    <a:pt x="43" y="91"/>
                    <a:pt x="43" y="90"/>
                  </a:cubicBezTo>
                  <a:cubicBezTo>
                    <a:pt x="46" y="88"/>
                    <a:pt x="46" y="90"/>
                    <a:pt x="47" y="88"/>
                  </a:cubicBezTo>
                  <a:cubicBezTo>
                    <a:pt x="50" y="84"/>
                    <a:pt x="48" y="83"/>
                    <a:pt x="49" y="82"/>
                  </a:cubicBezTo>
                  <a:cubicBezTo>
                    <a:pt x="50" y="81"/>
                    <a:pt x="49" y="78"/>
                    <a:pt x="49" y="77"/>
                  </a:cubicBezTo>
                  <a:cubicBezTo>
                    <a:pt x="49" y="74"/>
                    <a:pt x="48" y="73"/>
                    <a:pt x="48" y="73"/>
                  </a:cubicBezTo>
                  <a:cubicBezTo>
                    <a:pt x="48" y="68"/>
                    <a:pt x="46" y="70"/>
                    <a:pt x="47" y="67"/>
                  </a:cubicBezTo>
                  <a:cubicBezTo>
                    <a:pt x="47" y="61"/>
                    <a:pt x="45" y="60"/>
                    <a:pt x="45" y="60"/>
                  </a:cubicBezTo>
                  <a:cubicBezTo>
                    <a:pt x="46" y="58"/>
                    <a:pt x="45" y="56"/>
                    <a:pt x="45" y="53"/>
                  </a:cubicBezTo>
                  <a:cubicBezTo>
                    <a:pt x="45" y="50"/>
                    <a:pt x="44" y="48"/>
                    <a:pt x="44" y="47"/>
                  </a:cubicBezTo>
                  <a:cubicBezTo>
                    <a:pt x="44" y="46"/>
                    <a:pt x="41" y="37"/>
                    <a:pt x="41" y="36"/>
                  </a:cubicBezTo>
                  <a:cubicBezTo>
                    <a:pt x="40" y="35"/>
                    <a:pt x="39" y="31"/>
                    <a:pt x="38" y="29"/>
                  </a:cubicBezTo>
                  <a:cubicBezTo>
                    <a:pt x="37" y="27"/>
                    <a:pt x="32" y="27"/>
                    <a:pt x="31" y="26"/>
                  </a:cubicBezTo>
                  <a:cubicBezTo>
                    <a:pt x="30" y="25"/>
                    <a:pt x="29" y="23"/>
                    <a:pt x="28" y="22"/>
                  </a:cubicBezTo>
                  <a:cubicBezTo>
                    <a:pt x="28" y="20"/>
                    <a:pt x="29" y="20"/>
                    <a:pt x="31" y="19"/>
                  </a:cubicBezTo>
                  <a:cubicBezTo>
                    <a:pt x="33" y="19"/>
                    <a:pt x="33" y="19"/>
                    <a:pt x="34" y="18"/>
                  </a:cubicBezTo>
                  <a:cubicBezTo>
                    <a:pt x="34" y="18"/>
                    <a:pt x="34" y="17"/>
                    <a:pt x="34" y="16"/>
                  </a:cubicBezTo>
                  <a:cubicBezTo>
                    <a:pt x="34" y="16"/>
                    <a:pt x="34" y="16"/>
                    <a:pt x="34" y="15"/>
                  </a:cubicBezTo>
                  <a:cubicBezTo>
                    <a:pt x="34" y="15"/>
                    <a:pt x="34" y="15"/>
                    <a:pt x="34" y="15"/>
                  </a:cubicBezTo>
                  <a:cubicBezTo>
                    <a:pt x="34" y="15"/>
                    <a:pt x="34" y="14"/>
                    <a:pt x="34" y="14"/>
                  </a:cubicBezTo>
                  <a:cubicBezTo>
                    <a:pt x="34" y="14"/>
                    <a:pt x="33" y="13"/>
                    <a:pt x="34" y="13"/>
                  </a:cubicBezTo>
                  <a:cubicBezTo>
                    <a:pt x="35" y="13"/>
                    <a:pt x="35" y="12"/>
                    <a:pt x="35" y="12"/>
                  </a:cubicBezTo>
                  <a:cubicBezTo>
                    <a:pt x="35" y="12"/>
                    <a:pt x="34" y="10"/>
                    <a:pt x="33" y="9"/>
                  </a:cubicBezTo>
                  <a:cubicBezTo>
                    <a:pt x="33" y="8"/>
                    <a:pt x="33" y="7"/>
                    <a:pt x="33" y="6"/>
                  </a:cubicBezTo>
                  <a:cubicBezTo>
                    <a:pt x="33" y="6"/>
                    <a:pt x="33" y="3"/>
                    <a:pt x="33" y="3"/>
                  </a:cubicBezTo>
                  <a:cubicBezTo>
                    <a:pt x="32" y="2"/>
                    <a:pt x="31" y="1"/>
                    <a:pt x="30" y="1"/>
                  </a:cubicBezTo>
                  <a:cubicBezTo>
                    <a:pt x="30" y="1"/>
                    <a:pt x="28" y="2"/>
                    <a:pt x="27" y="1"/>
                  </a:cubicBezTo>
                  <a:cubicBezTo>
                    <a:pt x="26" y="1"/>
                    <a:pt x="25" y="1"/>
                    <a:pt x="23" y="1"/>
                  </a:cubicBezTo>
                  <a:cubicBezTo>
                    <a:pt x="21" y="0"/>
                    <a:pt x="19" y="2"/>
                    <a:pt x="17" y="3"/>
                  </a:cubicBezTo>
                  <a:cubicBezTo>
                    <a:pt x="16" y="4"/>
                    <a:pt x="13" y="13"/>
                    <a:pt x="12" y="13"/>
                  </a:cubicBezTo>
                  <a:cubicBezTo>
                    <a:pt x="11" y="14"/>
                    <a:pt x="11" y="20"/>
                    <a:pt x="10" y="21"/>
                  </a:cubicBezTo>
                  <a:cubicBezTo>
                    <a:pt x="10" y="21"/>
                    <a:pt x="8" y="23"/>
                    <a:pt x="7" y="24"/>
                  </a:cubicBezTo>
                  <a:cubicBezTo>
                    <a:pt x="7" y="25"/>
                    <a:pt x="5" y="25"/>
                    <a:pt x="4" y="28"/>
                  </a:cubicBezTo>
                  <a:cubicBezTo>
                    <a:pt x="2" y="31"/>
                    <a:pt x="4" y="30"/>
                    <a:pt x="2" y="36"/>
                  </a:cubicBezTo>
                  <a:cubicBezTo>
                    <a:pt x="1" y="41"/>
                    <a:pt x="2" y="48"/>
                    <a:pt x="1" y="53"/>
                  </a:cubicBezTo>
                  <a:cubicBezTo>
                    <a:pt x="0" y="57"/>
                    <a:pt x="0" y="58"/>
                    <a:pt x="0" y="62"/>
                  </a:cubicBezTo>
                  <a:close/>
                  <a:moveTo>
                    <a:pt x="44" y="84"/>
                  </a:moveTo>
                  <a:cubicBezTo>
                    <a:pt x="44" y="84"/>
                    <a:pt x="46" y="86"/>
                    <a:pt x="44" y="89"/>
                  </a:cubicBezTo>
                  <a:cubicBezTo>
                    <a:pt x="44" y="90"/>
                    <a:pt x="44" y="84"/>
                    <a:pt x="44" y="8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49" name="Freeform 453"/>
            <p:cNvSpPr>
              <a:spLocks noEditPoints="1"/>
            </p:cNvSpPr>
            <p:nvPr/>
          </p:nvSpPr>
          <p:spPr bwMode="auto">
            <a:xfrm>
              <a:off x="4551" y="1792"/>
              <a:ext cx="87" cy="295"/>
            </a:xfrm>
            <a:custGeom>
              <a:avLst/>
              <a:gdLst>
                <a:gd name="T0" fmla="*/ 5 w 95"/>
                <a:gd name="T1" fmla="*/ 5 h 323"/>
                <a:gd name="T2" fmla="*/ 5 w 95"/>
                <a:gd name="T3" fmla="*/ 5 h 323"/>
                <a:gd name="T4" fmla="*/ 5 w 95"/>
                <a:gd name="T5" fmla="*/ 3 h 323"/>
                <a:gd name="T6" fmla="*/ 5 w 95"/>
                <a:gd name="T7" fmla="*/ 2 h 323"/>
                <a:gd name="T8" fmla="*/ 5 w 95"/>
                <a:gd name="T9" fmla="*/ 5 h 323"/>
                <a:gd name="T10" fmla="*/ 5 w 95"/>
                <a:gd name="T11" fmla="*/ 5 h 323"/>
                <a:gd name="T12" fmla="*/ 5 w 95"/>
                <a:gd name="T13" fmla="*/ 5 h 323"/>
                <a:gd name="T14" fmla="*/ 5 w 95"/>
                <a:gd name="T15" fmla="*/ 5 h 323"/>
                <a:gd name="T16" fmla="*/ 5 w 95"/>
                <a:gd name="T17" fmla="*/ 7 h 323"/>
                <a:gd name="T18" fmla="*/ 5 w 95"/>
                <a:gd name="T19" fmla="*/ 9 h 323"/>
                <a:gd name="T20" fmla="*/ 5 w 95"/>
                <a:gd name="T21" fmla="*/ 10 h 323"/>
                <a:gd name="T22" fmla="*/ 5 w 95"/>
                <a:gd name="T23" fmla="*/ 14 h 323"/>
                <a:gd name="T24" fmla="*/ 1 w 95"/>
                <a:gd name="T25" fmla="*/ 18 h 323"/>
                <a:gd name="T26" fmla="*/ 5 w 95"/>
                <a:gd name="T27" fmla="*/ 18 h 323"/>
                <a:gd name="T28" fmla="*/ 5 w 95"/>
                <a:gd name="T29" fmla="*/ 13 h 323"/>
                <a:gd name="T30" fmla="*/ 5 w 95"/>
                <a:gd name="T31" fmla="*/ 14 h 323"/>
                <a:gd name="T32" fmla="*/ 5 w 95"/>
                <a:gd name="T33" fmla="*/ 16 h 323"/>
                <a:gd name="T34" fmla="*/ 5 w 95"/>
                <a:gd name="T35" fmla="*/ 19 h 323"/>
                <a:gd name="T36" fmla="*/ 5 w 95"/>
                <a:gd name="T37" fmla="*/ 18 h 323"/>
                <a:gd name="T38" fmla="*/ 5 w 95"/>
                <a:gd name="T39" fmla="*/ 14 h 323"/>
                <a:gd name="T40" fmla="*/ 5 w 95"/>
                <a:gd name="T41" fmla="*/ 10 h 323"/>
                <a:gd name="T42" fmla="*/ 6 w 95"/>
                <a:gd name="T43" fmla="*/ 9 h 323"/>
                <a:gd name="T44" fmla="*/ 7 w 95"/>
                <a:gd name="T45" fmla="*/ 6 h 323"/>
                <a:gd name="T46" fmla="*/ 5 w 95"/>
                <a:gd name="T47" fmla="*/ 9 h 323"/>
                <a:gd name="T48" fmla="*/ 5 w 95"/>
                <a:gd name="T49" fmla="*/ 6 h 323"/>
                <a:gd name="T50" fmla="*/ 15 w 95"/>
                <a:gd name="T51" fmla="*/ 34 h 323"/>
                <a:gd name="T52" fmla="*/ 13 w 95"/>
                <a:gd name="T53" fmla="*/ 31 h 323"/>
                <a:gd name="T54" fmla="*/ 13 w 95"/>
                <a:gd name="T55" fmla="*/ 30 h 323"/>
                <a:gd name="T56" fmla="*/ 13 w 95"/>
                <a:gd name="T57" fmla="*/ 28 h 323"/>
                <a:gd name="T58" fmla="*/ 12 w 95"/>
                <a:gd name="T59" fmla="*/ 28 h 323"/>
                <a:gd name="T60" fmla="*/ 11 w 95"/>
                <a:gd name="T61" fmla="*/ 29 h 323"/>
                <a:gd name="T62" fmla="*/ 12 w 95"/>
                <a:gd name="T63" fmla="*/ 31 h 323"/>
                <a:gd name="T64" fmla="*/ 11 w 95"/>
                <a:gd name="T65" fmla="*/ 32 h 323"/>
                <a:gd name="T66" fmla="*/ 10 w 95"/>
                <a:gd name="T67" fmla="*/ 33 h 323"/>
                <a:gd name="T68" fmla="*/ 9 w 95"/>
                <a:gd name="T69" fmla="*/ 37 h 323"/>
                <a:gd name="T70" fmla="*/ 9 w 95"/>
                <a:gd name="T71" fmla="*/ 37 h 323"/>
                <a:gd name="T72" fmla="*/ 10 w 95"/>
                <a:gd name="T73" fmla="*/ 39 h 323"/>
                <a:gd name="T74" fmla="*/ 10 w 95"/>
                <a:gd name="T75" fmla="*/ 46 h 323"/>
                <a:gd name="T76" fmla="*/ 10 w 95"/>
                <a:gd name="T77" fmla="*/ 47 h 323"/>
                <a:gd name="T78" fmla="*/ 11 w 95"/>
                <a:gd name="T79" fmla="*/ 44 h 323"/>
                <a:gd name="T80" fmla="*/ 12 w 95"/>
                <a:gd name="T81" fmla="*/ 40 h 323"/>
                <a:gd name="T82" fmla="*/ 13 w 95"/>
                <a:gd name="T83" fmla="*/ 43 h 323"/>
                <a:gd name="T84" fmla="*/ 14 w 95"/>
                <a:gd name="T85" fmla="*/ 47 h 323"/>
                <a:gd name="T86" fmla="*/ 14 w 95"/>
                <a:gd name="T87" fmla="*/ 48 h 323"/>
                <a:gd name="T88" fmla="*/ 14 w 95"/>
                <a:gd name="T89" fmla="*/ 44 h 323"/>
                <a:gd name="T90" fmla="*/ 14 w 95"/>
                <a:gd name="T91" fmla="*/ 39 h 323"/>
                <a:gd name="T92" fmla="*/ 15 w 95"/>
                <a:gd name="T93" fmla="*/ 37 h 323"/>
                <a:gd name="T94" fmla="*/ 15 w 95"/>
                <a:gd name="T95" fmla="*/ 37 h 32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95" h="323">
                  <a:moveTo>
                    <a:pt x="43" y="37"/>
                  </a:moveTo>
                  <a:cubicBezTo>
                    <a:pt x="42" y="31"/>
                    <a:pt x="40" y="27"/>
                    <a:pt x="36" y="25"/>
                  </a:cubicBezTo>
                  <a:cubicBezTo>
                    <a:pt x="33" y="24"/>
                    <a:pt x="31" y="22"/>
                    <a:pt x="31" y="22"/>
                  </a:cubicBezTo>
                  <a:cubicBezTo>
                    <a:pt x="29" y="18"/>
                    <a:pt x="28" y="20"/>
                    <a:pt x="28" y="19"/>
                  </a:cubicBezTo>
                  <a:cubicBezTo>
                    <a:pt x="28" y="19"/>
                    <a:pt x="28" y="16"/>
                    <a:pt x="28" y="15"/>
                  </a:cubicBezTo>
                  <a:cubicBezTo>
                    <a:pt x="28" y="15"/>
                    <a:pt x="28" y="14"/>
                    <a:pt x="29" y="14"/>
                  </a:cubicBezTo>
                  <a:cubicBezTo>
                    <a:pt x="29" y="13"/>
                    <a:pt x="29" y="10"/>
                    <a:pt x="29" y="10"/>
                  </a:cubicBezTo>
                  <a:cubicBezTo>
                    <a:pt x="29" y="11"/>
                    <a:pt x="29" y="10"/>
                    <a:pt x="29" y="8"/>
                  </a:cubicBezTo>
                  <a:cubicBezTo>
                    <a:pt x="29" y="6"/>
                    <a:pt x="28" y="4"/>
                    <a:pt x="28" y="3"/>
                  </a:cubicBezTo>
                  <a:cubicBezTo>
                    <a:pt x="28" y="3"/>
                    <a:pt x="27" y="2"/>
                    <a:pt x="27" y="2"/>
                  </a:cubicBezTo>
                  <a:cubicBezTo>
                    <a:pt x="27" y="2"/>
                    <a:pt x="24" y="2"/>
                    <a:pt x="24" y="1"/>
                  </a:cubicBezTo>
                  <a:cubicBezTo>
                    <a:pt x="23" y="1"/>
                    <a:pt x="22" y="2"/>
                    <a:pt x="22" y="2"/>
                  </a:cubicBezTo>
                  <a:cubicBezTo>
                    <a:pt x="20" y="0"/>
                    <a:pt x="20" y="3"/>
                    <a:pt x="19" y="2"/>
                  </a:cubicBezTo>
                  <a:cubicBezTo>
                    <a:pt x="18" y="2"/>
                    <a:pt x="18" y="3"/>
                    <a:pt x="18" y="3"/>
                  </a:cubicBezTo>
                  <a:cubicBezTo>
                    <a:pt x="17" y="4"/>
                    <a:pt x="17" y="5"/>
                    <a:pt x="17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5" y="9"/>
                    <a:pt x="17" y="10"/>
                    <a:pt x="17" y="10"/>
                  </a:cubicBezTo>
                  <a:cubicBezTo>
                    <a:pt x="17" y="10"/>
                    <a:pt x="18" y="12"/>
                    <a:pt x="17" y="12"/>
                  </a:cubicBezTo>
                  <a:cubicBezTo>
                    <a:pt x="17" y="12"/>
                    <a:pt x="18" y="15"/>
                    <a:pt x="19" y="16"/>
                  </a:cubicBezTo>
                  <a:cubicBezTo>
                    <a:pt x="20" y="16"/>
                    <a:pt x="20" y="20"/>
                    <a:pt x="20" y="21"/>
                  </a:cubicBezTo>
                  <a:cubicBezTo>
                    <a:pt x="19" y="21"/>
                    <a:pt x="19" y="21"/>
                    <a:pt x="18" y="21"/>
                  </a:cubicBezTo>
                  <a:cubicBezTo>
                    <a:pt x="18" y="22"/>
                    <a:pt x="17" y="24"/>
                    <a:pt x="16" y="24"/>
                  </a:cubicBezTo>
                  <a:cubicBezTo>
                    <a:pt x="15" y="24"/>
                    <a:pt x="14" y="25"/>
                    <a:pt x="14" y="25"/>
                  </a:cubicBezTo>
                  <a:cubicBezTo>
                    <a:pt x="14" y="25"/>
                    <a:pt x="13" y="26"/>
                    <a:pt x="12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8" y="29"/>
                    <a:pt x="7" y="39"/>
                    <a:pt x="6" y="44"/>
                  </a:cubicBezTo>
                  <a:cubicBezTo>
                    <a:pt x="5" y="48"/>
                    <a:pt x="6" y="46"/>
                    <a:pt x="6" y="48"/>
                  </a:cubicBezTo>
                  <a:cubicBezTo>
                    <a:pt x="6" y="50"/>
                    <a:pt x="7" y="55"/>
                    <a:pt x="7" y="56"/>
                  </a:cubicBezTo>
                  <a:cubicBezTo>
                    <a:pt x="6" y="56"/>
                    <a:pt x="6" y="57"/>
                    <a:pt x="6" y="57"/>
                  </a:cubicBezTo>
                  <a:cubicBezTo>
                    <a:pt x="6" y="57"/>
                    <a:pt x="5" y="58"/>
                    <a:pt x="5" y="59"/>
                  </a:cubicBezTo>
                  <a:cubicBezTo>
                    <a:pt x="6" y="60"/>
                    <a:pt x="6" y="59"/>
                    <a:pt x="7" y="60"/>
                  </a:cubicBezTo>
                  <a:cubicBezTo>
                    <a:pt x="7" y="61"/>
                    <a:pt x="8" y="61"/>
                    <a:pt x="8" y="61"/>
                  </a:cubicBezTo>
                  <a:cubicBezTo>
                    <a:pt x="8" y="61"/>
                    <a:pt x="8" y="63"/>
                    <a:pt x="9" y="65"/>
                  </a:cubicBezTo>
                  <a:cubicBezTo>
                    <a:pt x="10" y="67"/>
                    <a:pt x="8" y="75"/>
                    <a:pt x="8" y="75"/>
                  </a:cubicBezTo>
                  <a:cubicBezTo>
                    <a:pt x="9" y="76"/>
                    <a:pt x="11" y="91"/>
                    <a:pt x="11" y="91"/>
                  </a:cubicBezTo>
                  <a:cubicBezTo>
                    <a:pt x="10" y="92"/>
                    <a:pt x="11" y="94"/>
                    <a:pt x="10" y="95"/>
                  </a:cubicBezTo>
                  <a:cubicBezTo>
                    <a:pt x="9" y="98"/>
                    <a:pt x="9" y="119"/>
                    <a:pt x="8" y="120"/>
                  </a:cubicBezTo>
                  <a:cubicBezTo>
                    <a:pt x="8" y="121"/>
                    <a:pt x="3" y="122"/>
                    <a:pt x="2" y="123"/>
                  </a:cubicBezTo>
                  <a:cubicBezTo>
                    <a:pt x="0" y="123"/>
                    <a:pt x="0" y="123"/>
                    <a:pt x="1" y="124"/>
                  </a:cubicBezTo>
                  <a:cubicBezTo>
                    <a:pt x="2" y="126"/>
                    <a:pt x="9" y="125"/>
                    <a:pt x="10" y="124"/>
                  </a:cubicBezTo>
                  <a:cubicBezTo>
                    <a:pt x="11" y="124"/>
                    <a:pt x="13" y="122"/>
                    <a:pt x="14" y="123"/>
                  </a:cubicBezTo>
                  <a:cubicBezTo>
                    <a:pt x="14" y="123"/>
                    <a:pt x="18" y="122"/>
                    <a:pt x="18" y="121"/>
                  </a:cubicBezTo>
                  <a:cubicBezTo>
                    <a:pt x="18" y="121"/>
                    <a:pt x="17" y="115"/>
                    <a:pt x="18" y="113"/>
                  </a:cubicBezTo>
                  <a:cubicBezTo>
                    <a:pt x="22" y="96"/>
                    <a:pt x="19" y="94"/>
                    <a:pt x="19" y="94"/>
                  </a:cubicBezTo>
                  <a:cubicBezTo>
                    <a:pt x="20" y="93"/>
                    <a:pt x="21" y="88"/>
                    <a:pt x="21" y="86"/>
                  </a:cubicBezTo>
                  <a:cubicBezTo>
                    <a:pt x="22" y="81"/>
                    <a:pt x="23" y="78"/>
                    <a:pt x="23" y="78"/>
                  </a:cubicBezTo>
                  <a:cubicBezTo>
                    <a:pt x="23" y="78"/>
                    <a:pt x="25" y="81"/>
                    <a:pt x="25" y="84"/>
                  </a:cubicBezTo>
                  <a:cubicBezTo>
                    <a:pt x="26" y="86"/>
                    <a:pt x="27" y="90"/>
                    <a:pt x="27" y="92"/>
                  </a:cubicBezTo>
                  <a:cubicBezTo>
                    <a:pt x="27" y="94"/>
                    <a:pt x="28" y="95"/>
                    <a:pt x="29" y="97"/>
                  </a:cubicBezTo>
                  <a:cubicBezTo>
                    <a:pt x="29" y="98"/>
                    <a:pt x="30" y="98"/>
                    <a:pt x="30" y="99"/>
                  </a:cubicBezTo>
                  <a:cubicBezTo>
                    <a:pt x="29" y="104"/>
                    <a:pt x="30" y="103"/>
                    <a:pt x="30" y="108"/>
                  </a:cubicBezTo>
                  <a:cubicBezTo>
                    <a:pt x="30" y="119"/>
                    <a:pt x="32" y="123"/>
                    <a:pt x="32" y="125"/>
                  </a:cubicBezTo>
                  <a:cubicBezTo>
                    <a:pt x="32" y="125"/>
                    <a:pt x="31" y="127"/>
                    <a:pt x="33" y="127"/>
                  </a:cubicBezTo>
                  <a:cubicBezTo>
                    <a:pt x="34" y="127"/>
                    <a:pt x="34" y="127"/>
                    <a:pt x="34" y="128"/>
                  </a:cubicBezTo>
                  <a:cubicBezTo>
                    <a:pt x="34" y="129"/>
                    <a:pt x="34" y="131"/>
                    <a:pt x="35" y="132"/>
                  </a:cubicBezTo>
                  <a:cubicBezTo>
                    <a:pt x="37" y="134"/>
                    <a:pt x="44" y="135"/>
                    <a:pt x="42" y="131"/>
                  </a:cubicBezTo>
                  <a:cubicBezTo>
                    <a:pt x="40" y="127"/>
                    <a:pt x="40" y="125"/>
                    <a:pt x="40" y="125"/>
                  </a:cubicBezTo>
                  <a:cubicBezTo>
                    <a:pt x="39" y="101"/>
                    <a:pt x="38" y="106"/>
                    <a:pt x="38" y="104"/>
                  </a:cubicBezTo>
                  <a:cubicBezTo>
                    <a:pt x="39" y="102"/>
                    <a:pt x="39" y="100"/>
                    <a:pt x="39" y="99"/>
                  </a:cubicBezTo>
                  <a:cubicBezTo>
                    <a:pt x="38" y="97"/>
                    <a:pt x="38" y="94"/>
                    <a:pt x="38" y="93"/>
                  </a:cubicBezTo>
                  <a:cubicBezTo>
                    <a:pt x="41" y="79"/>
                    <a:pt x="37" y="77"/>
                    <a:pt x="38" y="75"/>
                  </a:cubicBezTo>
                  <a:cubicBezTo>
                    <a:pt x="39" y="74"/>
                    <a:pt x="37" y="69"/>
                    <a:pt x="37" y="68"/>
                  </a:cubicBezTo>
                  <a:cubicBezTo>
                    <a:pt x="37" y="68"/>
                    <a:pt x="38" y="66"/>
                    <a:pt x="38" y="66"/>
                  </a:cubicBezTo>
                  <a:cubicBezTo>
                    <a:pt x="40" y="66"/>
                    <a:pt x="40" y="63"/>
                    <a:pt x="40" y="63"/>
                  </a:cubicBezTo>
                  <a:cubicBezTo>
                    <a:pt x="41" y="64"/>
                    <a:pt x="43" y="62"/>
                    <a:pt x="43" y="61"/>
                  </a:cubicBezTo>
                  <a:cubicBezTo>
                    <a:pt x="43" y="61"/>
                    <a:pt x="43" y="59"/>
                    <a:pt x="43" y="59"/>
                  </a:cubicBezTo>
                  <a:cubicBezTo>
                    <a:pt x="44" y="59"/>
                    <a:pt x="44" y="57"/>
                    <a:pt x="44" y="57"/>
                  </a:cubicBezTo>
                  <a:cubicBezTo>
                    <a:pt x="43" y="56"/>
                    <a:pt x="44" y="54"/>
                    <a:pt x="44" y="54"/>
                  </a:cubicBezTo>
                  <a:cubicBezTo>
                    <a:pt x="44" y="54"/>
                    <a:pt x="46" y="53"/>
                    <a:pt x="45" y="46"/>
                  </a:cubicBezTo>
                  <a:cubicBezTo>
                    <a:pt x="44" y="39"/>
                    <a:pt x="43" y="38"/>
                    <a:pt x="43" y="37"/>
                  </a:cubicBezTo>
                  <a:close/>
                  <a:moveTo>
                    <a:pt x="37" y="56"/>
                  </a:moveTo>
                  <a:cubicBezTo>
                    <a:pt x="36" y="59"/>
                    <a:pt x="36" y="57"/>
                    <a:pt x="36" y="57"/>
                  </a:cubicBezTo>
                  <a:cubicBezTo>
                    <a:pt x="36" y="57"/>
                    <a:pt x="37" y="55"/>
                    <a:pt x="35" y="53"/>
                  </a:cubicBezTo>
                  <a:cubicBezTo>
                    <a:pt x="34" y="52"/>
                    <a:pt x="36" y="49"/>
                    <a:pt x="36" y="49"/>
                  </a:cubicBezTo>
                  <a:cubicBezTo>
                    <a:pt x="36" y="49"/>
                    <a:pt x="37" y="44"/>
                    <a:pt x="37" y="44"/>
                  </a:cubicBezTo>
                  <a:cubicBezTo>
                    <a:pt x="37" y="44"/>
                    <a:pt x="38" y="53"/>
                    <a:pt x="37" y="56"/>
                  </a:cubicBezTo>
                  <a:close/>
                  <a:moveTo>
                    <a:pt x="95" y="234"/>
                  </a:moveTo>
                  <a:cubicBezTo>
                    <a:pt x="94" y="227"/>
                    <a:pt x="93" y="227"/>
                    <a:pt x="93" y="226"/>
                  </a:cubicBezTo>
                  <a:cubicBezTo>
                    <a:pt x="92" y="219"/>
                    <a:pt x="89" y="215"/>
                    <a:pt x="86" y="214"/>
                  </a:cubicBezTo>
                  <a:cubicBezTo>
                    <a:pt x="83" y="213"/>
                    <a:pt x="81" y="211"/>
                    <a:pt x="81" y="211"/>
                  </a:cubicBezTo>
                  <a:cubicBezTo>
                    <a:pt x="79" y="207"/>
                    <a:pt x="78" y="209"/>
                    <a:pt x="78" y="208"/>
                  </a:cubicBezTo>
                  <a:cubicBezTo>
                    <a:pt x="78" y="207"/>
                    <a:pt x="78" y="205"/>
                    <a:pt x="78" y="204"/>
                  </a:cubicBezTo>
                  <a:cubicBezTo>
                    <a:pt x="78" y="203"/>
                    <a:pt x="78" y="203"/>
                    <a:pt x="79" y="203"/>
                  </a:cubicBezTo>
                  <a:cubicBezTo>
                    <a:pt x="79" y="202"/>
                    <a:pt x="79" y="199"/>
                    <a:pt x="79" y="199"/>
                  </a:cubicBezTo>
                  <a:cubicBezTo>
                    <a:pt x="78" y="199"/>
                    <a:pt x="78" y="199"/>
                    <a:pt x="79" y="197"/>
                  </a:cubicBezTo>
                  <a:cubicBezTo>
                    <a:pt x="79" y="195"/>
                    <a:pt x="78" y="193"/>
                    <a:pt x="78" y="192"/>
                  </a:cubicBezTo>
                  <a:cubicBezTo>
                    <a:pt x="78" y="192"/>
                    <a:pt x="76" y="191"/>
                    <a:pt x="76" y="191"/>
                  </a:cubicBezTo>
                  <a:cubicBezTo>
                    <a:pt x="76" y="191"/>
                    <a:pt x="74" y="190"/>
                    <a:pt x="74" y="190"/>
                  </a:cubicBezTo>
                  <a:cubicBezTo>
                    <a:pt x="73" y="189"/>
                    <a:pt x="72" y="191"/>
                    <a:pt x="72" y="190"/>
                  </a:cubicBezTo>
                  <a:cubicBezTo>
                    <a:pt x="69" y="189"/>
                    <a:pt x="70" y="192"/>
                    <a:pt x="69" y="191"/>
                  </a:cubicBezTo>
                  <a:cubicBezTo>
                    <a:pt x="68" y="191"/>
                    <a:pt x="68" y="192"/>
                    <a:pt x="68" y="192"/>
                  </a:cubicBezTo>
                  <a:cubicBezTo>
                    <a:pt x="66" y="192"/>
                    <a:pt x="67" y="194"/>
                    <a:pt x="66" y="194"/>
                  </a:cubicBezTo>
                  <a:cubicBezTo>
                    <a:pt x="65" y="195"/>
                    <a:pt x="66" y="195"/>
                    <a:pt x="66" y="196"/>
                  </a:cubicBezTo>
                  <a:cubicBezTo>
                    <a:pt x="65" y="198"/>
                    <a:pt x="66" y="199"/>
                    <a:pt x="66" y="199"/>
                  </a:cubicBezTo>
                  <a:cubicBezTo>
                    <a:pt x="66" y="199"/>
                    <a:pt x="68" y="201"/>
                    <a:pt x="67" y="201"/>
                  </a:cubicBezTo>
                  <a:cubicBezTo>
                    <a:pt x="66" y="201"/>
                    <a:pt x="68" y="204"/>
                    <a:pt x="69" y="205"/>
                  </a:cubicBezTo>
                  <a:cubicBezTo>
                    <a:pt x="69" y="205"/>
                    <a:pt x="70" y="209"/>
                    <a:pt x="69" y="209"/>
                  </a:cubicBezTo>
                  <a:cubicBezTo>
                    <a:pt x="69" y="210"/>
                    <a:pt x="68" y="210"/>
                    <a:pt x="68" y="210"/>
                  </a:cubicBezTo>
                  <a:cubicBezTo>
                    <a:pt x="68" y="211"/>
                    <a:pt x="67" y="213"/>
                    <a:pt x="66" y="213"/>
                  </a:cubicBezTo>
                  <a:cubicBezTo>
                    <a:pt x="65" y="213"/>
                    <a:pt x="64" y="214"/>
                    <a:pt x="64" y="214"/>
                  </a:cubicBezTo>
                  <a:cubicBezTo>
                    <a:pt x="64" y="214"/>
                    <a:pt x="63" y="215"/>
                    <a:pt x="61" y="215"/>
                  </a:cubicBezTo>
                  <a:cubicBezTo>
                    <a:pt x="61" y="215"/>
                    <a:pt x="61" y="216"/>
                    <a:pt x="60" y="217"/>
                  </a:cubicBezTo>
                  <a:cubicBezTo>
                    <a:pt x="58" y="218"/>
                    <a:pt x="57" y="228"/>
                    <a:pt x="56" y="233"/>
                  </a:cubicBezTo>
                  <a:cubicBezTo>
                    <a:pt x="55" y="237"/>
                    <a:pt x="56" y="235"/>
                    <a:pt x="56" y="237"/>
                  </a:cubicBezTo>
                  <a:cubicBezTo>
                    <a:pt x="56" y="239"/>
                    <a:pt x="57" y="244"/>
                    <a:pt x="56" y="244"/>
                  </a:cubicBezTo>
                  <a:cubicBezTo>
                    <a:pt x="56" y="245"/>
                    <a:pt x="56" y="246"/>
                    <a:pt x="56" y="246"/>
                  </a:cubicBezTo>
                  <a:cubicBezTo>
                    <a:pt x="56" y="246"/>
                    <a:pt x="55" y="247"/>
                    <a:pt x="55" y="248"/>
                  </a:cubicBezTo>
                  <a:cubicBezTo>
                    <a:pt x="56" y="248"/>
                    <a:pt x="56" y="248"/>
                    <a:pt x="56" y="249"/>
                  </a:cubicBezTo>
                  <a:cubicBezTo>
                    <a:pt x="57" y="250"/>
                    <a:pt x="58" y="250"/>
                    <a:pt x="58" y="250"/>
                  </a:cubicBezTo>
                  <a:cubicBezTo>
                    <a:pt x="58" y="250"/>
                    <a:pt x="57" y="252"/>
                    <a:pt x="58" y="253"/>
                  </a:cubicBezTo>
                  <a:cubicBezTo>
                    <a:pt x="60" y="256"/>
                    <a:pt x="58" y="263"/>
                    <a:pt x="58" y="264"/>
                  </a:cubicBezTo>
                  <a:cubicBezTo>
                    <a:pt x="58" y="265"/>
                    <a:pt x="61" y="280"/>
                    <a:pt x="61" y="280"/>
                  </a:cubicBezTo>
                  <a:cubicBezTo>
                    <a:pt x="60" y="281"/>
                    <a:pt x="61" y="283"/>
                    <a:pt x="60" y="284"/>
                  </a:cubicBezTo>
                  <a:cubicBezTo>
                    <a:pt x="59" y="287"/>
                    <a:pt x="58" y="308"/>
                    <a:pt x="58" y="309"/>
                  </a:cubicBezTo>
                  <a:cubicBezTo>
                    <a:pt x="57" y="310"/>
                    <a:pt x="53" y="311"/>
                    <a:pt x="52" y="311"/>
                  </a:cubicBezTo>
                  <a:cubicBezTo>
                    <a:pt x="50" y="312"/>
                    <a:pt x="50" y="311"/>
                    <a:pt x="51" y="313"/>
                  </a:cubicBezTo>
                  <a:cubicBezTo>
                    <a:pt x="52" y="315"/>
                    <a:pt x="59" y="314"/>
                    <a:pt x="60" y="313"/>
                  </a:cubicBezTo>
                  <a:cubicBezTo>
                    <a:pt x="60" y="313"/>
                    <a:pt x="63" y="311"/>
                    <a:pt x="63" y="311"/>
                  </a:cubicBezTo>
                  <a:cubicBezTo>
                    <a:pt x="64" y="312"/>
                    <a:pt x="68" y="311"/>
                    <a:pt x="68" y="310"/>
                  </a:cubicBezTo>
                  <a:cubicBezTo>
                    <a:pt x="68" y="309"/>
                    <a:pt x="67" y="304"/>
                    <a:pt x="68" y="302"/>
                  </a:cubicBezTo>
                  <a:cubicBezTo>
                    <a:pt x="72" y="284"/>
                    <a:pt x="69" y="283"/>
                    <a:pt x="69" y="283"/>
                  </a:cubicBezTo>
                  <a:cubicBezTo>
                    <a:pt x="70" y="282"/>
                    <a:pt x="71" y="277"/>
                    <a:pt x="71" y="274"/>
                  </a:cubicBezTo>
                  <a:cubicBezTo>
                    <a:pt x="72" y="270"/>
                    <a:pt x="73" y="267"/>
                    <a:pt x="73" y="267"/>
                  </a:cubicBezTo>
                  <a:cubicBezTo>
                    <a:pt x="73" y="267"/>
                    <a:pt x="74" y="270"/>
                    <a:pt x="75" y="273"/>
                  </a:cubicBezTo>
                  <a:cubicBezTo>
                    <a:pt x="76" y="275"/>
                    <a:pt x="77" y="279"/>
                    <a:pt x="77" y="281"/>
                  </a:cubicBezTo>
                  <a:cubicBezTo>
                    <a:pt x="77" y="283"/>
                    <a:pt x="78" y="284"/>
                    <a:pt x="79" y="286"/>
                  </a:cubicBezTo>
                  <a:cubicBezTo>
                    <a:pt x="79" y="287"/>
                    <a:pt x="80" y="287"/>
                    <a:pt x="80" y="288"/>
                  </a:cubicBezTo>
                  <a:cubicBezTo>
                    <a:pt x="79" y="293"/>
                    <a:pt x="80" y="292"/>
                    <a:pt x="80" y="297"/>
                  </a:cubicBezTo>
                  <a:cubicBezTo>
                    <a:pt x="80" y="307"/>
                    <a:pt x="82" y="311"/>
                    <a:pt x="82" y="313"/>
                  </a:cubicBezTo>
                  <a:cubicBezTo>
                    <a:pt x="82" y="314"/>
                    <a:pt x="81" y="316"/>
                    <a:pt x="83" y="316"/>
                  </a:cubicBezTo>
                  <a:cubicBezTo>
                    <a:pt x="84" y="316"/>
                    <a:pt x="84" y="316"/>
                    <a:pt x="84" y="316"/>
                  </a:cubicBezTo>
                  <a:cubicBezTo>
                    <a:pt x="84" y="318"/>
                    <a:pt x="84" y="320"/>
                    <a:pt x="85" y="321"/>
                  </a:cubicBezTo>
                  <a:cubicBezTo>
                    <a:pt x="87" y="323"/>
                    <a:pt x="94" y="323"/>
                    <a:pt x="92" y="319"/>
                  </a:cubicBezTo>
                  <a:cubicBezTo>
                    <a:pt x="90" y="316"/>
                    <a:pt x="90" y="314"/>
                    <a:pt x="90" y="314"/>
                  </a:cubicBezTo>
                  <a:cubicBezTo>
                    <a:pt x="89" y="290"/>
                    <a:pt x="88" y="295"/>
                    <a:pt x="88" y="293"/>
                  </a:cubicBezTo>
                  <a:cubicBezTo>
                    <a:pt x="89" y="291"/>
                    <a:pt x="89" y="288"/>
                    <a:pt x="89" y="288"/>
                  </a:cubicBezTo>
                  <a:cubicBezTo>
                    <a:pt x="88" y="285"/>
                    <a:pt x="88" y="283"/>
                    <a:pt x="88" y="282"/>
                  </a:cubicBezTo>
                  <a:cubicBezTo>
                    <a:pt x="90" y="268"/>
                    <a:pt x="87" y="266"/>
                    <a:pt x="88" y="264"/>
                  </a:cubicBezTo>
                  <a:cubicBezTo>
                    <a:pt x="89" y="262"/>
                    <a:pt x="87" y="258"/>
                    <a:pt x="87" y="257"/>
                  </a:cubicBezTo>
                  <a:cubicBezTo>
                    <a:pt x="87" y="257"/>
                    <a:pt x="88" y="254"/>
                    <a:pt x="88" y="254"/>
                  </a:cubicBezTo>
                  <a:cubicBezTo>
                    <a:pt x="90" y="255"/>
                    <a:pt x="89" y="252"/>
                    <a:pt x="90" y="252"/>
                  </a:cubicBezTo>
                  <a:cubicBezTo>
                    <a:pt x="90" y="252"/>
                    <a:pt x="93" y="251"/>
                    <a:pt x="93" y="250"/>
                  </a:cubicBezTo>
                  <a:cubicBezTo>
                    <a:pt x="93" y="250"/>
                    <a:pt x="93" y="248"/>
                    <a:pt x="93" y="248"/>
                  </a:cubicBezTo>
                  <a:cubicBezTo>
                    <a:pt x="93" y="248"/>
                    <a:pt x="94" y="246"/>
                    <a:pt x="94" y="246"/>
                  </a:cubicBezTo>
                  <a:cubicBezTo>
                    <a:pt x="93" y="245"/>
                    <a:pt x="94" y="243"/>
                    <a:pt x="94" y="243"/>
                  </a:cubicBezTo>
                  <a:cubicBezTo>
                    <a:pt x="94" y="243"/>
                    <a:pt x="95" y="242"/>
                    <a:pt x="95" y="23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0" name="Freeform 454"/>
            <p:cNvSpPr>
              <a:spLocks noEditPoints="1"/>
            </p:cNvSpPr>
            <p:nvPr/>
          </p:nvSpPr>
          <p:spPr bwMode="auto">
            <a:xfrm>
              <a:off x="4551" y="2107"/>
              <a:ext cx="43" cy="127"/>
            </a:xfrm>
            <a:custGeom>
              <a:avLst/>
              <a:gdLst>
                <a:gd name="T0" fmla="*/ 1 w 47"/>
                <a:gd name="T1" fmla="*/ 9 h 139"/>
                <a:gd name="T2" fmla="*/ 2 w 47"/>
                <a:gd name="T3" fmla="*/ 10 h 139"/>
                <a:gd name="T4" fmla="*/ 5 w 47"/>
                <a:gd name="T5" fmla="*/ 11 h 139"/>
                <a:gd name="T6" fmla="*/ 5 w 47"/>
                <a:gd name="T7" fmla="*/ 12 h 139"/>
                <a:gd name="T8" fmla="*/ 5 w 47"/>
                <a:gd name="T9" fmla="*/ 15 h 139"/>
                <a:gd name="T10" fmla="*/ 5 w 47"/>
                <a:gd name="T11" fmla="*/ 20 h 139"/>
                <a:gd name="T12" fmla="*/ 5 w 47"/>
                <a:gd name="T13" fmla="*/ 20 h 139"/>
                <a:gd name="T14" fmla="*/ 5 w 47"/>
                <a:gd name="T15" fmla="*/ 20 h 139"/>
                <a:gd name="T16" fmla="*/ 5 w 47"/>
                <a:gd name="T17" fmla="*/ 16 h 139"/>
                <a:gd name="T18" fmla="*/ 5 w 47"/>
                <a:gd name="T19" fmla="*/ 15 h 139"/>
                <a:gd name="T20" fmla="*/ 5 w 47"/>
                <a:gd name="T21" fmla="*/ 13 h 139"/>
                <a:gd name="T22" fmla="*/ 5 w 47"/>
                <a:gd name="T23" fmla="*/ 14 h 139"/>
                <a:gd name="T24" fmla="*/ 5 w 47"/>
                <a:gd name="T25" fmla="*/ 18 h 139"/>
                <a:gd name="T26" fmla="*/ 5 w 47"/>
                <a:gd name="T27" fmla="*/ 20 h 139"/>
                <a:gd name="T28" fmla="*/ 7 w 47"/>
                <a:gd name="T29" fmla="*/ 20 h 139"/>
                <a:gd name="T30" fmla="*/ 5 w 47"/>
                <a:gd name="T31" fmla="*/ 18 h 139"/>
                <a:gd name="T32" fmla="*/ 5 w 47"/>
                <a:gd name="T33" fmla="*/ 14 h 139"/>
                <a:gd name="T34" fmla="*/ 5 w 47"/>
                <a:gd name="T35" fmla="*/ 11 h 139"/>
                <a:gd name="T36" fmla="*/ 5 w 47"/>
                <a:gd name="T37" fmla="*/ 10 h 139"/>
                <a:gd name="T38" fmla="*/ 6 w 47"/>
                <a:gd name="T39" fmla="*/ 9 h 139"/>
                <a:gd name="T40" fmla="*/ 6 w 47"/>
                <a:gd name="T41" fmla="*/ 7 h 139"/>
                <a:gd name="T42" fmla="*/ 5 w 47"/>
                <a:gd name="T43" fmla="*/ 5 h 139"/>
                <a:gd name="T44" fmla="*/ 5 w 47"/>
                <a:gd name="T45" fmla="*/ 5 h 139"/>
                <a:gd name="T46" fmla="*/ 5 w 47"/>
                <a:gd name="T47" fmla="*/ 5 h 139"/>
                <a:gd name="T48" fmla="*/ 5 w 47"/>
                <a:gd name="T49" fmla="*/ 5 h 139"/>
                <a:gd name="T50" fmla="*/ 5 w 47"/>
                <a:gd name="T51" fmla="*/ 5 h 139"/>
                <a:gd name="T52" fmla="*/ 5 w 47"/>
                <a:gd name="T53" fmla="*/ 5 h 139"/>
                <a:gd name="T54" fmla="*/ 5 w 47"/>
                <a:gd name="T55" fmla="*/ 3 h 139"/>
                <a:gd name="T56" fmla="*/ 5 w 47"/>
                <a:gd name="T57" fmla="*/ 1 h 139"/>
                <a:gd name="T58" fmla="*/ 5 w 47"/>
                <a:gd name="T59" fmla="*/ 4 h 139"/>
                <a:gd name="T60" fmla="*/ 5 w 47"/>
                <a:gd name="T61" fmla="*/ 5 h 139"/>
                <a:gd name="T62" fmla="*/ 5 w 47"/>
                <a:gd name="T63" fmla="*/ 5 h 139"/>
                <a:gd name="T64" fmla="*/ 5 w 47"/>
                <a:gd name="T65" fmla="*/ 5 h 139"/>
                <a:gd name="T66" fmla="*/ 2 w 47"/>
                <a:gd name="T67" fmla="*/ 5 h 139"/>
                <a:gd name="T68" fmla="*/ 1 w 47"/>
                <a:gd name="T69" fmla="*/ 9 h 139"/>
                <a:gd name="T70" fmla="*/ 5 w 47"/>
                <a:gd name="T71" fmla="*/ 8 h 139"/>
                <a:gd name="T72" fmla="*/ 5 w 47"/>
                <a:gd name="T73" fmla="*/ 9 h 139"/>
                <a:gd name="T74" fmla="*/ 5 w 47"/>
                <a:gd name="T75" fmla="*/ 6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7" h="139">
                  <a:moveTo>
                    <a:pt x="1" y="56"/>
                  </a:moveTo>
                  <a:cubicBezTo>
                    <a:pt x="1" y="56"/>
                    <a:pt x="2" y="58"/>
                    <a:pt x="1" y="60"/>
                  </a:cubicBezTo>
                  <a:cubicBezTo>
                    <a:pt x="1" y="60"/>
                    <a:pt x="2" y="61"/>
                    <a:pt x="2" y="61"/>
                  </a:cubicBezTo>
                  <a:cubicBezTo>
                    <a:pt x="3" y="61"/>
                    <a:pt x="2" y="63"/>
                    <a:pt x="2" y="64"/>
                  </a:cubicBezTo>
                  <a:cubicBezTo>
                    <a:pt x="3" y="64"/>
                    <a:pt x="5" y="66"/>
                    <a:pt x="6" y="66"/>
                  </a:cubicBezTo>
                  <a:cubicBezTo>
                    <a:pt x="6" y="66"/>
                    <a:pt x="5" y="68"/>
                    <a:pt x="7" y="68"/>
                  </a:cubicBezTo>
                  <a:cubicBezTo>
                    <a:pt x="7" y="68"/>
                    <a:pt x="8" y="70"/>
                    <a:pt x="8" y="71"/>
                  </a:cubicBezTo>
                  <a:cubicBezTo>
                    <a:pt x="8" y="71"/>
                    <a:pt x="7" y="76"/>
                    <a:pt x="8" y="78"/>
                  </a:cubicBezTo>
                  <a:cubicBezTo>
                    <a:pt x="8" y="80"/>
                    <a:pt x="5" y="82"/>
                    <a:pt x="8" y="96"/>
                  </a:cubicBezTo>
                  <a:cubicBezTo>
                    <a:pt x="8" y="97"/>
                    <a:pt x="8" y="100"/>
                    <a:pt x="7" y="102"/>
                  </a:cubicBezTo>
                  <a:cubicBezTo>
                    <a:pt x="7" y="103"/>
                    <a:pt x="7" y="106"/>
                    <a:pt x="7" y="108"/>
                  </a:cubicBezTo>
                  <a:cubicBezTo>
                    <a:pt x="8" y="110"/>
                    <a:pt x="6" y="105"/>
                    <a:pt x="6" y="129"/>
                  </a:cubicBezTo>
                  <a:cubicBezTo>
                    <a:pt x="6" y="129"/>
                    <a:pt x="6" y="132"/>
                    <a:pt x="4" y="135"/>
                  </a:cubicBezTo>
                  <a:cubicBezTo>
                    <a:pt x="1" y="139"/>
                    <a:pt x="8" y="139"/>
                    <a:pt x="11" y="137"/>
                  </a:cubicBezTo>
                  <a:cubicBezTo>
                    <a:pt x="11" y="136"/>
                    <a:pt x="12" y="134"/>
                    <a:pt x="12" y="132"/>
                  </a:cubicBezTo>
                  <a:cubicBezTo>
                    <a:pt x="12" y="132"/>
                    <a:pt x="12" y="132"/>
                    <a:pt x="13" y="132"/>
                  </a:cubicBezTo>
                  <a:cubicBezTo>
                    <a:pt x="15" y="132"/>
                    <a:pt x="14" y="129"/>
                    <a:pt x="14" y="129"/>
                  </a:cubicBezTo>
                  <a:cubicBezTo>
                    <a:pt x="14" y="127"/>
                    <a:pt x="16" y="123"/>
                    <a:pt x="16" y="112"/>
                  </a:cubicBezTo>
                  <a:cubicBezTo>
                    <a:pt x="16" y="107"/>
                    <a:pt x="17" y="108"/>
                    <a:pt x="16" y="102"/>
                  </a:cubicBezTo>
                  <a:cubicBezTo>
                    <a:pt x="16" y="102"/>
                    <a:pt x="17" y="101"/>
                    <a:pt x="17" y="101"/>
                  </a:cubicBezTo>
                  <a:cubicBezTo>
                    <a:pt x="18" y="99"/>
                    <a:pt x="19" y="97"/>
                    <a:pt x="19" y="95"/>
                  </a:cubicBezTo>
                  <a:cubicBezTo>
                    <a:pt x="19" y="94"/>
                    <a:pt x="20" y="90"/>
                    <a:pt x="21" y="87"/>
                  </a:cubicBezTo>
                  <a:cubicBezTo>
                    <a:pt x="22" y="84"/>
                    <a:pt x="23" y="81"/>
                    <a:pt x="23" y="81"/>
                  </a:cubicBezTo>
                  <a:cubicBezTo>
                    <a:pt x="23" y="81"/>
                    <a:pt x="25" y="84"/>
                    <a:pt x="25" y="89"/>
                  </a:cubicBezTo>
                  <a:cubicBezTo>
                    <a:pt x="25" y="91"/>
                    <a:pt x="26" y="97"/>
                    <a:pt x="27" y="97"/>
                  </a:cubicBezTo>
                  <a:cubicBezTo>
                    <a:pt x="27" y="97"/>
                    <a:pt x="25" y="99"/>
                    <a:pt x="29" y="117"/>
                  </a:cubicBezTo>
                  <a:cubicBezTo>
                    <a:pt x="29" y="119"/>
                    <a:pt x="28" y="125"/>
                    <a:pt x="28" y="126"/>
                  </a:cubicBezTo>
                  <a:cubicBezTo>
                    <a:pt x="28" y="127"/>
                    <a:pt x="33" y="127"/>
                    <a:pt x="33" y="127"/>
                  </a:cubicBezTo>
                  <a:cubicBezTo>
                    <a:pt x="33" y="126"/>
                    <a:pt x="36" y="128"/>
                    <a:pt x="37" y="129"/>
                  </a:cubicBezTo>
                  <a:cubicBezTo>
                    <a:pt x="37" y="130"/>
                    <a:pt x="45" y="130"/>
                    <a:pt x="46" y="129"/>
                  </a:cubicBezTo>
                  <a:cubicBezTo>
                    <a:pt x="47" y="127"/>
                    <a:pt x="47" y="127"/>
                    <a:pt x="45" y="127"/>
                  </a:cubicBezTo>
                  <a:cubicBezTo>
                    <a:pt x="44" y="126"/>
                    <a:pt x="39" y="125"/>
                    <a:pt x="39" y="124"/>
                  </a:cubicBezTo>
                  <a:cubicBezTo>
                    <a:pt x="38" y="123"/>
                    <a:pt x="37" y="102"/>
                    <a:pt x="36" y="99"/>
                  </a:cubicBezTo>
                  <a:cubicBezTo>
                    <a:pt x="36" y="97"/>
                    <a:pt x="36" y="95"/>
                    <a:pt x="36" y="95"/>
                  </a:cubicBezTo>
                  <a:cubicBezTo>
                    <a:pt x="36" y="95"/>
                    <a:pt x="38" y="79"/>
                    <a:pt x="38" y="78"/>
                  </a:cubicBezTo>
                  <a:cubicBezTo>
                    <a:pt x="38" y="77"/>
                    <a:pt x="37" y="69"/>
                    <a:pt x="38" y="67"/>
                  </a:cubicBezTo>
                  <a:cubicBezTo>
                    <a:pt x="39" y="65"/>
                    <a:pt x="39" y="64"/>
                    <a:pt x="39" y="64"/>
                  </a:cubicBezTo>
                  <a:cubicBezTo>
                    <a:pt x="39" y="64"/>
                    <a:pt x="40" y="63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0"/>
                    <a:pt x="41" y="59"/>
                    <a:pt x="41" y="59"/>
                  </a:cubicBezTo>
                  <a:cubicBezTo>
                    <a:pt x="41" y="59"/>
                    <a:pt x="41" y="58"/>
                    <a:pt x="40" y="58"/>
                  </a:cubicBezTo>
                  <a:cubicBezTo>
                    <a:pt x="40" y="57"/>
                    <a:pt x="41" y="52"/>
                    <a:pt x="41" y="50"/>
                  </a:cubicBezTo>
                  <a:cubicBezTo>
                    <a:pt x="40" y="48"/>
                    <a:pt x="42" y="50"/>
                    <a:pt x="41" y="45"/>
                  </a:cubicBezTo>
                  <a:cubicBezTo>
                    <a:pt x="40" y="41"/>
                    <a:pt x="39" y="31"/>
                    <a:pt x="36" y="29"/>
                  </a:cubicBezTo>
                  <a:cubicBezTo>
                    <a:pt x="36" y="28"/>
                    <a:pt x="36" y="28"/>
                    <a:pt x="35" y="27"/>
                  </a:cubicBezTo>
                  <a:cubicBezTo>
                    <a:pt x="34" y="27"/>
                    <a:pt x="33" y="26"/>
                    <a:pt x="33" y="26"/>
                  </a:cubicBezTo>
                  <a:cubicBezTo>
                    <a:pt x="33" y="26"/>
                    <a:pt x="31" y="25"/>
                    <a:pt x="30" y="25"/>
                  </a:cubicBezTo>
                  <a:cubicBezTo>
                    <a:pt x="30" y="25"/>
                    <a:pt x="28" y="23"/>
                    <a:pt x="28" y="22"/>
                  </a:cubicBezTo>
                  <a:cubicBezTo>
                    <a:pt x="28" y="22"/>
                    <a:pt x="27" y="22"/>
                    <a:pt x="27" y="21"/>
                  </a:cubicBezTo>
                  <a:cubicBezTo>
                    <a:pt x="26" y="21"/>
                    <a:pt x="27" y="17"/>
                    <a:pt x="28" y="16"/>
                  </a:cubicBezTo>
                  <a:cubicBezTo>
                    <a:pt x="28" y="16"/>
                    <a:pt x="30" y="13"/>
                    <a:pt x="29" y="13"/>
                  </a:cubicBezTo>
                  <a:cubicBezTo>
                    <a:pt x="29" y="12"/>
                    <a:pt x="30" y="11"/>
                    <a:pt x="30" y="11"/>
                  </a:cubicBezTo>
                  <a:cubicBezTo>
                    <a:pt x="30" y="11"/>
                    <a:pt x="31" y="9"/>
                    <a:pt x="31" y="8"/>
                  </a:cubicBezTo>
                  <a:cubicBezTo>
                    <a:pt x="30" y="7"/>
                    <a:pt x="31" y="6"/>
                    <a:pt x="30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9" y="2"/>
                    <a:pt x="27" y="3"/>
                  </a:cubicBezTo>
                  <a:cubicBezTo>
                    <a:pt x="26" y="3"/>
                    <a:pt x="27" y="0"/>
                    <a:pt x="24" y="2"/>
                  </a:cubicBezTo>
                  <a:cubicBezTo>
                    <a:pt x="24" y="2"/>
                    <a:pt x="23" y="1"/>
                    <a:pt x="22" y="1"/>
                  </a:cubicBezTo>
                  <a:cubicBezTo>
                    <a:pt x="22" y="2"/>
                    <a:pt x="20" y="2"/>
                    <a:pt x="20" y="2"/>
                  </a:cubicBezTo>
                  <a:cubicBezTo>
                    <a:pt x="20" y="2"/>
                    <a:pt x="18" y="3"/>
                    <a:pt x="18" y="4"/>
                  </a:cubicBezTo>
                  <a:cubicBezTo>
                    <a:pt x="18" y="4"/>
                    <a:pt x="17" y="6"/>
                    <a:pt x="17" y="8"/>
                  </a:cubicBezTo>
                  <a:cubicBezTo>
                    <a:pt x="17" y="10"/>
                    <a:pt x="17" y="11"/>
                    <a:pt x="17" y="11"/>
                  </a:cubicBezTo>
                  <a:cubicBezTo>
                    <a:pt x="17" y="11"/>
                    <a:pt x="17" y="14"/>
                    <a:pt x="17" y="15"/>
                  </a:cubicBezTo>
                  <a:cubicBezTo>
                    <a:pt x="18" y="15"/>
                    <a:pt x="18" y="15"/>
                    <a:pt x="18" y="16"/>
                  </a:cubicBezTo>
                  <a:cubicBezTo>
                    <a:pt x="18" y="17"/>
                    <a:pt x="18" y="19"/>
                    <a:pt x="18" y="20"/>
                  </a:cubicBezTo>
                  <a:cubicBezTo>
                    <a:pt x="18" y="21"/>
                    <a:pt x="17" y="19"/>
                    <a:pt x="15" y="23"/>
                  </a:cubicBezTo>
                  <a:cubicBezTo>
                    <a:pt x="15" y="23"/>
                    <a:pt x="13" y="25"/>
                    <a:pt x="9" y="26"/>
                  </a:cubicBezTo>
                  <a:cubicBezTo>
                    <a:pt x="6" y="28"/>
                    <a:pt x="3" y="32"/>
                    <a:pt x="2" y="38"/>
                  </a:cubicBezTo>
                  <a:cubicBezTo>
                    <a:pt x="2" y="40"/>
                    <a:pt x="1" y="40"/>
                    <a:pt x="1" y="47"/>
                  </a:cubicBezTo>
                  <a:cubicBezTo>
                    <a:pt x="0" y="55"/>
                    <a:pt x="1" y="56"/>
                    <a:pt x="1" y="56"/>
                  </a:cubicBezTo>
                  <a:close/>
                  <a:moveTo>
                    <a:pt x="9" y="46"/>
                  </a:moveTo>
                  <a:cubicBezTo>
                    <a:pt x="9" y="46"/>
                    <a:pt x="10" y="51"/>
                    <a:pt x="10" y="51"/>
                  </a:cubicBezTo>
                  <a:cubicBezTo>
                    <a:pt x="10" y="51"/>
                    <a:pt x="11" y="54"/>
                    <a:pt x="11" y="55"/>
                  </a:cubicBezTo>
                  <a:cubicBezTo>
                    <a:pt x="9" y="57"/>
                    <a:pt x="10" y="59"/>
                    <a:pt x="10" y="59"/>
                  </a:cubicBezTo>
                  <a:cubicBezTo>
                    <a:pt x="10" y="59"/>
                    <a:pt x="10" y="61"/>
                    <a:pt x="9" y="58"/>
                  </a:cubicBezTo>
                  <a:cubicBezTo>
                    <a:pt x="7" y="55"/>
                    <a:pt x="9" y="46"/>
                    <a:pt x="9" y="4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1" name="Freeform 455"/>
            <p:cNvSpPr>
              <a:spLocks noEditPoints="1"/>
            </p:cNvSpPr>
            <p:nvPr/>
          </p:nvSpPr>
          <p:spPr bwMode="auto">
            <a:xfrm>
              <a:off x="3225" y="1755"/>
              <a:ext cx="44" cy="126"/>
            </a:xfrm>
            <a:custGeom>
              <a:avLst/>
              <a:gdLst>
                <a:gd name="T0" fmla="*/ 2 w 48"/>
                <a:gd name="T1" fmla="*/ 9 h 138"/>
                <a:gd name="T2" fmla="*/ 3 w 48"/>
                <a:gd name="T3" fmla="*/ 10 h 138"/>
                <a:gd name="T4" fmla="*/ 6 w 48"/>
                <a:gd name="T5" fmla="*/ 11 h 138"/>
                <a:gd name="T6" fmla="*/ 6 w 48"/>
                <a:gd name="T7" fmla="*/ 12 h 138"/>
                <a:gd name="T8" fmla="*/ 6 w 48"/>
                <a:gd name="T9" fmla="*/ 15 h 138"/>
                <a:gd name="T10" fmla="*/ 6 w 48"/>
                <a:gd name="T11" fmla="*/ 19 h 138"/>
                <a:gd name="T12" fmla="*/ 6 w 48"/>
                <a:gd name="T13" fmla="*/ 20 h 138"/>
                <a:gd name="T14" fmla="*/ 6 w 48"/>
                <a:gd name="T15" fmla="*/ 20 h 138"/>
                <a:gd name="T16" fmla="*/ 6 w 48"/>
                <a:gd name="T17" fmla="*/ 16 h 138"/>
                <a:gd name="T18" fmla="*/ 6 w 48"/>
                <a:gd name="T19" fmla="*/ 15 h 138"/>
                <a:gd name="T20" fmla="*/ 6 w 48"/>
                <a:gd name="T21" fmla="*/ 13 h 138"/>
                <a:gd name="T22" fmla="*/ 6 w 48"/>
                <a:gd name="T23" fmla="*/ 14 h 138"/>
                <a:gd name="T24" fmla="*/ 6 w 48"/>
                <a:gd name="T25" fmla="*/ 17 h 138"/>
                <a:gd name="T26" fmla="*/ 6 w 48"/>
                <a:gd name="T27" fmla="*/ 19 h 138"/>
                <a:gd name="T28" fmla="*/ 8 w 48"/>
                <a:gd name="T29" fmla="*/ 19 h 138"/>
                <a:gd name="T30" fmla="*/ 6 w 48"/>
                <a:gd name="T31" fmla="*/ 18 h 138"/>
                <a:gd name="T32" fmla="*/ 6 w 48"/>
                <a:gd name="T33" fmla="*/ 14 h 138"/>
                <a:gd name="T34" fmla="*/ 6 w 48"/>
                <a:gd name="T35" fmla="*/ 10 h 138"/>
                <a:gd name="T36" fmla="*/ 6 w 48"/>
                <a:gd name="T37" fmla="*/ 10 h 138"/>
                <a:gd name="T38" fmla="*/ 6 w 48"/>
                <a:gd name="T39" fmla="*/ 9 h 138"/>
                <a:gd name="T40" fmla="*/ 6 w 48"/>
                <a:gd name="T41" fmla="*/ 7 h 138"/>
                <a:gd name="T42" fmla="*/ 6 w 48"/>
                <a:gd name="T43" fmla="*/ 5 h 138"/>
                <a:gd name="T44" fmla="*/ 6 w 48"/>
                <a:gd name="T45" fmla="*/ 5 h 138"/>
                <a:gd name="T46" fmla="*/ 6 w 48"/>
                <a:gd name="T47" fmla="*/ 5 h 138"/>
                <a:gd name="T48" fmla="*/ 6 w 48"/>
                <a:gd name="T49" fmla="*/ 5 h 138"/>
                <a:gd name="T50" fmla="*/ 6 w 48"/>
                <a:gd name="T51" fmla="*/ 5 h 138"/>
                <a:gd name="T52" fmla="*/ 6 w 48"/>
                <a:gd name="T53" fmla="*/ 5 h 138"/>
                <a:gd name="T54" fmla="*/ 6 w 48"/>
                <a:gd name="T55" fmla="*/ 2 h 138"/>
                <a:gd name="T56" fmla="*/ 6 w 48"/>
                <a:gd name="T57" fmla="*/ 1 h 138"/>
                <a:gd name="T58" fmla="*/ 6 w 48"/>
                <a:gd name="T59" fmla="*/ 3 h 138"/>
                <a:gd name="T60" fmla="*/ 6 w 48"/>
                <a:gd name="T61" fmla="*/ 5 h 138"/>
                <a:gd name="T62" fmla="*/ 6 w 48"/>
                <a:gd name="T63" fmla="*/ 5 h 138"/>
                <a:gd name="T64" fmla="*/ 6 w 48"/>
                <a:gd name="T65" fmla="*/ 5 h 138"/>
                <a:gd name="T66" fmla="*/ 3 w 48"/>
                <a:gd name="T67" fmla="*/ 5 h 138"/>
                <a:gd name="T68" fmla="*/ 2 w 48"/>
                <a:gd name="T69" fmla="*/ 8 h 138"/>
                <a:gd name="T70" fmla="*/ 6 w 48"/>
                <a:gd name="T71" fmla="*/ 7 h 138"/>
                <a:gd name="T72" fmla="*/ 6 w 48"/>
                <a:gd name="T73" fmla="*/ 9 h 138"/>
                <a:gd name="T74" fmla="*/ 6 w 48"/>
                <a:gd name="T75" fmla="*/ 6 h 13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8" h="138">
                  <a:moveTo>
                    <a:pt x="2" y="55"/>
                  </a:moveTo>
                  <a:cubicBezTo>
                    <a:pt x="2" y="55"/>
                    <a:pt x="3" y="57"/>
                    <a:pt x="2" y="59"/>
                  </a:cubicBezTo>
                  <a:cubicBezTo>
                    <a:pt x="2" y="59"/>
                    <a:pt x="2" y="60"/>
                    <a:pt x="3" y="60"/>
                  </a:cubicBezTo>
                  <a:cubicBezTo>
                    <a:pt x="3" y="60"/>
                    <a:pt x="3" y="62"/>
                    <a:pt x="3" y="63"/>
                  </a:cubicBezTo>
                  <a:cubicBezTo>
                    <a:pt x="3" y="63"/>
                    <a:pt x="6" y="65"/>
                    <a:pt x="6" y="65"/>
                  </a:cubicBezTo>
                  <a:cubicBezTo>
                    <a:pt x="7" y="65"/>
                    <a:pt x="6" y="67"/>
                    <a:pt x="8" y="67"/>
                  </a:cubicBezTo>
                  <a:cubicBezTo>
                    <a:pt x="8" y="67"/>
                    <a:pt x="9" y="69"/>
                    <a:pt x="9" y="70"/>
                  </a:cubicBezTo>
                  <a:cubicBezTo>
                    <a:pt x="9" y="70"/>
                    <a:pt x="7" y="75"/>
                    <a:pt x="8" y="77"/>
                  </a:cubicBezTo>
                  <a:cubicBezTo>
                    <a:pt x="9" y="79"/>
                    <a:pt x="6" y="81"/>
                    <a:pt x="8" y="95"/>
                  </a:cubicBezTo>
                  <a:cubicBezTo>
                    <a:pt x="9" y="96"/>
                    <a:pt x="8" y="99"/>
                    <a:pt x="7" y="101"/>
                  </a:cubicBezTo>
                  <a:cubicBezTo>
                    <a:pt x="7" y="102"/>
                    <a:pt x="7" y="105"/>
                    <a:pt x="8" y="107"/>
                  </a:cubicBezTo>
                  <a:cubicBezTo>
                    <a:pt x="8" y="109"/>
                    <a:pt x="7" y="104"/>
                    <a:pt x="6" y="128"/>
                  </a:cubicBezTo>
                  <a:cubicBezTo>
                    <a:pt x="6" y="128"/>
                    <a:pt x="6" y="131"/>
                    <a:pt x="4" y="134"/>
                  </a:cubicBezTo>
                  <a:cubicBezTo>
                    <a:pt x="2" y="138"/>
                    <a:pt x="9" y="138"/>
                    <a:pt x="11" y="136"/>
                  </a:cubicBezTo>
                  <a:cubicBezTo>
                    <a:pt x="12" y="135"/>
                    <a:pt x="12" y="133"/>
                    <a:pt x="12" y="131"/>
                  </a:cubicBezTo>
                  <a:cubicBezTo>
                    <a:pt x="12" y="131"/>
                    <a:pt x="12" y="131"/>
                    <a:pt x="13" y="131"/>
                  </a:cubicBezTo>
                  <a:cubicBezTo>
                    <a:pt x="15" y="131"/>
                    <a:pt x="14" y="128"/>
                    <a:pt x="14" y="128"/>
                  </a:cubicBezTo>
                  <a:cubicBezTo>
                    <a:pt x="15" y="126"/>
                    <a:pt x="17" y="122"/>
                    <a:pt x="17" y="111"/>
                  </a:cubicBezTo>
                  <a:cubicBezTo>
                    <a:pt x="17" y="106"/>
                    <a:pt x="17" y="107"/>
                    <a:pt x="17" y="102"/>
                  </a:cubicBezTo>
                  <a:cubicBezTo>
                    <a:pt x="17" y="101"/>
                    <a:pt x="18" y="100"/>
                    <a:pt x="18" y="100"/>
                  </a:cubicBezTo>
                  <a:cubicBezTo>
                    <a:pt x="18" y="98"/>
                    <a:pt x="19" y="97"/>
                    <a:pt x="19" y="95"/>
                  </a:cubicBezTo>
                  <a:cubicBezTo>
                    <a:pt x="20" y="93"/>
                    <a:pt x="21" y="89"/>
                    <a:pt x="21" y="86"/>
                  </a:cubicBezTo>
                  <a:cubicBezTo>
                    <a:pt x="22" y="83"/>
                    <a:pt x="24" y="80"/>
                    <a:pt x="24" y="80"/>
                  </a:cubicBezTo>
                  <a:cubicBezTo>
                    <a:pt x="24" y="80"/>
                    <a:pt x="25" y="83"/>
                    <a:pt x="25" y="88"/>
                  </a:cubicBezTo>
                  <a:cubicBezTo>
                    <a:pt x="26" y="90"/>
                    <a:pt x="26" y="96"/>
                    <a:pt x="27" y="96"/>
                  </a:cubicBezTo>
                  <a:cubicBezTo>
                    <a:pt x="28" y="97"/>
                    <a:pt x="25" y="98"/>
                    <a:pt x="29" y="117"/>
                  </a:cubicBezTo>
                  <a:cubicBezTo>
                    <a:pt x="30" y="119"/>
                    <a:pt x="28" y="124"/>
                    <a:pt x="28" y="125"/>
                  </a:cubicBezTo>
                  <a:cubicBezTo>
                    <a:pt x="28" y="126"/>
                    <a:pt x="33" y="127"/>
                    <a:pt x="34" y="126"/>
                  </a:cubicBezTo>
                  <a:cubicBezTo>
                    <a:pt x="34" y="126"/>
                    <a:pt x="37" y="127"/>
                    <a:pt x="37" y="128"/>
                  </a:cubicBezTo>
                  <a:cubicBezTo>
                    <a:pt x="38" y="129"/>
                    <a:pt x="46" y="129"/>
                    <a:pt x="47" y="128"/>
                  </a:cubicBezTo>
                  <a:cubicBezTo>
                    <a:pt x="48" y="126"/>
                    <a:pt x="47" y="127"/>
                    <a:pt x="46" y="126"/>
                  </a:cubicBezTo>
                  <a:cubicBezTo>
                    <a:pt x="44" y="126"/>
                    <a:pt x="40" y="124"/>
                    <a:pt x="39" y="123"/>
                  </a:cubicBezTo>
                  <a:cubicBezTo>
                    <a:pt x="39" y="122"/>
                    <a:pt x="38" y="101"/>
                    <a:pt x="37" y="98"/>
                  </a:cubicBezTo>
                  <a:cubicBezTo>
                    <a:pt x="36" y="96"/>
                    <a:pt x="37" y="95"/>
                    <a:pt x="36" y="94"/>
                  </a:cubicBezTo>
                  <a:cubicBezTo>
                    <a:pt x="36" y="94"/>
                    <a:pt x="39" y="78"/>
                    <a:pt x="39" y="77"/>
                  </a:cubicBezTo>
                  <a:cubicBezTo>
                    <a:pt x="39" y="77"/>
                    <a:pt x="37" y="68"/>
                    <a:pt x="39" y="66"/>
                  </a:cubicBezTo>
                  <a:cubicBezTo>
                    <a:pt x="40" y="64"/>
                    <a:pt x="39" y="63"/>
                    <a:pt x="39" y="63"/>
                  </a:cubicBezTo>
                  <a:cubicBezTo>
                    <a:pt x="39" y="63"/>
                    <a:pt x="41" y="62"/>
                    <a:pt x="41" y="61"/>
                  </a:cubicBezTo>
                  <a:cubicBezTo>
                    <a:pt x="41" y="61"/>
                    <a:pt x="41" y="61"/>
                    <a:pt x="42" y="60"/>
                  </a:cubicBezTo>
                  <a:cubicBezTo>
                    <a:pt x="42" y="59"/>
                    <a:pt x="41" y="59"/>
                    <a:pt x="41" y="59"/>
                  </a:cubicBezTo>
                  <a:cubicBezTo>
                    <a:pt x="41" y="59"/>
                    <a:pt x="41" y="57"/>
                    <a:pt x="41" y="57"/>
                  </a:cubicBezTo>
                  <a:cubicBezTo>
                    <a:pt x="40" y="57"/>
                    <a:pt x="42" y="51"/>
                    <a:pt x="41" y="49"/>
                  </a:cubicBezTo>
                  <a:cubicBezTo>
                    <a:pt x="41" y="47"/>
                    <a:pt x="42" y="49"/>
                    <a:pt x="41" y="45"/>
                  </a:cubicBezTo>
                  <a:cubicBezTo>
                    <a:pt x="40" y="40"/>
                    <a:pt x="39" y="30"/>
                    <a:pt x="37" y="28"/>
                  </a:cubicBezTo>
                  <a:cubicBezTo>
                    <a:pt x="36" y="28"/>
                    <a:pt x="36" y="27"/>
                    <a:pt x="36" y="27"/>
                  </a:cubicBezTo>
                  <a:cubicBezTo>
                    <a:pt x="34" y="26"/>
                    <a:pt x="33" y="25"/>
                    <a:pt x="33" y="25"/>
                  </a:cubicBezTo>
                  <a:cubicBezTo>
                    <a:pt x="33" y="25"/>
                    <a:pt x="32" y="24"/>
                    <a:pt x="31" y="24"/>
                  </a:cubicBezTo>
                  <a:cubicBezTo>
                    <a:pt x="30" y="24"/>
                    <a:pt x="29" y="22"/>
                    <a:pt x="28" y="21"/>
                  </a:cubicBezTo>
                  <a:cubicBezTo>
                    <a:pt x="28" y="21"/>
                    <a:pt x="28" y="21"/>
                    <a:pt x="27" y="21"/>
                  </a:cubicBezTo>
                  <a:cubicBezTo>
                    <a:pt x="27" y="20"/>
                    <a:pt x="27" y="16"/>
                    <a:pt x="28" y="16"/>
                  </a:cubicBezTo>
                  <a:cubicBezTo>
                    <a:pt x="29" y="15"/>
                    <a:pt x="30" y="12"/>
                    <a:pt x="30" y="12"/>
                  </a:cubicBezTo>
                  <a:cubicBezTo>
                    <a:pt x="29" y="11"/>
                    <a:pt x="30" y="10"/>
                    <a:pt x="30" y="10"/>
                  </a:cubicBezTo>
                  <a:cubicBezTo>
                    <a:pt x="30" y="10"/>
                    <a:pt x="32" y="9"/>
                    <a:pt x="31" y="7"/>
                  </a:cubicBezTo>
                  <a:cubicBezTo>
                    <a:pt x="31" y="6"/>
                    <a:pt x="31" y="5"/>
                    <a:pt x="30" y="5"/>
                  </a:cubicBezTo>
                  <a:cubicBezTo>
                    <a:pt x="30" y="4"/>
                    <a:pt x="30" y="3"/>
                    <a:pt x="29" y="3"/>
                  </a:cubicBezTo>
                  <a:cubicBezTo>
                    <a:pt x="29" y="3"/>
                    <a:pt x="29" y="1"/>
                    <a:pt x="28" y="2"/>
                  </a:cubicBezTo>
                  <a:cubicBezTo>
                    <a:pt x="26" y="2"/>
                    <a:pt x="27" y="0"/>
                    <a:pt x="25" y="1"/>
                  </a:cubicBezTo>
                  <a:cubicBezTo>
                    <a:pt x="24" y="1"/>
                    <a:pt x="24" y="0"/>
                    <a:pt x="23" y="1"/>
                  </a:cubicBezTo>
                  <a:cubicBezTo>
                    <a:pt x="22" y="1"/>
                    <a:pt x="20" y="2"/>
                    <a:pt x="20" y="2"/>
                  </a:cubicBezTo>
                  <a:cubicBezTo>
                    <a:pt x="20" y="2"/>
                    <a:pt x="19" y="2"/>
                    <a:pt x="19" y="3"/>
                  </a:cubicBezTo>
                  <a:cubicBezTo>
                    <a:pt x="19" y="3"/>
                    <a:pt x="17" y="5"/>
                    <a:pt x="18" y="7"/>
                  </a:cubicBezTo>
                  <a:cubicBezTo>
                    <a:pt x="18" y="9"/>
                    <a:pt x="18" y="10"/>
                    <a:pt x="18" y="10"/>
                  </a:cubicBezTo>
                  <a:cubicBezTo>
                    <a:pt x="17" y="10"/>
                    <a:pt x="17" y="13"/>
                    <a:pt x="18" y="14"/>
                  </a:cubicBezTo>
                  <a:cubicBezTo>
                    <a:pt x="18" y="14"/>
                    <a:pt x="18" y="14"/>
                    <a:pt x="18" y="15"/>
                  </a:cubicBezTo>
                  <a:cubicBezTo>
                    <a:pt x="19" y="16"/>
                    <a:pt x="18" y="18"/>
                    <a:pt x="18" y="19"/>
                  </a:cubicBezTo>
                  <a:cubicBezTo>
                    <a:pt x="18" y="20"/>
                    <a:pt x="17" y="18"/>
                    <a:pt x="16" y="22"/>
                  </a:cubicBezTo>
                  <a:cubicBezTo>
                    <a:pt x="16" y="22"/>
                    <a:pt x="13" y="25"/>
                    <a:pt x="10" y="26"/>
                  </a:cubicBezTo>
                  <a:cubicBezTo>
                    <a:pt x="7" y="27"/>
                    <a:pt x="4" y="31"/>
                    <a:pt x="3" y="38"/>
                  </a:cubicBezTo>
                  <a:cubicBezTo>
                    <a:pt x="3" y="39"/>
                    <a:pt x="2" y="39"/>
                    <a:pt x="1" y="46"/>
                  </a:cubicBezTo>
                  <a:cubicBezTo>
                    <a:pt x="0" y="54"/>
                    <a:pt x="2" y="55"/>
                    <a:pt x="2" y="55"/>
                  </a:cubicBezTo>
                  <a:close/>
                  <a:moveTo>
                    <a:pt x="9" y="45"/>
                  </a:moveTo>
                  <a:cubicBezTo>
                    <a:pt x="9" y="45"/>
                    <a:pt x="11" y="50"/>
                    <a:pt x="11" y="50"/>
                  </a:cubicBezTo>
                  <a:cubicBezTo>
                    <a:pt x="11" y="50"/>
                    <a:pt x="12" y="53"/>
                    <a:pt x="11" y="54"/>
                  </a:cubicBezTo>
                  <a:cubicBezTo>
                    <a:pt x="9" y="56"/>
                    <a:pt x="10" y="58"/>
                    <a:pt x="10" y="58"/>
                  </a:cubicBezTo>
                  <a:cubicBezTo>
                    <a:pt x="10" y="58"/>
                    <a:pt x="10" y="61"/>
                    <a:pt x="9" y="57"/>
                  </a:cubicBezTo>
                  <a:cubicBezTo>
                    <a:pt x="8" y="54"/>
                    <a:pt x="9" y="45"/>
                    <a:pt x="9" y="4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2" name="Freeform 456"/>
            <p:cNvSpPr>
              <a:spLocks noEditPoints="1"/>
            </p:cNvSpPr>
            <p:nvPr/>
          </p:nvSpPr>
          <p:spPr bwMode="auto">
            <a:xfrm>
              <a:off x="4482" y="1757"/>
              <a:ext cx="43" cy="134"/>
            </a:xfrm>
            <a:custGeom>
              <a:avLst/>
              <a:gdLst>
                <a:gd name="T0" fmla="*/ 5 w 47"/>
                <a:gd name="T1" fmla="*/ 14 h 146"/>
                <a:gd name="T2" fmla="*/ 4 w 47"/>
                <a:gd name="T3" fmla="*/ 14 h 146"/>
                <a:gd name="T4" fmla="*/ 4 w 47"/>
                <a:gd name="T5" fmla="*/ 13 h 146"/>
                <a:gd name="T6" fmla="*/ 5 w 47"/>
                <a:gd name="T7" fmla="*/ 14 h 146"/>
                <a:gd name="T8" fmla="*/ 5 w 47"/>
                <a:gd name="T9" fmla="*/ 14 h 146"/>
                <a:gd name="T10" fmla="*/ 5 w 47"/>
                <a:gd name="T11" fmla="*/ 13 h 146"/>
                <a:gd name="T12" fmla="*/ 5 w 47"/>
                <a:gd name="T13" fmla="*/ 13 h 146"/>
                <a:gd name="T14" fmla="*/ 5 w 47"/>
                <a:gd name="T15" fmla="*/ 16 h 146"/>
                <a:gd name="T16" fmla="*/ 5 w 47"/>
                <a:gd name="T17" fmla="*/ 17 h 146"/>
                <a:gd name="T18" fmla="*/ 5 w 47"/>
                <a:gd name="T19" fmla="*/ 17 h 146"/>
                <a:gd name="T20" fmla="*/ 5 w 47"/>
                <a:gd name="T21" fmla="*/ 22 h 146"/>
                <a:gd name="T22" fmla="*/ 5 w 47"/>
                <a:gd name="T23" fmla="*/ 23 h 146"/>
                <a:gd name="T24" fmla="*/ 5 w 47"/>
                <a:gd name="T25" fmla="*/ 24 h 146"/>
                <a:gd name="T26" fmla="*/ 5 w 47"/>
                <a:gd name="T27" fmla="*/ 24 h 146"/>
                <a:gd name="T28" fmla="*/ 5 w 47"/>
                <a:gd name="T29" fmla="*/ 24 h 146"/>
                <a:gd name="T30" fmla="*/ 5 w 47"/>
                <a:gd name="T31" fmla="*/ 22 h 146"/>
                <a:gd name="T32" fmla="*/ 5 w 47"/>
                <a:gd name="T33" fmla="*/ 21 h 146"/>
                <a:gd name="T34" fmla="*/ 5 w 47"/>
                <a:gd name="T35" fmla="*/ 18 h 146"/>
                <a:gd name="T36" fmla="*/ 5 w 47"/>
                <a:gd name="T37" fmla="*/ 17 h 146"/>
                <a:gd name="T38" fmla="*/ 5 w 47"/>
                <a:gd name="T39" fmla="*/ 19 h 146"/>
                <a:gd name="T40" fmla="*/ 5 w 47"/>
                <a:gd name="T41" fmla="*/ 22 h 146"/>
                <a:gd name="T42" fmla="*/ 5 w 47"/>
                <a:gd name="T43" fmla="*/ 23 h 146"/>
                <a:gd name="T44" fmla="*/ 5 w 47"/>
                <a:gd name="T45" fmla="*/ 22 h 146"/>
                <a:gd name="T46" fmla="*/ 5 w 47"/>
                <a:gd name="T47" fmla="*/ 20 h 146"/>
                <a:gd name="T48" fmla="*/ 5 w 47"/>
                <a:gd name="T49" fmla="*/ 19 h 146"/>
                <a:gd name="T50" fmla="*/ 5 w 47"/>
                <a:gd name="T51" fmla="*/ 17 h 146"/>
                <a:gd name="T52" fmla="*/ 5 w 47"/>
                <a:gd name="T53" fmla="*/ 17 h 146"/>
                <a:gd name="T54" fmla="*/ 5 w 47"/>
                <a:gd name="T55" fmla="*/ 15 h 146"/>
                <a:gd name="T56" fmla="*/ 5 w 47"/>
                <a:gd name="T57" fmla="*/ 12 h 146"/>
                <a:gd name="T58" fmla="*/ 5 w 47"/>
                <a:gd name="T59" fmla="*/ 12 h 146"/>
                <a:gd name="T60" fmla="*/ 6 w 47"/>
                <a:gd name="T61" fmla="*/ 12 h 146"/>
                <a:gd name="T62" fmla="*/ 6 w 47"/>
                <a:gd name="T63" fmla="*/ 9 h 146"/>
                <a:gd name="T64" fmla="*/ 6 w 47"/>
                <a:gd name="T65" fmla="*/ 8 h 146"/>
                <a:gd name="T66" fmla="*/ 5 w 47"/>
                <a:gd name="T67" fmla="*/ 6 h 146"/>
                <a:gd name="T68" fmla="*/ 5 w 47"/>
                <a:gd name="T69" fmla="*/ 6 h 146"/>
                <a:gd name="T70" fmla="*/ 5 w 47"/>
                <a:gd name="T71" fmla="*/ 6 h 146"/>
                <a:gd name="T72" fmla="*/ 5 w 47"/>
                <a:gd name="T73" fmla="*/ 6 h 146"/>
                <a:gd name="T74" fmla="*/ 5 w 47"/>
                <a:gd name="T75" fmla="*/ 6 h 146"/>
                <a:gd name="T76" fmla="*/ 5 w 47"/>
                <a:gd name="T77" fmla="*/ 4 h 146"/>
                <a:gd name="T78" fmla="*/ 5 w 47"/>
                <a:gd name="T79" fmla="*/ 3 h 146"/>
                <a:gd name="T80" fmla="*/ 5 w 47"/>
                <a:gd name="T81" fmla="*/ 6 h 146"/>
                <a:gd name="T82" fmla="*/ 5 w 47"/>
                <a:gd name="T83" fmla="*/ 6 h 146"/>
                <a:gd name="T84" fmla="*/ 5 w 47"/>
                <a:gd name="T85" fmla="*/ 6 h 146"/>
                <a:gd name="T86" fmla="*/ 5 w 47"/>
                <a:gd name="T87" fmla="*/ 6 h 146"/>
                <a:gd name="T88" fmla="*/ 5 w 47"/>
                <a:gd name="T89" fmla="*/ 6 h 146"/>
                <a:gd name="T90" fmla="*/ 5 w 47"/>
                <a:gd name="T91" fmla="*/ 7 h 146"/>
                <a:gd name="T92" fmla="*/ 3 w 47"/>
                <a:gd name="T93" fmla="*/ 12 h 146"/>
                <a:gd name="T94" fmla="*/ 5 w 47"/>
                <a:gd name="T95" fmla="*/ 14 h 146"/>
                <a:gd name="T96" fmla="*/ 5 w 47"/>
                <a:gd name="T97" fmla="*/ 10 h 146"/>
                <a:gd name="T98" fmla="*/ 5 w 47"/>
                <a:gd name="T99" fmla="*/ 9 h 146"/>
                <a:gd name="T100" fmla="*/ 5 w 47"/>
                <a:gd name="T101" fmla="*/ 7 h 146"/>
                <a:gd name="T102" fmla="*/ 5 w 47"/>
                <a:gd name="T103" fmla="*/ 10 h 14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47" h="146">
                  <a:moveTo>
                    <a:pt x="5" y="80"/>
                  </a:moveTo>
                  <a:cubicBezTo>
                    <a:pt x="5" y="80"/>
                    <a:pt x="7" y="81"/>
                    <a:pt x="4" y="78"/>
                  </a:cubicBezTo>
                  <a:cubicBezTo>
                    <a:pt x="3" y="76"/>
                    <a:pt x="4" y="74"/>
                    <a:pt x="4" y="73"/>
                  </a:cubicBezTo>
                  <a:cubicBezTo>
                    <a:pt x="5" y="72"/>
                    <a:pt x="5" y="76"/>
                    <a:pt x="5" y="77"/>
                  </a:cubicBezTo>
                  <a:cubicBezTo>
                    <a:pt x="5" y="77"/>
                    <a:pt x="5" y="78"/>
                    <a:pt x="6" y="77"/>
                  </a:cubicBezTo>
                  <a:cubicBezTo>
                    <a:pt x="6" y="75"/>
                    <a:pt x="6" y="74"/>
                    <a:pt x="7" y="72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7" y="70"/>
                    <a:pt x="8" y="95"/>
                    <a:pt x="6" y="97"/>
                  </a:cubicBezTo>
                  <a:cubicBezTo>
                    <a:pt x="5" y="98"/>
                    <a:pt x="11" y="96"/>
                    <a:pt x="15" y="99"/>
                  </a:cubicBezTo>
                  <a:cubicBezTo>
                    <a:pt x="15" y="99"/>
                    <a:pt x="15" y="103"/>
                    <a:pt x="15" y="103"/>
                  </a:cubicBezTo>
                  <a:cubicBezTo>
                    <a:pt x="14" y="104"/>
                    <a:pt x="12" y="106"/>
                    <a:pt x="18" y="127"/>
                  </a:cubicBezTo>
                  <a:cubicBezTo>
                    <a:pt x="19" y="132"/>
                    <a:pt x="18" y="135"/>
                    <a:pt x="18" y="137"/>
                  </a:cubicBezTo>
                  <a:cubicBezTo>
                    <a:pt x="18" y="137"/>
                    <a:pt x="16" y="143"/>
                    <a:pt x="18" y="144"/>
                  </a:cubicBezTo>
                  <a:cubicBezTo>
                    <a:pt x="19" y="145"/>
                    <a:pt x="20" y="146"/>
                    <a:pt x="23" y="144"/>
                  </a:cubicBezTo>
                  <a:cubicBezTo>
                    <a:pt x="25" y="142"/>
                    <a:pt x="24" y="141"/>
                    <a:pt x="23" y="138"/>
                  </a:cubicBezTo>
                  <a:cubicBezTo>
                    <a:pt x="23" y="136"/>
                    <a:pt x="23" y="131"/>
                    <a:pt x="22" y="130"/>
                  </a:cubicBezTo>
                  <a:cubicBezTo>
                    <a:pt x="21" y="129"/>
                    <a:pt x="22" y="128"/>
                    <a:pt x="22" y="126"/>
                  </a:cubicBezTo>
                  <a:cubicBezTo>
                    <a:pt x="21" y="122"/>
                    <a:pt x="23" y="115"/>
                    <a:pt x="23" y="112"/>
                  </a:cubicBezTo>
                  <a:cubicBezTo>
                    <a:pt x="21" y="105"/>
                    <a:pt x="23" y="101"/>
                    <a:pt x="23" y="100"/>
                  </a:cubicBezTo>
                  <a:cubicBezTo>
                    <a:pt x="23" y="99"/>
                    <a:pt x="23" y="108"/>
                    <a:pt x="27" y="115"/>
                  </a:cubicBezTo>
                  <a:cubicBezTo>
                    <a:pt x="28" y="116"/>
                    <a:pt x="28" y="129"/>
                    <a:pt x="28" y="131"/>
                  </a:cubicBezTo>
                  <a:cubicBezTo>
                    <a:pt x="28" y="132"/>
                    <a:pt x="31" y="137"/>
                    <a:pt x="32" y="137"/>
                  </a:cubicBezTo>
                  <a:cubicBezTo>
                    <a:pt x="33" y="137"/>
                    <a:pt x="34" y="131"/>
                    <a:pt x="34" y="130"/>
                  </a:cubicBezTo>
                  <a:cubicBezTo>
                    <a:pt x="35" y="127"/>
                    <a:pt x="33" y="125"/>
                    <a:pt x="32" y="122"/>
                  </a:cubicBezTo>
                  <a:cubicBezTo>
                    <a:pt x="32" y="120"/>
                    <a:pt x="32" y="118"/>
                    <a:pt x="32" y="116"/>
                  </a:cubicBezTo>
                  <a:cubicBezTo>
                    <a:pt x="32" y="110"/>
                    <a:pt x="33" y="106"/>
                    <a:pt x="31" y="100"/>
                  </a:cubicBezTo>
                  <a:cubicBezTo>
                    <a:pt x="34" y="100"/>
                    <a:pt x="34" y="100"/>
                    <a:pt x="34" y="100"/>
                  </a:cubicBezTo>
                  <a:cubicBezTo>
                    <a:pt x="34" y="100"/>
                    <a:pt x="35" y="89"/>
                    <a:pt x="34" y="84"/>
                  </a:cubicBezTo>
                  <a:cubicBezTo>
                    <a:pt x="33" y="79"/>
                    <a:pt x="37" y="73"/>
                    <a:pt x="36" y="67"/>
                  </a:cubicBezTo>
                  <a:cubicBezTo>
                    <a:pt x="36" y="64"/>
                    <a:pt x="36" y="68"/>
                    <a:pt x="39" y="66"/>
                  </a:cubicBezTo>
                  <a:cubicBezTo>
                    <a:pt x="40" y="65"/>
                    <a:pt x="41" y="66"/>
                    <a:pt x="42" y="65"/>
                  </a:cubicBezTo>
                  <a:cubicBezTo>
                    <a:pt x="47" y="60"/>
                    <a:pt x="41" y="52"/>
                    <a:pt x="41" y="51"/>
                  </a:cubicBezTo>
                  <a:cubicBezTo>
                    <a:pt x="40" y="50"/>
                    <a:pt x="43" y="48"/>
                    <a:pt x="43" y="47"/>
                  </a:cubicBezTo>
                  <a:cubicBezTo>
                    <a:pt x="42" y="43"/>
                    <a:pt x="40" y="31"/>
                    <a:pt x="40" y="27"/>
                  </a:cubicBezTo>
                  <a:cubicBezTo>
                    <a:pt x="40" y="25"/>
                    <a:pt x="39" y="24"/>
                    <a:pt x="37" y="24"/>
                  </a:cubicBezTo>
                  <a:cubicBezTo>
                    <a:pt x="35" y="24"/>
                    <a:pt x="36" y="22"/>
                    <a:pt x="28" y="20"/>
                  </a:cubicBezTo>
                  <a:cubicBezTo>
                    <a:pt x="27" y="20"/>
                    <a:pt x="27" y="18"/>
                    <a:pt x="27" y="18"/>
                  </a:cubicBezTo>
                  <a:cubicBezTo>
                    <a:pt x="27" y="18"/>
                    <a:pt x="28" y="19"/>
                    <a:pt x="32" y="17"/>
                  </a:cubicBezTo>
                  <a:cubicBezTo>
                    <a:pt x="32" y="17"/>
                    <a:pt x="30" y="12"/>
                    <a:pt x="28" y="4"/>
                  </a:cubicBezTo>
                  <a:cubicBezTo>
                    <a:pt x="27" y="0"/>
                    <a:pt x="20" y="1"/>
                    <a:pt x="18" y="3"/>
                  </a:cubicBezTo>
                  <a:cubicBezTo>
                    <a:pt x="14" y="8"/>
                    <a:pt x="15" y="18"/>
                    <a:pt x="14" y="19"/>
                  </a:cubicBezTo>
                  <a:cubicBezTo>
                    <a:pt x="14" y="19"/>
                    <a:pt x="18" y="17"/>
                    <a:pt x="19" y="19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6" y="21"/>
                    <a:pt x="13" y="23"/>
                    <a:pt x="11" y="23"/>
                  </a:cubicBezTo>
                  <a:cubicBezTo>
                    <a:pt x="8" y="24"/>
                    <a:pt x="8" y="25"/>
                    <a:pt x="8" y="26"/>
                  </a:cubicBezTo>
                  <a:cubicBezTo>
                    <a:pt x="6" y="36"/>
                    <a:pt x="4" y="41"/>
                    <a:pt x="5" y="44"/>
                  </a:cubicBezTo>
                  <a:cubicBezTo>
                    <a:pt x="5" y="44"/>
                    <a:pt x="2" y="56"/>
                    <a:pt x="3" y="68"/>
                  </a:cubicBezTo>
                  <a:cubicBezTo>
                    <a:pt x="0" y="76"/>
                    <a:pt x="3" y="79"/>
                    <a:pt x="5" y="80"/>
                  </a:cubicBezTo>
                  <a:close/>
                  <a:moveTo>
                    <a:pt x="10" y="56"/>
                  </a:moveTo>
                  <a:cubicBezTo>
                    <a:pt x="11" y="53"/>
                    <a:pt x="11" y="51"/>
                    <a:pt x="11" y="50"/>
                  </a:cubicBezTo>
                  <a:cubicBezTo>
                    <a:pt x="12" y="47"/>
                    <a:pt x="12" y="47"/>
                    <a:pt x="12" y="43"/>
                  </a:cubicBezTo>
                  <a:cubicBezTo>
                    <a:pt x="15" y="50"/>
                    <a:pt x="10" y="57"/>
                    <a:pt x="10" y="5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3" name="Freeform 457"/>
            <p:cNvSpPr>
              <a:spLocks/>
            </p:cNvSpPr>
            <p:nvPr/>
          </p:nvSpPr>
          <p:spPr bwMode="auto">
            <a:xfrm>
              <a:off x="4414" y="1756"/>
              <a:ext cx="45" cy="131"/>
            </a:xfrm>
            <a:custGeom>
              <a:avLst/>
              <a:gdLst>
                <a:gd name="T0" fmla="*/ 6 w 49"/>
                <a:gd name="T1" fmla="*/ 5 h 143"/>
                <a:gd name="T2" fmla="*/ 6 w 49"/>
                <a:gd name="T3" fmla="*/ 5 h 143"/>
                <a:gd name="T4" fmla="*/ 6 w 49"/>
                <a:gd name="T5" fmla="*/ 5 h 143"/>
                <a:gd name="T6" fmla="*/ 6 w 49"/>
                <a:gd name="T7" fmla="*/ 5 h 143"/>
                <a:gd name="T8" fmla="*/ 6 w 49"/>
                <a:gd name="T9" fmla="*/ 5 h 143"/>
                <a:gd name="T10" fmla="*/ 6 w 49"/>
                <a:gd name="T11" fmla="*/ 5 h 143"/>
                <a:gd name="T12" fmla="*/ 5 w 49"/>
                <a:gd name="T13" fmla="*/ 5 h 143"/>
                <a:gd name="T14" fmla="*/ 3 w 49"/>
                <a:gd name="T15" fmla="*/ 6 h 143"/>
                <a:gd name="T16" fmla="*/ 0 w 49"/>
                <a:gd name="T17" fmla="*/ 8 h 143"/>
                <a:gd name="T18" fmla="*/ 6 w 49"/>
                <a:gd name="T19" fmla="*/ 10 h 143"/>
                <a:gd name="T20" fmla="*/ 5 w 49"/>
                <a:gd name="T21" fmla="*/ 13 h 143"/>
                <a:gd name="T22" fmla="*/ 6 w 49"/>
                <a:gd name="T23" fmla="*/ 13 h 143"/>
                <a:gd name="T24" fmla="*/ 6 w 49"/>
                <a:gd name="T25" fmla="*/ 16 h 143"/>
                <a:gd name="T26" fmla="*/ 6 w 49"/>
                <a:gd name="T27" fmla="*/ 21 h 143"/>
                <a:gd name="T28" fmla="*/ 6 w 49"/>
                <a:gd name="T29" fmla="*/ 21 h 143"/>
                <a:gd name="T30" fmla="*/ 6 w 49"/>
                <a:gd name="T31" fmla="*/ 21 h 143"/>
                <a:gd name="T32" fmla="*/ 4 w 49"/>
                <a:gd name="T33" fmla="*/ 23 h 143"/>
                <a:gd name="T34" fmla="*/ 6 w 49"/>
                <a:gd name="T35" fmla="*/ 23 h 143"/>
                <a:gd name="T36" fmla="*/ 6 w 49"/>
                <a:gd name="T37" fmla="*/ 22 h 143"/>
                <a:gd name="T38" fmla="*/ 6 w 49"/>
                <a:gd name="T39" fmla="*/ 22 h 143"/>
                <a:gd name="T40" fmla="*/ 6 w 49"/>
                <a:gd name="T41" fmla="*/ 22 h 143"/>
                <a:gd name="T42" fmla="*/ 6 w 49"/>
                <a:gd name="T43" fmla="*/ 21 h 143"/>
                <a:gd name="T44" fmla="*/ 6 w 49"/>
                <a:gd name="T45" fmla="*/ 21 h 143"/>
                <a:gd name="T46" fmla="*/ 6 w 49"/>
                <a:gd name="T47" fmla="*/ 21 h 143"/>
                <a:gd name="T48" fmla="*/ 6 w 49"/>
                <a:gd name="T49" fmla="*/ 16 h 143"/>
                <a:gd name="T50" fmla="*/ 6 w 49"/>
                <a:gd name="T51" fmla="*/ 14 h 143"/>
                <a:gd name="T52" fmla="*/ 6 w 49"/>
                <a:gd name="T53" fmla="*/ 16 h 143"/>
                <a:gd name="T54" fmla="*/ 6 w 49"/>
                <a:gd name="T55" fmla="*/ 19 h 143"/>
                <a:gd name="T56" fmla="*/ 6 w 49"/>
                <a:gd name="T57" fmla="*/ 21 h 143"/>
                <a:gd name="T58" fmla="*/ 6 w 49"/>
                <a:gd name="T59" fmla="*/ 21 h 143"/>
                <a:gd name="T60" fmla="*/ 6 w 49"/>
                <a:gd name="T61" fmla="*/ 22 h 143"/>
                <a:gd name="T62" fmla="*/ 6 w 49"/>
                <a:gd name="T63" fmla="*/ 23 h 143"/>
                <a:gd name="T64" fmla="*/ 6 w 49"/>
                <a:gd name="T65" fmla="*/ 23 h 143"/>
                <a:gd name="T66" fmla="*/ 6 w 49"/>
                <a:gd name="T67" fmla="*/ 21 h 143"/>
                <a:gd name="T68" fmla="*/ 6 w 49"/>
                <a:gd name="T69" fmla="*/ 21 h 143"/>
                <a:gd name="T70" fmla="*/ 6 w 49"/>
                <a:gd name="T71" fmla="*/ 19 h 143"/>
                <a:gd name="T72" fmla="*/ 6 w 49"/>
                <a:gd name="T73" fmla="*/ 17 h 143"/>
                <a:gd name="T74" fmla="*/ 6 w 49"/>
                <a:gd name="T75" fmla="*/ 14 h 143"/>
                <a:gd name="T76" fmla="*/ 6 w 49"/>
                <a:gd name="T77" fmla="*/ 14 h 143"/>
                <a:gd name="T78" fmla="*/ 6 w 49"/>
                <a:gd name="T79" fmla="*/ 13 h 143"/>
                <a:gd name="T80" fmla="*/ 6 w 49"/>
                <a:gd name="T81" fmla="*/ 10 h 143"/>
                <a:gd name="T82" fmla="*/ 8 w 49"/>
                <a:gd name="T83" fmla="*/ 9 h 143"/>
                <a:gd name="T84" fmla="*/ 8 w 49"/>
                <a:gd name="T85" fmla="*/ 8 h 143"/>
                <a:gd name="T86" fmla="*/ 8 w 49"/>
                <a:gd name="T87" fmla="*/ 8 h 143"/>
                <a:gd name="T88" fmla="*/ 8 w 49"/>
                <a:gd name="T89" fmla="*/ 7 h 143"/>
                <a:gd name="T90" fmla="*/ 8 w 49"/>
                <a:gd name="T91" fmla="*/ 6 h 143"/>
                <a:gd name="T92" fmla="*/ 7 w 49"/>
                <a:gd name="T93" fmla="*/ 5 h 143"/>
                <a:gd name="T94" fmla="*/ 7 w 49"/>
                <a:gd name="T95" fmla="*/ 5 h 143"/>
                <a:gd name="T96" fmla="*/ 6 w 49"/>
                <a:gd name="T97" fmla="*/ 5 h 143"/>
                <a:gd name="T98" fmla="*/ 6 w 49"/>
                <a:gd name="T99" fmla="*/ 5 h 143"/>
                <a:gd name="T100" fmla="*/ 6 w 49"/>
                <a:gd name="T101" fmla="*/ 5 h 143"/>
                <a:gd name="T102" fmla="*/ 6 w 49"/>
                <a:gd name="T103" fmla="*/ 5 h 143"/>
                <a:gd name="T104" fmla="*/ 6 w 49"/>
                <a:gd name="T105" fmla="*/ 5 h 143"/>
                <a:gd name="T106" fmla="*/ 6 w 49"/>
                <a:gd name="T107" fmla="*/ 5 h 143"/>
                <a:gd name="T108" fmla="*/ 6 w 49"/>
                <a:gd name="T109" fmla="*/ 3 h 143"/>
                <a:gd name="T110" fmla="*/ 6 w 49"/>
                <a:gd name="T111" fmla="*/ 1 h 143"/>
                <a:gd name="T112" fmla="*/ 6 w 49"/>
                <a:gd name="T113" fmla="*/ 0 h 143"/>
                <a:gd name="T114" fmla="*/ 6 w 49"/>
                <a:gd name="T115" fmla="*/ 0 h 143"/>
                <a:gd name="T116" fmla="*/ 6 w 49"/>
                <a:gd name="T117" fmla="*/ 0 h 143"/>
                <a:gd name="T118" fmla="*/ 6 w 49"/>
                <a:gd name="T119" fmla="*/ 1 h 143"/>
                <a:gd name="T120" fmla="*/ 6 w 49"/>
                <a:gd name="T121" fmla="*/ 1 h 143"/>
                <a:gd name="T122" fmla="*/ 6 w 49"/>
                <a:gd name="T123" fmla="*/ 5 h 143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9" h="143">
                  <a:moveTo>
                    <a:pt x="18" y="5"/>
                  </a:moveTo>
                  <a:cubicBezTo>
                    <a:pt x="18" y="5"/>
                    <a:pt x="17" y="13"/>
                    <a:pt x="19" y="15"/>
                  </a:cubicBezTo>
                  <a:cubicBezTo>
                    <a:pt x="21" y="17"/>
                    <a:pt x="21" y="18"/>
                    <a:pt x="21" y="18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6"/>
                    <a:pt x="6" y="34"/>
                    <a:pt x="5" y="35"/>
                  </a:cubicBezTo>
                  <a:cubicBezTo>
                    <a:pt x="5" y="36"/>
                    <a:pt x="3" y="41"/>
                    <a:pt x="3" y="42"/>
                  </a:cubicBezTo>
                  <a:cubicBezTo>
                    <a:pt x="3" y="44"/>
                    <a:pt x="0" y="47"/>
                    <a:pt x="0" y="49"/>
                  </a:cubicBezTo>
                  <a:cubicBezTo>
                    <a:pt x="0" y="51"/>
                    <a:pt x="6" y="58"/>
                    <a:pt x="8" y="58"/>
                  </a:cubicBezTo>
                  <a:cubicBezTo>
                    <a:pt x="10" y="58"/>
                    <a:pt x="4" y="77"/>
                    <a:pt x="5" y="78"/>
                  </a:cubicBezTo>
                  <a:cubicBezTo>
                    <a:pt x="6" y="79"/>
                    <a:pt x="8" y="79"/>
                    <a:pt x="8" y="79"/>
                  </a:cubicBezTo>
                  <a:cubicBezTo>
                    <a:pt x="8" y="79"/>
                    <a:pt x="8" y="96"/>
                    <a:pt x="8" y="98"/>
                  </a:cubicBezTo>
                  <a:cubicBezTo>
                    <a:pt x="9" y="101"/>
                    <a:pt x="9" y="128"/>
                    <a:pt x="9" y="129"/>
                  </a:cubicBezTo>
                  <a:cubicBezTo>
                    <a:pt x="9" y="130"/>
                    <a:pt x="10" y="131"/>
                    <a:pt x="10" y="131"/>
                  </a:cubicBezTo>
                  <a:cubicBezTo>
                    <a:pt x="10" y="132"/>
                    <a:pt x="10" y="132"/>
                    <a:pt x="10" y="132"/>
                  </a:cubicBezTo>
                  <a:cubicBezTo>
                    <a:pt x="10" y="132"/>
                    <a:pt x="3" y="138"/>
                    <a:pt x="4" y="139"/>
                  </a:cubicBezTo>
                  <a:cubicBezTo>
                    <a:pt x="4" y="140"/>
                    <a:pt x="7" y="142"/>
                    <a:pt x="8" y="141"/>
                  </a:cubicBezTo>
                  <a:cubicBezTo>
                    <a:pt x="10" y="140"/>
                    <a:pt x="15" y="136"/>
                    <a:pt x="15" y="136"/>
                  </a:cubicBezTo>
                  <a:cubicBezTo>
                    <a:pt x="16" y="136"/>
                    <a:pt x="17" y="136"/>
                    <a:pt x="17" y="136"/>
                  </a:cubicBezTo>
                  <a:cubicBezTo>
                    <a:pt x="19" y="136"/>
                    <a:pt x="19" y="136"/>
                    <a:pt x="19" y="136"/>
                  </a:cubicBezTo>
                  <a:cubicBezTo>
                    <a:pt x="19" y="131"/>
                    <a:pt x="19" y="131"/>
                    <a:pt x="19" y="131"/>
                  </a:cubicBezTo>
                  <a:cubicBezTo>
                    <a:pt x="20" y="129"/>
                    <a:pt x="20" y="129"/>
                    <a:pt x="20" y="129"/>
                  </a:cubicBezTo>
                  <a:cubicBezTo>
                    <a:pt x="19" y="127"/>
                    <a:pt x="19" y="127"/>
                    <a:pt x="19" y="127"/>
                  </a:cubicBezTo>
                  <a:cubicBezTo>
                    <a:pt x="19" y="127"/>
                    <a:pt x="18" y="107"/>
                    <a:pt x="20" y="103"/>
                  </a:cubicBezTo>
                  <a:cubicBezTo>
                    <a:pt x="21" y="101"/>
                    <a:pt x="21" y="84"/>
                    <a:pt x="22" y="84"/>
                  </a:cubicBezTo>
                  <a:cubicBezTo>
                    <a:pt x="23" y="84"/>
                    <a:pt x="23" y="102"/>
                    <a:pt x="24" y="103"/>
                  </a:cubicBezTo>
                  <a:cubicBezTo>
                    <a:pt x="24" y="105"/>
                    <a:pt x="24" y="119"/>
                    <a:pt x="24" y="120"/>
                  </a:cubicBezTo>
                  <a:cubicBezTo>
                    <a:pt x="23" y="122"/>
                    <a:pt x="21" y="126"/>
                    <a:pt x="21" y="127"/>
                  </a:cubicBezTo>
                  <a:cubicBezTo>
                    <a:pt x="21" y="129"/>
                    <a:pt x="21" y="132"/>
                    <a:pt x="21" y="132"/>
                  </a:cubicBezTo>
                  <a:cubicBezTo>
                    <a:pt x="21" y="132"/>
                    <a:pt x="22" y="135"/>
                    <a:pt x="22" y="136"/>
                  </a:cubicBezTo>
                  <a:cubicBezTo>
                    <a:pt x="23" y="137"/>
                    <a:pt x="28" y="141"/>
                    <a:pt x="29" y="142"/>
                  </a:cubicBezTo>
                  <a:cubicBezTo>
                    <a:pt x="30" y="143"/>
                    <a:pt x="34" y="142"/>
                    <a:pt x="34" y="141"/>
                  </a:cubicBezTo>
                  <a:cubicBezTo>
                    <a:pt x="34" y="140"/>
                    <a:pt x="29" y="135"/>
                    <a:pt x="29" y="135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2" y="130"/>
                    <a:pt x="32" y="125"/>
                    <a:pt x="32" y="124"/>
                  </a:cubicBezTo>
                  <a:cubicBezTo>
                    <a:pt x="32" y="122"/>
                    <a:pt x="33" y="117"/>
                    <a:pt x="33" y="114"/>
                  </a:cubicBezTo>
                  <a:cubicBezTo>
                    <a:pt x="33" y="112"/>
                    <a:pt x="35" y="90"/>
                    <a:pt x="36" y="88"/>
                  </a:cubicBezTo>
                  <a:cubicBezTo>
                    <a:pt x="37" y="85"/>
                    <a:pt x="37" y="82"/>
                    <a:pt x="37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9" y="50"/>
                    <a:pt x="48" y="49"/>
                  </a:cubicBezTo>
                  <a:cubicBezTo>
                    <a:pt x="47" y="48"/>
                    <a:pt x="47" y="45"/>
                    <a:pt x="47" y="45"/>
                  </a:cubicBezTo>
                  <a:cubicBezTo>
                    <a:pt x="47" y="45"/>
                    <a:pt x="46" y="43"/>
                    <a:pt x="46" y="41"/>
                  </a:cubicBezTo>
                  <a:cubicBezTo>
                    <a:pt x="46" y="40"/>
                    <a:pt x="45" y="40"/>
                    <a:pt x="45" y="36"/>
                  </a:cubicBezTo>
                  <a:cubicBezTo>
                    <a:pt x="45" y="32"/>
                    <a:pt x="44" y="28"/>
                    <a:pt x="44" y="28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17"/>
                    <a:pt x="32" y="16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3" y="14"/>
                    <a:pt x="34" y="10"/>
                    <a:pt x="34" y="9"/>
                  </a:cubicBezTo>
                  <a:cubicBezTo>
                    <a:pt x="33" y="8"/>
                    <a:pt x="33" y="3"/>
                    <a:pt x="32" y="3"/>
                  </a:cubicBezTo>
                  <a:cubicBezTo>
                    <a:pt x="31" y="2"/>
                    <a:pt x="30" y="0"/>
                    <a:pt x="28" y="1"/>
                  </a:cubicBezTo>
                  <a:cubicBezTo>
                    <a:pt x="27" y="2"/>
                    <a:pt x="27" y="0"/>
                    <a:pt x="27" y="0"/>
                  </a:cubicBezTo>
                  <a:cubicBezTo>
                    <a:pt x="26" y="0"/>
                    <a:pt x="24" y="0"/>
                    <a:pt x="2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1"/>
                    <a:pt x="25" y="0"/>
                    <a:pt x="23" y="1"/>
                  </a:cubicBezTo>
                  <a:cubicBezTo>
                    <a:pt x="22" y="2"/>
                    <a:pt x="20" y="2"/>
                    <a:pt x="18" y="5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4" name="Freeform 458"/>
            <p:cNvSpPr>
              <a:spLocks/>
            </p:cNvSpPr>
            <p:nvPr/>
          </p:nvSpPr>
          <p:spPr bwMode="auto">
            <a:xfrm>
              <a:off x="4263" y="1949"/>
              <a:ext cx="50" cy="108"/>
            </a:xfrm>
            <a:custGeom>
              <a:avLst/>
              <a:gdLst>
                <a:gd name="T0" fmla="*/ 5 w 55"/>
                <a:gd name="T1" fmla="*/ 5 h 118"/>
                <a:gd name="T2" fmla="*/ 5 w 55"/>
                <a:gd name="T3" fmla="*/ 5 h 118"/>
                <a:gd name="T4" fmla="*/ 5 w 55"/>
                <a:gd name="T5" fmla="*/ 5 h 118"/>
                <a:gd name="T6" fmla="*/ 5 w 55"/>
                <a:gd name="T7" fmla="*/ 5 h 118"/>
                <a:gd name="T8" fmla="*/ 5 w 55"/>
                <a:gd name="T9" fmla="*/ 2 h 118"/>
                <a:gd name="T10" fmla="*/ 5 w 55"/>
                <a:gd name="T11" fmla="*/ 5 h 118"/>
                <a:gd name="T12" fmla="*/ 5 w 55"/>
                <a:gd name="T13" fmla="*/ 5 h 118"/>
                <a:gd name="T14" fmla="*/ 5 w 55"/>
                <a:gd name="T15" fmla="*/ 5 h 118"/>
                <a:gd name="T16" fmla="*/ 5 w 55"/>
                <a:gd name="T17" fmla="*/ 7 h 118"/>
                <a:gd name="T18" fmla="*/ 5 w 55"/>
                <a:gd name="T19" fmla="*/ 9 h 118"/>
                <a:gd name="T20" fmla="*/ 5 w 55"/>
                <a:gd name="T21" fmla="*/ 11 h 118"/>
                <a:gd name="T22" fmla="*/ 5 w 55"/>
                <a:gd name="T23" fmla="*/ 13 h 118"/>
                <a:gd name="T24" fmla="*/ 5 w 55"/>
                <a:gd name="T25" fmla="*/ 13 h 118"/>
                <a:gd name="T26" fmla="*/ 5 w 55"/>
                <a:gd name="T27" fmla="*/ 15 h 118"/>
                <a:gd name="T28" fmla="*/ 1 w 55"/>
                <a:gd name="T29" fmla="*/ 17 h 118"/>
                <a:gd name="T30" fmla="*/ 4 w 55"/>
                <a:gd name="T31" fmla="*/ 17 h 118"/>
                <a:gd name="T32" fmla="*/ 5 w 55"/>
                <a:gd name="T33" fmla="*/ 19 h 118"/>
                <a:gd name="T34" fmla="*/ 5 w 55"/>
                <a:gd name="T35" fmla="*/ 17 h 118"/>
                <a:gd name="T36" fmla="*/ 5 w 55"/>
                <a:gd name="T37" fmla="*/ 15 h 118"/>
                <a:gd name="T38" fmla="*/ 5 w 55"/>
                <a:gd name="T39" fmla="*/ 14 h 118"/>
                <a:gd name="T40" fmla="*/ 5 w 55"/>
                <a:gd name="T41" fmla="*/ 16 h 118"/>
                <a:gd name="T42" fmla="*/ 5 w 55"/>
                <a:gd name="T43" fmla="*/ 17 h 118"/>
                <a:gd name="T44" fmla="*/ 5 w 55"/>
                <a:gd name="T45" fmla="*/ 18 h 118"/>
                <a:gd name="T46" fmla="*/ 6 w 55"/>
                <a:gd name="T47" fmla="*/ 17 h 118"/>
                <a:gd name="T48" fmla="*/ 5 w 55"/>
                <a:gd name="T49" fmla="*/ 17 h 118"/>
                <a:gd name="T50" fmla="*/ 5 w 55"/>
                <a:gd name="T51" fmla="*/ 14 h 118"/>
                <a:gd name="T52" fmla="*/ 5 w 55"/>
                <a:gd name="T53" fmla="*/ 11 h 118"/>
                <a:gd name="T54" fmla="*/ 5 w 55"/>
                <a:gd name="T55" fmla="*/ 10 h 118"/>
                <a:gd name="T56" fmla="*/ 6 w 55"/>
                <a:gd name="T57" fmla="*/ 10 h 118"/>
                <a:gd name="T58" fmla="*/ 5 w 55"/>
                <a:gd name="T59" fmla="*/ 9 h 118"/>
                <a:gd name="T60" fmla="*/ 5 w 55"/>
                <a:gd name="T61" fmla="*/ 7 h 118"/>
                <a:gd name="T62" fmla="*/ 5 w 55"/>
                <a:gd name="T63" fmla="*/ 5 h 11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5" h="118">
                  <a:moveTo>
                    <a:pt x="31" y="24"/>
                  </a:moveTo>
                  <a:cubicBezTo>
                    <a:pt x="31" y="23"/>
                    <a:pt x="30" y="21"/>
                    <a:pt x="29" y="20"/>
                  </a:cubicBezTo>
                  <a:cubicBezTo>
                    <a:pt x="29" y="20"/>
                    <a:pt x="32" y="16"/>
                    <a:pt x="32" y="15"/>
                  </a:cubicBezTo>
                  <a:cubicBezTo>
                    <a:pt x="32" y="15"/>
                    <a:pt x="32" y="14"/>
                    <a:pt x="32" y="14"/>
                  </a:cubicBezTo>
                  <a:cubicBezTo>
                    <a:pt x="32" y="13"/>
                    <a:pt x="32" y="12"/>
                    <a:pt x="32" y="12"/>
                  </a:cubicBezTo>
                  <a:cubicBezTo>
                    <a:pt x="32" y="12"/>
                    <a:pt x="32" y="10"/>
                    <a:pt x="32" y="10"/>
                  </a:cubicBezTo>
                  <a:cubicBezTo>
                    <a:pt x="31" y="9"/>
                    <a:pt x="31" y="7"/>
                    <a:pt x="31" y="6"/>
                  </a:cubicBezTo>
                  <a:cubicBezTo>
                    <a:pt x="31" y="6"/>
                    <a:pt x="32" y="6"/>
                    <a:pt x="32" y="5"/>
                  </a:cubicBezTo>
                  <a:cubicBezTo>
                    <a:pt x="31" y="5"/>
                    <a:pt x="28" y="2"/>
                    <a:pt x="26" y="2"/>
                  </a:cubicBezTo>
                  <a:cubicBezTo>
                    <a:pt x="25" y="2"/>
                    <a:pt x="23" y="0"/>
                    <a:pt x="21" y="2"/>
                  </a:cubicBezTo>
                  <a:cubicBezTo>
                    <a:pt x="20" y="3"/>
                    <a:pt x="17" y="8"/>
                    <a:pt x="17" y="8"/>
                  </a:cubicBezTo>
                  <a:cubicBezTo>
                    <a:pt x="17" y="9"/>
                    <a:pt x="17" y="11"/>
                    <a:pt x="18" y="12"/>
                  </a:cubicBezTo>
                  <a:cubicBezTo>
                    <a:pt x="19" y="13"/>
                    <a:pt x="18" y="14"/>
                    <a:pt x="19" y="16"/>
                  </a:cubicBezTo>
                  <a:cubicBezTo>
                    <a:pt x="21" y="19"/>
                    <a:pt x="19" y="19"/>
                    <a:pt x="19" y="19"/>
                  </a:cubicBezTo>
                  <a:cubicBezTo>
                    <a:pt x="18" y="19"/>
                    <a:pt x="17" y="21"/>
                    <a:pt x="17" y="21"/>
                  </a:cubicBezTo>
                  <a:cubicBezTo>
                    <a:pt x="17" y="21"/>
                    <a:pt x="12" y="22"/>
                    <a:pt x="9" y="33"/>
                  </a:cubicBezTo>
                  <a:cubicBezTo>
                    <a:pt x="8" y="37"/>
                    <a:pt x="8" y="41"/>
                    <a:pt x="7" y="42"/>
                  </a:cubicBezTo>
                  <a:cubicBezTo>
                    <a:pt x="6" y="43"/>
                    <a:pt x="6" y="47"/>
                    <a:pt x="6" y="48"/>
                  </a:cubicBezTo>
                  <a:cubicBezTo>
                    <a:pt x="7" y="49"/>
                    <a:pt x="6" y="50"/>
                    <a:pt x="6" y="51"/>
                  </a:cubicBezTo>
                  <a:cubicBezTo>
                    <a:pt x="7" y="51"/>
                    <a:pt x="10" y="52"/>
                    <a:pt x="11" y="54"/>
                  </a:cubicBezTo>
                  <a:cubicBezTo>
                    <a:pt x="11" y="55"/>
                    <a:pt x="10" y="60"/>
                    <a:pt x="12" y="63"/>
                  </a:cubicBezTo>
                  <a:cubicBezTo>
                    <a:pt x="13" y="63"/>
                    <a:pt x="15" y="63"/>
                    <a:pt x="15" y="63"/>
                  </a:cubicBezTo>
                  <a:cubicBezTo>
                    <a:pt x="15" y="63"/>
                    <a:pt x="18" y="71"/>
                    <a:pt x="18" y="71"/>
                  </a:cubicBezTo>
                  <a:cubicBezTo>
                    <a:pt x="19" y="72"/>
                    <a:pt x="16" y="75"/>
                    <a:pt x="16" y="76"/>
                  </a:cubicBezTo>
                  <a:cubicBezTo>
                    <a:pt x="15" y="76"/>
                    <a:pt x="16" y="78"/>
                    <a:pt x="16" y="78"/>
                  </a:cubicBezTo>
                  <a:cubicBezTo>
                    <a:pt x="16" y="78"/>
                    <a:pt x="15" y="79"/>
                    <a:pt x="14" y="79"/>
                  </a:cubicBezTo>
                  <a:cubicBezTo>
                    <a:pt x="14" y="80"/>
                    <a:pt x="10" y="91"/>
                    <a:pt x="9" y="91"/>
                  </a:cubicBezTo>
                  <a:cubicBezTo>
                    <a:pt x="9" y="92"/>
                    <a:pt x="8" y="92"/>
                    <a:pt x="8" y="93"/>
                  </a:cubicBezTo>
                  <a:cubicBezTo>
                    <a:pt x="6" y="101"/>
                    <a:pt x="0" y="109"/>
                    <a:pt x="0" y="109"/>
                  </a:cubicBezTo>
                  <a:cubicBezTo>
                    <a:pt x="0" y="110"/>
                    <a:pt x="1" y="110"/>
                    <a:pt x="1" y="110"/>
                  </a:cubicBezTo>
                  <a:cubicBezTo>
                    <a:pt x="1" y="110"/>
                    <a:pt x="0" y="112"/>
                    <a:pt x="0" y="113"/>
                  </a:cubicBezTo>
                  <a:cubicBezTo>
                    <a:pt x="0" y="114"/>
                    <a:pt x="3" y="115"/>
                    <a:pt x="4" y="114"/>
                  </a:cubicBezTo>
                  <a:cubicBezTo>
                    <a:pt x="5" y="114"/>
                    <a:pt x="8" y="116"/>
                    <a:pt x="9" y="117"/>
                  </a:cubicBezTo>
                  <a:cubicBezTo>
                    <a:pt x="10" y="117"/>
                    <a:pt x="16" y="118"/>
                    <a:pt x="18" y="117"/>
                  </a:cubicBezTo>
                  <a:cubicBezTo>
                    <a:pt x="19" y="115"/>
                    <a:pt x="17" y="114"/>
                    <a:pt x="15" y="114"/>
                  </a:cubicBezTo>
                  <a:cubicBezTo>
                    <a:pt x="13" y="113"/>
                    <a:pt x="13" y="112"/>
                    <a:pt x="11" y="111"/>
                  </a:cubicBezTo>
                  <a:cubicBezTo>
                    <a:pt x="9" y="110"/>
                    <a:pt x="13" y="107"/>
                    <a:pt x="13" y="104"/>
                  </a:cubicBezTo>
                  <a:cubicBezTo>
                    <a:pt x="14" y="102"/>
                    <a:pt x="14" y="107"/>
                    <a:pt x="17" y="96"/>
                  </a:cubicBezTo>
                  <a:cubicBezTo>
                    <a:pt x="18" y="94"/>
                    <a:pt x="22" y="91"/>
                    <a:pt x="22" y="90"/>
                  </a:cubicBezTo>
                  <a:cubicBezTo>
                    <a:pt x="23" y="90"/>
                    <a:pt x="25" y="87"/>
                    <a:pt x="24" y="86"/>
                  </a:cubicBezTo>
                  <a:cubicBezTo>
                    <a:pt x="24" y="86"/>
                    <a:pt x="29" y="96"/>
                    <a:pt x="29" y="96"/>
                  </a:cubicBezTo>
                  <a:cubicBezTo>
                    <a:pt x="29" y="97"/>
                    <a:pt x="29" y="98"/>
                    <a:pt x="30" y="100"/>
                  </a:cubicBezTo>
                  <a:cubicBezTo>
                    <a:pt x="32" y="103"/>
                    <a:pt x="34" y="109"/>
                    <a:pt x="34" y="110"/>
                  </a:cubicBezTo>
                  <a:cubicBezTo>
                    <a:pt x="34" y="112"/>
                    <a:pt x="35" y="114"/>
                    <a:pt x="37" y="113"/>
                  </a:cubicBezTo>
                  <a:cubicBezTo>
                    <a:pt x="38" y="113"/>
                    <a:pt x="38" y="118"/>
                    <a:pt x="39" y="118"/>
                  </a:cubicBezTo>
                  <a:cubicBezTo>
                    <a:pt x="40" y="118"/>
                    <a:pt x="43" y="117"/>
                    <a:pt x="43" y="116"/>
                  </a:cubicBezTo>
                  <a:cubicBezTo>
                    <a:pt x="42" y="115"/>
                    <a:pt x="55" y="114"/>
                    <a:pt x="54" y="111"/>
                  </a:cubicBezTo>
                  <a:cubicBezTo>
                    <a:pt x="53" y="110"/>
                    <a:pt x="51" y="111"/>
                    <a:pt x="48" y="111"/>
                  </a:cubicBezTo>
                  <a:cubicBezTo>
                    <a:pt x="46" y="110"/>
                    <a:pt x="45" y="111"/>
                    <a:pt x="45" y="110"/>
                  </a:cubicBezTo>
                  <a:cubicBezTo>
                    <a:pt x="44" y="110"/>
                    <a:pt x="45" y="108"/>
                    <a:pt x="45" y="107"/>
                  </a:cubicBezTo>
                  <a:cubicBezTo>
                    <a:pt x="45" y="106"/>
                    <a:pt x="43" y="100"/>
                    <a:pt x="42" y="100"/>
                  </a:cubicBezTo>
                  <a:cubicBezTo>
                    <a:pt x="41" y="100"/>
                    <a:pt x="36" y="84"/>
                    <a:pt x="35" y="82"/>
                  </a:cubicBezTo>
                  <a:cubicBezTo>
                    <a:pt x="34" y="81"/>
                    <a:pt x="33" y="73"/>
                    <a:pt x="34" y="69"/>
                  </a:cubicBezTo>
                  <a:cubicBezTo>
                    <a:pt x="34" y="68"/>
                    <a:pt x="36" y="68"/>
                    <a:pt x="36" y="63"/>
                  </a:cubicBezTo>
                  <a:cubicBezTo>
                    <a:pt x="35" y="61"/>
                    <a:pt x="37" y="61"/>
                    <a:pt x="37" y="60"/>
                  </a:cubicBezTo>
                  <a:cubicBezTo>
                    <a:pt x="37" y="58"/>
                    <a:pt x="41" y="61"/>
                    <a:pt x="41" y="62"/>
                  </a:cubicBezTo>
                  <a:cubicBezTo>
                    <a:pt x="42" y="62"/>
                    <a:pt x="42" y="62"/>
                    <a:pt x="43" y="64"/>
                  </a:cubicBezTo>
                  <a:cubicBezTo>
                    <a:pt x="44" y="65"/>
                    <a:pt x="47" y="61"/>
                    <a:pt x="46" y="61"/>
                  </a:cubicBezTo>
                  <a:cubicBezTo>
                    <a:pt x="46" y="60"/>
                    <a:pt x="45" y="58"/>
                    <a:pt x="45" y="58"/>
                  </a:cubicBezTo>
                  <a:cubicBezTo>
                    <a:pt x="45" y="58"/>
                    <a:pt x="42" y="57"/>
                    <a:pt x="41" y="57"/>
                  </a:cubicBezTo>
                  <a:cubicBezTo>
                    <a:pt x="39" y="57"/>
                    <a:pt x="38" y="53"/>
                    <a:pt x="37" y="53"/>
                  </a:cubicBezTo>
                  <a:cubicBezTo>
                    <a:pt x="35" y="53"/>
                    <a:pt x="35" y="47"/>
                    <a:pt x="34" y="46"/>
                  </a:cubicBezTo>
                  <a:cubicBezTo>
                    <a:pt x="33" y="45"/>
                    <a:pt x="35" y="40"/>
                    <a:pt x="34" y="36"/>
                  </a:cubicBezTo>
                  <a:cubicBezTo>
                    <a:pt x="33" y="33"/>
                    <a:pt x="36" y="29"/>
                    <a:pt x="31" y="24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5" name="Freeform 459"/>
            <p:cNvSpPr>
              <a:spLocks noEditPoints="1"/>
            </p:cNvSpPr>
            <p:nvPr/>
          </p:nvSpPr>
          <p:spPr bwMode="auto">
            <a:xfrm>
              <a:off x="4390" y="1741"/>
              <a:ext cx="38" cy="116"/>
            </a:xfrm>
            <a:custGeom>
              <a:avLst/>
              <a:gdLst>
                <a:gd name="T0" fmla="*/ 3 w 41"/>
                <a:gd name="T1" fmla="*/ 13 h 126"/>
                <a:gd name="T2" fmla="*/ 6 w 41"/>
                <a:gd name="T3" fmla="*/ 13 h 126"/>
                <a:gd name="T4" fmla="*/ 6 w 41"/>
                <a:gd name="T5" fmla="*/ 12 h 126"/>
                <a:gd name="T6" fmla="*/ 6 w 41"/>
                <a:gd name="T7" fmla="*/ 11 h 126"/>
                <a:gd name="T8" fmla="*/ 6 w 41"/>
                <a:gd name="T9" fmla="*/ 15 h 126"/>
                <a:gd name="T10" fmla="*/ 6 w 41"/>
                <a:gd name="T11" fmla="*/ 16 h 126"/>
                <a:gd name="T12" fmla="*/ 6 w 41"/>
                <a:gd name="T13" fmla="*/ 19 h 126"/>
                <a:gd name="T14" fmla="*/ 6 w 41"/>
                <a:gd name="T15" fmla="*/ 22 h 126"/>
                <a:gd name="T16" fmla="*/ 6 w 41"/>
                <a:gd name="T17" fmla="*/ 20 h 126"/>
                <a:gd name="T18" fmla="*/ 6 w 41"/>
                <a:gd name="T19" fmla="*/ 19 h 126"/>
                <a:gd name="T20" fmla="*/ 6 w 41"/>
                <a:gd name="T21" fmla="*/ 17 h 126"/>
                <a:gd name="T22" fmla="*/ 6 w 41"/>
                <a:gd name="T23" fmla="*/ 13 h 126"/>
                <a:gd name="T24" fmla="*/ 6 w 41"/>
                <a:gd name="T25" fmla="*/ 17 h 126"/>
                <a:gd name="T26" fmla="*/ 6 w 41"/>
                <a:gd name="T27" fmla="*/ 20 h 126"/>
                <a:gd name="T28" fmla="*/ 6 w 41"/>
                <a:gd name="T29" fmla="*/ 21 h 126"/>
                <a:gd name="T30" fmla="*/ 6 w 41"/>
                <a:gd name="T31" fmla="*/ 23 h 126"/>
                <a:gd name="T32" fmla="*/ 6 w 41"/>
                <a:gd name="T33" fmla="*/ 21 h 126"/>
                <a:gd name="T34" fmla="*/ 6 w 41"/>
                <a:gd name="T35" fmla="*/ 17 h 126"/>
                <a:gd name="T36" fmla="*/ 6 w 41"/>
                <a:gd name="T37" fmla="*/ 14 h 126"/>
                <a:gd name="T38" fmla="*/ 6 w 41"/>
                <a:gd name="T39" fmla="*/ 8 h 126"/>
                <a:gd name="T40" fmla="*/ 6 w 41"/>
                <a:gd name="T41" fmla="*/ 6 h 126"/>
                <a:gd name="T42" fmla="*/ 6 w 41"/>
                <a:gd name="T43" fmla="*/ 9 h 126"/>
                <a:gd name="T44" fmla="*/ 6 w 41"/>
                <a:gd name="T45" fmla="*/ 12 h 126"/>
                <a:gd name="T46" fmla="*/ 6 w 41"/>
                <a:gd name="T47" fmla="*/ 13 h 126"/>
                <a:gd name="T48" fmla="*/ 6 w 41"/>
                <a:gd name="T49" fmla="*/ 13 h 126"/>
                <a:gd name="T50" fmla="*/ 8 w 41"/>
                <a:gd name="T51" fmla="*/ 13 h 126"/>
                <a:gd name="T52" fmla="*/ 8 w 41"/>
                <a:gd name="T53" fmla="*/ 12 h 126"/>
                <a:gd name="T54" fmla="*/ 8 w 41"/>
                <a:gd name="T55" fmla="*/ 9 h 126"/>
                <a:gd name="T56" fmla="*/ 7 w 41"/>
                <a:gd name="T57" fmla="*/ 6 h 126"/>
                <a:gd name="T58" fmla="*/ 6 w 41"/>
                <a:gd name="T59" fmla="*/ 6 h 126"/>
                <a:gd name="T60" fmla="*/ 6 w 41"/>
                <a:gd name="T61" fmla="*/ 6 h 126"/>
                <a:gd name="T62" fmla="*/ 6 w 41"/>
                <a:gd name="T63" fmla="*/ 1 h 126"/>
                <a:gd name="T64" fmla="*/ 6 w 41"/>
                <a:gd name="T65" fmla="*/ 1 h 126"/>
                <a:gd name="T66" fmla="*/ 6 w 41"/>
                <a:gd name="T67" fmla="*/ 5 h 126"/>
                <a:gd name="T68" fmla="*/ 6 w 41"/>
                <a:gd name="T69" fmla="*/ 6 h 126"/>
                <a:gd name="T70" fmla="*/ 6 w 41"/>
                <a:gd name="T71" fmla="*/ 6 h 126"/>
                <a:gd name="T72" fmla="*/ 6 w 41"/>
                <a:gd name="T73" fmla="*/ 6 h 126"/>
                <a:gd name="T74" fmla="*/ 6 w 41"/>
                <a:gd name="T75" fmla="*/ 6 h 126"/>
                <a:gd name="T76" fmla="*/ 6 w 41"/>
                <a:gd name="T77" fmla="*/ 6 h 126"/>
                <a:gd name="T78" fmla="*/ 6 w 41"/>
                <a:gd name="T79" fmla="*/ 6 h 126"/>
                <a:gd name="T80" fmla="*/ 5 w 41"/>
                <a:gd name="T81" fmla="*/ 6 h 126"/>
                <a:gd name="T82" fmla="*/ 4 w 41"/>
                <a:gd name="T83" fmla="*/ 8 h 126"/>
                <a:gd name="T84" fmla="*/ 2 w 41"/>
                <a:gd name="T85" fmla="*/ 11 h 126"/>
                <a:gd name="T86" fmla="*/ 1 w 41"/>
                <a:gd name="T87" fmla="*/ 12 h 126"/>
                <a:gd name="T88" fmla="*/ 5 w 41"/>
                <a:gd name="T89" fmla="*/ 13 h 12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" h="126">
                  <a:moveTo>
                    <a:pt x="1" y="67"/>
                  </a:moveTo>
                  <a:cubicBezTo>
                    <a:pt x="2" y="68"/>
                    <a:pt x="0" y="69"/>
                    <a:pt x="3" y="72"/>
                  </a:cubicBezTo>
                  <a:cubicBezTo>
                    <a:pt x="4" y="73"/>
                    <a:pt x="3" y="72"/>
                    <a:pt x="6" y="74"/>
                  </a:cubicBezTo>
                  <a:cubicBezTo>
                    <a:pt x="6" y="74"/>
                    <a:pt x="7" y="74"/>
                    <a:pt x="6" y="73"/>
                  </a:cubicBezTo>
                  <a:cubicBezTo>
                    <a:pt x="6" y="72"/>
                    <a:pt x="7" y="72"/>
                    <a:pt x="7" y="68"/>
                  </a:cubicBezTo>
                  <a:cubicBezTo>
                    <a:pt x="7" y="68"/>
                    <a:pt x="7" y="68"/>
                    <a:pt x="7" y="67"/>
                  </a:cubicBezTo>
                  <a:cubicBezTo>
                    <a:pt x="7" y="67"/>
                    <a:pt x="7" y="66"/>
                    <a:pt x="7" y="65"/>
                  </a:cubicBezTo>
                  <a:cubicBezTo>
                    <a:pt x="7" y="64"/>
                    <a:pt x="7" y="61"/>
                    <a:pt x="7" y="61"/>
                  </a:cubicBezTo>
                  <a:cubicBezTo>
                    <a:pt x="8" y="61"/>
                    <a:pt x="8" y="63"/>
                    <a:pt x="8" y="65"/>
                  </a:cubicBezTo>
                  <a:cubicBezTo>
                    <a:pt x="8" y="66"/>
                    <a:pt x="7" y="80"/>
                    <a:pt x="8" y="84"/>
                  </a:cubicBezTo>
                  <a:cubicBezTo>
                    <a:pt x="8" y="85"/>
                    <a:pt x="8" y="87"/>
                    <a:pt x="8" y="87"/>
                  </a:cubicBezTo>
                  <a:cubicBezTo>
                    <a:pt x="8" y="87"/>
                    <a:pt x="7" y="90"/>
                    <a:pt x="7" y="92"/>
                  </a:cubicBezTo>
                  <a:cubicBezTo>
                    <a:pt x="7" y="93"/>
                    <a:pt x="6" y="99"/>
                    <a:pt x="6" y="101"/>
                  </a:cubicBezTo>
                  <a:cubicBezTo>
                    <a:pt x="7" y="102"/>
                    <a:pt x="5" y="109"/>
                    <a:pt x="6" y="111"/>
                  </a:cubicBezTo>
                  <a:cubicBezTo>
                    <a:pt x="6" y="112"/>
                    <a:pt x="7" y="113"/>
                    <a:pt x="7" y="114"/>
                  </a:cubicBezTo>
                  <a:cubicBezTo>
                    <a:pt x="7" y="118"/>
                    <a:pt x="4" y="121"/>
                    <a:pt x="7" y="125"/>
                  </a:cubicBezTo>
                  <a:cubicBezTo>
                    <a:pt x="7" y="126"/>
                    <a:pt x="11" y="123"/>
                    <a:pt x="11" y="120"/>
                  </a:cubicBezTo>
                  <a:cubicBezTo>
                    <a:pt x="12" y="115"/>
                    <a:pt x="13" y="116"/>
                    <a:pt x="13" y="115"/>
                  </a:cubicBezTo>
                  <a:cubicBezTo>
                    <a:pt x="13" y="115"/>
                    <a:pt x="14" y="113"/>
                    <a:pt x="14" y="113"/>
                  </a:cubicBezTo>
                  <a:cubicBezTo>
                    <a:pt x="13" y="113"/>
                    <a:pt x="14" y="113"/>
                    <a:pt x="14" y="111"/>
                  </a:cubicBezTo>
                  <a:cubicBezTo>
                    <a:pt x="14" y="110"/>
                    <a:pt x="15" y="103"/>
                    <a:pt x="15" y="102"/>
                  </a:cubicBezTo>
                  <a:cubicBezTo>
                    <a:pt x="16" y="101"/>
                    <a:pt x="15" y="99"/>
                    <a:pt x="15" y="99"/>
                  </a:cubicBezTo>
                  <a:cubicBezTo>
                    <a:pt x="15" y="99"/>
                    <a:pt x="15" y="91"/>
                    <a:pt x="15" y="90"/>
                  </a:cubicBezTo>
                  <a:cubicBezTo>
                    <a:pt x="16" y="87"/>
                    <a:pt x="18" y="81"/>
                    <a:pt x="19" y="70"/>
                  </a:cubicBezTo>
                  <a:cubicBezTo>
                    <a:pt x="19" y="68"/>
                    <a:pt x="21" y="80"/>
                    <a:pt x="23" y="86"/>
                  </a:cubicBezTo>
                  <a:cubicBezTo>
                    <a:pt x="24" y="86"/>
                    <a:pt x="25" y="95"/>
                    <a:pt x="25" y="99"/>
                  </a:cubicBezTo>
                  <a:cubicBezTo>
                    <a:pt x="24" y="104"/>
                    <a:pt x="24" y="108"/>
                    <a:pt x="24" y="109"/>
                  </a:cubicBezTo>
                  <a:cubicBezTo>
                    <a:pt x="24" y="109"/>
                    <a:pt x="23" y="112"/>
                    <a:pt x="25" y="113"/>
                  </a:cubicBezTo>
                  <a:cubicBezTo>
                    <a:pt x="26" y="114"/>
                    <a:pt x="25" y="115"/>
                    <a:pt x="25" y="115"/>
                  </a:cubicBezTo>
                  <a:cubicBezTo>
                    <a:pt x="25" y="116"/>
                    <a:pt x="26" y="117"/>
                    <a:pt x="26" y="117"/>
                  </a:cubicBezTo>
                  <a:cubicBezTo>
                    <a:pt x="27" y="118"/>
                    <a:pt x="26" y="121"/>
                    <a:pt x="26" y="121"/>
                  </a:cubicBezTo>
                  <a:cubicBezTo>
                    <a:pt x="26" y="121"/>
                    <a:pt x="28" y="125"/>
                    <a:pt x="30" y="126"/>
                  </a:cubicBezTo>
                  <a:cubicBezTo>
                    <a:pt x="31" y="126"/>
                    <a:pt x="33" y="121"/>
                    <a:pt x="33" y="121"/>
                  </a:cubicBezTo>
                  <a:cubicBezTo>
                    <a:pt x="33" y="120"/>
                    <a:pt x="32" y="119"/>
                    <a:pt x="32" y="118"/>
                  </a:cubicBezTo>
                  <a:cubicBezTo>
                    <a:pt x="32" y="118"/>
                    <a:pt x="33" y="111"/>
                    <a:pt x="33" y="109"/>
                  </a:cubicBezTo>
                  <a:cubicBezTo>
                    <a:pt x="32" y="105"/>
                    <a:pt x="34" y="102"/>
                    <a:pt x="32" y="98"/>
                  </a:cubicBezTo>
                  <a:cubicBezTo>
                    <a:pt x="32" y="98"/>
                    <a:pt x="32" y="94"/>
                    <a:pt x="32" y="92"/>
                  </a:cubicBezTo>
                  <a:cubicBezTo>
                    <a:pt x="31" y="90"/>
                    <a:pt x="32" y="79"/>
                    <a:pt x="32" y="78"/>
                  </a:cubicBezTo>
                  <a:cubicBezTo>
                    <a:pt x="32" y="77"/>
                    <a:pt x="33" y="66"/>
                    <a:pt x="33" y="63"/>
                  </a:cubicBezTo>
                  <a:cubicBezTo>
                    <a:pt x="33" y="61"/>
                    <a:pt x="33" y="51"/>
                    <a:pt x="32" y="49"/>
                  </a:cubicBezTo>
                  <a:cubicBezTo>
                    <a:pt x="32" y="47"/>
                    <a:pt x="32" y="46"/>
                    <a:pt x="32" y="46"/>
                  </a:cubicBezTo>
                  <a:cubicBezTo>
                    <a:pt x="31" y="45"/>
                    <a:pt x="33" y="43"/>
                    <a:pt x="34" y="40"/>
                  </a:cubicBezTo>
                  <a:cubicBezTo>
                    <a:pt x="34" y="40"/>
                    <a:pt x="36" y="46"/>
                    <a:pt x="35" y="47"/>
                  </a:cubicBezTo>
                  <a:cubicBezTo>
                    <a:pt x="35" y="47"/>
                    <a:pt x="35" y="51"/>
                    <a:pt x="35" y="53"/>
                  </a:cubicBezTo>
                  <a:cubicBezTo>
                    <a:pt x="36" y="55"/>
                    <a:pt x="36" y="57"/>
                    <a:pt x="36" y="59"/>
                  </a:cubicBezTo>
                  <a:cubicBezTo>
                    <a:pt x="36" y="60"/>
                    <a:pt x="34" y="66"/>
                    <a:pt x="34" y="67"/>
                  </a:cubicBezTo>
                  <a:cubicBezTo>
                    <a:pt x="34" y="67"/>
                    <a:pt x="34" y="69"/>
                    <a:pt x="34" y="69"/>
                  </a:cubicBezTo>
                  <a:cubicBezTo>
                    <a:pt x="34" y="69"/>
                    <a:pt x="34" y="71"/>
                    <a:pt x="33" y="71"/>
                  </a:cubicBezTo>
                  <a:cubicBezTo>
                    <a:pt x="33" y="71"/>
                    <a:pt x="34" y="72"/>
                    <a:pt x="35" y="70"/>
                  </a:cubicBezTo>
                  <a:cubicBezTo>
                    <a:pt x="36" y="68"/>
                    <a:pt x="34" y="72"/>
                    <a:pt x="34" y="73"/>
                  </a:cubicBezTo>
                  <a:cubicBezTo>
                    <a:pt x="34" y="73"/>
                    <a:pt x="35" y="75"/>
                    <a:pt x="37" y="73"/>
                  </a:cubicBezTo>
                  <a:cubicBezTo>
                    <a:pt x="37" y="72"/>
                    <a:pt x="40" y="72"/>
                    <a:pt x="40" y="70"/>
                  </a:cubicBezTo>
                  <a:cubicBezTo>
                    <a:pt x="39" y="70"/>
                    <a:pt x="40" y="68"/>
                    <a:pt x="40" y="68"/>
                  </a:cubicBezTo>
                  <a:cubicBezTo>
                    <a:pt x="40" y="68"/>
                    <a:pt x="40" y="67"/>
                    <a:pt x="40" y="65"/>
                  </a:cubicBezTo>
                  <a:cubicBezTo>
                    <a:pt x="41" y="64"/>
                    <a:pt x="41" y="59"/>
                    <a:pt x="41" y="58"/>
                  </a:cubicBezTo>
                  <a:cubicBezTo>
                    <a:pt x="41" y="56"/>
                    <a:pt x="41" y="55"/>
                    <a:pt x="41" y="51"/>
                  </a:cubicBezTo>
                  <a:cubicBezTo>
                    <a:pt x="41" y="48"/>
                    <a:pt x="41" y="46"/>
                    <a:pt x="40" y="43"/>
                  </a:cubicBezTo>
                  <a:cubicBezTo>
                    <a:pt x="40" y="40"/>
                    <a:pt x="41" y="34"/>
                    <a:pt x="39" y="29"/>
                  </a:cubicBezTo>
                  <a:cubicBezTo>
                    <a:pt x="38" y="25"/>
                    <a:pt x="39" y="26"/>
                    <a:pt x="38" y="23"/>
                  </a:cubicBezTo>
                  <a:cubicBezTo>
                    <a:pt x="37" y="20"/>
                    <a:pt x="36" y="20"/>
                    <a:pt x="35" y="20"/>
                  </a:cubicBezTo>
                  <a:cubicBezTo>
                    <a:pt x="35" y="19"/>
                    <a:pt x="33" y="18"/>
                    <a:pt x="33" y="17"/>
                  </a:cubicBezTo>
                  <a:cubicBezTo>
                    <a:pt x="32" y="17"/>
                    <a:pt x="32" y="12"/>
                    <a:pt x="31" y="11"/>
                  </a:cubicBezTo>
                  <a:cubicBezTo>
                    <a:pt x="31" y="10"/>
                    <a:pt x="28" y="3"/>
                    <a:pt x="27" y="3"/>
                  </a:cubicBezTo>
                  <a:cubicBezTo>
                    <a:pt x="25" y="2"/>
                    <a:pt x="24" y="0"/>
                    <a:pt x="22" y="1"/>
                  </a:cubicBezTo>
                  <a:cubicBezTo>
                    <a:pt x="21" y="1"/>
                    <a:pt x="20" y="1"/>
                    <a:pt x="19" y="1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2"/>
                    <a:pt x="14" y="3"/>
                  </a:cubicBezTo>
                  <a:cubicBezTo>
                    <a:pt x="14" y="3"/>
                    <a:pt x="14" y="5"/>
                    <a:pt x="14" y="5"/>
                  </a:cubicBezTo>
                  <a:cubicBezTo>
                    <a:pt x="14" y="6"/>
                    <a:pt x="14" y="7"/>
                    <a:pt x="14" y="8"/>
                  </a:cubicBezTo>
                  <a:cubicBezTo>
                    <a:pt x="13" y="8"/>
                    <a:pt x="12" y="10"/>
                    <a:pt x="12" y="10"/>
                  </a:cubicBezTo>
                  <a:cubicBezTo>
                    <a:pt x="12" y="10"/>
                    <a:pt x="13" y="11"/>
                    <a:pt x="13" y="11"/>
                  </a:cubicBezTo>
                  <a:cubicBezTo>
                    <a:pt x="14" y="11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3"/>
                    <a:pt x="13" y="12"/>
                    <a:pt x="13" y="13"/>
                  </a:cubicBezTo>
                  <a:cubicBezTo>
                    <a:pt x="13" y="13"/>
                    <a:pt x="14" y="13"/>
                    <a:pt x="14" y="14"/>
                  </a:cubicBezTo>
                  <a:cubicBezTo>
                    <a:pt x="14" y="14"/>
                    <a:pt x="13" y="15"/>
                    <a:pt x="14" y="15"/>
                  </a:cubicBezTo>
                  <a:cubicBezTo>
                    <a:pt x="14" y="16"/>
                    <a:pt x="14" y="16"/>
                    <a:pt x="16" y="16"/>
                  </a:cubicBezTo>
                  <a:cubicBezTo>
                    <a:pt x="17" y="16"/>
                    <a:pt x="18" y="17"/>
                    <a:pt x="18" y="18"/>
                  </a:cubicBezTo>
                  <a:cubicBezTo>
                    <a:pt x="18" y="19"/>
                    <a:pt x="17" y="20"/>
                    <a:pt x="16" y="21"/>
                  </a:cubicBezTo>
                  <a:cubicBezTo>
                    <a:pt x="15" y="22"/>
                    <a:pt x="11" y="22"/>
                    <a:pt x="10" y="24"/>
                  </a:cubicBezTo>
                  <a:cubicBezTo>
                    <a:pt x="9" y="25"/>
                    <a:pt x="8" y="28"/>
                    <a:pt x="8" y="29"/>
                  </a:cubicBezTo>
                  <a:cubicBezTo>
                    <a:pt x="7" y="30"/>
                    <a:pt x="5" y="38"/>
                    <a:pt x="5" y="39"/>
                  </a:cubicBezTo>
                  <a:cubicBezTo>
                    <a:pt x="5" y="40"/>
                    <a:pt x="5" y="41"/>
                    <a:pt x="5" y="44"/>
                  </a:cubicBezTo>
                  <a:cubicBezTo>
                    <a:pt x="5" y="46"/>
                    <a:pt x="4" y="47"/>
                    <a:pt x="4" y="49"/>
                  </a:cubicBezTo>
                  <a:cubicBezTo>
                    <a:pt x="4" y="50"/>
                    <a:pt x="3" y="50"/>
                    <a:pt x="3" y="55"/>
                  </a:cubicBezTo>
                  <a:cubicBezTo>
                    <a:pt x="3" y="57"/>
                    <a:pt x="2" y="56"/>
                    <a:pt x="2" y="59"/>
                  </a:cubicBezTo>
                  <a:cubicBezTo>
                    <a:pt x="2" y="60"/>
                    <a:pt x="1" y="60"/>
                    <a:pt x="1" y="63"/>
                  </a:cubicBezTo>
                  <a:cubicBezTo>
                    <a:pt x="1" y="64"/>
                    <a:pt x="0" y="66"/>
                    <a:pt x="1" y="67"/>
                  </a:cubicBezTo>
                  <a:close/>
                  <a:moveTo>
                    <a:pt x="5" y="69"/>
                  </a:moveTo>
                  <a:cubicBezTo>
                    <a:pt x="5" y="69"/>
                    <a:pt x="5" y="74"/>
                    <a:pt x="5" y="72"/>
                  </a:cubicBezTo>
                  <a:cubicBezTo>
                    <a:pt x="4" y="70"/>
                    <a:pt x="5" y="69"/>
                    <a:pt x="5" y="69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6" name="Freeform 460"/>
            <p:cNvSpPr>
              <a:spLocks noEditPoints="1"/>
            </p:cNvSpPr>
            <p:nvPr/>
          </p:nvSpPr>
          <p:spPr bwMode="auto">
            <a:xfrm>
              <a:off x="4421" y="1747"/>
              <a:ext cx="40" cy="120"/>
            </a:xfrm>
            <a:custGeom>
              <a:avLst/>
              <a:gdLst>
                <a:gd name="T0" fmla="*/ 5 w 44"/>
                <a:gd name="T1" fmla="*/ 7 h 131"/>
                <a:gd name="T2" fmla="*/ 5 w 44"/>
                <a:gd name="T3" fmla="*/ 8 h 131"/>
                <a:gd name="T4" fmla="*/ 5 w 44"/>
                <a:gd name="T5" fmla="*/ 9 h 131"/>
                <a:gd name="T6" fmla="*/ 5 w 44"/>
                <a:gd name="T7" fmla="*/ 12 h 131"/>
                <a:gd name="T8" fmla="*/ 5 w 44"/>
                <a:gd name="T9" fmla="*/ 19 h 131"/>
                <a:gd name="T10" fmla="*/ 5 w 44"/>
                <a:gd name="T11" fmla="*/ 19 h 131"/>
                <a:gd name="T12" fmla="*/ 5 w 44"/>
                <a:gd name="T13" fmla="*/ 19 h 131"/>
                <a:gd name="T14" fmla="*/ 5 w 44"/>
                <a:gd name="T15" fmla="*/ 21 h 131"/>
                <a:gd name="T16" fmla="*/ 5 w 44"/>
                <a:gd name="T17" fmla="*/ 21 h 131"/>
                <a:gd name="T18" fmla="*/ 5 w 44"/>
                <a:gd name="T19" fmla="*/ 21 h 131"/>
                <a:gd name="T20" fmla="*/ 5 w 44"/>
                <a:gd name="T21" fmla="*/ 21 h 131"/>
                <a:gd name="T22" fmla="*/ 5 w 44"/>
                <a:gd name="T23" fmla="*/ 21 h 131"/>
                <a:gd name="T24" fmla="*/ 5 w 44"/>
                <a:gd name="T25" fmla="*/ 17 h 131"/>
                <a:gd name="T26" fmla="*/ 5 w 44"/>
                <a:gd name="T27" fmla="*/ 15 h 131"/>
                <a:gd name="T28" fmla="*/ 5 w 44"/>
                <a:gd name="T29" fmla="*/ 13 h 131"/>
                <a:gd name="T30" fmla="*/ 5 w 44"/>
                <a:gd name="T31" fmla="*/ 10 h 131"/>
                <a:gd name="T32" fmla="*/ 5 w 44"/>
                <a:gd name="T33" fmla="*/ 8 h 131"/>
                <a:gd name="T34" fmla="*/ 5 w 44"/>
                <a:gd name="T35" fmla="*/ 5 h 131"/>
                <a:gd name="T36" fmla="*/ 5 w 44"/>
                <a:gd name="T37" fmla="*/ 5 h 131"/>
                <a:gd name="T38" fmla="*/ 5 w 44"/>
                <a:gd name="T39" fmla="*/ 5 h 131"/>
                <a:gd name="T40" fmla="*/ 5 w 44"/>
                <a:gd name="T41" fmla="*/ 5 h 131"/>
                <a:gd name="T42" fmla="*/ 5 w 44"/>
                <a:gd name="T43" fmla="*/ 5 h 131"/>
                <a:gd name="T44" fmla="*/ 5 w 44"/>
                <a:gd name="T45" fmla="*/ 5 h 131"/>
                <a:gd name="T46" fmla="*/ 5 w 44"/>
                <a:gd name="T47" fmla="*/ 2 h 131"/>
                <a:gd name="T48" fmla="*/ 5 w 44"/>
                <a:gd name="T49" fmla="*/ 5 h 131"/>
                <a:gd name="T50" fmla="*/ 5 w 44"/>
                <a:gd name="T51" fmla="*/ 5 h 131"/>
                <a:gd name="T52" fmla="*/ 5 w 44"/>
                <a:gd name="T53" fmla="*/ 5 h 131"/>
                <a:gd name="T54" fmla="*/ 5 w 44"/>
                <a:gd name="T55" fmla="*/ 5 h 131"/>
                <a:gd name="T56" fmla="*/ 5 w 44"/>
                <a:gd name="T57" fmla="*/ 5 h 131"/>
                <a:gd name="T58" fmla="*/ 2 w 44"/>
                <a:gd name="T59" fmla="*/ 5 h 131"/>
                <a:gd name="T60" fmla="*/ 5 w 44"/>
                <a:gd name="T61" fmla="*/ 5 h 131"/>
                <a:gd name="T62" fmla="*/ 5 w 44"/>
                <a:gd name="T63" fmla="*/ 5 h 131"/>
                <a:gd name="T64" fmla="*/ 5 w 44"/>
                <a:gd name="T65" fmla="*/ 5 h 131"/>
                <a:gd name="T66" fmla="*/ 5 w 44"/>
                <a:gd name="T67" fmla="*/ 5 h 131"/>
                <a:gd name="T68" fmla="*/ 5 w 44"/>
                <a:gd name="T69" fmla="*/ 5 h 131"/>
                <a:gd name="T70" fmla="*/ 5 w 44"/>
                <a:gd name="T71" fmla="*/ 5 h 131"/>
                <a:gd name="T72" fmla="*/ 5 w 44"/>
                <a:gd name="T73" fmla="*/ 5 h 131"/>
                <a:gd name="T74" fmla="*/ 5 w 44"/>
                <a:gd name="T75" fmla="*/ 5 h 13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131">
                  <a:moveTo>
                    <a:pt x="1" y="40"/>
                  </a:moveTo>
                  <a:cubicBezTo>
                    <a:pt x="1" y="41"/>
                    <a:pt x="0" y="47"/>
                    <a:pt x="5" y="45"/>
                  </a:cubicBezTo>
                  <a:cubicBezTo>
                    <a:pt x="10" y="44"/>
                    <a:pt x="12" y="42"/>
                    <a:pt x="13" y="41"/>
                  </a:cubicBezTo>
                  <a:cubicBezTo>
                    <a:pt x="14" y="40"/>
                    <a:pt x="13" y="48"/>
                    <a:pt x="13" y="49"/>
                  </a:cubicBezTo>
                  <a:cubicBezTo>
                    <a:pt x="13" y="50"/>
                    <a:pt x="13" y="54"/>
                    <a:pt x="15" y="55"/>
                  </a:cubicBezTo>
                  <a:cubicBezTo>
                    <a:pt x="16" y="56"/>
                    <a:pt x="14" y="55"/>
                    <a:pt x="14" y="57"/>
                  </a:cubicBezTo>
                  <a:cubicBezTo>
                    <a:pt x="15" y="59"/>
                    <a:pt x="15" y="58"/>
                    <a:pt x="15" y="59"/>
                  </a:cubicBezTo>
                  <a:cubicBezTo>
                    <a:pt x="15" y="60"/>
                    <a:pt x="13" y="71"/>
                    <a:pt x="14" y="72"/>
                  </a:cubicBezTo>
                  <a:cubicBezTo>
                    <a:pt x="14" y="73"/>
                    <a:pt x="18" y="114"/>
                    <a:pt x="18" y="116"/>
                  </a:cubicBezTo>
                  <a:cubicBezTo>
                    <a:pt x="17" y="116"/>
                    <a:pt x="18" y="116"/>
                    <a:pt x="18" y="116"/>
                  </a:cubicBezTo>
                  <a:cubicBezTo>
                    <a:pt x="18" y="117"/>
                    <a:pt x="17" y="117"/>
                    <a:pt x="17" y="117"/>
                  </a:cubicBezTo>
                  <a:cubicBezTo>
                    <a:pt x="16" y="118"/>
                    <a:pt x="15" y="121"/>
                    <a:pt x="15" y="122"/>
                  </a:cubicBezTo>
                  <a:cubicBezTo>
                    <a:pt x="15" y="122"/>
                    <a:pt x="11" y="123"/>
                    <a:pt x="10" y="124"/>
                  </a:cubicBezTo>
                  <a:cubicBezTo>
                    <a:pt x="10" y="124"/>
                    <a:pt x="7" y="124"/>
                    <a:pt x="7" y="124"/>
                  </a:cubicBezTo>
                  <a:cubicBezTo>
                    <a:pt x="6" y="125"/>
                    <a:pt x="5" y="126"/>
                    <a:pt x="6" y="126"/>
                  </a:cubicBezTo>
                  <a:cubicBezTo>
                    <a:pt x="7" y="127"/>
                    <a:pt x="12" y="127"/>
                    <a:pt x="13" y="127"/>
                  </a:cubicBezTo>
                  <a:cubicBezTo>
                    <a:pt x="14" y="127"/>
                    <a:pt x="21" y="126"/>
                    <a:pt x="21" y="126"/>
                  </a:cubicBezTo>
                  <a:cubicBezTo>
                    <a:pt x="21" y="127"/>
                    <a:pt x="21" y="127"/>
                    <a:pt x="21" y="127"/>
                  </a:cubicBezTo>
                  <a:cubicBezTo>
                    <a:pt x="21" y="127"/>
                    <a:pt x="19" y="128"/>
                    <a:pt x="18" y="128"/>
                  </a:cubicBezTo>
                  <a:cubicBezTo>
                    <a:pt x="17" y="128"/>
                    <a:pt x="16" y="130"/>
                    <a:pt x="17" y="131"/>
                  </a:cubicBezTo>
                  <a:cubicBezTo>
                    <a:pt x="18" y="131"/>
                    <a:pt x="24" y="130"/>
                    <a:pt x="26" y="131"/>
                  </a:cubicBezTo>
                  <a:cubicBezTo>
                    <a:pt x="28" y="131"/>
                    <a:pt x="31" y="130"/>
                    <a:pt x="32" y="130"/>
                  </a:cubicBezTo>
                  <a:cubicBezTo>
                    <a:pt x="33" y="130"/>
                    <a:pt x="33" y="131"/>
                    <a:pt x="33" y="131"/>
                  </a:cubicBezTo>
                  <a:cubicBezTo>
                    <a:pt x="33" y="131"/>
                    <a:pt x="36" y="131"/>
                    <a:pt x="37" y="131"/>
                  </a:cubicBezTo>
                  <a:cubicBezTo>
                    <a:pt x="37" y="131"/>
                    <a:pt x="37" y="127"/>
                    <a:pt x="37" y="127"/>
                  </a:cubicBezTo>
                  <a:cubicBezTo>
                    <a:pt x="37" y="127"/>
                    <a:pt x="35" y="114"/>
                    <a:pt x="35" y="111"/>
                  </a:cubicBezTo>
                  <a:cubicBezTo>
                    <a:pt x="35" y="109"/>
                    <a:pt x="36" y="104"/>
                    <a:pt x="36" y="102"/>
                  </a:cubicBezTo>
                  <a:cubicBezTo>
                    <a:pt x="37" y="101"/>
                    <a:pt x="35" y="90"/>
                    <a:pt x="35" y="89"/>
                  </a:cubicBezTo>
                  <a:cubicBezTo>
                    <a:pt x="35" y="89"/>
                    <a:pt x="35" y="77"/>
                    <a:pt x="35" y="77"/>
                  </a:cubicBezTo>
                  <a:cubicBezTo>
                    <a:pt x="36" y="76"/>
                    <a:pt x="40" y="77"/>
                    <a:pt x="40" y="77"/>
                  </a:cubicBezTo>
                  <a:cubicBezTo>
                    <a:pt x="40" y="77"/>
                    <a:pt x="42" y="77"/>
                    <a:pt x="43" y="77"/>
                  </a:cubicBezTo>
                  <a:cubicBezTo>
                    <a:pt x="43" y="76"/>
                    <a:pt x="44" y="59"/>
                    <a:pt x="44" y="59"/>
                  </a:cubicBezTo>
                  <a:cubicBezTo>
                    <a:pt x="44" y="59"/>
                    <a:pt x="42" y="58"/>
                    <a:pt x="41" y="58"/>
                  </a:cubicBezTo>
                  <a:cubicBezTo>
                    <a:pt x="40" y="58"/>
                    <a:pt x="42" y="53"/>
                    <a:pt x="41" y="52"/>
                  </a:cubicBezTo>
                  <a:cubicBezTo>
                    <a:pt x="40" y="51"/>
                    <a:pt x="41" y="45"/>
                    <a:pt x="40" y="45"/>
                  </a:cubicBezTo>
                  <a:cubicBezTo>
                    <a:pt x="40" y="44"/>
                    <a:pt x="42" y="41"/>
                    <a:pt x="41" y="39"/>
                  </a:cubicBezTo>
                  <a:cubicBezTo>
                    <a:pt x="40" y="38"/>
                    <a:pt x="43" y="36"/>
                    <a:pt x="42" y="33"/>
                  </a:cubicBezTo>
                  <a:cubicBezTo>
                    <a:pt x="40" y="31"/>
                    <a:pt x="40" y="26"/>
                    <a:pt x="39" y="25"/>
                  </a:cubicBezTo>
                  <a:cubicBezTo>
                    <a:pt x="38" y="24"/>
                    <a:pt x="33" y="20"/>
                    <a:pt x="32" y="20"/>
                  </a:cubicBezTo>
                  <a:cubicBezTo>
                    <a:pt x="32" y="20"/>
                    <a:pt x="31" y="19"/>
                    <a:pt x="31" y="1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6"/>
                    <a:pt x="33" y="14"/>
                    <a:pt x="33" y="13"/>
                  </a:cubicBezTo>
                  <a:cubicBezTo>
                    <a:pt x="34" y="12"/>
                    <a:pt x="34" y="8"/>
                    <a:pt x="34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1" y="7"/>
                    <a:pt x="31" y="6"/>
                  </a:cubicBezTo>
                  <a:cubicBezTo>
                    <a:pt x="30" y="5"/>
                    <a:pt x="29" y="0"/>
                    <a:pt x="27" y="0"/>
                  </a:cubicBezTo>
                  <a:cubicBezTo>
                    <a:pt x="25" y="0"/>
                    <a:pt x="21" y="1"/>
                    <a:pt x="20" y="2"/>
                  </a:cubicBezTo>
                  <a:cubicBezTo>
                    <a:pt x="19" y="3"/>
                    <a:pt x="17" y="4"/>
                    <a:pt x="16" y="5"/>
                  </a:cubicBezTo>
                  <a:cubicBezTo>
                    <a:pt x="16" y="6"/>
                    <a:pt x="16" y="7"/>
                    <a:pt x="16" y="8"/>
                  </a:cubicBezTo>
                  <a:cubicBezTo>
                    <a:pt x="16" y="8"/>
                    <a:pt x="15" y="11"/>
                    <a:pt x="16" y="12"/>
                  </a:cubicBezTo>
                  <a:cubicBezTo>
                    <a:pt x="17" y="12"/>
                    <a:pt x="18" y="12"/>
                    <a:pt x="17" y="13"/>
                  </a:cubicBezTo>
                  <a:cubicBezTo>
                    <a:pt x="17" y="13"/>
                    <a:pt x="16" y="13"/>
                    <a:pt x="15" y="13"/>
                  </a:cubicBezTo>
                  <a:cubicBezTo>
                    <a:pt x="14" y="14"/>
                    <a:pt x="12" y="15"/>
                    <a:pt x="12" y="15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7"/>
                    <a:pt x="10" y="18"/>
                    <a:pt x="10" y="18"/>
                  </a:cubicBezTo>
                  <a:cubicBezTo>
                    <a:pt x="10" y="18"/>
                    <a:pt x="10" y="23"/>
                    <a:pt x="9" y="23"/>
                  </a:cubicBezTo>
                  <a:cubicBezTo>
                    <a:pt x="9" y="24"/>
                    <a:pt x="8" y="26"/>
                    <a:pt x="7" y="27"/>
                  </a:cubicBezTo>
                  <a:cubicBezTo>
                    <a:pt x="7" y="27"/>
                    <a:pt x="5" y="31"/>
                    <a:pt x="4" y="32"/>
                  </a:cubicBezTo>
                  <a:cubicBezTo>
                    <a:pt x="3" y="32"/>
                    <a:pt x="2" y="34"/>
                    <a:pt x="2" y="35"/>
                  </a:cubicBezTo>
                  <a:cubicBezTo>
                    <a:pt x="2" y="36"/>
                    <a:pt x="0" y="39"/>
                    <a:pt x="1" y="40"/>
                  </a:cubicBezTo>
                  <a:close/>
                  <a:moveTo>
                    <a:pt x="15" y="18"/>
                  </a:moveTo>
                  <a:cubicBezTo>
                    <a:pt x="15" y="18"/>
                    <a:pt x="14" y="19"/>
                    <a:pt x="14" y="19"/>
                  </a:cubicBezTo>
                  <a:cubicBezTo>
                    <a:pt x="13" y="19"/>
                    <a:pt x="14" y="18"/>
                    <a:pt x="14" y="18"/>
                  </a:cubicBezTo>
                  <a:lnTo>
                    <a:pt x="15" y="18"/>
                  </a:lnTo>
                  <a:close/>
                  <a:moveTo>
                    <a:pt x="11" y="30"/>
                  </a:moveTo>
                  <a:cubicBezTo>
                    <a:pt x="11" y="30"/>
                    <a:pt x="11" y="28"/>
                    <a:pt x="11" y="27"/>
                  </a:cubicBezTo>
                  <a:cubicBezTo>
                    <a:pt x="12" y="25"/>
                    <a:pt x="14" y="24"/>
                    <a:pt x="14" y="23"/>
                  </a:cubicBezTo>
                  <a:cubicBezTo>
                    <a:pt x="15" y="22"/>
                    <a:pt x="17" y="19"/>
                    <a:pt x="17" y="17"/>
                  </a:cubicBezTo>
                  <a:cubicBezTo>
                    <a:pt x="17" y="16"/>
                    <a:pt x="19" y="16"/>
                    <a:pt x="19" y="16"/>
                  </a:cubicBezTo>
                  <a:cubicBezTo>
                    <a:pt x="20" y="20"/>
                    <a:pt x="23" y="20"/>
                    <a:pt x="23" y="20"/>
                  </a:cubicBezTo>
                  <a:cubicBezTo>
                    <a:pt x="23" y="20"/>
                    <a:pt x="23" y="22"/>
                    <a:pt x="22" y="23"/>
                  </a:cubicBezTo>
                  <a:cubicBezTo>
                    <a:pt x="21" y="23"/>
                    <a:pt x="19" y="24"/>
                    <a:pt x="19" y="24"/>
                  </a:cubicBezTo>
                  <a:cubicBezTo>
                    <a:pt x="19" y="24"/>
                    <a:pt x="21" y="25"/>
                    <a:pt x="20" y="25"/>
                  </a:cubicBezTo>
                  <a:cubicBezTo>
                    <a:pt x="20" y="25"/>
                    <a:pt x="17" y="26"/>
                    <a:pt x="16" y="26"/>
                  </a:cubicBezTo>
                  <a:cubicBezTo>
                    <a:pt x="14" y="27"/>
                    <a:pt x="11" y="30"/>
                    <a:pt x="11" y="3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57" name="Freeform 461"/>
            <p:cNvSpPr>
              <a:spLocks noEditPoints="1"/>
            </p:cNvSpPr>
            <p:nvPr/>
          </p:nvSpPr>
          <p:spPr bwMode="auto">
            <a:xfrm>
              <a:off x="4584" y="2078"/>
              <a:ext cx="51" cy="127"/>
            </a:xfrm>
            <a:custGeom>
              <a:avLst/>
              <a:gdLst>
                <a:gd name="T0" fmla="*/ 6 w 55"/>
                <a:gd name="T1" fmla="*/ 20 h 139"/>
                <a:gd name="T2" fmla="*/ 6 w 55"/>
                <a:gd name="T3" fmla="*/ 21 h 139"/>
                <a:gd name="T4" fmla="*/ 6 w 55"/>
                <a:gd name="T5" fmla="*/ 20 h 139"/>
                <a:gd name="T6" fmla="*/ 6 w 55"/>
                <a:gd name="T7" fmla="*/ 18 h 139"/>
                <a:gd name="T8" fmla="*/ 6 w 55"/>
                <a:gd name="T9" fmla="*/ 18 h 139"/>
                <a:gd name="T10" fmla="*/ 6 w 55"/>
                <a:gd name="T11" fmla="*/ 18 h 139"/>
                <a:gd name="T12" fmla="*/ 6 w 55"/>
                <a:gd name="T13" fmla="*/ 15 h 139"/>
                <a:gd name="T14" fmla="*/ 6 w 55"/>
                <a:gd name="T15" fmla="*/ 13 h 139"/>
                <a:gd name="T16" fmla="*/ 6 w 55"/>
                <a:gd name="T17" fmla="*/ 14 h 139"/>
                <a:gd name="T18" fmla="*/ 6 w 55"/>
                <a:gd name="T19" fmla="*/ 16 h 139"/>
                <a:gd name="T20" fmla="*/ 8 w 55"/>
                <a:gd name="T21" fmla="*/ 12 h 139"/>
                <a:gd name="T22" fmla="*/ 6 w 55"/>
                <a:gd name="T23" fmla="*/ 12 h 139"/>
                <a:gd name="T24" fmla="*/ 6 w 55"/>
                <a:gd name="T25" fmla="*/ 9 h 139"/>
                <a:gd name="T26" fmla="*/ 6 w 55"/>
                <a:gd name="T27" fmla="*/ 5 h 139"/>
                <a:gd name="T28" fmla="*/ 6 w 55"/>
                <a:gd name="T29" fmla="*/ 5 h 139"/>
                <a:gd name="T30" fmla="*/ 6 w 55"/>
                <a:gd name="T31" fmla="*/ 1 h 139"/>
                <a:gd name="T32" fmla="*/ 6 w 55"/>
                <a:gd name="T33" fmla="*/ 1 h 139"/>
                <a:gd name="T34" fmla="*/ 6 w 55"/>
                <a:gd name="T35" fmla="*/ 5 h 139"/>
                <a:gd name="T36" fmla="*/ 6 w 55"/>
                <a:gd name="T37" fmla="*/ 5 h 139"/>
                <a:gd name="T38" fmla="*/ 6 w 55"/>
                <a:gd name="T39" fmla="*/ 5 h 139"/>
                <a:gd name="T40" fmla="*/ 6 w 55"/>
                <a:gd name="T41" fmla="*/ 5 h 139"/>
                <a:gd name="T42" fmla="*/ 6 w 55"/>
                <a:gd name="T43" fmla="*/ 5 h 139"/>
                <a:gd name="T44" fmla="*/ 6 w 55"/>
                <a:gd name="T45" fmla="*/ 5 h 139"/>
                <a:gd name="T46" fmla="*/ 6 w 55"/>
                <a:gd name="T47" fmla="*/ 5 h 139"/>
                <a:gd name="T48" fmla="*/ 6 w 55"/>
                <a:gd name="T49" fmla="*/ 5 h 139"/>
                <a:gd name="T50" fmla="*/ 6 w 55"/>
                <a:gd name="T51" fmla="*/ 11 h 139"/>
                <a:gd name="T52" fmla="*/ 6 w 55"/>
                <a:gd name="T53" fmla="*/ 16 h 139"/>
                <a:gd name="T54" fmla="*/ 6 w 55"/>
                <a:gd name="T55" fmla="*/ 20 h 139"/>
                <a:gd name="T56" fmla="*/ 6 w 55"/>
                <a:gd name="T57" fmla="*/ 13 h 139"/>
                <a:gd name="T58" fmla="*/ 7 w 55"/>
                <a:gd name="T59" fmla="*/ 13 h 139"/>
                <a:gd name="T60" fmla="*/ 6 w 55"/>
                <a:gd name="T61" fmla="*/ 13 h 139"/>
                <a:gd name="T62" fmla="*/ 6 w 55"/>
                <a:gd name="T63" fmla="*/ 5 h 139"/>
                <a:gd name="T64" fmla="*/ 6 w 55"/>
                <a:gd name="T65" fmla="*/ 5 h 139"/>
                <a:gd name="T66" fmla="*/ 6 w 55"/>
                <a:gd name="T67" fmla="*/ 5 h 13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5" h="139">
                  <a:moveTo>
                    <a:pt x="6" y="137"/>
                  </a:moveTo>
                  <a:cubicBezTo>
                    <a:pt x="18" y="139"/>
                    <a:pt x="16" y="136"/>
                    <a:pt x="17" y="136"/>
                  </a:cubicBezTo>
                  <a:cubicBezTo>
                    <a:pt x="17" y="136"/>
                    <a:pt x="22" y="135"/>
                    <a:pt x="22" y="135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23" y="138"/>
                    <a:pt x="23" y="138"/>
                    <a:pt x="23" y="138"/>
                  </a:cubicBezTo>
                  <a:cubicBezTo>
                    <a:pt x="23" y="135"/>
                    <a:pt x="23" y="135"/>
                    <a:pt x="23" y="135"/>
                  </a:cubicBezTo>
                  <a:cubicBezTo>
                    <a:pt x="29" y="132"/>
                    <a:pt x="28" y="128"/>
                    <a:pt x="28" y="127"/>
                  </a:cubicBezTo>
                  <a:cubicBezTo>
                    <a:pt x="28" y="125"/>
                    <a:pt x="30" y="123"/>
                    <a:pt x="30" y="123"/>
                  </a:cubicBezTo>
                  <a:cubicBezTo>
                    <a:pt x="34" y="126"/>
                    <a:pt x="34" y="126"/>
                    <a:pt x="34" y="126"/>
                  </a:cubicBezTo>
                  <a:cubicBezTo>
                    <a:pt x="34" y="126"/>
                    <a:pt x="35" y="125"/>
                    <a:pt x="35" y="125"/>
                  </a:cubicBezTo>
                  <a:cubicBezTo>
                    <a:pt x="33" y="123"/>
                    <a:pt x="33" y="120"/>
                    <a:pt x="33" y="119"/>
                  </a:cubicBezTo>
                  <a:cubicBezTo>
                    <a:pt x="33" y="118"/>
                    <a:pt x="34" y="117"/>
                    <a:pt x="34" y="116"/>
                  </a:cubicBezTo>
                  <a:cubicBezTo>
                    <a:pt x="31" y="111"/>
                    <a:pt x="28" y="114"/>
                    <a:pt x="24" y="109"/>
                  </a:cubicBezTo>
                  <a:cubicBezTo>
                    <a:pt x="22" y="107"/>
                    <a:pt x="23" y="101"/>
                    <a:pt x="22" y="96"/>
                  </a:cubicBezTo>
                  <a:cubicBezTo>
                    <a:pt x="22" y="91"/>
                    <a:pt x="21" y="87"/>
                    <a:pt x="21" y="87"/>
                  </a:cubicBezTo>
                  <a:cubicBezTo>
                    <a:pt x="20" y="86"/>
                    <a:pt x="22" y="85"/>
                    <a:pt x="22" y="82"/>
                  </a:cubicBezTo>
                  <a:cubicBezTo>
                    <a:pt x="23" y="82"/>
                    <a:pt x="24" y="81"/>
                    <a:pt x="24" y="81"/>
                  </a:cubicBezTo>
                  <a:cubicBezTo>
                    <a:pt x="25" y="82"/>
                    <a:pt x="28" y="92"/>
                    <a:pt x="28" y="92"/>
                  </a:cubicBezTo>
                  <a:cubicBezTo>
                    <a:pt x="28" y="92"/>
                    <a:pt x="24" y="94"/>
                    <a:pt x="24" y="96"/>
                  </a:cubicBezTo>
                  <a:cubicBezTo>
                    <a:pt x="23" y="97"/>
                    <a:pt x="30" y="109"/>
                    <a:pt x="34" y="109"/>
                  </a:cubicBezTo>
                  <a:cubicBezTo>
                    <a:pt x="37" y="110"/>
                    <a:pt x="54" y="92"/>
                    <a:pt x="54" y="89"/>
                  </a:cubicBezTo>
                  <a:cubicBezTo>
                    <a:pt x="55" y="86"/>
                    <a:pt x="43" y="79"/>
                    <a:pt x="42" y="79"/>
                  </a:cubicBezTo>
                  <a:cubicBezTo>
                    <a:pt x="41" y="79"/>
                    <a:pt x="39" y="82"/>
                    <a:pt x="39" y="82"/>
                  </a:cubicBezTo>
                  <a:cubicBezTo>
                    <a:pt x="28" y="75"/>
                    <a:pt x="28" y="75"/>
                    <a:pt x="28" y="75"/>
                  </a:cubicBezTo>
                  <a:cubicBezTo>
                    <a:pt x="28" y="75"/>
                    <a:pt x="28" y="73"/>
                    <a:pt x="26" y="70"/>
                  </a:cubicBezTo>
                  <a:cubicBezTo>
                    <a:pt x="25" y="68"/>
                    <a:pt x="27" y="58"/>
                    <a:pt x="28" y="56"/>
                  </a:cubicBezTo>
                  <a:cubicBezTo>
                    <a:pt x="29" y="53"/>
                    <a:pt x="26" y="43"/>
                    <a:pt x="29" y="36"/>
                  </a:cubicBezTo>
                  <a:cubicBezTo>
                    <a:pt x="30" y="35"/>
                    <a:pt x="28" y="30"/>
                    <a:pt x="30" y="29"/>
                  </a:cubicBezTo>
                  <a:cubicBezTo>
                    <a:pt x="32" y="28"/>
                    <a:pt x="30" y="26"/>
                    <a:pt x="30" y="26"/>
                  </a:cubicBezTo>
                  <a:cubicBezTo>
                    <a:pt x="30" y="26"/>
                    <a:pt x="26" y="28"/>
                    <a:pt x="28" y="21"/>
                  </a:cubicBezTo>
                  <a:cubicBezTo>
                    <a:pt x="30" y="13"/>
                    <a:pt x="28" y="12"/>
                    <a:pt x="28" y="12"/>
                  </a:cubicBezTo>
                  <a:cubicBezTo>
                    <a:pt x="27" y="3"/>
                    <a:pt x="22" y="2"/>
                    <a:pt x="21" y="1"/>
                  </a:cubicBezTo>
                  <a:cubicBezTo>
                    <a:pt x="20" y="0"/>
                    <a:pt x="18" y="2"/>
                    <a:pt x="18" y="1"/>
                  </a:cubicBezTo>
                  <a:cubicBezTo>
                    <a:pt x="16" y="1"/>
                    <a:pt x="15" y="1"/>
                    <a:pt x="14" y="1"/>
                  </a:cubicBezTo>
                  <a:cubicBezTo>
                    <a:pt x="14" y="1"/>
                    <a:pt x="12" y="2"/>
                    <a:pt x="11" y="2"/>
                  </a:cubicBezTo>
                  <a:cubicBezTo>
                    <a:pt x="10" y="3"/>
                    <a:pt x="10" y="4"/>
                    <a:pt x="10" y="5"/>
                  </a:cubicBezTo>
                  <a:cubicBezTo>
                    <a:pt x="10" y="5"/>
                    <a:pt x="9" y="6"/>
                    <a:pt x="9" y="6"/>
                  </a:cubicBezTo>
                  <a:cubicBezTo>
                    <a:pt x="9" y="7"/>
                    <a:pt x="10" y="8"/>
                    <a:pt x="10" y="8"/>
                  </a:cubicBezTo>
                  <a:cubicBezTo>
                    <a:pt x="10" y="9"/>
                    <a:pt x="10" y="9"/>
                    <a:pt x="10" y="10"/>
                  </a:cubicBezTo>
                  <a:cubicBezTo>
                    <a:pt x="10" y="12"/>
                    <a:pt x="8" y="14"/>
                    <a:pt x="8" y="14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5"/>
                    <a:pt x="9" y="16"/>
                    <a:pt x="9" y="16"/>
                  </a:cubicBezTo>
                  <a:cubicBezTo>
                    <a:pt x="9" y="16"/>
                    <a:pt x="9" y="16"/>
                    <a:pt x="10" y="16"/>
                  </a:cubicBezTo>
                  <a:cubicBezTo>
                    <a:pt x="10" y="16"/>
                    <a:pt x="9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8"/>
                    <a:pt x="10" y="19"/>
                  </a:cubicBezTo>
                  <a:cubicBezTo>
                    <a:pt x="11" y="20"/>
                    <a:pt x="14" y="19"/>
                    <a:pt x="15" y="19"/>
                  </a:cubicBezTo>
                  <a:cubicBezTo>
                    <a:pt x="16" y="20"/>
                    <a:pt x="13" y="23"/>
                    <a:pt x="13" y="24"/>
                  </a:cubicBezTo>
                  <a:cubicBezTo>
                    <a:pt x="13" y="29"/>
                    <a:pt x="14" y="28"/>
                    <a:pt x="14" y="29"/>
                  </a:cubicBezTo>
                  <a:cubicBezTo>
                    <a:pt x="12" y="32"/>
                    <a:pt x="9" y="38"/>
                    <a:pt x="9" y="40"/>
                  </a:cubicBezTo>
                  <a:cubicBezTo>
                    <a:pt x="9" y="43"/>
                    <a:pt x="10" y="46"/>
                    <a:pt x="9" y="50"/>
                  </a:cubicBezTo>
                  <a:cubicBezTo>
                    <a:pt x="8" y="56"/>
                    <a:pt x="11" y="65"/>
                    <a:pt x="8" y="68"/>
                  </a:cubicBezTo>
                  <a:cubicBezTo>
                    <a:pt x="6" y="71"/>
                    <a:pt x="0" y="92"/>
                    <a:pt x="0" y="94"/>
                  </a:cubicBezTo>
                  <a:cubicBezTo>
                    <a:pt x="0" y="97"/>
                    <a:pt x="10" y="106"/>
                    <a:pt x="10" y="107"/>
                  </a:cubicBezTo>
                  <a:cubicBezTo>
                    <a:pt x="10" y="108"/>
                    <a:pt x="12" y="127"/>
                    <a:pt x="12" y="130"/>
                  </a:cubicBezTo>
                  <a:cubicBezTo>
                    <a:pt x="12" y="132"/>
                    <a:pt x="10" y="135"/>
                    <a:pt x="9" y="135"/>
                  </a:cubicBezTo>
                  <a:cubicBezTo>
                    <a:pt x="8" y="135"/>
                    <a:pt x="4" y="136"/>
                    <a:pt x="6" y="137"/>
                  </a:cubicBezTo>
                  <a:close/>
                  <a:moveTo>
                    <a:pt x="26" y="81"/>
                  </a:moveTo>
                  <a:cubicBezTo>
                    <a:pt x="26" y="81"/>
                    <a:pt x="28" y="78"/>
                    <a:pt x="29" y="78"/>
                  </a:cubicBezTo>
                  <a:cubicBezTo>
                    <a:pt x="29" y="77"/>
                    <a:pt x="38" y="84"/>
                    <a:pt x="38" y="84"/>
                  </a:cubicBezTo>
                  <a:cubicBezTo>
                    <a:pt x="30" y="91"/>
                    <a:pt x="30" y="91"/>
                    <a:pt x="30" y="91"/>
                  </a:cubicBezTo>
                  <a:lnTo>
                    <a:pt x="26" y="81"/>
                  </a:lnTo>
                  <a:close/>
                  <a:moveTo>
                    <a:pt x="24" y="21"/>
                  </a:moveTo>
                  <a:cubicBezTo>
                    <a:pt x="24" y="20"/>
                    <a:pt x="24" y="19"/>
                    <a:pt x="25" y="19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4" y="20"/>
                    <a:pt x="26" y="24"/>
                    <a:pt x="25" y="24"/>
                  </a:cubicBezTo>
                  <a:cubicBezTo>
                    <a:pt x="25" y="24"/>
                    <a:pt x="24" y="23"/>
                    <a:pt x="24" y="23"/>
                  </a:cubicBezTo>
                  <a:cubicBezTo>
                    <a:pt x="24" y="23"/>
                    <a:pt x="24" y="21"/>
                    <a:pt x="24" y="2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9" name="Group 462"/>
          <p:cNvGrpSpPr>
            <a:grpSpLocks/>
          </p:cNvGrpSpPr>
          <p:nvPr/>
        </p:nvGrpSpPr>
        <p:grpSpPr bwMode="auto">
          <a:xfrm>
            <a:off x="6550025" y="6075363"/>
            <a:ext cx="2368550" cy="655637"/>
            <a:chOff x="4126" y="3827"/>
            <a:chExt cx="1492" cy="413"/>
          </a:xfrm>
        </p:grpSpPr>
        <p:grpSp>
          <p:nvGrpSpPr>
            <p:cNvPr id="4100" name="Group 463"/>
            <p:cNvGrpSpPr>
              <a:grpSpLocks/>
            </p:cNvGrpSpPr>
            <p:nvPr/>
          </p:nvGrpSpPr>
          <p:grpSpPr bwMode="auto">
            <a:xfrm>
              <a:off x="5231" y="3827"/>
              <a:ext cx="387" cy="413"/>
              <a:chOff x="5231" y="3827"/>
              <a:chExt cx="387" cy="413"/>
            </a:xfrm>
          </p:grpSpPr>
          <p:sp>
            <p:nvSpPr>
              <p:cNvPr id="4104" name="Freeform 464"/>
              <p:cNvSpPr>
                <a:spLocks/>
              </p:cNvSpPr>
              <p:nvPr/>
            </p:nvSpPr>
            <p:spPr bwMode="auto">
              <a:xfrm>
                <a:off x="5309" y="4112"/>
                <a:ext cx="91" cy="64"/>
              </a:xfrm>
              <a:custGeom>
                <a:avLst/>
                <a:gdLst>
                  <a:gd name="T0" fmla="*/ 4 w 104"/>
                  <a:gd name="T1" fmla="*/ 3 h 74"/>
                  <a:gd name="T2" fmla="*/ 4 w 104"/>
                  <a:gd name="T3" fmla="*/ 3 h 74"/>
                  <a:gd name="T4" fmla="*/ 4 w 104"/>
                  <a:gd name="T5" fmla="*/ 0 h 74"/>
                  <a:gd name="T6" fmla="*/ 4 w 104"/>
                  <a:gd name="T7" fmla="*/ 3 h 74"/>
                  <a:gd name="T8" fmla="*/ 5 w 104"/>
                  <a:gd name="T9" fmla="*/ 0 h 74"/>
                  <a:gd name="T10" fmla="*/ 7 w 104"/>
                  <a:gd name="T11" fmla="*/ 3 h 74"/>
                  <a:gd name="T12" fmla="*/ 7 w 104"/>
                  <a:gd name="T13" fmla="*/ 3 h 74"/>
                  <a:gd name="T14" fmla="*/ 7 w 104"/>
                  <a:gd name="T15" fmla="*/ 3 h 74"/>
                  <a:gd name="T16" fmla="*/ 7 w 104"/>
                  <a:gd name="T17" fmla="*/ 3 h 74"/>
                  <a:gd name="T18" fmla="*/ 5 w 104"/>
                  <a:gd name="T19" fmla="*/ 3 h 74"/>
                  <a:gd name="T20" fmla="*/ 4 w 104"/>
                  <a:gd name="T21" fmla="*/ 3 h 74"/>
                  <a:gd name="T22" fmla="*/ 4 w 104"/>
                  <a:gd name="T23" fmla="*/ 3 h 74"/>
                  <a:gd name="T24" fmla="*/ 4 w 104"/>
                  <a:gd name="T25" fmla="*/ 3 h 74"/>
                  <a:gd name="T26" fmla="*/ 4 w 104"/>
                  <a:gd name="T27" fmla="*/ 3 h 74"/>
                  <a:gd name="T28" fmla="*/ 4 w 104"/>
                  <a:gd name="T29" fmla="*/ 3 h 74"/>
                  <a:gd name="T30" fmla="*/ 4 w 104"/>
                  <a:gd name="T31" fmla="*/ 3 h 74"/>
                  <a:gd name="T32" fmla="*/ 4 w 104"/>
                  <a:gd name="T33" fmla="*/ 3 h 74"/>
                  <a:gd name="T34" fmla="*/ 0 w 104"/>
                  <a:gd name="T35" fmla="*/ 3 h 74"/>
                  <a:gd name="T36" fmla="*/ 0 w 104"/>
                  <a:gd name="T37" fmla="*/ 2 h 74"/>
                  <a:gd name="T38" fmla="*/ 4 w 104"/>
                  <a:gd name="T39" fmla="*/ 2 h 74"/>
                  <a:gd name="T40" fmla="*/ 4 w 104"/>
                  <a:gd name="T41" fmla="*/ 3 h 7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04" h="74">
                    <a:moveTo>
                      <a:pt x="8" y="14"/>
                    </a:moveTo>
                    <a:cubicBezTo>
                      <a:pt x="8" y="14"/>
                      <a:pt x="8" y="14"/>
                      <a:pt x="8" y="14"/>
                    </a:cubicBezTo>
                    <a:cubicBezTo>
                      <a:pt x="15" y="4"/>
                      <a:pt x="21" y="0"/>
                      <a:pt x="31" y="0"/>
                    </a:cubicBezTo>
                    <a:cubicBezTo>
                      <a:pt x="42" y="0"/>
                      <a:pt x="49" y="6"/>
                      <a:pt x="54" y="17"/>
                    </a:cubicBezTo>
                    <a:cubicBezTo>
                      <a:pt x="61" y="5"/>
                      <a:pt x="69" y="0"/>
                      <a:pt x="79" y="0"/>
                    </a:cubicBezTo>
                    <a:cubicBezTo>
                      <a:pt x="94" y="0"/>
                      <a:pt x="104" y="12"/>
                      <a:pt x="104" y="29"/>
                    </a:cubicBezTo>
                    <a:cubicBezTo>
                      <a:pt x="104" y="73"/>
                      <a:pt x="104" y="73"/>
                      <a:pt x="104" y="73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33"/>
                      <a:pt x="96" y="33"/>
                      <a:pt x="96" y="33"/>
                    </a:cubicBezTo>
                    <a:cubicBezTo>
                      <a:pt x="96" y="18"/>
                      <a:pt x="90" y="8"/>
                      <a:pt x="78" y="8"/>
                    </a:cubicBezTo>
                    <a:cubicBezTo>
                      <a:pt x="69" y="8"/>
                      <a:pt x="63" y="12"/>
                      <a:pt x="56" y="24"/>
                    </a:cubicBezTo>
                    <a:cubicBezTo>
                      <a:pt x="56" y="73"/>
                      <a:pt x="56" y="73"/>
                      <a:pt x="56" y="73"/>
                    </a:cubicBezTo>
                    <a:cubicBezTo>
                      <a:pt x="48" y="73"/>
                      <a:pt x="48" y="73"/>
                      <a:pt x="48" y="7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8" y="15"/>
                      <a:pt x="39" y="8"/>
                      <a:pt x="29" y="8"/>
                    </a:cubicBezTo>
                    <a:cubicBezTo>
                      <a:pt x="21" y="8"/>
                      <a:pt x="15" y="12"/>
                      <a:pt x="8" y="23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8" y="2"/>
                      <a:pt x="8" y="2"/>
                      <a:pt x="8" y="2"/>
                    </a:cubicBezTo>
                    <a:lnTo>
                      <a:pt x="8" y="14"/>
                    </a:ln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5" name="Freeform 465"/>
              <p:cNvSpPr>
                <a:spLocks noEditPoints="1"/>
              </p:cNvSpPr>
              <p:nvPr/>
            </p:nvSpPr>
            <p:spPr bwMode="auto">
              <a:xfrm>
                <a:off x="5406" y="4114"/>
                <a:ext cx="74" cy="126"/>
              </a:xfrm>
              <a:custGeom>
                <a:avLst/>
                <a:gdLst>
                  <a:gd name="T0" fmla="*/ 3 w 85"/>
                  <a:gd name="T1" fmla="*/ 3 h 145"/>
                  <a:gd name="T2" fmla="*/ 3 w 85"/>
                  <a:gd name="T3" fmla="*/ 3 h 145"/>
                  <a:gd name="T4" fmla="*/ 3 w 85"/>
                  <a:gd name="T5" fmla="*/ 3 h 145"/>
                  <a:gd name="T6" fmla="*/ 3 w 85"/>
                  <a:gd name="T7" fmla="*/ 3 h 145"/>
                  <a:gd name="T8" fmla="*/ 3 w 85"/>
                  <a:gd name="T9" fmla="*/ 3 h 145"/>
                  <a:gd name="T10" fmla="*/ 4 w 85"/>
                  <a:gd name="T11" fmla="*/ 0 h 145"/>
                  <a:gd name="T12" fmla="*/ 3 w 85"/>
                  <a:gd name="T13" fmla="*/ 0 h 145"/>
                  <a:gd name="T14" fmla="*/ 3 w 85"/>
                  <a:gd name="T15" fmla="*/ 3 h 145"/>
                  <a:gd name="T16" fmla="*/ 3 w 85"/>
                  <a:gd name="T17" fmla="*/ 3 h 145"/>
                  <a:gd name="T18" fmla="*/ 3 w 85"/>
                  <a:gd name="T19" fmla="*/ 3 h 145"/>
                  <a:gd name="T20" fmla="*/ 3 w 85"/>
                  <a:gd name="T21" fmla="*/ 4 h 145"/>
                  <a:gd name="T22" fmla="*/ 3 w 85"/>
                  <a:gd name="T23" fmla="*/ 5 h 145"/>
                  <a:gd name="T24" fmla="*/ 3 w 85"/>
                  <a:gd name="T25" fmla="*/ 5 h 145"/>
                  <a:gd name="T26" fmla="*/ 0 w 85"/>
                  <a:gd name="T27" fmla="*/ 7 h 145"/>
                  <a:gd name="T28" fmla="*/ 3 w 85"/>
                  <a:gd name="T29" fmla="*/ 8 h 145"/>
                  <a:gd name="T30" fmla="*/ 4 w 85"/>
                  <a:gd name="T31" fmla="*/ 6 h 145"/>
                  <a:gd name="T32" fmla="*/ 3 w 85"/>
                  <a:gd name="T33" fmla="*/ 4 h 145"/>
                  <a:gd name="T34" fmla="*/ 4 w 85"/>
                  <a:gd name="T35" fmla="*/ 3 h 145"/>
                  <a:gd name="T36" fmla="*/ 3 w 85"/>
                  <a:gd name="T37" fmla="*/ 3 h 145"/>
                  <a:gd name="T38" fmla="*/ 4 w 85"/>
                  <a:gd name="T39" fmla="*/ 3 h 145"/>
                  <a:gd name="T40" fmla="*/ 4 w 85"/>
                  <a:gd name="T41" fmla="*/ 0 h 145"/>
                  <a:gd name="T42" fmla="*/ 4 w 85"/>
                  <a:gd name="T43" fmla="*/ 7 h 145"/>
                  <a:gd name="T44" fmla="*/ 3 w 85"/>
                  <a:gd name="T45" fmla="*/ 8 h 145"/>
                  <a:gd name="T46" fmla="*/ 3 w 85"/>
                  <a:gd name="T47" fmla="*/ 7 h 145"/>
                  <a:gd name="T48" fmla="*/ 3 w 85"/>
                  <a:gd name="T49" fmla="*/ 5 h 145"/>
                  <a:gd name="T50" fmla="*/ 4 w 85"/>
                  <a:gd name="T51" fmla="*/ 7 h 145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85" h="145">
                    <a:moveTo>
                      <a:pt x="68" y="34"/>
                    </a:moveTo>
                    <a:cubicBezTo>
                      <a:pt x="68" y="49"/>
                      <a:pt x="56" y="61"/>
                      <a:pt x="41" y="61"/>
                    </a:cubicBezTo>
                    <a:cubicBezTo>
                      <a:pt x="25" y="61"/>
                      <a:pt x="14" y="49"/>
                      <a:pt x="14" y="34"/>
                    </a:cubicBezTo>
                    <a:cubicBezTo>
                      <a:pt x="14" y="19"/>
                      <a:pt x="25" y="7"/>
                      <a:pt x="41" y="7"/>
                    </a:cubicBezTo>
                    <a:cubicBezTo>
                      <a:pt x="56" y="7"/>
                      <a:pt x="68" y="19"/>
                      <a:pt x="68" y="34"/>
                    </a:cubicBezTo>
                    <a:close/>
                    <a:moveTo>
                      <a:pt x="85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16" y="0"/>
                      <a:pt x="5" y="18"/>
                      <a:pt x="5" y="34"/>
                    </a:cubicBezTo>
                    <a:cubicBezTo>
                      <a:pt x="5" y="46"/>
                      <a:pt x="12" y="60"/>
                      <a:pt x="31" y="66"/>
                    </a:cubicBezTo>
                    <a:cubicBezTo>
                      <a:pt x="31" y="66"/>
                      <a:pt x="31" y="66"/>
                      <a:pt x="31" y="66"/>
                    </a:cubicBezTo>
                    <a:cubicBezTo>
                      <a:pt x="20" y="70"/>
                      <a:pt x="12" y="73"/>
                      <a:pt x="12" y="82"/>
                    </a:cubicBezTo>
                    <a:cubicBezTo>
                      <a:pt x="12" y="89"/>
                      <a:pt x="17" y="93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10" y="99"/>
                      <a:pt x="0" y="107"/>
                      <a:pt x="0" y="119"/>
                    </a:cubicBezTo>
                    <a:cubicBezTo>
                      <a:pt x="0" y="133"/>
                      <a:pt x="12" y="145"/>
                      <a:pt x="42" y="145"/>
                    </a:cubicBezTo>
                    <a:cubicBezTo>
                      <a:pt x="69" y="145"/>
                      <a:pt x="85" y="135"/>
                      <a:pt x="85" y="117"/>
                    </a:cubicBezTo>
                    <a:cubicBezTo>
                      <a:pt x="85" y="76"/>
                      <a:pt x="22" y="102"/>
                      <a:pt x="22" y="81"/>
                    </a:cubicBezTo>
                    <a:cubicBezTo>
                      <a:pt x="22" y="63"/>
                      <a:pt x="76" y="77"/>
                      <a:pt x="76" y="34"/>
                    </a:cubicBezTo>
                    <a:cubicBezTo>
                      <a:pt x="76" y="24"/>
                      <a:pt x="72" y="17"/>
                      <a:pt x="63" y="8"/>
                    </a:cubicBezTo>
                    <a:cubicBezTo>
                      <a:pt x="85" y="8"/>
                      <a:pt x="85" y="8"/>
                      <a:pt x="85" y="8"/>
                    </a:cubicBezTo>
                    <a:lnTo>
                      <a:pt x="85" y="0"/>
                    </a:lnTo>
                    <a:close/>
                    <a:moveTo>
                      <a:pt x="77" y="118"/>
                    </a:moveTo>
                    <a:cubicBezTo>
                      <a:pt x="77" y="130"/>
                      <a:pt x="64" y="138"/>
                      <a:pt x="42" y="138"/>
                    </a:cubicBezTo>
                    <a:cubicBezTo>
                      <a:pt x="19" y="138"/>
                      <a:pt x="7" y="131"/>
                      <a:pt x="7" y="119"/>
                    </a:cubicBezTo>
                    <a:cubicBezTo>
                      <a:pt x="7" y="101"/>
                      <a:pt x="31" y="100"/>
                      <a:pt x="44" y="100"/>
                    </a:cubicBezTo>
                    <a:cubicBezTo>
                      <a:pt x="63" y="100"/>
                      <a:pt x="77" y="103"/>
                      <a:pt x="77" y="118"/>
                    </a:cubicBez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6" name="Freeform 466"/>
              <p:cNvSpPr>
                <a:spLocks noEditPoints="1"/>
              </p:cNvSpPr>
              <p:nvPr/>
            </p:nvSpPr>
            <p:spPr bwMode="auto">
              <a:xfrm>
                <a:off x="5487" y="4112"/>
                <a:ext cx="56" cy="65"/>
              </a:xfrm>
              <a:custGeom>
                <a:avLst/>
                <a:gdLst>
                  <a:gd name="T0" fmla="*/ 3 w 65"/>
                  <a:gd name="T1" fmla="*/ 3 h 75"/>
                  <a:gd name="T2" fmla="*/ 3 w 65"/>
                  <a:gd name="T3" fmla="*/ 3 h 75"/>
                  <a:gd name="T4" fmla="*/ 3 w 65"/>
                  <a:gd name="T5" fmla="*/ 3 h 75"/>
                  <a:gd name="T6" fmla="*/ 3 w 65"/>
                  <a:gd name="T7" fmla="*/ 3 h 75"/>
                  <a:gd name="T8" fmla="*/ 3 w 65"/>
                  <a:gd name="T9" fmla="*/ 3 h 75"/>
                  <a:gd name="T10" fmla="*/ 3 w 65"/>
                  <a:gd name="T11" fmla="*/ 0 h 75"/>
                  <a:gd name="T12" fmla="*/ 0 w 65"/>
                  <a:gd name="T13" fmla="*/ 3 h 75"/>
                  <a:gd name="T14" fmla="*/ 3 w 65"/>
                  <a:gd name="T15" fmla="*/ 3 h 75"/>
                  <a:gd name="T16" fmla="*/ 3 w 65"/>
                  <a:gd name="T17" fmla="*/ 3 h 75"/>
                  <a:gd name="T18" fmla="*/ 3 w 65"/>
                  <a:gd name="T19" fmla="*/ 3 h 75"/>
                  <a:gd name="T20" fmla="*/ 3 w 65"/>
                  <a:gd name="T21" fmla="*/ 3 h 75"/>
                  <a:gd name="T22" fmla="*/ 3 w 65"/>
                  <a:gd name="T23" fmla="*/ 3 h 75"/>
                  <a:gd name="T24" fmla="*/ 3 w 65"/>
                  <a:gd name="T25" fmla="*/ 3 h 7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5" h="75">
                    <a:moveTo>
                      <a:pt x="9" y="29"/>
                    </a:moveTo>
                    <a:cubicBezTo>
                      <a:pt x="12" y="15"/>
                      <a:pt x="21" y="8"/>
                      <a:pt x="33" y="8"/>
                    </a:cubicBezTo>
                    <a:cubicBezTo>
                      <a:pt x="45" y="8"/>
                      <a:pt x="53" y="15"/>
                      <a:pt x="56" y="29"/>
                    </a:cubicBezTo>
                    <a:lnTo>
                      <a:pt x="9" y="29"/>
                    </a:lnTo>
                    <a:close/>
                    <a:moveTo>
                      <a:pt x="65" y="35"/>
                    </a:moveTo>
                    <a:cubicBezTo>
                      <a:pt x="65" y="11"/>
                      <a:pt x="48" y="0"/>
                      <a:pt x="33" y="0"/>
                    </a:cubicBezTo>
                    <a:cubicBezTo>
                      <a:pt x="14" y="0"/>
                      <a:pt x="0" y="15"/>
                      <a:pt x="0" y="37"/>
                    </a:cubicBezTo>
                    <a:cubicBezTo>
                      <a:pt x="0" y="59"/>
                      <a:pt x="15" y="75"/>
                      <a:pt x="36" y="75"/>
                    </a:cubicBezTo>
                    <a:cubicBezTo>
                      <a:pt x="46" y="75"/>
                      <a:pt x="55" y="72"/>
                      <a:pt x="63" y="65"/>
                    </a:cubicBezTo>
                    <a:cubicBezTo>
                      <a:pt x="63" y="56"/>
                      <a:pt x="63" y="56"/>
                      <a:pt x="63" y="56"/>
                    </a:cubicBezTo>
                    <a:cubicBezTo>
                      <a:pt x="54" y="64"/>
                      <a:pt x="46" y="67"/>
                      <a:pt x="37" y="67"/>
                    </a:cubicBezTo>
                    <a:cubicBezTo>
                      <a:pt x="20" y="67"/>
                      <a:pt x="6" y="53"/>
                      <a:pt x="8" y="35"/>
                    </a:cubicBez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7" name="Freeform 467"/>
              <p:cNvSpPr>
                <a:spLocks noEditPoints="1"/>
              </p:cNvSpPr>
              <p:nvPr/>
            </p:nvSpPr>
            <p:spPr bwMode="auto">
              <a:xfrm>
                <a:off x="5555" y="4112"/>
                <a:ext cx="63" cy="65"/>
              </a:xfrm>
              <a:custGeom>
                <a:avLst/>
                <a:gdLst>
                  <a:gd name="T0" fmla="*/ 3 w 73"/>
                  <a:gd name="T1" fmla="*/ 3 h 75"/>
                  <a:gd name="T2" fmla="*/ 3 w 73"/>
                  <a:gd name="T3" fmla="*/ 3 h 75"/>
                  <a:gd name="T4" fmla="*/ 3 w 73"/>
                  <a:gd name="T5" fmla="*/ 3 h 75"/>
                  <a:gd name="T6" fmla="*/ 3 w 73"/>
                  <a:gd name="T7" fmla="*/ 3 h 75"/>
                  <a:gd name="T8" fmla="*/ 3 w 73"/>
                  <a:gd name="T9" fmla="*/ 3 h 75"/>
                  <a:gd name="T10" fmla="*/ 3 w 73"/>
                  <a:gd name="T11" fmla="*/ 3 h 75"/>
                  <a:gd name="T12" fmla="*/ 3 w 73"/>
                  <a:gd name="T13" fmla="*/ 0 h 75"/>
                  <a:gd name="T14" fmla="*/ 0 w 73"/>
                  <a:gd name="T15" fmla="*/ 3 h 75"/>
                  <a:gd name="T16" fmla="*/ 3 w 73"/>
                  <a:gd name="T17" fmla="*/ 3 h 75"/>
                  <a:gd name="T18" fmla="*/ 3 w 73"/>
                  <a:gd name="T19" fmla="*/ 3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5">
                    <a:moveTo>
                      <a:pt x="65" y="37"/>
                    </a:moveTo>
                    <a:cubicBezTo>
                      <a:pt x="65" y="55"/>
                      <a:pt x="52" y="67"/>
                      <a:pt x="36" y="67"/>
                    </a:cubicBezTo>
                    <a:cubicBezTo>
                      <a:pt x="20" y="67"/>
                      <a:pt x="8" y="55"/>
                      <a:pt x="8" y="37"/>
                    </a:cubicBezTo>
                    <a:cubicBezTo>
                      <a:pt x="8" y="20"/>
                      <a:pt x="20" y="8"/>
                      <a:pt x="36" y="8"/>
                    </a:cubicBezTo>
                    <a:cubicBezTo>
                      <a:pt x="52" y="8"/>
                      <a:pt x="65" y="20"/>
                      <a:pt x="65" y="37"/>
                    </a:cubicBezTo>
                    <a:close/>
                    <a:moveTo>
                      <a:pt x="73" y="37"/>
                    </a:moveTo>
                    <a:cubicBezTo>
                      <a:pt x="73" y="16"/>
                      <a:pt x="57" y="0"/>
                      <a:pt x="36" y="0"/>
                    </a:cubicBezTo>
                    <a:cubicBezTo>
                      <a:pt x="15" y="0"/>
                      <a:pt x="0" y="16"/>
                      <a:pt x="0" y="37"/>
                    </a:cubicBezTo>
                    <a:cubicBezTo>
                      <a:pt x="0" y="59"/>
                      <a:pt x="15" y="75"/>
                      <a:pt x="36" y="75"/>
                    </a:cubicBezTo>
                    <a:cubicBezTo>
                      <a:pt x="57" y="75"/>
                      <a:pt x="73" y="59"/>
                      <a:pt x="73" y="37"/>
                    </a:cubicBez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8" name="Freeform 468"/>
              <p:cNvSpPr>
                <a:spLocks noEditPoints="1"/>
              </p:cNvSpPr>
              <p:nvPr/>
            </p:nvSpPr>
            <p:spPr bwMode="auto">
              <a:xfrm>
                <a:off x="5231" y="4112"/>
                <a:ext cx="64" cy="65"/>
              </a:xfrm>
              <a:custGeom>
                <a:avLst/>
                <a:gdLst>
                  <a:gd name="T0" fmla="*/ 4 w 73"/>
                  <a:gd name="T1" fmla="*/ 3 h 75"/>
                  <a:gd name="T2" fmla="*/ 4 w 73"/>
                  <a:gd name="T3" fmla="*/ 3 h 75"/>
                  <a:gd name="T4" fmla="*/ 4 w 73"/>
                  <a:gd name="T5" fmla="*/ 3 h 75"/>
                  <a:gd name="T6" fmla="*/ 4 w 73"/>
                  <a:gd name="T7" fmla="*/ 3 h 75"/>
                  <a:gd name="T8" fmla="*/ 4 w 73"/>
                  <a:gd name="T9" fmla="*/ 3 h 75"/>
                  <a:gd name="T10" fmla="*/ 4 w 73"/>
                  <a:gd name="T11" fmla="*/ 3 h 75"/>
                  <a:gd name="T12" fmla="*/ 4 w 73"/>
                  <a:gd name="T13" fmla="*/ 0 h 75"/>
                  <a:gd name="T14" fmla="*/ 0 w 73"/>
                  <a:gd name="T15" fmla="*/ 3 h 75"/>
                  <a:gd name="T16" fmla="*/ 4 w 73"/>
                  <a:gd name="T17" fmla="*/ 3 h 75"/>
                  <a:gd name="T18" fmla="*/ 4 w 73"/>
                  <a:gd name="T19" fmla="*/ 3 h 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75">
                    <a:moveTo>
                      <a:pt x="65" y="37"/>
                    </a:moveTo>
                    <a:cubicBezTo>
                      <a:pt x="65" y="55"/>
                      <a:pt x="53" y="67"/>
                      <a:pt x="37" y="67"/>
                    </a:cubicBezTo>
                    <a:cubicBezTo>
                      <a:pt x="20" y="67"/>
                      <a:pt x="8" y="55"/>
                      <a:pt x="8" y="37"/>
                    </a:cubicBezTo>
                    <a:cubicBezTo>
                      <a:pt x="8" y="20"/>
                      <a:pt x="20" y="8"/>
                      <a:pt x="37" y="8"/>
                    </a:cubicBezTo>
                    <a:cubicBezTo>
                      <a:pt x="53" y="8"/>
                      <a:pt x="65" y="20"/>
                      <a:pt x="65" y="37"/>
                    </a:cubicBezTo>
                    <a:close/>
                    <a:moveTo>
                      <a:pt x="73" y="37"/>
                    </a:moveTo>
                    <a:cubicBezTo>
                      <a:pt x="73" y="16"/>
                      <a:pt x="57" y="0"/>
                      <a:pt x="37" y="0"/>
                    </a:cubicBezTo>
                    <a:cubicBezTo>
                      <a:pt x="16" y="0"/>
                      <a:pt x="0" y="16"/>
                      <a:pt x="0" y="37"/>
                    </a:cubicBezTo>
                    <a:cubicBezTo>
                      <a:pt x="0" y="59"/>
                      <a:pt x="16" y="75"/>
                      <a:pt x="37" y="75"/>
                    </a:cubicBezTo>
                    <a:cubicBezTo>
                      <a:pt x="57" y="75"/>
                      <a:pt x="73" y="59"/>
                      <a:pt x="73" y="37"/>
                    </a:cubicBez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09" name="Freeform 469"/>
              <p:cNvSpPr>
                <a:spLocks noEditPoints="1"/>
              </p:cNvSpPr>
              <p:nvPr/>
            </p:nvSpPr>
            <p:spPr bwMode="auto">
              <a:xfrm>
                <a:off x="5282" y="3827"/>
                <a:ext cx="287" cy="287"/>
              </a:xfrm>
              <a:custGeom>
                <a:avLst/>
                <a:gdLst>
                  <a:gd name="T0" fmla="*/ 16 w 330"/>
                  <a:gd name="T1" fmla="*/ 12 h 330"/>
                  <a:gd name="T2" fmla="*/ 6 w 330"/>
                  <a:gd name="T3" fmla="*/ 16 h 330"/>
                  <a:gd name="T4" fmla="*/ 3 w 330"/>
                  <a:gd name="T5" fmla="*/ 6 h 330"/>
                  <a:gd name="T6" fmla="*/ 12 w 330"/>
                  <a:gd name="T7" fmla="*/ 3 h 330"/>
                  <a:gd name="T8" fmla="*/ 16 w 330"/>
                  <a:gd name="T9" fmla="*/ 12 h 330"/>
                  <a:gd name="T10" fmla="*/ 11 w 330"/>
                  <a:gd name="T11" fmla="*/ 3 h 330"/>
                  <a:gd name="T12" fmla="*/ 3 w 330"/>
                  <a:gd name="T13" fmla="*/ 7 h 330"/>
                  <a:gd name="T14" fmla="*/ 6 w 330"/>
                  <a:gd name="T15" fmla="*/ 16 h 330"/>
                  <a:gd name="T16" fmla="*/ 15 w 330"/>
                  <a:gd name="T17" fmla="*/ 12 h 330"/>
                  <a:gd name="T18" fmla="*/ 11 w 330"/>
                  <a:gd name="T19" fmla="*/ 3 h 3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0" h="330">
                    <a:moveTo>
                      <a:pt x="296" y="226"/>
                    </a:moveTo>
                    <a:cubicBezTo>
                      <a:pt x="262" y="299"/>
                      <a:pt x="176" y="330"/>
                      <a:pt x="103" y="297"/>
                    </a:cubicBezTo>
                    <a:cubicBezTo>
                      <a:pt x="31" y="263"/>
                      <a:pt x="0" y="176"/>
                      <a:pt x="33" y="104"/>
                    </a:cubicBezTo>
                    <a:cubicBezTo>
                      <a:pt x="67" y="31"/>
                      <a:pt x="153" y="0"/>
                      <a:pt x="226" y="34"/>
                    </a:cubicBezTo>
                    <a:cubicBezTo>
                      <a:pt x="299" y="68"/>
                      <a:pt x="330" y="154"/>
                      <a:pt x="296" y="226"/>
                    </a:cubicBezTo>
                    <a:close/>
                    <a:moveTo>
                      <a:pt x="213" y="63"/>
                    </a:moveTo>
                    <a:cubicBezTo>
                      <a:pt x="149" y="33"/>
                      <a:pt x="72" y="61"/>
                      <a:pt x="42" y="125"/>
                    </a:cubicBezTo>
                    <a:cubicBezTo>
                      <a:pt x="13" y="190"/>
                      <a:pt x="40" y="266"/>
                      <a:pt x="105" y="296"/>
                    </a:cubicBezTo>
                    <a:cubicBezTo>
                      <a:pt x="169" y="326"/>
                      <a:pt x="245" y="298"/>
                      <a:pt x="275" y="234"/>
                    </a:cubicBezTo>
                    <a:cubicBezTo>
                      <a:pt x="305" y="170"/>
                      <a:pt x="277" y="93"/>
                      <a:pt x="213" y="63"/>
                    </a:cubicBezTo>
                    <a:close/>
                  </a:path>
                </a:pathLst>
              </a:custGeom>
              <a:solidFill>
                <a:srgbClr val="00539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101" name="Group 470"/>
            <p:cNvGrpSpPr>
              <a:grpSpLocks/>
            </p:cNvGrpSpPr>
            <p:nvPr/>
          </p:nvGrpSpPr>
          <p:grpSpPr bwMode="auto">
            <a:xfrm>
              <a:off x="4126" y="4086"/>
              <a:ext cx="1110" cy="125"/>
              <a:chOff x="4126" y="4086"/>
              <a:chExt cx="1110" cy="125"/>
            </a:xfrm>
          </p:grpSpPr>
          <p:sp>
            <p:nvSpPr>
              <p:cNvPr id="4102" name="Text Box 471"/>
              <p:cNvSpPr txBox="1">
                <a:spLocks noChangeArrowheads="1"/>
              </p:cNvSpPr>
              <p:nvPr/>
            </p:nvSpPr>
            <p:spPr bwMode="auto">
              <a:xfrm>
                <a:off x="4126" y="4086"/>
                <a:ext cx="1110" cy="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tabLst>
                    <a:tab pos="404813" algn="l"/>
                  </a:tabLst>
                  <a:defRPr sz="1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l" eaLnBrk="1" hangingPunct="1">
                  <a:spcBef>
                    <a:spcPct val="0"/>
                  </a:spcBef>
                  <a:defRPr/>
                </a:pPr>
                <a:r>
                  <a:rPr lang="en-US" sz="700" smtClean="0">
                    <a:solidFill>
                      <a:srgbClr val="00549C"/>
                    </a:solidFill>
                  </a:rPr>
                  <a:t>A DTCC	Thomson Reuters Company</a:t>
                </a:r>
              </a:p>
            </p:txBody>
          </p:sp>
          <p:sp>
            <p:nvSpPr>
              <p:cNvPr id="4103" name="Line 472"/>
              <p:cNvSpPr>
                <a:spLocks noChangeShapeType="1"/>
              </p:cNvSpPr>
              <p:nvPr/>
            </p:nvSpPr>
            <p:spPr bwMode="auto">
              <a:xfrm>
                <a:off x="4411" y="4128"/>
                <a:ext cx="0" cy="52"/>
              </a:xfrm>
              <a:prstGeom prst="line">
                <a:avLst/>
              </a:prstGeom>
              <a:noFill/>
              <a:ln w="6350">
                <a:solidFill>
                  <a:srgbClr val="00549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</p:sldLayoutIdLst>
  <p:txStyles>
    <p:titleStyle>
      <a:lvl1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5000"/>
        </a:lnSpc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rial" charset="0"/>
        </a:defRPr>
      </a:lvl9pPr>
    </p:titleStyle>
    <p:bodyStyle>
      <a:lvl1pPr marL="215900" indent="-2159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69913" indent="-1206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-"/>
        <a:defRPr sz="1200">
          <a:solidFill>
            <a:schemeClr val="bg2"/>
          </a:solidFill>
          <a:latin typeface="+mn-lt"/>
        </a:defRPr>
      </a:lvl2pPr>
      <a:lvl3pPr marL="796925" indent="-112713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3pPr>
      <a:lvl4pPr marL="1079500" indent="-168275" algn="l" rtl="0" eaLnBrk="0" fontAlgn="base" hangingPunct="0">
        <a:spcBef>
          <a:spcPct val="20000"/>
        </a:spcBef>
        <a:spcAft>
          <a:spcPct val="0"/>
        </a:spcAft>
        <a:buChar char="–"/>
        <a:defRPr sz="1000">
          <a:solidFill>
            <a:schemeClr val="bg2"/>
          </a:solidFill>
          <a:latin typeface="+mn-lt"/>
        </a:defRPr>
      </a:lvl4pPr>
      <a:lvl5pPr marL="1316038" indent="-122238" algn="l" rtl="0" eaLnBrk="0" fontAlgn="base" hangingPunct="0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5pPr>
      <a:lvl6pPr marL="17732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6pPr>
      <a:lvl7pPr marL="22304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7pPr>
      <a:lvl8pPr marL="26876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8pPr>
      <a:lvl9pPr marL="3144838" indent="-122238" algn="l" rtl="0" fontAlgn="base">
        <a:spcBef>
          <a:spcPct val="20000"/>
        </a:spcBef>
        <a:spcAft>
          <a:spcPct val="0"/>
        </a:spcAft>
        <a:buChar char="•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white">
          <a:xfrm>
            <a:off x="722376" y="1255655"/>
            <a:ext cx="7699248" cy="298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b" anchorCtr="0" compatLnSpc="1">
            <a:prstTxWarp prst="textNoShape">
              <a:avLst/>
            </a:prstTxWarp>
            <a:spAutoFit/>
          </a:bodyPr>
          <a:lstStyle/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B9E0F7"/>
                </a:solidFill>
                <a:latin typeface="+mj-lt"/>
                <a:ea typeface="+mj-ea"/>
                <a:cs typeface="+mj-cs"/>
              </a:rPr>
              <a:t>BDUG Panel Discussion</a:t>
            </a:r>
            <a:br>
              <a:rPr lang="en-US" sz="3200" b="1" dirty="0" smtClean="0">
                <a:solidFill>
                  <a:srgbClr val="B9E0F7"/>
                </a:solidFill>
                <a:latin typeface="+mj-lt"/>
                <a:ea typeface="+mj-ea"/>
                <a:cs typeface="+mj-cs"/>
              </a:rPr>
            </a:br>
            <a:r>
              <a:rPr lang="en-US" sz="3200" b="1" dirty="0" smtClean="0">
                <a:solidFill>
                  <a:srgbClr val="B9E0F7"/>
                </a:solidFill>
                <a:latin typeface="+mj-lt"/>
                <a:ea typeface="+mj-ea"/>
                <a:cs typeface="+mj-cs"/>
              </a:rPr>
              <a:t>Omgeo &amp; DTCC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3200" b="1" dirty="0" smtClean="0">
                <a:solidFill>
                  <a:srgbClr val="B9E0F7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200" b="1" dirty="0" smtClean="0">
                <a:solidFill>
                  <a:srgbClr val="B9E0F7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 smtClean="0">
                <a:solidFill>
                  <a:srgbClr val="B9E0F7"/>
                </a:solidFill>
                <a:latin typeface="+mj-lt"/>
                <a:ea typeface="+mj-ea"/>
                <a:cs typeface="+mj-cs"/>
              </a:rPr>
              <a:t>Driving Same Day Affirmation Rates: 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B9E0F7"/>
                </a:solidFill>
                <a:latin typeface="+mj-lt"/>
                <a:ea typeface="+mj-ea"/>
                <a:cs typeface="+mj-cs"/>
              </a:rPr>
              <a:t>Positioning for Settlement Matching &amp;</a:t>
            </a: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800" b="1" i="1" dirty="0" smtClean="0">
                <a:solidFill>
                  <a:srgbClr val="B9E0F7"/>
                </a:solidFill>
                <a:latin typeface="+mj-lt"/>
                <a:ea typeface="+mj-ea"/>
                <a:cs typeface="+mj-cs"/>
              </a:rPr>
              <a:t>Shortened Settlement Cycles</a:t>
            </a:r>
            <a:endParaRPr lang="en-US" sz="2400" b="1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lnSpc>
                <a:spcPct val="95000"/>
              </a:lnSpc>
              <a:spcBef>
                <a:spcPct val="0"/>
              </a:spcBef>
            </a:pPr>
            <a:endParaRPr lang="en-US" sz="2400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780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SDA Analysis: Increasing SDA in Short Term         </a:t>
            </a:r>
            <a:r>
              <a:rPr lang="en-US" sz="2000" b="0" dirty="0" smtClean="0"/>
              <a:t>Initial findings and recommendations</a:t>
            </a:r>
            <a:endParaRPr lang="en-US" sz="2000" b="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29210" y="1450120"/>
            <a:ext cx="1901952" cy="13736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 Brokers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24375" y="4699001"/>
            <a:ext cx="1901952" cy="1666672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OTM Institutions</a:t>
            </a: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2420457" y="2912620"/>
            <a:ext cx="62151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420456" y="4589125"/>
            <a:ext cx="62151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458557" y="1462820"/>
            <a:ext cx="62151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 bwMode="auto">
          <a:xfrm>
            <a:off x="429210" y="2967080"/>
            <a:ext cx="1901952" cy="1595137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 Affirm</a:t>
            </a:r>
          </a:p>
        </p:txBody>
      </p:sp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2407057" y="6365673"/>
            <a:ext cx="6215137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7" name="Content Placeholder 5"/>
          <p:cNvSpPr txBox="1">
            <a:spLocks/>
          </p:cNvSpPr>
          <p:nvPr/>
        </p:nvSpPr>
        <p:spPr bwMode="auto">
          <a:xfrm>
            <a:off x="2400590" y="1607365"/>
            <a:ext cx="6425910" cy="1066274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Autofit/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9913" indent="-120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2pPr>
            <a:lvl3pPr marL="796925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5pPr>
            <a:lvl6pPr marL="17732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6pPr>
            <a:lvl7pPr marL="22304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7pPr>
            <a:lvl8pPr marL="26876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8pPr>
            <a:lvl9pPr marL="31448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cs typeface="Arial" pitchFamily="34" charset="0"/>
              </a:rPr>
              <a:t>3 of top 8 have 89%+ SDA rate  - 4 are below average w/high T+1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cs typeface="Arial" pitchFamily="34" charset="0"/>
              </a:rPr>
              <a:t>Move affirmation timings from early T+1 to late on T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cs typeface="Arial" pitchFamily="34" charset="0"/>
              </a:rPr>
              <a:t>Target 5 high volume clients to achieve above average rates</a:t>
            </a:r>
          </a:p>
        </p:txBody>
      </p:sp>
      <p:sp>
        <p:nvSpPr>
          <p:cNvPr id="18" name="Content Placeholder 5"/>
          <p:cNvSpPr txBox="1">
            <a:spLocks/>
          </p:cNvSpPr>
          <p:nvPr/>
        </p:nvSpPr>
        <p:spPr bwMode="auto">
          <a:xfrm>
            <a:off x="2397125" y="2949711"/>
            <a:ext cx="6235003" cy="156170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Autofit/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9913" indent="-120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2pPr>
            <a:lvl3pPr marL="796925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5pPr>
            <a:lvl6pPr marL="17732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6pPr>
            <a:lvl7pPr marL="22304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7pPr>
            <a:lvl8pPr marL="26876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8pPr>
            <a:lvl9pPr marL="31448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Exhibits lowest SDA rates, especially “Agent as Institution”, “Agent affirming party”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Work with Custodians to explore inefficiencies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Make recommendations and target potential savings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Target high volume clients to achieve above average rates</a:t>
            </a:r>
          </a:p>
        </p:txBody>
      </p:sp>
      <p:sp>
        <p:nvSpPr>
          <p:cNvPr id="19" name="Content Placeholder 5"/>
          <p:cNvSpPr txBox="1">
            <a:spLocks/>
          </p:cNvSpPr>
          <p:nvPr/>
        </p:nvSpPr>
        <p:spPr bwMode="auto">
          <a:xfrm>
            <a:off x="2380025" y="4778118"/>
            <a:ext cx="6662375" cy="138069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noAutofit/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9913" indent="-120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2pPr>
            <a:lvl3pPr marL="796925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5pPr>
            <a:lvl6pPr marL="17732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6pPr>
            <a:lvl7pPr marL="22304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7pPr>
            <a:lvl8pPr marL="26876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8pPr>
            <a:lvl9pPr marL="31448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Auto Affirm” yield highest SDA  but anomalies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exist “Match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Only” clients yield lowest SDA 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Move “Match Only” to “Auto Affirm” &amp; investigate anomalies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Work with Brokers &amp; Custodians to explore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inefficiencies</a:t>
            </a:r>
          </a:p>
          <a:p>
            <a:pPr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Target low SDA clients to achieve above average SDA rate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4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7559550"/>
              </p:ext>
            </p:extLst>
          </p:nvPr>
        </p:nvGraphicFramePr>
        <p:xfrm>
          <a:off x="1016000" y="2095500"/>
          <a:ext cx="6934200" cy="346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ight Brace 4"/>
          <p:cNvSpPr/>
          <p:nvPr/>
        </p:nvSpPr>
        <p:spPr bwMode="auto">
          <a:xfrm>
            <a:off x="5791200" y="2506980"/>
            <a:ext cx="190500" cy="726440"/>
          </a:xfrm>
          <a:prstGeom prst="rightBrace">
            <a:avLst/>
          </a:prstGeom>
          <a:noFill/>
          <a:ln w="9525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47325" y="2501396"/>
            <a:ext cx="1156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17% Increase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 flipH="1">
            <a:off x="6197600" y="2676102"/>
            <a:ext cx="600525" cy="1686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itle 1"/>
          <p:cNvSpPr txBox="1">
            <a:spLocks/>
          </p:cNvSpPr>
          <p:nvPr/>
        </p:nvSpPr>
        <p:spPr bwMode="auto">
          <a:xfrm>
            <a:off x="1316038" y="255588"/>
            <a:ext cx="71040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kern="0" dirty="0" smtClean="0"/>
              <a:t>Potential SDA Improvements</a:t>
            </a:r>
            <a:br>
              <a:rPr lang="en-US" kern="0" dirty="0" smtClean="0"/>
            </a:br>
            <a:r>
              <a:rPr lang="en-US" sz="2000" b="0" kern="0" dirty="0" smtClean="0"/>
              <a:t>Targeting select Prime Broker, Custodians &amp; Institutions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45996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988" y="1406525"/>
            <a:ext cx="7313612" cy="5032375"/>
          </a:xfrm>
        </p:spPr>
        <p:txBody>
          <a:bodyPr/>
          <a:lstStyle/>
          <a:p>
            <a:pPr marL="285750" lvl="1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rgbClr val="00549C"/>
                </a:solidFill>
              </a:rPr>
              <a:t>Guide for Omgeo SDA reviews &amp; client consultation process</a:t>
            </a:r>
          </a:p>
          <a:p>
            <a:pPr marL="795337" lvl="3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Identify weaknesses</a:t>
            </a:r>
          </a:p>
          <a:p>
            <a:pPr marL="795337" lvl="3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Make recommendations</a:t>
            </a:r>
          </a:p>
          <a:p>
            <a:pPr marL="285750" lvl="1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rgbClr val="00549C"/>
                </a:solidFill>
              </a:rPr>
              <a:t>Flexible ongoing client analysis tool</a:t>
            </a:r>
          </a:p>
          <a:p>
            <a:pPr marL="795337" lvl="3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2"/>
                </a:solidFill>
              </a:rPr>
              <a:t>A</a:t>
            </a:r>
            <a:r>
              <a:rPr lang="en-US" sz="1400" dirty="0" smtClean="0">
                <a:solidFill>
                  <a:schemeClr val="bg2"/>
                </a:solidFill>
              </a:rPr>
              <a:t>ffirmation rates and performance </a:t>
            </a:r>
          </a:p>
          <a:p>
            <a:pPr marL="795337" lvl="3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2"/>
                </a:solidFill>
              </a:rPr>
              <a:t>O</a:t>
            </a:r>
            <a:r>
              <a:rPr lang="en-US" sz="1400" dirty="0" smtClean="0">
                <a:solidFill>
                  <a:schemeClr val="bg2"/>
                </a:solidFill>
              </a:rPr>
              <a:t>perating  efficiencies</a:t>
            </a:r>
          </a:p>
          <a:p>
            <a:pPr marL="795337" lvl="3" indent="-285750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2"/>
                </a:solidFill>
              </a:rPr>
              <a:t>C</a:t>
            </a:r>
            <a:r>
              <a:rPr lang="en-US" sz="1400" dirty="0" smtClean="0">
                <a:solidFill>
                  <a:schemeClr val="bg2"/>
                </a:solidFill>
              </a:rPr>
              <a:t>ounterparty efficiencies &amp; performance</a:t>
            </a:r>
          </a:p>
          <a:p>
            <a:pPr marL="285750" lvl="1" indent="-28575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549C"/>
                </a:solidFill>
              </a:rPr>
              <a:t>Determine </a:t>
            </a:r>
            <a:r>
              <a:rPr lang="en-US" b="1" dirty="0" smtClean="0">
                <a:solidFill>
                  <a:srgbClr val="00549C"/>
                </a:solidFill>
              </a:rPr>
              <a:t>institutional </a:t>
            </a:r>
            <a:r>
              <a:rPr lang="en-US" b="1" dirty="0">
                <a:solidFill>
                  <a:srgbClr val="00549C"/>
                </a:solidFill>
              </a:rPr>
              <a:t>set-ups &amp; </a:t>
            </a:r>
            <a:r>
              <a:rPr lang="en-US" b="1" dirty="0" smtClean="0">
                <a:solidFill>
                  <a:srgbClr val="00549C"/>
                </a:solidFill>
              </a:rPr>
              <a:t>workflows</a:t>
            </a:r>
            <a:endParaRPr lang="en-US" b="1" dirty="0">
              <a:solidFill>
                <a:srgbClr val="00549C"/>
              </a:solidFill>
            </a:endParaRPr>
          </a:p>
          <a:p>
            <a:pPr marL="852487" lvl="3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Workflows (i.e. Confirm/Affirm vs. OTM)</a:t>
            </a:r>
          </a:p>
          <a:p>
            <a:pPr marL="852487" lvl="3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Matching processes, (</a:t>
            </a:r>
            <a:r>
              <a:rPr lang="en-US" sz="1400" dirty="0" err="1">
                <a:solidFill>
                  <a:schemeClr val="bg2"/>
                </a:solidFill>
              </a:rPr>
              <a:t>i</a:t>
            </a:r>
            <a:r>
              <a:rPr lang="en-US" sz="1400" dirty="0" err="1" smtClean="0">
                <a:solidFill>
                  <a:schemeClr val="bg2"/>
                </a:solidFill>
              </a:rPr>
              <a:t>,e</a:t>
            </a:r>
            <a:r>
              <a:rPr lang="en-US" sz="1400" dirty="0" smtClean="0">
                <a:solidFill>
                  <a:schemeClr val="bg2"/>
                </a:solidFill>
              </a:rPr>
              <a:t>, “Auto Affirm” </a:t>
            </a:r>
            <a:r>
              <a:rPr lang="en-US" sz="1400" dirty="0">
                <a:solidFill>
                  <a:schemeClr val="bg2"/>
                </a:solidFill>
              </a:rPr>
              <a:t>or </a:t>
            </a:r>
            <a:r>
              <a:rPr lang="en-US" sz="1400" dirty="0" smtClean="0">
                <a:solidFill>
                  <a:schemeClr val="bg2"/>
                </a:solidFill>
              </a:rPr>
              <a:t>“Match only”)</a:t>
            </a:r>
            <a:endParaRPr lang="en-US" sz="1400" dirty="0">
              <a:solidFill>
                <a:schemeClr val="bg2"/>
              </a:solidFill>
            </a:endParaRPr>
          </a:p>
          <a:p>
            <a:pPr marL="852487" lvl="3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2"/>
                </a:solidFill>
              </a:rPr>
              <a:t>Affirming party (who did the </a:t>
            </a:r>
            <a:r>
              <a:rPr lang="en-US" sz="1400" dirty="0" smtClean="0">
                <a:solidFill>
                  <a:schemeClr val="bg2"/>
                </a:solidFill>
              </a:rPr>
              <a:t>Affirmation?, </a:t>
            </a:r>
            <a:r>
              <a:rPr lang="en-US" sz="1400" dirty="0">
                <a:solidFill>
                  <a:schemeClr val="bg2"/>
                </a:solidFill>
              </a:rPr>
              <a:t>Agent or Institution</a:t>
            </a:r>
            <a:r>
              <a:rPr lang="en-US" sz="1400" dirty="0" smtClean="0">
                <a:solidFill>
                  <a:schemeClr val="bg2"/>
                </a:solidFill>
              </a:rPr>
              <a:t>?)</a:t>
            </a:r>
          </a:p>
          <a:p>
            <a:pPr marL="852487" lvl="3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Identify client internal accounts (</a:t>
            </a:r>
            <a:r>
              <a:rPr lang="en-US" sz="1400" dirty="0" err="1" smtClean="0">
                <a:solidFill>
                  <a:schemeClr val="bg2"/>
                </a:solidFill>
              </a:rPr>
              <a:t>AIA</a:t>
            </a:r>
            <a:r>
              <a:rPr lang="en-US" sz="1400" dirty="0" smtClean="0">
                <a:solidFill>
                  <a:schemeClr val="bg2"/>
                </a:solidFill>
              </a:rPr>
              <a:t>, BIA, etc.)</a:t>
            </a:r>
          </a:p>
          <a:p>
            <a:pPr marL="3429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1" dirty="0" smtClean="0">
                <a:solidFill>
                  <a:srgbClr val="00549C"/>
                </a:solidFill>
              </a:rPr>
              <a:t>Evaluate PDQ settlement rates</a:t>
            </a:r>
          </a:p>
          <a:p>
            <a:pPr marL="852487" lvl="3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Breakdown of delivers vs receives</a:t>
            </a:r>
          </a:p>
          <a:p>
            <a:pPr marL="852487" lvl="3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solidFill>
                  <a:schemeClr val="bg2"/>
                </a:solidFill>
              </a:rPr>
              <a:t>Identify exemption rates</a:t>
            </a:r>
          </a:p>
          <a:p>
            <a:pPr marL="342900" lvl="1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rgbClr val="00549C"/>
                </a:solidFill>
              </a:rPr>
              <a:t>Clarify TradeSuite ID invoices</a:t>
            </a:r>
          </a:p>
          <a:p>
            <a:pPr marL="852487" lvl="3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2"/>
                </a:solidFill>
              </a:rPr>
              <a:t>Transaction volumes by </a:t>
            </a:r>
            <a:r>
              <a:rPr lang="en-US" sz="1400" dirty="0" smtClean="0">
                <a:solidFill>
                  <a:schemeClr val="bg2"/>
                </a:solidFill>
              </a:rPr>
              <a:t>workflow category, asset </a:t>
            </a:r>
            <a:r>
              <a:rPr lang="en-US" sz="1400" dirty="0">
                <a:solidFill>
                  <a:schemeClr val="bg2"/>
                </a:solidFill>
              </a:rPr>
              <a:t>class, </a:t>
            </a:r>
            <a:r>
              <a:rPr lang="en-US" sz="1400" dirty="0" smtClean="0">
                <a:solidFill>
                  <a:schemeClr val="bg2"/>
                </a:solidFill>
              </a:rPr>
              <a:t>client </a:t>
            </a:r>
            <a:r>
              <a:rPr lang="en-US" sz="1400" dirty="0">
                <a:solidFill>
                  <a:schemeClr val="bg2"/>
                </a:solidFill>
              </a:rPr>
              <a:t>type</a:t>
            </a:r>
            <a:r>
              <a:rPr lang="en-US" sz="1400" dirty="0" smtClean="0">
                <a:solidFill>
                  <a:schemeClr val="bg2"/>
                </a:solidFill>
              </a:rPr>
              <a:t>,  </a:t>
            </a:r>
            <a:r>
              <a:rPr lang="en-US" sz="1400" dirty="0">
                <a:solidFill>
                  <a:schemeClr val="bg2"/>
                </a:solidFill>
              </a:rPr>
              <a:t>etc.</a:t>
            </a:r>
          </a:p>
          <a:p>
            <a:pPr marL="852487" lvl="3" indent="-342900">
              <a:buClr>
                <a:srgbClr val="C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400" dirty="0">
                <a:solidFill>
                  <a:schemeClr val="bg2"/>
                </a:solidFill>
              </a:rPr>
              <a:t>Bill </a:t>
            </a:r>
            <a:r>
              <a:rPr lang="en-US" sz="1400" dirty="0" smtClean="0">
                <a:solidFill>
                  <a:schemeClr val="bg2"/>
                </a:solidFill>
              </a:rPr>
              <a:t>types, affirmation discounts, etc.</a:t>
            </a:r>
            <a:endParaRPr lang="en-US" sz="1400" dirty="0">
              <a:solidFill>
                <a:schemeClr val="bg2"/>
              </a:solidFill>
            </a:endParaRPr>
          </a:p>
          <a:p>
            <a:pPr marL="0" indent="0">
              <a:buClr>
                <a:srgbClr val="C00000"/>
              </a:buClr>
              <a:buFontTx/>
              <a:buNone/>
              <a:defRPr/>
            </a:pP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63638" y="255588"/>
            <a:ext cx="7104062" cy="84772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549C"/>
                </a:solidFill>
              </a:rPr>
              <a:t>Introducing New Data Service in 2014</a:t>
            </a:r>
            <a:br>
              <a:rPr lang="en-US" altLang="en-US" dirty="0" smtClean="0">
                <a:solidFill>
                  <a:srgbClr val="00549C"/>
                </a:solidFill>
              </a:rPr>
            </a:br>
            <a:r>
              <a:rPr lang="en-US" altLang="en-US" dirty="0" smtClean="0">
                <a:solidFill>
                  <a:srgbClr val="00549C"/>
                </a:solidFill>
              </a:rPr>
              <a:t>“</a:t>
            </a:r>
            <a:r>
              <a:rPr lang="en-US" altLang="en-US" b="0" dirty="0" smtClean="0">
                <a:solidFill>
                  <a:srgbClr val="00549C"/>
                </a:solidFill>
              </a:rPr>
              <a:t>Omgeo SDA Analytics”</a:t>
            </a:r>
            <a:endParaRPr lang="en-US" altLang="en-US" dirty="0" smtClean="0">
              <a:solidFill>
                <a:srgbClr val="0054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9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85774" y="4896293"/>
            <a:ext cx="2120900" cy="14430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tIns="0" bIns="0" anchor="ctr"/>
          <a:lstStyle/>
          <a:p>
            <a:pPr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</a:p>
          <a:p>
            <a:pPr>
              <a:spcBef>
                <a:spcPct val="20000"/>
              </a:spcBef>
              <a:defRPr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Reduction</a:t>
            </a: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0243" name="Straight Connector 5"/>
          <p:cNvCxnSpPr>
            <a:cxnSpLocks noChangeShapeType="1"/>
          </p:cNvCxnSpPr>
          <p:nvPr/>
        </p:nvCxnSpPr>
        <p:spPr bwMode="auto">
          <a:xfrm>
            <a:off x="457200" y="2968625"/>
            <a:ext cx="8229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8" name="Rectangle 7"/>
          <p:cNvSpPr/>
          <p:nvPr/>
        </p:nvSpPr>
        <p:spPr bwMode="auto">
          <a:xfrm>
            <a:off x="447674" y="1328738"/>
            <a:ext cx="2168526" cy="15176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tIns="0" bIns="0" anchor="ctr"/>
          <a:lstStyle/>
          <a:p>
            <a:pPr>
              <a:defRPr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Settlement Matching Efficiencies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57200" y="3098800"/>
            <a:ext cx="2168526" cy="150018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tIns="0" bIns="0" anchor="ctr"/>
          <a:lstStyle/>
          <a:p>
            <a:pPr>
              <a:defRPr/>
            </a:pPr>
            <a:endParaRPr lang="en-US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defRPr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SSC</a:t>
            </a:r>
          </a:p>
          <a:p>
            <a:pPr>
              <a:defRPr/>
            </a:pPr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Preparedness</a:t>
            </a:r>
            <a:endParaRPr lang="en-US" sz="1200" b="1" dirty="0" smtClean="0">
              <a:solidFill>
                <a:srgbClr val="00549C"/>
              </a:solidFill>
            </a:endParaRPr>
          </a:p>
          <a:p>
            <a:pPr>
              <a:defRPr/>
            </a:pPr>
            <a:endParaRPr lang="en-US" sz="1200" b="1" dirty="0">
              <a:solidFill>
                <a:schemeClr val="tx2"/>
              </a:solidFill>
            </a:endParaRPr>
          </a:p>
          <a:p>
            <a:pPr>
              <a:defRPr/>
            </a:pPr>
            <a:endParaRPr lang="en-US" sz="1200" b="1" dirty="0">
              <a:solidFill>
                <a:schemeClr val="tx2"/>
              </a:solidFill>
            </a:endParaRPr>
          </a:p>
        </p:txBody>
      </p:sp>
      <p:sp>
        <p:nvSpPr>
          <p:cNvPr id="10248" name="Title 1"/>
          <p:cNvSpPr>
            <a:spLocks noGrp="1"/>
          </p:cNvSpPr>
          <p:nvPr>
            <p:ph type="title"/>
          </p:nvPr>
        </p:nvSpPr>
        <p:spPr>
          <a:xfrm>
            <a:off x="1163638" y="255588"/>
            <a:ext cx="7675562" cy="847725"/>
          </a:xfrm>
        </p:spPr>
        <p:txBody>
          <a:bodyPr/>
          <a:lstStyle/>
          <a:p>
            <a:r>
              <a:rPr lang="en-US" altLang="en-US" dirty="0" smtClean="0">
                <a:solidFill>
                  <a:srgbClr val="00549C"/>
                </a:solidFill>
              </a:rPr>
              <a:t>SDA MISSION: Benefits to the Industry</a:t>
            </a:r>
            <a:br>
              <a:rPr lang="en-US" altLang="en-US" dirty="0" smtClean="0">
                <a:solidFill>
                  <a:srgbClr val="00549C"/>
                </a:solidFill>
              </a:rPr>
            </a:br>
            <a:r>
              <a:rPr lang="en-US" altLang="en-US" sz="2000" b="0" dirty="0" smtClean="0">
                <a:solidFill>
                  <a:srgbClr val="00549C"/>
                </a:solidFill>
              </a:rPr>
              <a:t>Eye on US market </a:t>
            </a:r>
            <a:r>
              <a:rPr lang="en-US" altLang="en-US" sz="2000" b="0" dirty="0">
                <a:solidFill>
                  <a:srgbClr val="00549C"/>
                </a:solidFill>
              </a:rPr>
              <a:t>r</a:t>
            </a:r>
            <a:r>
              <a:rPr lang="en-US" altLang="en-US" sz="2000" b="0" dirty="0" smtClean="0">
                <a:solidFill>
                  <a:srgbClr val="00549C"/>
                </a:solidFill>
              </a:rPr>
              <a:t>eadiness</a:t>
            </a:r>
          </a:p>
        </p:txBody>
      </p:sp>
      <p:cxnSp>
        <p:nvCxnSpPr>
          <p:cNvPr id="10249" name="Straight Connector 18"/>
          <p:cNvCxnSpPr>
            <a:cxnSpLocks noChangeShapeType="1"/>
          </p:cNvCxnSpPr>
          <p:nvPr/>
        </p:nvCxnSpPr>
        <p:spPr bwMode="auto">
          <a:xfrm>
            <a:off x="495300" y="4746625"/>
            <a:ext cx="82296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prstDash val="dash"/>
            <a:round/>
            <a:headEnd/>
            <a:tailEnd/>
          </a:ln>
        </p:spPr>
      </p:cxnSp>
      <p:sp>
        <p:nvSpPr>
          <p:cNvPr id="10250" name="Rectangle 22"/>
          <p:cNvSpPr>
            <a:spLocks noChangeArrowheads="1"/>
          </p:cNvSpPr>
          <p:nvPr/>
        </p:nvSpPr>
        <p:spPr bwMode="auto">
          <a:xfrm>
            <a:off x="2908301" y="4962234"/>
            <a:ext cx="5091112" cy="152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Omgeo transaction costs</a:t>
            </a:r>
            <a:endParaRPr lang="en-US" altLang="en-US" sz="1600" dirty="0"/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Operational costs – middle and back office</a:t>
            </a:r>
            <a:endParaRPr lang="en-US" altLang="en-US" sz="1600" dirty="0"/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Fails and related financing costs</a:t>
            </a:r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Cost benefit from SSC (BCG Study)</a:t>
            </a:r>
            <a:endParaRPr lang="en-US" altLang="en-US" sz="1600" dirty="0"/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endParaRPr lang="en-US" altLang="en-US" sz="1600" dirty="0"/>
          </a:p>
        </p:txBody>
      </p:sp>
      <p:sp>
        <p:nvSpPr>
          <p:cNvPr id="10251" name="Rectangle 23"/>
          <p:cNvSpPr>
            <a:spLocks noChangeArrowheads="1"/>
          </p:cNvSpPr>
          <p:nvPr/>
        </p:nvSpPr>
        <p:spPr bwMode="auto">
          <a:xfrm>
            <a:off x="2933699" y="1436987"/>
            <a:ext cx="5305425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Supports settlement finality via “Passive Matching”</a:t>
            </a:r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Reduces risk of </a:t>
            </a:r>
            <a:r>
              <a:rPr lang="en-US" altLang="en-US" sz="1600" dirty="0"/>
              <a:t>r</a:t>
            </a:r>
            <a:r>
              <a:rPr lang="en-US" altLang="en-US" sz="1600" dirty="0" smtClean="0"/>
              <a:t>eclaims</a:t>
            </a:r>
            <a:endParaRPr lang="en-US" altLang="en-US" sz="1600" dirty="0"/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Reduces fails &amp; settlement risk</a:t>
            </a:r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Enables operating efficiencies – middle &amp; back offices</a:t>
            </a:r>
            <a:endParaRPr lang="en-US" altLang="en-US" sz="1600" dirty="0"/>
          </a:p>
        </p:txBody>
      </p:sp>
      <p:sp>
        <p:nvSpPr>
          <p:cNvPr id="10252" name="Rectangle 24"/>
          <p:cNvSpPr>
            <a:spLocks noChangeArrowheads="1"/>
          </p:cNvSpPr>
          <p:nvPr/>
        </p:nvSpPr>
        <p:spPr bwMode="auto">
          <a:xfrm>
            <a:off x="2908300" y="3223717"/>
            <a:ext cx="5600701" cy="1224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4300" indent="-1143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Meets requirement for T+1 settlement</a:t>
            </a:r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Reduces systemic market risks</a:t>
            </a:r>
            <a:endParaRPr lang="en-US" altLang="en-US" sz="1600" dirty="0"/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Enables more streamlined STP </a:t>
            </a:r>
            <a:endParaRPr lang="en-US" altLang="en-US" sz="1600" dirty="0"/>
          </a:p>
          <a:p>
            <a:pPr algn="l" eaLnBrk="1" hangingPunct="1">
              <a:buClr>
                <a:srgbClr val="C00000"/>
              </a:buClr>
              <a:buFont typeface="Wingdings" pitchFamily="2" charset="2"/>
              <a:buChar char="§"/>
            </a:pPr>
            <a:r>
              <a:rPr lang="en-US" altLang="en-US" sz="1600" dirty="0" smtClean="0"/>
              <a:t> Reduces credit risk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86569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649538" y="2930525"/>
            <a:ext cx="3579812" cy="1463675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200" dirty="0" smtClean="0"/>
              <a:t>Thank you</a:t>
            </a:r>
          </a:p>
          <a:p>
            <a:pPr marL="0" indent="0" algn="ctr">
              <a:buFontTx/>
              <a:buNone/>
            </a:pPr>
            <a:endParaRPr lang="en-US" sz="1200" dirty="0"/>
          </a:p>
          <a:p>
            <a:pPr marL="0" indent="0" algn="ctr">
              <a:buFontTx/>
              <a:buNone/>
            </a:pPr>
            <a:r>
              <a:rPr lang="en-US" sz="1600" b="1" dirty="0" smtClean="0"/>
              <a:t>Gregory.johnston@omgeo.com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359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8533121"/>
              </p:ext>
            </p:extLst>
          </p:nvPr>
        </p:nvGraphicFramePr>
        <p:xfrm>
          <a:off x="107950" y="1206500"/>
          <a:ext cx="8858250" cy="54355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3311525" y="2339975"/>
            <a:ext cx="148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4D4D4D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b="1">
                <a:solidFill>
                  <a:srgbClr val="00549C"/>
                </a:solidFill>
              </a:rPr>
              <a:t>SDA Rates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022350" y="5835650"/>
            <a:ext cx="25717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eaLnBrk="0" hangingPunct="0">
              <a:buClr>
                <a:srgbClr val="C00000"/>
              </a:buClr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+mn-lt"/>
              </a:defRPr>
            </a:lvl1pPr>
            <a:lvl2pPr marL="569913" lvl="1" indent="-120650" algn="l" eaLnBrk="0" hangingPunct="0">
              <a:buClr>
                <a:srgbClr val="C00000"/>
              </a:buClr>
              <a:buFont typeface="Arial" charset="0"/>
              <a:buChar char="-"/>
              <a:defRPr sz="1800">
                <a:solidFill>
                  <a:srgbClr val="000000"/>
                </a:solidFill>
                <a:latin typeface="+mn-lt"/>
              </a:defRPr>
            </a:lvl2pPr>
            <a:lvl3pPr marL="796925" indent="-112713" algn="l" eaLnBrk="0" hangingPunct="0"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eaLnBrk="0" hangingPunct="0"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eaLnBrk="0" hangingPunct="0"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17732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2304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26876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1448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Eliminate reclaims</a:t>
            </a:r>
            <a:endParaRPr lang="en-US" sz="1400" noProof="1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36"/>
              </a:spcBef>
              <a:defRPr/>
            </a:pPr>
            <a:r>
              <a:rPr lang="en-US" sz="1400" noProof="1">
                <a:solidFill>
                  <a:schemeClr val="tx2">
                    <a:lumMod val="75000"/>
                  </a:schemeClr>
                </a:solidFill>
              </a:rPr>
              <a:t>Shorten </a:t>
            </a: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settlement cycles</a:t>
            </a:r>
          </a:p>
          <a:p>
            <a:pPr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Increase affirmation rates</a:t>
            </a:r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2282825" y="4675188"/>
            <a:ext cx="2516188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eaLnBrk="0" hangingPunct="0">
              <a:buClr>
                <a:srgbClr val="C00000"/>
              </a:buClr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+mn-lt"/>
              </a:defRPr>
            </a:lvl1pPr>
            <a:lvl2pPr marL="569913" lvl="1" indent="-120650" algn="l" eaLnBrk="0" hangingPunct="0">
              <a:buClr>
                <a:srgbClr val="C00000"/>
              </a:buClr>
              <a:buFont typeface="Arial" charset="0"/>
              <a:buChar char="-"/>
              <a:defRPr sz="1800">
                <a:solidFill>
                  <a:srgbClr val="000000"/>
                </a:solidFill>
                <a:latin typeface="+mn-lt"/>
              </a:defRPr>
            </a:lvl2pPr>
            <a:lvl3pPr marL="796925" indent="-112713" algn="l" eaLnBrk="0" hangingPunct="0"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eaLnBrk="0" hangingPunct="0"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eaLnBrk="0" hangingPunct="0"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17732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2304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26876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1448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36"/>
              </a:spcBef>
              <a:defRPr/>
            </a:pPr>
            <a:r>
              <a:rPr lang="en-US" sz="1400" noProof="1">
                <a:solidFill>
                  <a:schemeClr val="tx2">
                    <a:lumMod val="75000"/>
                  </a:schemeClr>
                </a:solidFill>
              </a:rPr>
              <a:t>Settlement </a:t>
            </a: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Matching</a:t>
            </a:r>
          </a:p>
          <a:p>
            <a:pPr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BCG &amp; DTCC study</a:t>
            </a:r>
          </a:p>
          <a:p>
            <a:pPr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SDA &amp; Central Matching </a:t>
            </a:r>
          </a:p>
          <a:p>
            <a:pPr marL="0" indent="0">
              <a:spcBef>
                <a:spcPts val="136"/>
              </a:spcBef>
              <a:buFont typeface="Wingdings" pitchFamily="2" charset="2"/>
              <a:buNone/>
              <a:defRPr/>
            </a:pPr>
            <a:endParaRPr lang="en-US" sz="1400" noProof="1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spcBef>
                <a:spcPts val="136"/>
              </a:spcBef>
              <a:buFont typeface="Wingdings" pitchFamily="2" charset="2"/>
              <a:buNone/>
              <a:defRPr/>
            </a:pPr>
            <a:endParaRPr lang="en-US" sz="1400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48100" y="3892550"/>
            <a:ext cx="226695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eaLnBrk="0" hangingPunct="0">
              <a:buClr>
                <a:srgbClr val="C00000"/>
              </a:buClr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+mn-lt"/>
              </a:defRPr>
            </a:lvl1pPr>
            <a:lvl2pPr marL="569913" lvl="1" indent="-120650" algn="l" eaLnBrk="0" hangingPunct="0">
              <a:buClr>
                <a:srgbClr val="C00000"/>
              </a:buClr>
              <a:buFont typeface="Arial" charset="0"/>
              <a:buChar char="-"/>
              <a:defRPr sz="1800">
                <a:solidFill>
                  <a:srgbClr val="000000"/>
                </a:solidFill>
                <a:latin typeface="+mn-lt"/>
              </a:defRPr>
            </a:lvl2pPr>
            <a:lvl3pPr marL="796925" indent="-112713" algn="l" eaLnBrk="0" hangingPunct="0"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eaLnBrk="0" hangingPunct="0"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eaLnBrk="0" hangingPunct="0"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17732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2304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26876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1448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Affirmation incentives</a:t>
            </a:r>
            <a:endParaRPr lang="en-US" sz="1400" noProof="1">
              <a:solidFill>
                <a:schemeClr val="tx2">
                  <a:lumMod val="75000"/>
                </a:schemeClr>
              </a:solidFill>
            </a:endParaRPr>
          </a:p>
          <a:p>
            <a:pPr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Best practice price alignment</a:t>
            </a:r>
            <a:endParaRPr lang="en-US" sz="1400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5695950" y="3259138"/>
            <a:ext cx="24193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eaLnBrk="0" hangingPunct="0">
              <a:buClr>
                <a:srgbClr val="C00000"/>
              </a:buClr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+mn-lt"/>
              </a:defRPr>
            </a:lvl1pPr>
            <a:lvl2pPr marL="569913" lvl="1" indent="-120650" algn="l" eaLnBrk="0" hangingPunct="0">
              <a:buClr>
                <a:srgbClr val="C00000"/>
              </a:buClr>
              <a:buFont typeface="Arial" charset="0"/>
              <a:buChar char="-"/>
              <a:defRPr sz="1800">
                <a:solidFill>
                  <a:srgbClr val="000000"/>
                </a:solidFill>
                <a:latin typeface="+mn-lt"/>
              </a:defRPr>
            </a:lvl2pPr>
            <a:lvl3pPr marL="796925" indent="-112713" algn="l" eaLnBrk="0" hangingPunct="0"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eaLnBrk="0" hangingPunct="0"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eaLnBrk="0" hangingPunct="0"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17732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2304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26876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1448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114300" indent="-114300"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Voice of client</a:t>
            </a:r>
            <a:endParaRPr lang="en-US" sz="1400" noProof="1">
              <a:solidFill>
                <a:schemeClr val="tx2">
                  <a:lumMod val="75000"/>
                </a:schemeClr>
              </a:solidFill>
            </a:endParaRPr>
          </a:p>
          <a:p>
            <a:pPr marL="114300" indent="-114300"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SDA analytics</a:t>
            </a:r>
          </a:p>
          <a:p>
            <a:pPr marL="114300" indent="-114300"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Billing &amp; usage</a:t>
            </a:r>
            <a:endParaRPr lang="en-US" sz="1400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7397750" y="2967038"/>
            <a:ext cx="2419350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15900" indent="-215900" algn="l" eaLnBrk="0" hangingPunct="0">
              <a:buClr>
                <a:srgbClr val="C00000"/>
              </a:buClr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+mn-lt"/>
              </a:defRPr>
            </a:lvl1pPr>
            <a:lvl2pPr marL="569913" lvl="1" indent="-120650" algn="l" eaLnBrk="0" hangingPunct="0">
              <a:buClr>
                <a:srgbClr val="C00000"/>
              </a:buClr>
              <a:buFont typeface="Arial" charset="0"/>
              <a:buChar char="-"/>
              <a:defRPr sz="1800">
                <a:solidFill>
                  <a:srgbClr val="000000"/>
                </a:solidFill>
                <a:latin typeface="+mn-lt"/>
              </a:defRPr>
            </a:lvl2pPr>
            <a:lvl3pPr marL="796925" indent="-112713" algn="l" eaLnBrk="0" hangingPunct="0"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eaLnBrk="0" hangingPunct="0"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eaLnBrk="0" hangingPunct="0"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17732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2304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26876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1448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 marL="114300" indent="-114300"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Prime Brokers</a:t>
            </a:r>
          </a:p>
          <a:p>
            <a:pPr marL="114300" indent="-114300"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Custodians</a:t>
            </a:r>
          </a:p>
          <a:p>
            <a:pPr marL="114300" indent="-114300"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Brokers</a:t>
            </a:r>
          </a:p>
          <a:p>
            <a:pPr marL="114300" indent="-114300">
              <a:spcBef>
                <a:spcPts val="136"/>
              </a:spcBef>
              <a:defRPr/>
            </a:pPr>
            <a:r>
              <a:rPr lang="en-US" sz="1400" noProof="1" smtClean="0">
                <a:solidFill>
                  <a:schemeClr val="tx2">
                    <a:lumMod val="75000"/>
                  </a:schemeClr>
                </a:solidFill>
              </a:rPr>
              <a:t>Institutions</a:t>
            </a:r>
            <a:endParaRPr lang="en-US" sz="1400" noProof="1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176338" y="192088"/>
            <a:ext cx="7726362" cy="847725"/>
          </a:xfrm>
        </p:spPr>
        <p:txBody>
          <a:bodyPr/>
          <a:lstStyle/>
          <a:p>
            <a:r>
              <a:rPr lang="en-US" dirty="0" smtClean="0"/>
              <a:t>Industry Campaign to Drive “Trade Date Matching”</a:t>
            </a:r>
            <a:br>
              <a:rPr lang="en-US" dirty="0" smtClean="0"/>
            </a:br>
            <a:r>
              <a:rPr lang="en-US" sz="2000" b="0" dirty="0" smtClean="0"/>
              <a:t>Multi-pronged effort leveraging pricing, new tools &amp; consultation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04800" y="1447800"/>
            <a:ext cx="2362200" cy="193833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549C"/>
                </a:solidFill>
                <a:latin typeface="+mn-lt"/>
              </a:rPr>
              <a:t>Omgeo’s multi-year plan to raise SDA rates and lower costs</a:t>
            </a:r>
          </a:p>
        </p:txBody>
      </p:sp>
    </p:spTree>
    <p:extLst>
      <p:ext uri="{BB962C8B-B14F-4D97-AF65-F5344CB8AC3E}">
        <p14:creationId xmlns:p14="http://schemas.microsoft.com/office/powerpoint/2010/main" val="382642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352675" y="3856038"/>
            <a:ext cx="352425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B050"/>
                </a:solidFill>
              </a:rPr>
              <a:t>n/a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2363788" y="4090988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FF9933"/>
                </a:solidFill>
              </a:rPr>
              <a:t>n/a</a:t>
            </a:r>
          </a:p>
        </p:txBody>
      </p:sp>
      <p:sp>
        <p:nvSpPr>
          <p:cNvPr id="6148" name="TextBox 4"/>
          <p:cNvSpPr txBox="1">
            <a:spLocks noChangeArrowheads="1"/>
          </p:cNvSpPr>
          <p:nvPr/>
        </p:nvSpPr>
        <p:spPr bwMode="auto">
          <a:xfrm>
            <a:off x="2406503" y="4368800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FF0000"/>
                </a:solidFill>
              </a:rPr>
              <a:t>($)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2860675" y="3870325"/>
            <a:ext cx="3524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B050"/>
                </a:solidFill>
              </a:rPr>
              <a:t>n/a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2871788" y="4105275"/>
            <a:ext cx="350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FF9933"/>
                </a:solidFill>
              </a:rPr>
              <a:t>n/a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2881313" y="4364038"/>
            <a:ext cx="3524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FF0000"/>
                </a:solidFill>
              </a:rPr>
              <a:t>n/a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1936604" y="3856038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B050"/>
                </a:solidFill>
              </a:rPr>
              <a:t>($)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6153" name="TextBox 4"/>
          <p:cNvSpPr txBox="1">
            <a:spLocks noChangeArrowheads="1"/>
          </p:cNvSpPr>
          <p:nvPr/>
        </p:nvSpPr>
        <p:spPr bwMode="auto">
          <a:xfrm>
            <a:off x="1946923" y="4103688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FF9933"/>
                </a:solidFill>
              </a:rPr>
              <a:t>($)</a:t>
            </a:r>
            <a:endParaRPr lang="en-US" sz="900" dirty="0">
              <a:solidFill>
                <a:srgbClr val="FF9933"/>
              </a:solidFill>
            </a:endParaRPr>
          </a:p>
        </p:txBody>
      </p:sp>
      <p:sp>
        <p:nvSpPr>
          <p:cNvPr id="6154" name="TextBox 4"/>
          <p:cNvSpPr txBox="1">
            <a:spLocks noChangeArrowheads="1"/>
          </p:cNvSpPr>
          <p:nvPr/>
        </p:nvSpPr>
        <p:spPr bwMode="auto">
          <a:xfrm>
            <a:off x="1941366" y="4368800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FF0000"/>
                </a:solidFill>
              </a:rPr>
              <a:t>($)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155" name="TextBox 4"/>
          <p:cNvSpPr txBox="1">
            <a:spLocks noChangeArrowheads="1"/>
          </p:cNvSpPr>
          <p:nvPr/>
        </p:nvSpPr>
        <p:spPr bwMode="auto">
          <a:xfrm>
            <a:off x="5646738" y="2922588"/>
            <a:ext cx="3524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B050"/>
                </a:solidFill>
              </a:rPr>
              <a:t>n/a</a:t>
            </a:r>
          </a:p>
        </p:txBody>
      </p:sp>
      <p:sp>
        <p:nvSpPr>
          <p:cNvPr id="6156" name="TextBox 4"/>
          <p:cNvSpPr txBox="1">
            <a:spLocks noChangeArrowheads="1"/>
          </p:cNvSpPr>
          <p:nvPr/>
        </p:nvSpPr>
        <p:spPr bwMode="auto">
          <a:xfrm>
            <a:off x="6100763" y="2582863"/>
            <a:ext cx="3508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00B050"/>
                </a:solidFill>
              </a:rPr>
              <a:t>n/a</a:t>
            </a:r>
          </a:p>
        </p:txBody>
      </p:sp>
      <p:sp>
        <p:nvSpPr>
          <p:cNvPr id="6157" name="TextBox 4"/>
          <p:cNvSpPr txBox="1">
            <a:spLocks noChangeArrowheads="1"/>
          </p:cNvSpPr>
          <p:nvPr/>
        </p:nvSpPr>
        <p:spPr bwMode="auto">
          <a:xfrm>
            <a:off x="6555435" y="2263775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00B050"/>
                </a:solidFill>
              </a:rPr>
              <a:t>($)</a:t>
            </a:r>
            <a:endParaRPr lang="en-US" sz="900" dirty="0">
              <a:solidFill>
                <a:srgbClr val="00B050"/>
              </a:solidFill>
            </a:endParaRPr>
          </a:p>
        </p:txBody>
      </p:sp>
      <p:sp>
        <p:nvSpPr>
          <p:cNvPr id="6158" name="TextBox 4"/>
          <p:cNvSpPr txBox="1">
            <a:spLocks noChangeArrowheads="1"/>
          </p:cNvSpPr>
          <p:nvPr/>
        </p:nvSpPr>
        <p:spPr bwMode="auto">
          <a:xfrm>
            <a:off x="5657850" y="3373438"/>
            <a:ext cx="3508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FF9933"/>
                </a:solidFill>
              </a:rPr>
              <a:t>n/a</a:t>
            </a:r>
          </a:p>
        </p:txBody>
      </p:sp>
      <p:sp>
        <p:nvSpPr>
          <p:cNvPr id="6159" name="TextBox 4"/>
          <p:cNvSpPr txBox="1">
            <a:spLocks noChangeArrowheads="1"/>
          </p:cNvSpPr>
          <p:nvPr/>
        </p:nvSpPr>
        <p:spPr bwMode="auto">
          <a:xfrm>
            <a:off x="6092825" y="2998788"/>
            <a:ext cx="352425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FF9933"/>
                </a:solidFill>
              </a:rPr>
              <a:t>n/a</a:t>
            </a:r>
          </a:p>
        </p:txBody>
      </p:sp>
      <p:sp>
        <p:nvSpPr>
          <p:cNvPr id="6160" name="TextBox 4"/>
          <p:cNvSpPr txBox="1">
            <a:spLocks noChangeArrowheads="1"/>
          </p:cNvSpPr>
          <p:nvPr/>
        </p:nvSpPr>
        <p:spPr bwMode="auto">
          <a:xfrm>
            <a:off x="6565753" y="2679700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FF9933"/>
                </a:solidFill>
              </a:rPr>
              <a:t>($)</a:t>
            </a:r>
            <a:endParaRPr lang="en-US" sz="900" dirty="0">
              <a:solidFill>
                <a:srgbClr val="FF9933"/>
              </a:solidFill>
            </a:endParaRPr>
          </a:p>
        </p:txBody>
      </p:sp>
      <p:sp>
        <p:nvSpPr>
          <p:cNvPr id="6161" name="TextBox 4"/>
          <p:cNvSpPr txBox="1">
            <a:spLocks noChangeArrowheads="1"/>
          </p:cNvSpPr>
          <p:nvPr/>
        </p:nvSpPr>
        <p:spPr bwMode="auto">
          <a:xfrm>
            <a:off x="5722938" y="3773488"/>
            <a:ext cx="350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rgbClr val="FF0000"/>
                </a:solidFill>
              </a:rPr>
              <a:t>n/a</a:t>
            </a:r>
          </a:p>
        </p:txBody>
      </p:sp>
      <p:sp>
        <p:nvSpPr>
          <p:cNvPr id="6162" name="TextBox 4"/>
          <p:cNvSpPr txBox="1">
            <a:spLocks noChangeArrowheads="1"/>
          </p:cNvSpPr>
          <p:nvPr/>
        </p:nvSpPr>
        <p:spPr bwMode="auto">
          <a:xfrm>
            <a:off x="6118078" y="3475038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FF0000"/>
                </a:solidFill>
              </a:rPr>
              <a:t>($)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163" name="TextBox 4"/>
          <p:cNvSpPr txBox="1">
            <a:spLocks noChangeArrowheads="1"/>
          </p:cNvSpPr>
          <p:nvPr/>
        </p:nvSpPr>
        <p:spPr bwMode="auto">
          <a:xfrm>
            <a:off x="6595916" y="3130550"/>
            <a:ext cx="32573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 dirty="0" smtClean="0">
                <a:solidFill>
                  <a:srgbClr val="FF0000"/>
                </a:solidFill>
              </a:rPr>
              <a:t>($)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6164" name="TextBox 4"/>
          <p:cNvSpPr txBox="1">
            <a:spLocks noChangeArrowheads="1"/>
          </p:cNvSpPr>
          <p:nvPr/>
        </p:nvSpPr>
        <p:spPr bwMode="auto">
          <a:xfrm>
            <a:off x="2790128" y="3316288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FF0000"/>
                </a:solidFill>
              </a:rPr>
              <a:t>11%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165" name="TextBox 4"/>
          <p:cNvSpPr txBox="1">
            <a:spLocks noChangeArrowheads="1"/>
          </p:cNvSpPr>
          <p:nvPr/>
        </p:nvSpPr>
        <p:spPr bwMode="auto">
          <a:xfrm>
            <a:off x="2842857" y="2959100"/>
            <a:ext cx="3690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>
                <a:solidFill>
                  <a:srgbClr val="FF9933"/>
                </a:solidFill>
              </a:rPr>
              <a:t>6</a:t>
            </a:r>
            <a:r>
              <a:rPr lang="en-US" sz="1000" dirty="0" smtClean="0">
                <a:solidFill>
                  <a:srgbClr val="FF9933"/>
                </a:solidFill>
              </a:rPr>
              <a:t>%</a:t>
            </a:r>
            <a:endParaRPr lang="en-US" sz="1000" dirty="0">
              <a:solidFill>
                <a:srgbClr val="FF9933"/>
              </a:solidFill>
            </a:endParaRPr>
          </a:p>
        </p:txBody>
      </p:sp>
      <p:sp>
        <p:nvSpPr>
          <p:cNvPr id="6166" name="TextBox 4"/>
          <p:cNvSpPr txBox="1">
            <a:spLocks noChangeArrowheads="1"/>
          </p:cNvSpPr>
          <p:nvPr/>
        </p:nvSpPr>
        <p:spPr bwMode="auto">
          <a:xfrm>
            <a:off x="2849563" y="2632075"/>
            <a:ext cx="36988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B050"/>
                </a:solidFill>
              </a:rPr>
              <a:t>1%</a:t>
            </a:r>
          </a:p>
        </p:txBody>
      </p:sp>
      <p:sp>
        <p:nvSpPr>
          <p:cNvPr id="6167" name="TextBox 4"/>
          <p:cNvSpPr txBox="1">
            <a:spLocks noChangeArrowheads="1"/>
          </p:cNvSpPr>
          <p:nvPr/>
        </p:nvSpPr>
        <p:spPr bwMode="auto">
          <a:xfrm>
            <a:off x="2413097" y="3128963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FF0000"/>
                </a:solidFill>
              </a:rPr>
              <a:t>51%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168" name="TextBox 4"/>
          <p:cNvSpPr txBox="1">
            <a:spLocks noChangeArrowheads="1"/>
          </p:cNvSpPr>
          <p:nvPr/>
        </p:nvSpPr>
        <p:spPr bwMode="auto">
          <a:xfrm>
            <a:off x="2432147" y="2773363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FF9933"/>
                </a:solidFill>
              </a:rPr>
              <a:t>19%</a:t>
            </a:r>
            <a:endParaRPr lang="en-US" sz="1000" dirty="0">
              <a:solidFill>
                <a:srgbClr val="FF9933"/>
              </a:solidFill>
            </a:endParaRPr>
          </a:p>
        </p:txBody>
      </p:sp>
      <p:sp>
        <p:nvSpPr>
          <p:cNvPr id="6169" name="TextBox 4"/>
          <p:cNvSpPr txBox="1">
            <a:spLocks noChangeArrowheads="1"/>
          </p:cNvSpPr>
          <p:nvPr/>
        </p:nvSpPr>
        <p:spPr bwMode="auto">
          <a:xfrm>
            <a:off x="2473325" y="2446338"/>
            <a:ext cx="36830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B050"/>
                </a:solidFill>
              </a:rPr>
              <a:t>5%</a:t>
            </a:r>
          </a:p>
        </p:txBody>
      </p:sp>
      <p:sp>
        <p:nvSpPr>
          <p:cNvPr id="6170" name="TextBox 4"/>
          <p:cNvSpPr txBox="1">
            <a:spLocks noChangeArrowheads="1"/>
          </p:cNvSpPr>
          <p:nvPr/>
        </p:nvSpPr>
        <p:spPr bwMode="auto">
          <a:xfrm>
            <a:off x="1993997" y="2925763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FF0000"/>
                </a:solidFill>
              </a:rPr>
              <a:t>38%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6171" name="TextBox 4"/>
          <p:cNvSpPr txBox="1">
            <a:spLocks noChangeArrowheads="1"/>
          </p:cNvSpPr>
          <p:nvPr/>
        </p:nvSpPr>
        <p:spPr bwMode="auto">
          <a:xfrm>
            <a:off x="2011460" y="2568575"/>
            <a:ext cx="43954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 dirty="0" smtClean="0">
                <a:solidFill>
                  <a:srgbClr val="FF9933"/>
                </a:solidFill>
              </a:rPr>
              <a:t>75%</a:t>
            </a:r>
            <a:endParaRPr lang="en-US" sz="1000" dirty="0">
              <a:solidFill>
                <a:srgbClr val="FF9933"/>
              </a:solidFill>
            </a:endParaRPr>
          </a:p>
        </p:txBody>
      </p:sp>
      <p:sp>
        <p:nvSpPr>
          <p:cNvPr id="6172" name="TextBox 4"/>
          <p:cNvSpPr txBox="1">
            <a:spLocks noChangeArrowheads="1"/>
          </p:cNvSpPr>
          <p:nvPr/>
        </p:nvSpPr>
        <p:spPr bwMode="auto">
          <a:xfrm>
            <a:off x="2019300" y="2241550"/>
            <a:ext cx="4397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1000">
                <a:solidFill>
                  <a:srgbClr val="00B050"/>
                </a:solidFill>
              </a:rPr>
              <a:t>94%</a:t>
            </a:r>
          </a:p>
        </p:txBody>
      </p:sp>
      <p:sp>
        <p:nvSpPr>
          <p:cNvPr id="6173" name="Rectangle 2"/>
          <p:cNvSpPr>
            <a:spLocks noGrp="1" noChangeArrowheads="1"/>
          </p:cNvSpPr>
          <p:nvPr>
            <p:ph type="title"/>
          </p:nvPr>
        </p:nvSpPr>
        <p:spPr>
          <a:xfrm>
            <a:off x="1156799" y="217488"/>
            <a:ext cx="7104062" cy="847725"/>
          </a:xfrm>
        </p:spPr>
        <p:txBody>
          <a:bodyPr/>
          <a:lstStyle/>
          <a:p>
            <a:r>
              <a:rPr lang="en-US" dirty="0" smtClean="0"/>
              <a:t>SDA: Alignment with Industry Best Practices</a:t>
            </a:r>
            <a:br>
              <a:rPr lang="en-US" dirty="0" smtClean="0"/>
            </a:br>
            <a:r>
              <a:rPr lang="en-US" sz="2000" b="0" dirty="0" smtClean="0"/>
              <a:t>Incenting Same Day Affirmations (SDA) &amp; Central Matching</a:t>
            </a:r>
          </a:p>
        </p:txBody>
      </p:sp>
      <p:pic>
        <p:nvPicPr>
          <p:cNvPr id="617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41700"/>
            <a:ext cx="758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75" name="Text Box 5"/>
          <p:cNvSpPr txBox="1">
            <a:spLocks noChangeArrowheads="1"/>
          </p:cNvSpPr>
          <p:nvPr/>
        </p:nvSpPr>
        <p:spPr bwMode="auto">
          <a:xfrm>
            <a:off x="996950" y="3182938"/>
            <a:ext cx="754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chemeClr val="bg2"/>
                </a:solidFill>
                <a:latin typeface="Verdana" pitchFamily="34" charset="0"/>
              </a:rPr>
              <a:t>Custodian</a:t>
            </a:r>
          </a:p>
        </p:txBody>
      </p:sp>
      <p:sp>
        <p:nvSpPr>
          <p:cNvPr id="6176" name="Text Box 6"/>
          <p:cNvSpPr txBox="1">
            <a:spLocks noChangeArrowheads="1"/>
          </p:cNvSpPr>
          <p:nvPr/>
        </p:nvSpPr>
        <p:spPr bwMode="auto">
          <a:xfrm>
            <a:off x="1981200" y="1689100"/>
            <a:ext cx="205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/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>
              <a:solidFill>
                <a:srgbClr val="3366CC"/>
              </a:solidFill>
              <a:latin typeface="Verdana" pitchFamily="34" charset="0"/>
            </a:endParaRPr>
          </a:p>
        </p:txBody>
      </p:sp>
      <p:pic>
        <p:nvPicPr>
          <p:cNvPr id="6177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60513"/>
            <a:ext cx="749300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8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41700"/>
            <a:ext cx="7588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38" y="1689100"/>
            <a:ext cx="758825" cy="105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0" name="Text Box 12"/>
          <p:cNvSpPr txBox="1">
            <a:spLocks noChangeArrowheads="1"/>
          </p:cNvSpPr>
          <p:nvPr/>
        </p:nvSpPr>
        <p:spPr bwMode="auto">
          <a:xfrm>
            <a:off x="990600" y="1212850"/>
            <a:ext cx="8493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3387FF"/>
                </a:solidFill>
                <a:latin typeface="Verdana" pitchFamily="34" charset="0"/>
              </a:rPr>
              <a:t>Investment</a:t>
            </a:r>
          </a:p>
          <a:p>
            <a:pPr eaLnBrk="1" hangingPunct="1"/>
            <a:r>
              <a:rPr lang="en-US" sz="800">
                <a:solidFill>
                  <a:srgbClr val="3387FF"/>
                </a:solidFill>
                <a:latin typeface="Verdana" pitchFamily="34" charset="0"/>
              </a:rPr>
              <a:t>Manager</a:t>
            </a:r>
          </a:p>
        </p:txBody>
      </p:sp>
      <p:sp>
        <p:nvSpPr>
          <p:cNvPr id="6181" name="Line 13"/>
          <p:cNvSpPr>
            <a:spLocks noChangeShapeType="1"/>
          </p:cNvSpPr>
          <p:nvPr/>
        </p:nvSpPr>
        <p:spPr bwMode="auto">
          <a:xfrm>
            <a:off x="830263" y="4689475"/>
            <a:ext cx="7378700" cy="0"/>
          </a:xfrm>
          <a:prstGeom prst="line">
            <a:avLst/>
          </a:prstGeom>
          <a:noFill/>
          <a:ln w="19050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82" name="Text Box 14"/>
          <p:cNvSpPr txBox="1">
            <a:spLocks noChangeArrowheads="1"/>
          </p:cNvSpPr>
          <p:nvPr/>
        </p:nvSpPr>
        <p:spPr bwMode="auto">
          <a:xfrm>
            <a:off x="7131050" y="1335088"/>
            <a:ext cx="56991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rgbClr val="990099"/>
                </a:solidFill>
                <a:latin typeface="Verdana" pitchFamily="34" charset="0"/>
              </a:rPr>
              <a:t>Broker</a:t>
            </a:r>
          </a:p>
        </p:txBody>
      </p:sp>
      <p:sp>
        <p:nvSpPr>
          <p:cNvPr id="6183" name="Text Box 15"/>
          <p:cNvSpPr txBox="1">
            <a:spLocks noChangeArrowheads="1"/>
          </p:cNvSpPr>
          <p:nvPr/>
        </p:nvSpPr>
        <p:spPr bwMode="auto">
          <a:xfrm>
            <a:off x="1933575" y="1693863"/>
            <a:ext cx="2057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28600"/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 sz="800">
              <a:solidFill>
                <a:srgbClr val="3366CC"/>
              </a:solidFill>
              <a:latin typeface="Verdana" pitchFamily="34" charset="0"/>
            </a:endParaRPr>
          </a:p>
        </p:txBody>
      </p:sp>
      <p:grpSp>
        <p:nvGrpSpPr>
          <p:cNvPr id="6184" name="Group 17"/>
          <p:cNvGrpSpPr>
            <a:grpSpLocks/>
          </p:cNvGrpSpPr>
          <p:nvPr/>
        </p:nvGrpSpPr>
        <p:grpSpPr bwMode="auto">
          <a:xfrm>
            <a:off x="3346450" y="3260725"/>
            <a:ext cx="2200275" cy="920750"/>
            <a:chOff x="2103" y="2512"/>
            <a:chExt cx="1386" cy="468"/>
          </a:xfrm>
        </p:grpSpPr>
        <p:sp>
          <p:nvSpPr>
            <p:cNvPr id="304146" name="Oval 18"/>
            <p:cNvSpPr>
              <a:spLocks noChangeArrowheads="1"/>
            </p:cNvSpPr>
            <p:nvPr/>
          </p:nvSpPr>
          <p:spPr bwMode="auto">
            <a:xfrm>
              <a:off x="2103" y="2512"/>
              <a:ext cx="1386" cy="468"/>
            </a:xfrm>
            <a:prstGeom prst="ellipse">
              <a:avLst/>
            </a:prstGeom>
            <a:gradFill rotWithShape="1">
              <a:gsLst>
                <a:gs pos="0">
                  <a:srgbClr val="9EA0FA"/>
                </a:gs>
                <a:gs pos="100000">
                  <a:srgbClr val="CCCCFF"/>
                </a:gs>
              </a:gsLst>
              <a:path path="shape">
                <a:fillToRect l="50000" t="50000" r="50000" b="50000"/>
              </a:path>
            </a:gradFill>
            <a:ln w="25400">
              <a:solidFill>
                <a:srgbClr val="CCCC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7763" dir="13500000" sx="125000" sy="125000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bIns="137160" anchor="ctr"/>
            <a:lstStyle/>
            <a:p>
              <a:pPr>
                <a:spcBef>
                  <a:spcPts val="0"/>
                </a:spcBef>
                <a:defRPr/>
              </a:pPr>
              <a:endParaRPr lang="en-US" sz="1600" baseline="30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endParaRPr>
            </a:p>
            <a:p>
              <a:pPr>
                <a:spcBef>
                  <a:spcPts val="0"/>
                </a:spcBef>
                <a:defRPr/>
              </a:pPr>
              <a:endParaRPr lang="en-US" sz="1600" baseline="300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endParaRPr>
            </a:p>
            <a:p>
              <a:pPr indent="-457200">
                <a:spcBef>
                  <a:spcPts val="0"/>
                </a:spcBef>
                <a:defRPr/>
              </a:pPr>
              <a:r>
                <a:rPr lang="en-US" sz="1600" baseline="30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Arial" charset="0"/>
                </a:rPr>
                <a:t>Omgeo Community</a:t>
              </a:r>
            </a:p>
            <a:p>
              <a:pPr indent="-457200">
                <a:spcBef>
                  <a:spcPts val="0"/>
                </a:spcBef>
                <a:defRPr/>
              </a:pPr>
              <a:endParaRPr lang="en-US" sz="800" baseline="30000" dirty="0" smtClean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endParaRPr>
            </a:p>
            <a:p>
              <a:pPr indent="-457200" algn="ctr">
                <a:spcBef>
                  <a:spcPts val="0"/>
                </a:spcBef>
                <a:defRPr/>
              </a:pPr>
              <a:r>
                <a:rPr lang="en-US" sz="1600" baseline="30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Arial" charset="0"/>
                </a:rPr>
                <a:t>TradeSuite ID </a:t>
              </a:r>
            </a:p>
            <a:p>
              <a:pPr indent="-457200" algn="ctr">
                <a:spcBef>
                  <a:spcPts val="0"/>
                </a:spcBef>
                <a:defRPr/>
              </a:pPr>
              <a:r>
                <a:rPr lang="en-US" sz="1600" baseline="30000" dirty="0" smtClean="0">
                  <a:solidFill>
                    <a:srgbClr val="3333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Verdana" pitchFamily="34" charset="0"/>
                  <a:cs typeface="Arial" charset="0"/>
                </a:rPr>
                <a:t>OTM &amp; CTM</a:t>
              </a:r>
            </a:p>
          </p:txBody>
        </p:sp>
        <p:sp>
          <p:nvSpPr>
            <p:cNvPr id="304147" name="Freeform 19"/>
            <p:cNvSpPr>
              <a:spLocks/>
            </p:cNvSpPr>
            <p:nvPr/>
          </p:nvSpPr>
          <p:spPr bwMode="auto">
            <a:xfrm>
              <a:off x="2129" y="2598"/>
              <a:ext cx="273" cy="123"/>
            </a:xfrm>
            <a:custGeom>
              <a:avLst/>
              <a:gdLst>
                <a:gd name="T0" fmla="*/ 15 w 273"/>
                <a:gd name="T1" fmla="*/ 91 h 124"/>
                <a:gd name="T2" fmla="*/ 109 w 273"/>
                <a:gd name="T3" fmla="*/ 41 h 124"/>
                <a:gd name="T4" fmla="*/ 207 w 273"/>
                <a:gd name="T5" fmla="*/ 13 h 124"/>
                <a:gd name="T6" fmla="*/ 273 w 273"/>
                <a:gd name="T7" fmla="*/ 3 h 124"/>
                <a:gd name="T8" fmla="*/ 207 w 273"/>
                <a:gd name="T9" fmla="*/ 31 h 124"/>
                <a:gd name="T10" fmla="*/ 116 w 273"/>
                <a:gd name="T11" fmla="*/ 72 h 124"/>
                <a:gd name="T12" fmla="*/ 107 w 273"/>
                <a:gd name="T13" fmla="*/ 77 h 124"/>
                <a:gd name="T14" fmla="*/ 37 w 273"/>
                <a:gd name="T15" fmla="*/ 117 h 124"/>
                <a:gd name="T16" fmla="*/ 14 w 273"/>
                <a:gd name="T17" fmla="*/ 120 h 124"/>
                <a:gd name="T18" fmla="*/ 15 w 273"/>
                <a:gd name="T19" fmla="*/ 9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3" h="124">
                  <a:moveTo>
                    <a:pt x="15" y="91"/>
                  </a:moveTo>
                  <a:cubicBezTo>
                    <a:pt x="30" y="79"/>
                    <a:pt x="77" y="54"/>
                    <a:pt x="109" y="41"/>
                  </a:cubicBezTo>
                  <a:cubicBezTo>
                    <a:pt x="141" y="28"/>
                    <a:pt x="180" y="19"/>
                    <a:pt x="207" y="13"/>
                  </a:cubicBezTo>
                  <a:cubicBezTo>
                    <a:pt x="234" y="7"/>
                    <a:pt x="273" y="0"/>
                    <a:pt x="273" y="3"/>
                  </a:cubicBezTo>
                  <a:cubicBezTo>
                    <a:pt x="273" y="6"/>
                    <a:pt x="233" y="19"/>
                    <a:pt x="207" y="31"/>
                  </a:cubicBezTo>
                  <a:cubicBezTo>
                    <a:pt x="181" y="43"/>
                    <a:pt x="133" y="64"/>
                    <a:pt x="116" y="72"/>
                  </a:cubicBezTo>
                  <a:cubicBezTo>
                    <a:pt x="99" y="80"/>
                    <a:pt x="120" y="70"/>
                    <a:pt x="107" y="77"/>
                  </a:cubicBezTo>
                  <a:cubicBezTo>
                    <a:pt x="107" y="77"/>
                    <a:pt x="52" y="110"/>
                    <a:pt x="37" y="117"/>
                  </a:cubicBezTo>
                  <a:cubicBezTo>
                    <a:pt x="23" y="123"/>
                    <a:pt x="18" y="124"/>
                    <a:pt x="14" y="120"/>
                  </a:cubicBezTo>
                  <a:cubicBezTo>
                    <a:pt x="10" y="116"/>
                    <a:pt x="0" y="103"/>
                    <a:pt x="15" y="91"/>
                  </a:cubicBezTo>
                  <a:close/>
                </a:path>
              </a:pathLst>
            </a:custGeom>
            <a:gradFill rotWithShape="1">
              <a:gsLst>
                <a:gs pos="0">
                  <a:srgbClr val="CCCCFF"/>
                </a:gs>
                <a:gs pos="50000">
                  <a:schemeClr val="bg1"/>
                </a:gs>
                <a:gs pos="100000">
                  <a:srgbClr val="CCCCFF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6185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5108575"/>
            <a:ext cx="4857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86" name="AutoShape 21"/>
          <p:cNvSpPr>
            <a:spLocks noChangeArrowheads="1"/>
          </p:cNvSpPr>
          <p:nvPr/>
        </p:nvSpPr>
        <p:spPr bwMode="auto">
          <a:xfrm rot="-5400000">
            <a:off x="7575550" y="2909888"/>
            <a:ext cx="2362200" cy="228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900">
                <a:solidFill>
                  <a:schemeClr val="tx1"/>
                </a:solidFill>
                <a:latin typeface="Verdana" pitchFamily="34" charset="0"/>
              </a:rPr>
              <a:t>Post-Execution Pre-Settlement</a:t>
            </a:r>
          </a:p>
        </p:txBody>
      </p:sp>
      <p:sp>
        <p:nvSpPr>
          <p:cNvPr id="6187" name="AutoShape 22"/>
          <p:cNvSpPr>
            <a:spLocks noChangeArrowheads="1"/>
          </p:cNvSpPr>
          <p:nvPr/>
        </p:nvSpPr>
        <p:spPr bwMode="auto">
          <a:xfrm rot="-5400000">
            <a:off x="8299450" y="4995863"/>
            <a:ext cx="914400" cy="2286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1"/>
              </a:gs>
              <a:gs pos="100000">
                <a:srgbClr val="B2B2B2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B2B2B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000">
                <a:solidFill>
                  <a:schemeClr val="tx1"/>
                </a:solidFill>
                <a:latin typeface="Verdana" pitchFamily="34" charset="0"/>
              </a:rPr>
              <a:t>Settlement</a:t>
            </a:r>
          </a:p>
        </p:txBody>
      </p:sp>
      <p:sp>
        <p:nvSpPr>
          <p:cNvPr id="304171" name="Line 43"/>
          <p:cNvSpPr>
            <a:spLocks noChangeShapeType="1"/>
          </p:cNvSpPr>
          <p:nvPr/>
        </p:nvSpPr>
        <p:spPr bwMode="auto">
          <a:xfrm rot="2294663">
            <a:off x="4206483" y="4355188"/>
            <a:ext cx="425097" cy="54007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solidFill>
                <a:schemeClr val="accent2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304172" name="Text Box 44"/>
          <p:cNvSpPr txBox="1">
            <a:spLocks noChangeArrowheads="1"/>
          </p:cNvSpPr>
          <p:nvPr/>
        </p:nvSpPr>
        <p:spPr bwMode="auto">
          <a:xfrm flipH="1">
            <a:off x="4661724" y="4811712"/>
            <a:ext cx="13144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800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charset="0"/>
              </a:rPr>
              <a:t>PDQ SETTLEMENT</a:t>
            </a:r>
          </a:p>
        </p:txBody>
      </p:sp>
      <p:sp>
        <p:nvSpPr>
          <p:cNvPr id="6190" name="Text Box 76"/>
          <p:cNvSpPr txBox="1">
            <a:spLocks noChangeArrowheads="1"/>
          </p:cNvSpPr>
          <p:nvPr/>
        </p:nvSpPr>
        <p:spPr bwMode="auto">
          <a:xfrm>
            <a:off x="4185931" y="5694363"/>
            <a:ext cx="522899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 dirty="0">
                <a:solidFill>
                  <a:schemeClr val="tx2"/>
                </a:solidFill>
                <a:latin typeface="Verdana" pitchFamily="34" charset="0"/>
              </a:rPr>
              <a:t>DTCC </a:t>
            </a:r>
          </a:p>
        </p:txBody>
      </p:sp>
      <p:sp>
        <p:nvSpPr>
          <p:cNvPr id="6191" name="Line 32"/>
          <p:cNvSpPr>
            <a:spLocks noChangeShapeType="1"/>
          </p:cNvSpPr>
          <p:nvPr/>
        </p:nvSpPr>
        <p:spPr bwMode="auto">
          <a:xfrm rot="-2294663">
            <a:off x="5483225" y="3294063"/>
            <a:ext cx="1754188" cy="14287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92" name="Line 33"/>
          <p:cNvSpPr>
            <a:spLocks noChangeShapeType="1"/>
          </p:cNvSpPr>
          <p:nvPr/>
        </p:nvSpPr>
        <p:spPr bwMode="auto">
          <a:xfrm rot="2294663" flipH="1">
            <a:off x="1838325" y="2265363"/>
            <a:ext cx="1589088" cy="265112"/>
          </a:xfrm>
          <a:prstGeom prst="line">
            <a:avLst/>
          </a:prstGeom>
          <a:noFill/>
          <a:ln w="28575">
            <a:solidFill>
              <a:srgbClr val="00B050"/>
            </a:solidFill>
            <a:prstDash val="lg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193" name="Straight Connector 2"/>
          <p:cNvCxnSpPr>
            <a:cxnSpLocks noChangeShapeType="1"/>
          </p:cNvCxnSpPr>
          <p:nvPr/>
        </p:nvCxnSpPr>
        <p:spPr bwMode="auto">
          <a:xfrm>
            <a:off x="2398713" y="2066925"/>
            <a:ext cx="0" cy="1204913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4" name="Straight Connector 75"/>
          <p:cNvCxnSpPr>
            <a:cxnSpLocks noChangeShapeType="1"/>
          </p:cNvCxnSpPr>
          <p:nvPr/>
        </p:nvCxnSpPr>
        <p:spPr bwMode="auto">
          <a:xfrm>
            <a:off x="2832100" y="2262188"/>
            <a:ext cx="0" cy="120491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95" name="TextBox 4"/>
          <p:cNvSpPr txBox="1">
            <a:spLocks noChangeArrowheads="1"/>
          </p:cNvSpPr>
          <p:nvPr/>
        </p:nvSpPr>
        <p:spPr bwMode="auto">
          <a:xfrm>
            <a:off x="2141538" y="1949450"/>
            <a:ext cx="247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6196" name="TextBox 77"/>
          <p:cNvSpPr txBox="1">
            <a:spLocks noChangeArrowheads="1"/>
          </p:cNvSpPr>
          <p:nvPr/>
        </p:nvSpPr>
        <p:spPr bwMode="auto">
          <a:xfrm>
            <a:off x="2413000" y="2060575"/>
            <a:ext cx="450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chemeClr val="accent2"/>
                </a:solidFill>
              </a:rPr>
              <a:t>T+1,2</a:t>
            </a:r>
          </a:p>
        </p:txBody>
      </p:sp>
      <p:cxnSp>
        <p:nvCxnSpPr>
          <p:cNvPr id="6198" name="Straight Connector 108"/>
          <p:cNvCxnSpPr>
            <a:cxnSpLocks noChangeShapeType="1"/>
          </p:cNvCxnSpPr>
          <p:nvPr/>
        </p:nvCxnSpPr>
        <p:spPr bwMode="auto">
          <a:xfrm>
            <a:off x="6002338" y="2455863"/>
            <a:ext cx="0" cy="12033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99" name="Straight Connector 109"/>
          <p:cNvCxnSpPr>
            <a:cxnSpLocks noChangeShapeType="1"/>
            <a:stCxn id="6200" idx="1"/>
          </p:cNvCxnSpPr>
          <p:nvPr/>
        </p:nvCxnSpPr>
        <p:spPr bwMode="auto">
          <a:xfrm>
            <a:off x="6489700" y="2101850"/>
            <a:ext cx="20638" cy="1317625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00" name="TextBox 110"/>
          <p:cNvSpPr txBox="1">
            <a:spLocks noChangeArrowheads="1"/>
          </p:cNvSpPr>
          <p:nvPr/>
        </p:nvSpPr>
        <p:spPr bwMode="auto">
          <a:xfrm>
            <a:off x="6489700" y="1993900"/>
            <a:ext cx="247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6201" name="TextBox 111"/>
          <p:cNvSpPr txBox="1">
            <a:spLocks noChangeArrowheads="1"/>
          </p:cNvSpPr>
          <p:nvPr/>
        </p:nvSpPr>
        <p:spPr bwMode="auto">
          <a:xfrm>
            <a:off x="5973763" y="2184400"/>
            <a:ext cx="450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 dirty="0">
                <a:solidFill>
                  <a:schemeClr val="accent2"/>
                </a:solidFill>
              </a:rPr>
              <a:t>T+1,2</a:t>
            </a:r>
          </a:p>
        </p:txBody>
      </p:sp>
      <p:sp>
        <p:nvSpPr>
          <p:cNvPr id="6202" name="TextBox 112"/>
          <p:cNvSpPr txBox="1">
            <a:spLocks noChangeArrowheads="1"/>
          </p:cNvSpPr>
          <p:nvPr/>
        </p:nvSpPr>
        <p:spPr bwMode="auto">
          <a:xfrm>
            <a:off x="5456412" y="2403475"/>
            <a:ext cx="4235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 dirty="0" smtClean="0">
                <a:solidFill>
                  <a:schemeClr val="accent2"/>
                </a:solidFill>
              </a:rPr>
              <a:t>T+3+</a:t>
            </a:r>
            <a:endParaRPr lang="en-US" sz="800" dirty="0">
              <a:solidFill>
                <a:schemeClr val="accent2"/>
              </a:solidFill>
            </a:endParaRPr>
          </a:p>
        </p:txBody>
      </p:sp>
      <p:cxnSp>
        <p:nvCxnSpPr>
          <p:cNvPr id="6203" name="Straight Connector 119"/>
          <p:cNvCxnSpPr>
            <a:cxnSpLocks noChangeShapeType="1"/>
          </p:cNvCxnSpPr>
          <p:nvPr/>
        </p:nvCxnSpPr>
        <p:spPr bwMode="auto">
          <a:xfrm>
            <a:off x="2322513" y="3684588"/>
            <a:ext cx="0" cy="99536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204" name="Straight Connector 120"/>
          <p:cNvCxnSpPr>
            <a:cxnSpLocks noChangeShapeType="1"/>
          </p:cNvCxnSpPr>
          <p:nvPr/>
        </p:nvCxnSpPr>
        <p:spPr bwMode="auto">
          <a:xfrm>
            <a:off x="2892425" y="3668713"/>
            <a:ext cx="0" cy="995362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205" name="TextBox 121"/>
          <p:cNvSpPr txBox="1">
            <a:spLocks noChangeArrowheads="1"/>
          </p:cNvSpPr>
          <p:nvPr/>
        </p:nvSpPr>
        <p:spPr bwMode="auto">
          <a:xfrm>
            <a:off x="2017713" y="3586163"/>
            <a:ext cx="247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chemeClr val="accent2"/>
                </a:solidFill>
              </a:rPr>
              <a:t>T</a:t>
            </a:r>
          </a:p>
        </p:txBody>
      </p:sp>
      <p:sp>
        <p:nvSpPr>
          <p:cNvPr id="6206" name="TextBox 122"/>
          <p:cNvSpPr txBox="1">
            <a:spLocks noChangeArrowheads="1"/>
          </p:cNvSpPr>
          <p:nvPr/>
        </p:nvSpPr>
        <p:spPr bwMode="auto">
          <a:xfrm>
            <a:off x="2300288" y="3579813"/>
            <a:ext cx="4508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>
                <a:solidFill>
                  <a:schemeClr val="accent2"/>
                </a:solidFill>
              </a:rPr>
              <a:t>T+1,2</a:t>
            </a:r>
          </a:p>
        </p:txBody>
      </p:sp>
      <p:sp>
        <p:nvSpPr>
          <p:cNvPr id="6207" name="TextBox 123"/>
          <p:cNvSpPr txBox="1">
            <a:spLocks noChangeArrowheads="1"/>
          </p:cNvSpPr>
          <p:nvPr/>
        </p:nvSpPr>
        <p:spPr bwMode="auto">
          <a:xfrm>
            <a:off x="2872756" y="3595688"/>
            <a:ext cx="4235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 dirty="0" smtClean="0">
                <a:solidFill>
                  <a:schemeClr val="accent2"/>
                </a:solidFill>
              </a:rPr>
              <a:t>T+3+</a:t>
            </a:r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6208" name="Oval 1"/>
          <p:cNvSpPr>
            <a:spLocks noChangeArrowheads="1"/>
          </p:cNvSpPr>
          <p:nvPr/>
        </p:nvSpPr>
        <p:spPr bwMode="auto">
          <a:xfrm>
            <a:off x="5233988" y="1689100"/>
            <a:ext cx="2330450" cy="2047875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>
            <a:spAutoFit/>
          </a:bodyPr>
          <a:lstStyle/>
          <a:p>
            <a:endParaRPr lang="en-US"/>
          </a:p>
        </p:txBody>
      </p:sp>
      <p:sp>
        <p:nvSpPr>
          <p:cNvPr id="6209" name="Line 33"/>
          <p:cNvSpPr>
            <a:spLocks noChangeShapeType="1"/>
          </p:cNvSpPr>
          <p:nvPr/>
        </p:nvSpPr>
        <p:spPr bwMode="auto">
          <a:xfrm rot="2294663" flipH="1">
            <a:off x="1801813" y="2598738"/>
            <a:ext cx="1589087" cy="265112"/>
          </a:xfrm>
          <a:prstGeom prst="line">
            <a:avLst/>
          </a:prstGeom>
          <a:noFill/>
          <a:ln w="28575">
            <a:solidFill>
              <a:srgbClr val="FF9933"/>
            </a:solidFill>
            <a:prstDash val="lg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0" name="Line 33"/>
          <p:cNvSpPr>
            <a:spLocks noChangeShapeType="1"/>
          </p:cNvSpPr>
          <p:nvPr/>
        </p:nvSpPr>
        <p:spPr bwMode="auto">
          <a:xfrm rot="2294663" flipH="1">
            <a:off x="1824038" y="2957513"/>
            <a:ext cx="1589087" cy="265112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1" name="Line 32"/>
          <p:cNvSpPr>
            <a:spLocks noChangeShapeType="1"/>
          </p:cNvSpPr>
          <p:nvPr/>
        </p:nvSpPr>
        <p:spPr bwMode="auto">
          <a:xfrm rot="-2294663">
            <a:off x="5362575" y="2963863"/>
            <a:ext cx="1754188" cy="12700"/>
          </a:xfrm>
          <a:prstGeom prst="line">
            <a:avLst/>
          </a:prstGeom>
          <a:noFill/>
          <a:ln w="28575">
            <a:solidFill>
              <a:srgbClr val="FF9933"/>
            </a:solidFill>
            <a:prstDash val="lgDash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2" name="Line 32"/>
          <p:cNvSpPr>
            <a:spLocks noChangeShapeType="1"/>
          </p:cNvSpPr>
          <p:nvPr/>
        </p:nvSpPr>
        <p:spPr bwMode="auto">
          <a:xfrm rot="-2294663">
            <a:off x="5173663" y="2654300"/>
            <a:ext cx="1752600" cy="14288"/>
          </a:xfrm>
          <a:prstGeom prst="line">
            <a:avLst/>
          </a:prstGeom>
          <a:noFill/>
          <a:ln w="28575">
            <a:solidFill>
              <a:srgbClr val="00B050"/>
            </a:solidFill>
            <a:prstDash val="lgDashDot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3" name="Line 32"/>
          <p:cNvSpPr>
            <a:spLocks noChangeShapeType="1"/>
          </p:cNvSpPr>
          <p:nvPr/>
        </p:nvSpPr>
        <p:spPr bwMode="auto">
          <a:xfrm rot="-2294663">
            <a:off x="1965325" y="3848100"/>
            <a:ext cx="1231900" cy="984250"/>
          </a:xfrm>
          <a:prstGeom prst="line">
            <a:avLst/>
          </a:prstGeom>
          <a:noFill/>
          <a:ln w="28575">
            <a:solidFill>
              <a:srgbClr val="FF0000"/>
            </a:solidFill>
            <a:prstDash val="lg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4" name="Line 32"/>
          <p:cNvSpPr>
            <a:spLocks noChangeShapeType="1"/>
          </p:cNvSpPr>
          <p:nvPr/>
        </p:nvSpPr>
        <p:spPr bwMode="auto">
          <a:xfrm rot="-2294663">
            <a:off x="1939925" y="3602038"/>
            <a:ext cx="1231900" cy="985837"/>
          </a:xfrm>
          <a:prstGeom prst="line">
            <a:avLst/>
          </a:prstGeom>
          <a:noFill/>
          <a:ln w="28575">
            <a:solidFill>
              <a:srgbClr val="FF9933"/>
            </a:solidFill>
            <a:prstDash val="lg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5" name="Line 32"/>
          <p:cNvSpPr>
            <a:spLocks noChangeShapeType="1"/>
          </p:cNvSpPr>
          <p:nvPr/>
        </p:nvSpPr>
        <p:spPr bwMode="auto">
          <a:xfrm rot="-2294663">
            <a:off x="1939925" y="3365500"/>
            <a:ext cx="1231900" cy="985838"/>
          </a:xfrm>
          <a:prstGeom prst="line">
            <a:avLst/>
          </a:prstGeom>
          <a:noFill/>
          <a:ln w="28575">
            <a:solidFill>
              <a:srgbClr val="00B050"/>
            </a:solidFill>
            <a:prstDash val="lgDashDot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B2B2B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16" name="TextBox 4"/>
          <p:cNvSpPr txBox="1">
            <a:spLocks noChangeArrowheads="1"/>
          </p:cNvSpPr>
          <p:nvPr/>
        </p:nvSpPr>
        <p:spPr bwMode="auto">
          <a:xfrm>
            <a:off x="6364288" y="4365625"/>
            <a:ext cx="137795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900">
                <a:solidFill>
                  <a:schemeClr val="bg2"/>
                </a:solidFill>
              </a:rPr>
              <a:t>($incentive/transaction)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00159" y="1225793"/>
            <a:ext cx="490441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Supporting industry initiatives to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f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acilitate settlement finality  &amp; shorten settlement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c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ycles –</a:t>
            </a:r>
          </a:p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SDA &amp; Central Matching </a:t>
            </a:r>
            <a:r>
              <a:rPr lang="en-US" sz="1200" dirty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r</a:t>
            </a: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cs typeface="Arial" charset="0"/>
              </a:rPr>
              <a:t>ecognized as key building blocks to achieving industry goals  </a:t>
            </a:r>
            <a:endParaRPr lang="en-US" sz="1200" dirty="0" smtClean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1200" dirty="0" smtClean="0">
                <a:solidFill>
                  <a:schemeClr val="tx1">
                    <a:lumMod val="75000"/>
                  </a:schemeClr>
                </a:solidFill>
                <a:latin typeface="Arial" charset="0"/>
                <a:cs typeface="Arial" charset="0"/>
              </a:rPr>
              <a:t>.</a:t>
            </a:r>
            <a:endParaRPr lang="en-US" sz="1200" dirty="0">
              <a:solidFill>
                <a:schemeClr val="tx1">
                  <a:lumMod val="75000"/>
                </a:schemeClr>
              </a:solidFill>
              <a:latin typeface="Arial" charset="0"/>
              <a:cs typeface="Arial" charset="0"/>
            </a:endParaRPr>
          </a:p>
        </p:txBody>
      </p:sp>
      <p:grpSp>
        <p:nvGrpSpPr>
          <p:cNvPr id="6219" name="Group 7"/>
          <p:cNvGrpSpPr>
            <a:grpSpLocks/>
          </p:cNvGrpSpPr>
          <p:nvPr/>
        </p:nvGrpSpPr>
        <p:grpSpPr bwMode="auto">
          <a:xfrm>
            <a:off x="5183188" y="5432425"/>
            <a:ext cx="2973387" cy="1171575"/>
            <a:chOff x="5182894" y="5290151"/>
            <a:chExt cx="2973327" cy="1170841"/>
          </a:xfrm>
        </p:grpSpPr>
        <p:sp>
          <p:nvSpPr>
            <p:cNvPr id="6220" name="Line 32"/>
            <p:cNvSpPr>
              <a:spLocks noChangeShapeType="1"/>
            </p:cNvSpPr>
            <p:nvPr/>
          </p:nvSpPr>
          <p:spPr bwMode="auto">
            <a:xfrm rot="-2294663">
              <a:off x="5426318" y="5824404"/>
              <a:ext cx="798513" cy="63658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lg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1" name="TextBox 27"/>
            <p:cNvSpPr txBox="1">
              <a:spLocks noChangeArrowheads="1"/>
            </p:cNvSpPr>
            <p:nvPr/>
          </p:nvSpPr>
          <p:spPr bwMode="auto">
            <a:xfrm>
              <a:off x="6337705" y="5643608"/>
              <a:ext cx="1738366" cy="6105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sz="800">
                  <a:solidFill>
                    <a:srgbClr val="00B050"/>
                  </a:solidFill>
                </a:rPr>
                <a:t>CTM/Central Match Workflow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en-US" sz="800">
                  <a:solidFill>
                    <a:srgbClr val="FA7D00"/>
                  </a:solidFill>
                </a:rPr>
                <a:t>OTM/Central Match Workflow</a:t>
              </a:r>
              <a:endParaRPr lang="en-US" sz="800">
                <a:solidFill>
                  <a:srgbClr val="00B050"/>
                </a:solidFill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sz="800">
                  <a:solidFill>
                    <a:srgbClr val="FF0000"/>
                  </a:solidFill>
                </a:rPr>
                <a:t>Confirm Affirm Workflow</a:t>
              </a:r>
            </a:p>
          </p:txBody>
        </p:sp>
        <p:sp>
          <p:nvSpPr>
            <p:cNvPr id="6222" name="Line 32"/>
            <p:cNvSpPr>
              <a:spLocks noChangeShapeType="1"/>
            </p:cNvSpPr>
            <p:nvPr/>
          </p:nvSpPr>
          <p:spPr bwMode="auto">
            <a:xfrm rot="-2294663">
              <a:off x="5410210" y="5650139"/>
              <a:ext cx="794951" cy="626992"/>
            </a:xfrm>
            <a:prstGeom prst="line">
              <a:avLst/>
            </a:prstGeom>
            <a:noFill/>
            <a:ln w="28575">
              <a:solidFill>
                <a:srgbClr val="FF9933"/>
              </a:solidFill>
              <a:prstDash val="lg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3" name="Line 32"/>
            <p:cNvSpPr>
              <a:spLocks noChangeShapeType="1"/>
            </p:cNvSpPr>
            <p:nvPr/>
          </p:nvSpPr>
          <p:spPr bwMode="auto">
            <a:xfrm rot="-2294663">
              <a:off x="5427436" y="5459282"/>
              <a:ext cx="777814" cy="620773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prstDash val="lgDash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13500000" algn="ctr" rotWithShape="0">
                      <a:srgbClr val="B2B2B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24" name="TextBox 4"/>
            <p:cNvSpPr txBox="1">
              <a:spLocks noChangeArrowheads="1"/>
            </p:cNvSpPr>
            <p:nvPr/>
          </p:nvSpPr>
          <p:spPr bwMode="auto">
            <a:xfrm>
              <a:off x="6672089" y="5290151"/>
              <a:ext cx="974947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chemeClr val="bg2"/>
                  </a:solidFill>
                </a:rPr>
                <a:t>Performance %*</a:t>
              </a:r>
            </a:p>
          </p:txBody>
        </p:sp>
        <p:sp>
          <p:nvSpPr>
            <p:cNvPr id="6225" name="TextBox 4"/>
            <p:cNvSpPr txBox="1">
              <a:spLocks noChangeArrowheads="1"/>
            </p:cNvSpPr>
            <p:nvPr/>
          </p:nvSpPr>
          <p:spPr bwMode="auto">
            <a:xfrm>
              <a:off x="5267772" y="5303837"/>
              <a:ext cx="253591" cy="1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600" dirty="0" smtClean="0">
                  <a:solidFill>
                    <a:srgbClr val="FF0000"/>
                  </a:solidFill>
                </a:rPr>
                <a:t>%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cxnSp>
          <p:nvCxnSpPr>
            <p:cNvPr id="6226" name="Straight Arrow Connector 2"/>
            <p:cNvCxnSpPr>
              <a:cxnSpLocks noChangeShapeType="1"/>
              <a:stCxn id="6225" idx="3"/>
              <a:endCxn id="6224" idx="1"/>
            </p:cNvCxnSpPr>
            <p:nvPr/>
          </p:nvCxnSpPr>
          <p:spPr bwMode="auto">
            <a:xfrm>
              <a:off x="5521363" y="5396113"/>
              <a:ext cx="1150726" cy="1761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27" name="TextBox 4"/>
            <p:cNvSpPr txBox="1">
              <a:spLocks noChangeArrowheads="1"/>
            </p:cNvSpPr>
            <p:nvPr/>
          </p:nvSpPr>
          <p:spPr bwMode="auto">
            <a:xfrm>
              <a:off x="6682741" y="5442651"/>
              <a:ext cx="1473480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800">
                  <a:solidFill>
                    <a:schemeClr val="bg2"/>
                  </a:solidFill>
                </a:rPr>
                <a:t>Omgeo Pricing Incentive**</a:t>
              </a:r>
            </a:p>
          </p:txBody>
        </p:sp>
        <p:sp>
          <p:nvSpPr>
            <p:cNvPr id="6228" name="TextBox 4"/>
            <p:cNvSpPr txBox="1">
              <a:spLocks noChangeArrowheads="1"/>
            </p:cNvSpPr>
            <p:nvPr/>
          </p:nvSpPr>
          <p:spPr bwMode="auto">
            <a:xfrm>
              <a:off x="5258237" y="5456337"/>
              <a:ext cx="279238" cy="18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600" dirty="0" smtClean="0">
                  <a:solidFill>
                    <a:srgbClr val="FF0000"/>
                  </a:solidFill>
                </a:rPr>
                <a:t>($)</a:t>
              </a:r>
              <a:endParaRPr lang="en-US" sz="600" dirty="0">
                <a:solidFill>
                  <a:srgbClr val="FF0000"/>
                </a:solidFill>
              </a:endParaRPr>
            </a:p>
          </p:txBody>
        </p:sp>
        <p:cxnSp>
          <p:nvCxnSpPr>
            <p:cNvPr id="6229" name="Straight Arrow Connector 91"/>
            <p:cNvCxnSpPr>
              <a:cxnSpLocks noChangeShapeType="1"/>
              <a:stCxn id="6228" idx="3"/>
              <a:endCxn id="6227" idx="1"/>
            </p:cNvCxnSpPr>
            <p:nvPr/>
          </p:nvCxnSpPr>
          <p:spPr bwMode="auto">
            <a:xfrm>
              <a:off x="5537476" y="5548612"/>
              <a:ext cx="1145265" cy="1762"/>
            </a:xfrm>
            <a:prstGeom prst="straightConnector1">
              <a:avLst/>
            </a:prstGeom>
            <a:noFill/>
            <a:ln w="9525" algn="ctr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230" name="Rectangle 4"/>
            <p:cNvSpPr>
              <a:spLocks noChangeArrowheads="1"/>
            </p:cNvSpPr>
            <p:nvPr/>
          </p:nvSpPr>
          <p:spPr bwMode="auto">
            <a:xfrm>
              <a:off x="5182894" y="5303838"/>
              <a:ext cx="2973327" cy="950342"/>
            </a:xfrm>
            <a:prstGeom prst="rect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/>
            <a:lstStyle/>
            <a:p>
              <a:endParaRPr lang="en-US" sz="800"/>
            </a:p>
          </p:txBody>
        </p:sp>
        <p:sp>
          <p:nvSpPr>
            <p:cNvPr id="6231" name="TextBox 2"/>
            <p:cNvSpPr txBox="1">
              <a:spLocks noChangeArrowheads="1"/>
            </p:cNvSpPr>
            <p:nvPr/>
          </p:nvSpPr>
          <p:spPr bwMode="auto">
            <a:xfrm>
              <a:off x="5186389" y="6243395"/>
              <a:ext cx="246574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hangingPunct="1"/>
              <a:r>
                <a:rPr lang="en-US" sz="600">
                  <a:solidFill>
                    <a:schemeClr val="tx1"/>
                  </a:solidFill>
                </a:rPr>
                <a:t>*Omgeo Internal Data June 2012 (US)    **Per billed transaction</a:t>
              </a:r>
            </a:p>
          </p:txBody>
        </p:sp>
      </p:grpSp>
      <p:sp>
        <p:nvSpPr>
          <p:cNvPr id="90" name="Rectangle 89"/>
          <p:cNvSpPr/>
          <p:nvPr/>
        </p:nvSpPr>
        <p:spPr bwMode="auto">
          <a:xfrm>
            <a:off x="173800" y="4756150"/>
            <a:ext cx="3647313" cy="2085727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6026" y="4726459"/>
            <a:ext cx="36377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 smtClean="0">
                <a:solidFill>
                  <a:schemeClr val="tx1">
                    <a:lumMod val="50000"/>
                  </a:schemeClr>
                </a:solidFill>
              </a:rPr>
              <a:t>Omgeo’s Affirmation Incentive Program Driving Higher SDA </a:t>
            </a:r>
            <a:endParaRPr lang="en-US" sz="900" b="1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99" name="Straight Connector 98"/>
          <p:cNvCxnSpPr/>
          <p:nvPr/>
        </p:nvCxnSpPr>
        <p:spPr>
          <a:xfrm>
            <a:off x="2916470" y="4968875"/>
            <a:ext cx="0" cy="170646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749093" y="6664090"/>
            <a:ext cx="259735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 smtClean="0">
                <a:solidFill>
                  <a:schemeClr val="bg2"/>
                </a:solidFill>
              </a:rPr>
              <a:t>Effective Date for Omgeo’s Affirmation Incentive Program</a:t>
            </a:r>
            <a:endParaRPr lang="en-US" sz="700" dirty="0">
              <a:solidFill>
                <a:schemeClr val="bg2"/>
              </a:solidFill>
            </a:endParaRPr>
          </a:p>
        </p:txBody>
      </p:sp>
      <p:graphicFrame>
        <p:nvGraphicFramePr>
          <p:cNvPr id="95" name="Chart 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5340299"/>
              </p:ext>
            </p:extLst>
          </p:nvPr>
        </p:nvGraphicFramePr>
        <p:xfrm>
          <a:off x="173801" y="4890306"/>
          <a:ext cx="3647312" cy="1899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7" name="Subtitle 2"/>
          <p:cNvSpPr txBox="1">
            <a:spLocks/>
          </p:cNvSpPr>
          <p:nvPr/>
        </p:nvSpPr>
        <p:spPr bwMode="auto">
          <a:xfrm>
            <a:off x="3919391" y="6598748"/>
            <a:ext cx="1863078" cy="1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9913" indent="-120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2pPr>
            <a:lvl3pPr marL="796925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5pPr>
            <a:lvl6pPr marL="17732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6pPr>
            <a:lvl7pPr marL="22304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7pPr>
            <a:lvl8pPr marL="26876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8pPr>
            <a:lvl9pPr marL="31448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Omgeo Confidential</a:t>
            </a:r>
            <a:endParaRPr lang="en-US" sz="10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6" name="TextBox 112"/>
          <p:cNvSpPr txBox="1">
            <a:spLocks noChangeArrowheads="1"/>
          </p:cNvSpPr>
          <p:nvPr/>
        </p:nvSpPr>
        <p:spPr bwMode="auto">
          <a:xfrm>
            <a:off x="2886482" y="2303463"/>
            <a:ext cx="423514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800" dirty="0" smtClean="0">
                <a:solidFill>
                  <a:schemeClr val="accent2"/>
                </a:solidFill>
              </a:rPr>
              <a:t>T+3+</a:t>
            </a:r>
            <a:endParaRPr lang="en-US" sz="8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2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856217"/>
              </p:ext>
            </p:extLst>
          </p:nvPr>
        </p:nvGraphicFramePr>
        <p:xfrm>
          <a:off x="482600" y="1350783"/>
          <a:ext cx="7848600" cy="1935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82837"/>
                <a:gridCol w="673100"/>
                <a:gridCol w="1143000"/>
                <a:gridCol w="990600"/>
                <a:gridCol w="850900"/>
                <a:gridCol w="1808163"/>
              </a:tblGrid>
              <a:tr h="37489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TradeSuite ID PRICE</a:t>
                      </a:r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 CHANGES</a:t>
                      </a:r>
                    </a:p>
                    <a:p>
                      <a:pPr algn="ctr" fontAlgn="b"/>
                      <a:r>
                        <a:rPr lang="en-US" sz="12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Based on 2012 &amp; 2013 Approved Price Changes (Affirmed Transactions Only)</a:t>
                      </a:r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175" marR="8175" marT="8175" marB="0" anchor="b"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8175" marR="8175" marT="817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/>
                    </a:solidFill>
                  </a:tcPr>
                </a:tc>
              </a:tr>
              <a:tr h="51741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Workflow</a:t>
                      </a:r>
                    </a:p>
                    <a:p>
                      <a:pPr algn="ctr" fontAlgn="b"/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(Standard Aggregated Transaction Costs)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Vol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Price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Reductions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w/ SDA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w/Tier</a:t>
                      </a:r>
                    </a:p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Discount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Client</a:t>
                      </a:r>
                      <a:r>
                        <a:rPr lang="en-US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Impact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268955">
                <a:tc>
                  <a:txBody>
                    <a:bodyPr/>
                    <a:lstStyle/>
                    <a:p>
                      <a:pPr marL="1111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Confirm/Affirm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24%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18%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26%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34%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Broker &amp; Custodian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23684">
                <a:tc>
                  <a:txBody>
                    <a:bodyPr/>
                    <a:lstStyle/>
                    <a:p>
                      <a:pPr marL="1111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Prime Broker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24%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20%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34%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43%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baseline="0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 Prime Broker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41998">
                <a:tc>
                  <a:txBody>
                    <a:bodyPr/>
                    <a:lstStyle/>
                    <a:p>
                      <a:pPr marL="1111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Broker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Custody (SMA)</a:t>
                      </a:r>
                      <a:endParaRPr lang="en-US" sz="1200" b="1" i="0" u="none" strike="noStrike" kern="1200" dirty="0" smtClean="0">
                        <a:solidFill>
                          <a:srgbClr val="4D4D4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29%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30%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30%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40%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Broker &amp; Custodian</a:t>
                      </a:r>
                      <a:endParaRPr lang="en-US" sz="1200" b="0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237923">
                <a:tc>
                  <a:txBody>
                    <a:bodyPr/>
                    <a:lstStyle/>
                    <a:p>
                      <a:pPr marL="111125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kern="120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Oasys</a:t>
                      </a:r>
                      <a:r>
                        <a:rPr lang="en-US" sz="1200" b="1" i="0" u="none" strike="noStrike" kern="1200" baseline="0" dirty="0" smtClean="0">
                          <a:solidFill>
                            <a:srgbClr val="4D4D4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Trade Match* </a:t>
                      </a:r>
                      <a:endParaRPr lang="en-US" sz="1200" b="1" i="0" u="none" strike="noStrike" kern="1200" dirty="0" smtClean="0">
                        <a:solidFill>
                          <a:srgbClr val="4D4D4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17%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38%*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43%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48%</a:t>
                      </a:r>
                      <a:endParaRPr lang="en-US" sz="1200" b="1" i="0" u="none" strike="noStrike" dirty="0">
                        <a:solidFill>
                          <a:srgbClr val="4D4D4D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Broker &amp;</a:t>
                      </a:r>
                      <a:r>
                        <a:rPr lang="en-US" sz="1200" b="0" i="0" u="none" strike="noStrike" baseline="0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200" b="0" i="0" u="none" strike="noStrike" dirty="0" smtClean="0">
                          <a:solidFill>
                            <a:srgbClr val="4D4D4D"/>
                          </a:solidFill>
                          <a:effectLst/>
                          <a:latin typeface="+mj-lt"/>
                        </a:rPr>
                        <a:t>Custodian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9219" name="Title 1"/>
          <p:cNvSpPr txBox="1">
            <a:spLocks/>
          </p:cNvSpPr>
          <p:nvPr/>
        </p:nvSpPr>
        <p:spPr bwMode="auto">
          <a:xfrm>
            <a:off x="1201738" y="180378"/>
            <a:ext cx="7446962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200" b="1" dirty="0">
                <a:solidFill>
                  <a:schemeClr val="tx2"/>
                </a:solidFill>
              </a:rPr>
              <a:t>Same </a:t>
            </a:r>
            <a:r>
              <a:rPr lang="en-US" sz="2200" b="1" dirty="0" smtClean="0">
                <a:solidFill>
                  <a:schemeClr val="tx2"/>
                </a:solidFill>
              </a:rPr>
              <a:t>Day </a:t>
            </a:r>
            <a:r>
              <a:rPr lang="en-US" sz="2200" b="1" dirty="0">
                <a:solidFill>
                  <a:schemeClr val="tx2"/>
                </a:solidFill>
              </a:rPr>
              <a:t>A</a:t>
            </a:r>
            <a:r>
              <a:rPr lang="en-US" sz="2200" b="1" dirty="0" smtClean="0">
                <a:solidFill>
                  <a:schemeClr val="tx2"/>
                </a:solidFill>
              </a:rPr>
              <a:t>ffirmations </a:t>
            </a:r>
            <a:r>
              <a:rPr lang="en-US" sz="2200" b="1" dirty="0">
                <a:solidFill>
                  <a:schemeClr val="tx2"/>
                </a:solidFill>
              </a:rPr>
              <a:t>P</a:t>
            </a:r>
            <a:r>
              <a:rPr lang="en-US" sz="2200" b="1" dirty="0" smtClean="0">
                <a:solidFill>
                  <a:schemeClr val="tx2"/>
                </a:solidFill>
              </a:rPr>
              <a:t>rovide </a:t>
            </a:r>
            <a:r>
              <a:rPr lang="en-US" sz="2200" b="1" dirty="0">
                <a:solidFill>
                  <a:schemeClr val="tx2"/>
                </a:solidFill>
              </a:rPr>
              <a:t>H</a:t>
            </a:r>
            <a:r>
              <a:rPr lang="en-US" sz="2200" b="1" dirty="0" smtClean="0">
                <a:solidFill>
                  <a:schemeClr val="tx2"/>
                </a:solidFill>
              </a:rPr>
              <a:t>igher </a:t>
            </a:r>
            <a:r>
              <a:rPr lang="en-US" sz="2200" b="1" dirty="0">
                <a:solidFill>
                  <a:schemeClr val="tx2"/>
                </a:solidFill>
              </a:rPr>
              <a:t>V</a:t>
            </a:r>
            <a:r>
              <a:rPr lang="en-US" sz="2200" b="1" dirty="0" smtClean="0">
                <a:solidFill>
                  <a:schemeClr val="tx2"/>
                </a:solidFill>
              </a:rPr>
              <a:t>alue</a:t>
            </a:r>
            <a:endParaRPr lang="en-US" sz="2200" b="1" dirty="0">
              <a:solidFill>
                <a:schemeClr val="tx2"/>
              </a:solidFill>
            </a:endParaRPr>
          </a:p>
          <a:p>
            <a:pPr algn="l"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Implementing price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r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eductions &amp; </a:t>
            </a:r>
            <a:r>
              <a:rPr lang="en-US" sz="2000" dirty="0">
                <a:solidFill>
                  <a:schemeClr val="tx2"/>
                </a:solidFill>
                <a:latin typeface="+mj-lt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+mj-lt"/>
              </a:rPr>
              <a:t>ncentives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23089" y="3345172"/>
            <a:ext cx="44550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6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% Miscellaneous:  Other DTCC Ineligible Confirms (Fed, Foreign, etc.)</a:t>
            </a:r>
          </a:p>
          <a:p>
            <a:pPr algn="l"/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* Auto-Affirm Transactions Only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8615811"/>
              </p:ext>
            </p:extLst>
          </p:nvPr>
        </p:nvGraphicFramePr>
        <p:xfrm>
          <a:off x="490535" y="3839559"/>
          <a:ext cx="7878765" cy="2423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19265"/>
                <a:gridCol w="711200"/>
                <a:gridCol w="795626"/>
                <a:gridCol w="623992"/>
                <a:gridCol w="840982"/>
                <a:gridCol w="787400"/>
                <a:gridCol w="825500"/>
                <a:gridCol w="800100"/>
                <a:gridCol w="774700"/>
              </a:tblGrid>
              <a:tr h="363521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OMGEO &amp; DTCC</a:t>
                      </a:r>
                      <a:r>
                        <a:rPr lang="en-US" sz="1400" b="1" u="none" strike="noStrike" baseline="0" dirty="0" smtClean="0">
                          <a:solidFill>
                            <a:schemeClr val="bg1"/>
                          </a:solidFill>
                          <a:effectLst/>
                        </a:rPr>
                        <a:t> Transaction Cost</a:t>
                      </a:r>
                      <a:r>
                        <a:rPr lang="en-US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Matrix</a:t>
                      </a:r>
                    </a:p>
                    <a:p>
                      <a:pPr algn="ctr" fontAlgn="ctr"/>
                      <a:r>
                        <a:rPr lang="en-US" sz="1400" b="1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Based on 2012 &amp; 2013 Approved Price Changes 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F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285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                              </a:t>
                      </a:r>
                    </a:p>
                    <a:p>
                      <a:pPr algn="ctr" fontAlgn="ctr"/>
                      <a:endParaRPr lang="en-US" sz="1200" b="0" i="1" u="none" strike="noStrike" dirty="0" smtClean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US" sz="1200" b="0" i="1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          </a:t>
                      </a:r>
                      <a:r>
                        <a:rPr lang="en-US" sz="1200" b="0" i="1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Reclaim</a:t>
                      </a:r>
                      <a:r>
                        <a:rPr lang="en-US" sz="1200" b="0" i="1" u="none" strike="noStrike" baseline="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 Rates    </a:t>
                      </a:r>
                      <a:endParaRPr lang="en-US" sz="1200" b="0" i="1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Affirmed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Affirmed/</a:t>
                      </a:r>
                    </a:p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Exempted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2"/>
                          </a:solidFill>
                        </a:rPr>
                        <a:t>Unaffirmed</a:t>
                      </a:r>
                      <a:endParaRPr lang="en-US" sz="1400" b="1" dirty="0">
                        <a:solidFill>
                          <a:schemeClr val="bg2"/>
                        </a:solidFill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01942">
                <a:tc vMerge="1">
                  <a:txBody>
                    <a:bodyPr/>
                    <a:lstStyle/>
                    <a:p>
                      <a:pPr algn="ctr" fontAlgn="ctr"/>
                      <a:endParaRPr lang="en-US" sz="1200" b="0" i="1" u="none" strike="noStrike" dirty="0"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00B050"/>
                          </a:solidFill>
                        </a:rPr>
                        <a:t>0.2% Reclaim</a:t>
                      </a:r>
                      <a:r>
                        <a:rPr lang="en-US" sz="1200" b="1" baseline="0" dirty="0" smtClean="0">
                          <a:solidFill>
                            <a:srgbClr val="00B050"/>
                          </a:solidFill>
                        </a:rPr>
                        <a:t> Rate</a:t>
                      </a:r>
                      <a:endParaRPr lang="en-US" sz="1200" b="1" dirty="0">
                        <a:solidFill>
                          <a:srgbClr val="00B050"/>
                        </a:solidFill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3300"/>
                          </a:solidFill>
                        </a:rPr>
                        <a:t>1.7% Reclaim</a:t>
                      </a:r>
                      <a:r>
                        <a:rPr lang="en-US" sz="1200" b="1" baseline="0" dirty="0" smtClean="0">
                          <a:solidFill>
                            <a:srgbClr val="FF3300"/>
                          </a:solidFill>
                        </a:rPr>
                        <a:t> Rate</a:t>
                      </a:r>
                      <a:endParaRPr lang="en-US" sz="1200" b="1" dirty="0">
                        <a:solidFill>
                          <a:srgbClr val="FF3300"/>
                        </a:solidFill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3300"/>
                          </a:solidFill>
                        </a:rPr>
                        <a:t>5.0% Reclaim Rate</a:t>
                      </a:r>
                      <a:endParaRPr lang="en-US" sz="1200" b="1" dirty="0">
                        <a:solidFill>
                          <a:srgbClr val="FF3300"/>
                        </a:solidFill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06306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Omgeo Transaction </a:t>
                      </a:r>
                      <a:r>
                        <a:rPr lang="en-US" sz="1200" b="1" u="none" strike="noStrike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Workflow </a:t>
                      </a:r>
                      <a:endParaRPr lang="en-US" sz="1200" b="1" i="0" u="none" strike="noStrike" dirty="0" smtClean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Confirm/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Affirm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SDA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OASYS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TradeMatch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SDA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Confirm/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Affirm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T+2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OASYS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TradeMatch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T+2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Confirm/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Affirm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OASYS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TradeMatch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Confirm/</a:t>
                      </a:r>
                    </a:p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Affirm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OASYS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TradeMatch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010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DTCC</a:t>
                      </a:r>
                      <a:r>
                        <a:rPr lang="en-US" sz="1200" b="1" u="none" strike="noStrike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en-US" sz="1200" b="1" u="none" strike="noStrike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Settlement Service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PDQ</a:t>
                      </a:r>
                      <a:r>
                        <a:rPr lang="en-US" sz="9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PDQ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PDQ</a:t>
                      </a:r>
                      <a:r>
                        <a:rPr lang="en-US" sz="900" b="1" i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PDQ</a:t>
                      </a: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DO</a:t>
                      </a:r>
                      <a:endParaRPr lang="en-US" sz="1100" b="1" i="0" u="none" strike="noStrike" dirty="0" smtClean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DO</a:t>
                      </a:r>
                      <a:endParaRPr lang="en-US" sz="1100" b="1" i="0" u="none" strike="noStrike" dirty="0" smtClean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NDO</a:t>
                      </a:r>
                      <a:endParaRPr lang="en-US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NDO</a:t>
                      </a:r>
                      <a:endParaRPr lang="en-US" sz="11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2123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baseline="0" dirty="0" smtClean="0">
                          <a:solidFill>
                            <a:schemeClr val="bg2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Combined Cost Differential</a:t>
                      </a:r>
                      <a:endParaRPr lang="en-US" sz="1200" b="1" i="0" u="none" strike="noStrike" dirty="0">
                        <a:solidFill>
                          <a:schemeClr val="bg2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555" marR="7555" marT="755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7555" marR="7555" marT="755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+4%</a:t>
                      </a:r>
                    </a:p>
                  </a:txBody>
                  <a:tcPr marL="7555" marR="7555" marT="755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+8%</a:t>
                      </a:r>
                      <a:endParaRPr lang="en-US" sz="12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+114%</a:t>
                      </a:r>
                      <a:endParaRPr lang="en-US" sz="1200" b="1" i="0" u="none" strike="noStrike" dirty="0" smtClean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+116%</a:t>
                      </a:r>
                      <a:endParaRPr lang="en-US" sz="1200" b="1" i="0" u="none" strike="noStrike" dirty="0" smtClean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+32%</a:t>
                      </a:r>
                      <a:endParaRPr lang="en-US" sz="12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+72%</a:t>
                      </a:r>
                      <a:endParaRPr lang="en-US" sz="1200" b="1" i="0" u="none" strike="noStrike" dirty="0">
                        <a:solidFill>
                          <a:schemeClr val="bg2"/>
                        </a:solidFill>
                        <a:effectLst/>
                        <a:latin typeface="Calibri"/>
                      </a:endParaRPr>
                    </a:p>
                  </a:txBody>
                  <a:tcPr marL="7555" marR="7555" marT="7555" marB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7A7"/>
                    </a:solidFill>
                  </a:tcPr>
                </a:tc>
              </a:tr>
            </a:tbl>
          </a:graphicData>
        </a:graphic>
      </p:graphicFrame>
      <p:sp>
        <p:nvSpPr>
          <p:cNvPr id="6" name="Subtitle 2"/>
          <p:cNvSpPr txBox="1">
            <a:spLocks/>
          </p:cNvSpPr>
          <p:nvPr/>
        </p:nvSpPr>
        <p:spPr bwMode="auto">
          <a:xfrm>
            <a:off x="3919391" y="6598748"/>
            <a:ext cx="1863078" cy="1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9913" indent="-120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2pPr>
            <a:lvl3pPr marL="796925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5pPr>
            <a:lvl6pPr marL="17732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6pPr>
            <a:lvl7pPr marL="22304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7pPr>
            <a:lvl8pPr marL="26876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8pPr>
            <a:lvl9pPr marL="31448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Omgeo Confidential</a:t>
            </a:r>
            <a:endParaRPr lang="en-US" sz="10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0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defRPr sz="10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defRPr sz="1000">
                <a:solidFill>
                  <a:schemeClr val="bg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A3B3953-8768-4121-B626-7839134F542F}" type="slidenum">
              <a:rPr lang="en-US"/>
              <a:pPr eaLnBrk="1" hangingPunct="1"/>
              <a:t>5</a:t>
            </a:fld>
            <a:endParaRPr lang="en-US" dirty="0"/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2476501" y="1329956"/>
            <a:ext cx="619053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215900" indent="-215900" algn="l" eaLnBrk="0" hangingPunct="0">
              <a:buClr>
                <a:srgbClr val="C00000"/>
              </a:buClr>
              <a:buFont typeface="Wingdings" pitchFamily="2" charset="2"/>
              <a:buChar char="§"/>
              <a:defRPr sz="2000">
                <a:solidFill>
                  <a:srgbClr val="4D4D4D"/>
                </a:solidFill>
                <a:latin typeface="+mn-lt"/>
              </a:defRPr>
            </a:lvl1pPr>
            <a:lvl2pPr marL="569913" lvl="1" indent="-120650" algn="l" eaLnBrk="0" hangingPunct="0">
              <a:buClr>
                <a:srgbClr val="C00000"/>
              </a:buClr>
              <a:buFont typeface="Arial" charset="0"/>
              <a:buChar char="-"/>
              <a:defRPr sz="1800">
                <a:solidFill>
                  <a:srgbClr val="000000"/>
                </a:solidFill>
                <a:latin typeface="+mn-lt"/>
              </a:defRPr>
            </a:lvl2pPr>
            <a:lvl3pPr marL="796925" indent="-112713" algn="l" eaLnBrk="0" hangingPunct="0"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eaLnBrk="0" hangingPunct="0"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eaLnBrk="0" hangingPunct="0"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17732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2304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26876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1448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/>
              <a:t>Affirmations controlled by Prime Broker</a:t>
            </a:r>
          </a:p>
          <a:p>
            <a:pPr>
              <a:spcBef>
                <a:spcPts val="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Highly concentrated target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group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Highly automated </a:t>
            </a:r>
            <a:r>
              <a:rPr lang="en-US" sz="1600" dirty="0"/>
              <a:t>p</a:t>
            </a:r>
            <a:r>
              <a:rPr lang="en-US" sz="1600" dirty="0" smtClean="0"/>
              <a:t>rocesses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Precedent set for high SDA rates</a:t>
            </a: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2393624" y="4565740"/>
            <a:ext cx="6599237" cy="138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15900" indent="-215900" algn="l" eaLnBrk="0" hangingPunct="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+mn-lt"/>
              </a:defRPr>
            </a:lvl1pPr>
            <a:lvl2pPr marL="569913" lvl="1" indent="-120650" algn="l" eaLnBrk="0" hangingPunct="0">
              <a:buClr>
                <a:srgbClr val="C00000"/>
              </a:buClr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2pPr>
            <a:lvl3pPr marL="796925" indent="-112713" algn="l" eaLnBrk="0" hangingPunct="0"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eaLnBrk="0" hangingPunct="0"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eaLnBrk="0" hangingPunct="0"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17732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2304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26876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1448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/>
              <a:t>Affirmations automated by TradeMatch, in most cases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“Auto Affirm” transactions yield highest SDA rates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“Match-only” configuration inhibitor to SDA  rates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Allocation and Broker input timing a factor</a:t>
            </a:r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2094780" y="2841174"/>
            <a:ext cx="65722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9" name="Line 10"/>
          <p:cNvSpPr>
            <a:spLocks noChangeShapeType="1"/>
          </p:cNvSpPr>
          <p:nvPr/>
        </p:nvSpPr>
        <p:spPr bwMode="auto">
          <a:xfrm>
            <a:off x="2081287" y="4478100"/>
            <a:ext cx="65722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2444424" y="2841174"/>
            <a:ext cx="6699576" cy="1536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215900" indent="-215900" algn="l" eaLnBrk="0" hangingPunct="0">
              <a:buClr>
                <a:srgbClr val="C00000"/>
              </a:buClr>
              <a:buFont typeface="Wingdings" pitchFamily="2" charset="2"/>
              <a:buChar char="§"/>
              <a:defRPr sz="1800">
                <a:solidFill>
                  <a:srgbClr val="4D4D4D"/>
                </a:solidFill>
                <a:latin typeface="+mn-lt"/>
              </a:defRPr>
            </a:lvl1pPr>
            <a:lvl2pPr marL="569913" lvl="1" indent="-120650" algn="l" eaLnBrk="0" hangingPunct="0">
              <a:buClr>
                <a:srgbClr val="C00000"/>
              </a:buClr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2pPr>
            <a:lvl3pPr marL="796925" indent="-112713" algn="l" eaLnBrk="0" hangingPunct="0"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eaLnBrk="0" hangingPunct="0"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eaLnBrk="0" hangingPunct="0">
              <a:buChar char="•"/>
              <a:defRPr>
                <a:solidFill>
                  <a:srgbClr val="000000"/>
                </a:solidFill>
                <a:latin typeface="+mn-lt"/>
              </a:defRPr>
            </a:lvl5pPr>
            <a:lvl6pPr marL="17732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6pPr>
            <a:lvl7pPr marL="22304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7pPr>
            <a:lvl8pPr marL="26876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8pPr>
            <a:lvl9pPr marL="3144838" indent="-122238" fontAlgn="base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rgbClr val="000000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en-US" sz="1600" dirty="0" smtClean="0"/>
              <a:t>Affirmation rates influenced by Custodian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Very broad client segment</a:t>
            </a:r>
            <a:endParaRPr lang="en-US" sz="1600" dirty="0" smtClean="0"/>
          </a:p>
          <a:p>
            <a:pPr>
              <a:spcBef>
                <a:spcPts val="0"/>
              </a:spcBef>
            </a:pPr>
            <a:r>
              <a:rPr lang="en-US" sz="1600" dirty="0" smtClean="0"/>
              <a:t>Perception affirmations cost more</a:t>
            </a:r>
          </a:p>
          <a:p>
            <a:pPr>
              <a:spcBef>
                <a:spcPts val="0"/>
              </a:spcBef>
            </a:pPr>
            <a:r>
              <a:rPr lang="en-US" sz="1600" dirty="0" smtClean="0"/>
              <a:t>IMs not receiving confirms (manual processes, global clients, etc.)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460926" y="1331729"/>
            <a:ext cx="1869198" cy="1848532"/>
            <a:chOff x="470232" y="1331729"/>
            <a:chExt cx="1547661" cy="1848532"/>
          </a:xfrm>
        </p:grpSpPr>
        <p:sp>
          <p:nvSpPr>
            <p:cNvPr id="23" name="Freeform 4"/>
            <p:cNvSpPr>
              <a:spLocks noChangeAspect="1"/>
            </p:cNvSpPr>
            <p:nvPr/>
          </p:nvSpPr>
          <p:spPr bwMode="gray">
            <a:xfrm rot="5400000">
              <a:off x="319797" y="1482164"/>
              <a:ext cx="1848532" cy="1547661"/>
            </a:xfrm>
            <a:custGeom>
              <a:avLst/>
              <a:gdLst>
                <a:gd name="T0" fmla="*/ 1947862 w 735"/>
                <a:gd name="T1" fmla="*/ 793750 h 600"/>
                <a:gd name="T2" fmla="*/ 1791503 w 735"/>
                <a:gd name="T3" fmla="*/ 537104 h 600"/>
                <a:gd name="T4" fmla="*/ 1791503 w 735"/>
                <a:gd name="T5" fmla="*/ 693208 h 600"/>
                <a:gd name="T6" fmla="*/ 1590091 w 735"/>
                <a:gd name="T7" fmla="*/ 693208 h 600"/>
                <a:gd name="T8" fmla="*/ 1590091 w 735"/>
                <a:gd name="T9" fmla="*/ 0 h 600"/>
                <a:gd name="T10" fmla="*/ 0 w 735"/>
                <a:gd name="T11" fmla="*/ 0 h 600"/>
                <a:gd name="T12" fmla="*/ 0 w 735"/>
                <a:gd name="T13" fmla="*/ 1587500 h 600"/>
                <a:gd name="T14" fmla="*/ 1590091 w 735"/>
                <a:gd name="T15" fmla="*/ 1587500 h 600"/>
                <a:gd name="T16" fmla="*/ 1590091 w 735"/>
                <a:gd name="T17" fmla="*/ 891646 h 600"/>
                <a:gd name="T18" fmla="*/ 1791503 w 735"/>
                <a:gd name="T19" fmla="*/ 891646 h 600"/>
                <a:gd name="T20" fmla="*/ 1791503 w 735"/>
                <a:gd name="T21" fmla="*/ 1050396 h 600"/>
                <a:gd name="T22" fmla="*/ 1947862 w 735"/>
                <a:gd name="T23" fmla="*/ 793750 h 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35" h="600">
                  <a:moveTo>
                    <a:pt x="735" y="300"/>
                  </a:moveTo>
                  <a:cubicBezTo>
                    <a:pt x="731" y="295"/>
                    <a:pt x="691" y="228"/>
                    <a:pt x="676" y="203"/>
                  </a:cubicBezTo>
                  <a:cubicBezTo>
                    <a:pt x="676" y="225"/>
                    <a:pt x="676" y="262"/>
                    <a:pt x="676" y="262"/>
                  </a:cubicBezTo>
                  <a:cubicBezTo>
                    <a:pt x="676" y="262"/>
                    <a:pt x="610" y="262"/>
                    <a:pt x="600" y="262"/>
                  </a:cubicBezTo>
                  <a:cubicBezTo>
                    <a:pt x="600" y="0"/>
                    <a:pt x="600" y="0"/>
                    <a:pt x="60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600" y="600"/>
                    <a:pt x="600" y="600"/>
                    <a:pt x="600" y="600"/>
                  </a:cubicBezTo>
                  <a:cubicBezTo>
                    <a:pt x="600" y="337"/>
                    <a:pt x="600" y="337"/>
                    <a:pt x="600" y="337"/>
                  </a:cubicBezTo>
                  <a:cubicBezTo>
                    <a:pt x="610" y="337"/>
                    <a:pt x="676" y="337"/>
                    <a:pt x="676" y="337"/>
                  </a:cubicBezTo>
                  <a:cubicBezTo>
                    <a:pt x="676" y="337"/>
                    <a:pt x="676" y="375"/>
                    <a:pt x="676" y="397"/>
                  </a:cubicBezTo>
                  <a:cubicBezTo>
                    <a:pt x="691" y="371"/>
                    <a:pt x="731" y="305"/>
                    <a:pt x="735" y="30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936139" y="1629314"/>
              <a:ext cx="615847" cy="60939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29292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 noProof="1" smtClean="0"/>
                <a:t>Prime </a:t>
              </a:r>
            </a:p>
            <a:p>
              <a:pPr eaLnBrk="1" hangingPunct="1"/>
              <a:r>
                <a:rPr lang="en-US" sz="1800" b="1" noProof="1" smtClean="0"/>
                <a:t>Broker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62175" y="2918121"/>
            <a:ext cx="1855249" cy="1848533"/>
            <a:chOff x="474876" y="2918121"/>
            <a:chExt cx="1547661" cy="1848533"/>
          </a:xfrm>
        </p:grpSpPr>
        <p:sp>
          <p:nvSpPr>
            <p:cNvPr id="25" name="Freeform 6"/>
            <p:cNvSpPr>
              <a:spLocks noChangeAspect="1"/>
            </p:cNvSpPr>
            <p:nvPr/>
          </p:nvSpPr>
          <p:spPr bwMode="gray">
            <a:xfrm rot="5400000">
              <a:off x="324440" y="3068557"/>
              <a:ext cx="1848533" cy="1547661"/>
            </a:xfrm>
            <a:custGeom>
              <a:avLst/>
              <a:gdLst>
                <a:gd name="T0" fmla="*/ 1947863 w 1736"/>
                <a:gd name="T1" fmla="*/ 794310 h 1417"/>
                <a:gd name="T2" fmla="*/ 1790777 w 1736"/>
                <a:gd name="T3" fmla="*/ 537756 h 1417"/>
                <a:gd name="T4" fmla="*/ 1790777 w 1736"/>
                <a:gd name="T5" fmla="*/ 693481 h 1417"/>
                <a:gd name="T6" fmla="*/ 1589932 w 1736"/>
                <a:gd name="T7" fmla="*/ 693481 h 1417"/>
                <a:gd name="T8" fmla="*/ 1589932 w 1736"/>
                <a:gd name="T9" fmla="*/ 0 h 1417"/>
                <a:gd name="T10" fmla="*/ 0 w 1736"/>
                <a:gd name="T11" fmla="*/ 0 h 1417"/>
                <a:gd name="T12" fmla="*/ 0 w 1736"/>
                <a:gd name="T13" fmla="*/ 662112 h 1417"/>
                <a:gd name="T14" fmla="*/ 87519 w 1736"/>
                <a:gd name="T15" fmla="*/ 662112 h 1417"/>
                <a:gd name="T16" fmla="*/ 87519 w 1736"/>
                <a:gd name="T17" fmla="*/ 423483 h 1417"/>
                <a:gd name="T18" fmla="*/ 311927 w 1736"/>
                <a:gd name="T19" fmla="*/ 794310 h 1417"/>
                <a:gd name="T20" fmla="*/ 87519 w 1736"/>
                <a:gd name="T21" fmla="*/ 1165138 h 1417"/>
                <a:gd name="T22" fmla="*/ 87519 w 1736"/>
                <a:gd name="T23" fmla="*/ 924268 h 1417"/>
                <a:gd name="T24" fmla="*/ 0 w 1736"/>
                <a:gd name="T25" fmla="*/ 924268 h 1417"/>
                <a:gd name="T26" fmla="*/ 0 w 1736"/>
                <a:gd name="T27" fmla="*/ 1587500 h 1417"/>
                <a:gd name="T28" fmla="*/ 1589932 w 1736"/>
                <a:gd name="T29" fmla="*/ 1587500 h 1417"/>
                <a:gd name="T30" fmla="*/ 1589932 w 1736"/>
                <a:gd name="T31" fmla="*/ 891778 h 1417"/>
                <a:gd name="T32" fmla="*/ 1790777 w 1736"/>
                <a:gd name="T33" fmla="*/ 891778 h 1417"/>
                <a:gd name="T34" fmla="*/ 1790777 w 1736"/>
                <a:gd name="T35" fmla="*/ 1050865 h 1417"/>
                <a:gd name="T36" fmla="*/ 1947863 w 1736"/>
                <a:gd name="T37" fmla="*/ 794310 h 1417"/>
                <a:gd name="T38" fmla="*/ 1947863 w 1736"/>
                <a:gd name="T39" fmla="*/ 794310 h 1417"/>
                <a:gd name="T40" fmla="*/ 1947863 w 1736"/>
                <a:gd name="T41" fmla="*/ 794310 h 14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736" h="1417">
                  <a:moveTo>
                    <a:pt x="1736" y="709"/>
                  </a:moveTo>
                  <a:lnTo>
                    <a:pt x="1596" y="480"/>
                  </a:lnTo>
                  <a:lnTo>
                    <a:pt x="1596" y="619"/>
                  </a:lnTo>
                  <a:lnTo>
                    <a:pt x="1417" y="619"/>
                  </a:lnTo>
                  <a:lnTo>
                    <a:pt x="1417" y="0"/>
                  </a:lnTo>
                  <a:lnTo>
                    <a:pt x="0" y="0"/>
                  </a:lnTo>
                  <a:lnTo>
                    <a:pt x="0" y="591"/>
                  </a:lnTo>
                  <a:lnTo>
                    <a:pt x="78" y="591"/>
                  </a:lnTo>
                  <a:lnTo>
                    <a:pt x="78" y="378"/>
                  </a:lnTo>
                  <a:lnTo>
                    <a:pt x="278" y="709"/>
                  </a:lnTo>
                  <a:lnTo>
                    <a:pt x="78" y="1040"/>
                  </a:lnTo>
                  <a:lnTo>
                    <a:pt x="78" y="825"/>
                  </a:lnTo>
                  <a:lnTo>
                    <a:pt x="0" y="825"/>
                  </a:lnTo>
                  <a:lnTo>
                    <a:pt x="0" y="1417"/>
                  </a:lnTo>
                  <a:lnTo>
                    <a:pt x="1417" y="1417"/>
                  </a:lnTo>
                  <a:lnTo>
                    <a:pt x="1417" y="796"/>
                  </a:lnTo>
                  <a:lnTo>
                    <a:pt x="1596" y="796"/>
                  </a:lnTo>
                  <a:lnTo>
                    <a:pt x="1596" y="938"/>
                  </a:lnTo>
                  <a:lnTo>
                    <a:pt x="1736" y="709"/>
                  </a:lnTo>
                  <a:close/>
                </a:path>
              </a:pathLst>
            </a:custGeom>
            <a:solidFill>
              <a:srgbClr val="3D7BB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2" name="Text Box 13"/>
            <p:cNvSpPr txBox="1">
              <a:spLocks noChangeArrowheads="1"/>
            </p:cNvSpPr>
            <p:nvPr/>
          </p:nvSpPr>
          <p:spPr bwMode="auto">
            <a:xfrm>
              <a:off x="803956" y="3188247"/>
              <a:ext cx="884858" cy="60939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29292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>
              <a:lvl1pPr marL="177800" indent="-1778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 noProof="1" smtClean="0"/>
                <a:t>Confirm</a:t>
              </a:r>
            </a:p>
            <a:p>
              <a:pPr eaLnBrk="1" hangingPunct="1"/>
              <a:r>
                <a:rPr lang="en-US" sz="1800" b="1" noProof="1" smtClean="0"/>
                <a:t>Affirm</a:t>
              </a:r>
              <a:endParaRPr lang="en-US" sz="1800" b="1" noProof="1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74876" y="4507528"/>
            <a:ext cx="1855248" cy="1508052"/>
            <a:chOff x="474876" y="4507528"/>
            <a:chExt cx="1574408" cy="1508052"/>
          </a:xfrm>
        </p:grpSpPr>
        <p:sp>
          <p:nvSpPr>
            <p:cNvPr id="24" name="Freeform 5"/>
            <p:cNvSpPr>
              <a:spLocks noChangeAspect="1"/>
            </p:cNvSpPr>
            <p:nvPr/>
          </p:nvSpPr>
          <p:spPr bwMode="gray">
            <a:xfrm>
              <a:off x="474876" y="4507528"/>
              <a:ext cx="1547661" cy="1508052"/>
            </a:xfrm>
            <a:custGeom>
              <a:avLst/>
              <a:gdLst>
                <a:gd name="T0" fmla="*/ 926042 w 600"/>
                <a:gd name="T1" fmla="*/ 0 h 600"/>
                <a:gd name="T2" fmla="*/ 926042 w 600"/>
                <a:gd name="T3" fmla="*/ 84751 h 600"/>
                <a:gd name="T4" fmla="*/ 1164167 w 600"/>
                <a:gd name="T5" fmla="*/ 84751 h 600"/>
                <a:gd name="T6" fmla="*/ 793750 w 600"/>
                <a:gd name="T7" fmla="*/ 309872 h 600"/>
                <a:gd name="T8" fmla="*/ 423333 w 600"/>
                <a:gd name="T9" fmla="*/ 84751 h 600"/>
                <a:gd name="T10" fmla="*/ 661458 w 600"/>
                <a:gd name="T11" fmla="*/ 84751 h 600"/>
                <a:gd name="T12" fmla="*/ 661458 w 600"/>
                <a:gd name="T13" fmla="*/ 0 h 600"/>
                <a:gd name="T14" fmla="*/ 0 w 600"/>
                <a:gd name="T15" fmla="*/ 0 h 600"/>
                <a:gd name="T16" fmla="*/ 0 w 600"/>
                <a:gd name="T17" fmla="*/ 1589087 h 600"/>
                <a:gd name="T18" fmla="*/ 1587500 w 600"/>
                <a:gd name="T19" fmla="*/ 1589087 h 600"/>
                <a:gd name="T20" fmla="*/ 1587500 w 600"/>
                <a:gd name="T21" fmla="*/ 0 h 600"/>
                <a:gd name="T22" fmla="*/ 926042 w 600"/>
                <a:gd name="T23" fmla="*/ 0 h 60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00" h="600">
                  <a:moveTo>
                    <a:pt x="350" y="0"/>
                  </a:moveTo>
                  <a:cubicBezTo>
                    <a:pt x="350" y="32"/>
                    <a:pt x="350" y="32"/>
                    <a:pt x="350" y="32"/>
                  </a:cubicBezTo>
                  <a:cubicBezTo>
                    <a:pt x="360" y="32"/>
                    <a:pt x="440" y="32"/>
                    <a:pt x="440" y="32"/>
                  </a:cubicBezTo>
                  <a:cubicBezTo>
                    <a:pt x="300" y="117"/>
                    <a:pt x="300" y="117"/>
                    <a:pt x="300" y="117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60" y="32"/>
                    <a:pt x="240" y="32"/>
                    <a:pt x="250" y="32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00"/>
                    <a:pt x="0" y="600"/>
                    <a:pt x="0" y="600"/>
                  </a:cubicBezTo>
                  <a:cubicBezTo>
                    <a:pt x="600" y="600"/>
                    <a:pt x="600" y="600"/>
                    <a:pt x="600" y="600"/>
                  </a:cubicBezTo>
                  <a:cubicBezTo>
                    <a:pt x="600" y="0"/>
                    <a:pt x="600" y="0"/>
                    <a:pt x="600" y="0"/>
                  </a:cubicBezTo>
                  <a:lnTo>
                    <a:pt x="350" y="0"/>
                  </a:lnTo>
                  <a:close/>
                </a:path>
              </a:pathLst>
            </a:custGeom>
            <a:solidFill>
              <a:srgbClr val="7BA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3" name="Text Box 14"/>
            <p:cNvSpPr txBox="1">
              <a:spLocks noChangeArrowheads="1"/>
            </p:cNvSpPr>
            <p:nvPr/>
          </p:nvSpPr>
          <p:spPr bwMode="auto">
            <a:xfrm>
              <a:off x="474876" y="4795157"/>
              <a:ext cx="1574408" cy="60939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rgbClr val="292929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 anchor="ctr">
              <a:spAutoFit/>
            </a:bodyPr>
            <a:lstStyle>
              <a:lvl1pPr marL="177800" indent="-1778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1pPr>
              <a:lvl2pPr marL="742950" indent="-28575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2pPr>
              <a:lvl3pPr marL="11430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3pPr>
              <a:lvl4pPr marL="16002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4pPr>
              <a:lvl5pPr marL="2057400" indent="-228600" defTabSz="801688" eaLnBrk="0" hangingPunct="0"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5pPr>
              <a:lvl6pPr marL="25146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6pPr>
              <a:lvl7pPr marL="29718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7pPr>
              <a:lvl8pPr marL="34290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8pPr>
              <a:lvl9pPr marL="3886200" indent="-228600" defTabSz="801688" eaLnBrk="0" fontAlgn="base" hangingPunct="0">
                <a:spcBef>
                  <a:spcPct val="20000"/>
                </a:spcBef>
                <a:spcAft>
                  <a:spcPct val="0"/>
                </a:spcAft>
                <a:defRPr sz="1200">
                  <a:solidFill>
                    <a:schemeClr val="bg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1800" b="1" noProof="1" smtClean="0"/>
                <a:t>OTM</a:t>
              </a:r>
            </a:p>
            <a:p>
              <a:pPr eaLnBrk="1" hangingPunct="1"/>
              <a:r>
                <a:rPr lang="en-US" sz="1800" b="1" noProof="1" smtClean="0"/>
                <a:t>Central Match</a:t>
              </a:r>
            </a:p>
          </p:txBody>
        </p:sp>
      </p:grpSp>
      <p:sp>
        <p:nvSpPr>
          <p:cNvPr id="38" name="Line 10"/>
          <p:cNvSpPr>
            <a:spLocks noChangeShapeType="1"/>
          </p:cNvSpPr>
          <p:nvPr/>
        </p:nvSpPr>
        <p:spPr bwMode="auto">
          <a:xfrm>
            <a:off x="2081287" y="6012114"/>
            <a:ext cx="6572250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0" name="Title 1"/>
          <p:cNvSpPr txBox="1">
            <a:spLocks/>
          </p:cNvSpPr>
          <p:nvPr/>
        </p:nvSpPr>
        <p:spPr bwMode="auto">
          <a:xfrm>
            <a:off x="1176338" y="241487"/>
            <a:ext cx="710406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SDA Analysis: Key Omgeo Target Segments</a:t>
            </a:r>
            <a:br>
              <a:rPr lang="en-US" dirty="0" smtClean="0"/>
            </a:br>
            <a:r>
              <a:rPr lang="en-US" sz="2000" b="0" dirty="0" smtClean="0"/>
              <a:t>Focus on the “Affirming Parties”  (Institutions &amp; Agents)</a:t>
            </a:r>
            <a:endParaRPr lang="en-US" sz="2000" b="0" dirty="0"/>
          </a:p>
        </p:txBody>
      </p:sp>
      <p:sp>
        <p:nvSpPr>
          <p:cNvPr id="2" name="TextBox 1"/>
          <p:cNvSpPr txBox="1"/>
          <p:nvPr/>
        </p:nvSpPr>
        <p:spPr>
          <a:xfrm>
            <a:off x="673870" y="2238712"/>
            <a:ext cx="1421992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24% of Total Vol</a:t>
            </a:r>
          </a:p>
          <a:p>
            <a:pPr algn="l"/>
            <a:r>
              <a:rPr lang="en-US" sz="1200" b="1" dirty="0" smtClean="0"/>
              <a:t>37% of DTCC Vol</a:t>
            </a:r>
            <a:endParaRPr lang="en-US" sz="12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61170" y="3790678"/>
            <a:ext cx="1421992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24</a:t>
            </a:r>
            <a:r>
              <a:rPr lang="en-US" sz="1200" b="1" dirty="0"/>
              <a:t>% of Total </a:t>
            </a:r>
            <a:r>
              <a:rPr lang="en-US" sz="1200" b="1" dirty="0" err="1"/>
              <a:t>Vol</a:t>
            </a:r>
            <a:endParaRPr lang="en-US" sz="1200" b="1" dirty="0"/>
          </a:p>
          <a:p>
            <a:pPr algn="l"/>
            <a:r>
              <a:rPr lang="en-US" sz="1200" b="1" dirty="0"/>
              <a:t>37% of DTCC </a:t>
            </a:r>
            <a:r>
              <a:rPr lang="en-US" sz="1200" b="1" dirty="0" err="1"/>
              <a:t>Vol</a:t>
            </a:r>
            <a:endParaRPr lang="en-US" sz="1200" b="1" dirty="0"/>
          </a:p>
          <a:p>
            <a:pPr algn="l"/>
            <a:endParaRPr lang="en-US" sz="1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668614" y="5450016"/>
            <a:ext cx="1421992" cy="72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b="1" dirty="0" smtClean="0"/>
              <a:t>17</a:t>
            </a:r>
            <a:r>
              <a:rPr lang="en-US" sz="1200" b="1" dirty="0"/>
              <a:t>% of Total </a:t>
            </a:r>
            <a:r>
              <a:rPr lang="en-US" sz="1200" b="1" dirty="0" err="1"/>
              <a:t>Vol</a:t>
            </a:r>
            <a:endParaRPr lang="en-US" sz="1200" b="1" dirty="0"/>
          </a:p>
          <a:p>
            <a:pPr algn="l"/>
            <a:r>
              <a:rPr lang="en-US" sz="1200" b="1" dirty="0"/>
              <a:t>26% of DTCC </a:t>
            </a:r>
            <a:r>
              <a:rPr lang="en-US" sz="1200" b="1" dirty="0" err="1"/>
              <a:t>Vol</a:t>
            </a:r>
            <a:endParaRPr lang="en-US" sz="1200" b="1" dirty="0"/>
          </a:p>
          <a:p>
            <a:pPr algn="l"/>
            <a:endParaRPr lang="en-US" sz="1200" b="1" dirty="0"/>
          </a:p>
        </p:txBody>
      </p:sp>
      <p:sp>
        <p:nvSpPr>
          <p:cNvPr id="37" name="Subtitle 2"/>
          <p:cNvSpPr txBox="1">
            <a:spLocks/>
          </p:cNvSpPr>
          <p:nvPr/>
        </p:nvSpPr>
        <p:spPr bwMode="auto">
          <a:xfrm>
            <a:off x="3919391" y="6598748"/>
            <a:ext cx="1863078" cy="19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15900" indent="-215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  <a:lvl2pPr marL="569913" indent="-1206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-"/>
              <a:defRPr sz="1600">
                <a:solidFill>
                  <a:srgbClr val="000000"/>
                </a:solidFill>
                <a:latin typeface="+mn-lt"/>
              </a:defRPr>
            </a:lvl2pPr>
            <a:lvl3pPr marL="796925" indent="-1127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rgbClr val="000000"/>
                </a:solidFill>
                <a:latin typeface="+mn-lt"/>
              </a:defRPr>
            </a:lvl3pPr>
            <a:lvl4pPr marL="107950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200">
                <a:solidFill>
                  <a:srgbClr val="000000"/>
                </a:solidFill>
                <a:latin typeface="+mn-lt"/>
              </a:defRPr>
            </a:lvl4pPr>
            <a:lvl5pPr marL="1316038" indent="-122238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5pPr>
            <a:lvl6pPr marL="17732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6pPr>
            <a:lvl7pPr marL="22304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7pPr>
            <a:lvl8pPr marL="26876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8pPr>
            <a:lvl9pPr marL="3144838" indent="-122238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000">
                <a:solidFill>
                  <a:srgbClr val="000000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10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Omgeo Confidential</a:t>
            </a:r>
            <a:endParaRPr lang="en-US" sz="1000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1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38549" y="4895528"/>
            <a:ext cx="5100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100%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235" y="4895527"/>
            <a:ext cx="48923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74%*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31790" y="4895526"/>
            <a:ext cx="43954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26%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176338" y="241487"/>
            <a:ext cx="710406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SDA Analysis: Workflow Breakdown</a:t>
            </a:r>
            <a:br>
              <a:rPr lang="en-US" dirty="0" smtClean="0"/>
            </a:br>
            <a:r>
              <a:rPr lang="en-US" sz="2000" b="0" dirty="0" smtClean="0"/>
              <a:t>Confirm Affirm vs. Central Match (OTM)</a:t>
            </a:r>
            <a:endParaRPr lang="en-US" sz="2000" b="0" dirty="0"/>
          </a:p>
        </p:txBody>
      </p:sp>
      <p:sp>
        <p:nvSpPr>
          <p:cNvPr id="10" name="TextBox 9"/>
          <p:cNvSpPr txBox="1"/>
          <p:nvPr/>
        </p:nvSpPr>
        <p:spPr>
          <a:xfrm>
            <a:off x="3788862" y="5141747"/>
            <a:ext cx="15279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DTCC Eligible Volume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5966883"/>
              </p:ext>
            </p:extLst>
          </p:nvPr>
        </p:nvGraphicFramePr>
        <p:xfrm>
          <a:off x="1572419" y="2083353"/>
          <a:ext cx="5209381" cy="279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57039" y="5598637"/>
            <a:ext cx="2191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* Includes </a:t>
            </a:r>
            <a:r>
              <a:rPr lang="en-US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rime Broker Volumes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6804" y="6515100"/>
            <a:ext cx="177484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Note: Based on August data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2284676" y="2388801"/>
            <a:ext cx="44082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6642101" y="2281079"/>
            <a:ext cx="1282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Broker Input Rate on T</a:t>
            </a:r>
          </a:p>
        </p:txBody>
      </p:sp>
      <p:sp>
        <p:nvSpPr>
          <p:cNvPr id="16" name="TextBox 15"/>
          <p:cNvSpPr txBox="1"/>
          <p:nvPr/>
        </p:nvSpPr>
        <p:spPr>
          <a:xfrm rot="16200000">
            <a:off x="673365" y="3371399"/>
            <a:ext cx="1489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Affirmation  Rates</a:t>
            </a:r>
            <a:endParaRPr lang="en-US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77801" y="3093157"/>
            <a:ext cx="859081" cy="4985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SDA Rate</a:t>
            </a:r>
          </a:p>
          <a:p>
            <a:pPr algn="l"/>
            <a:r>
              <a:rPr lang="en-US" sz="1200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T+2 Rate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6816369" y="3195281"/>
            <a:ext cx="89612" cy="9657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816369" y="3423881"/>
            <a:ext cx="89612" cy="9657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750955" y="4937944"/>
            <a:ext cx="5651499" cy="246221"/>
          </a:xfrm>
          <a:prstGeom prst="rect">
            <a:avLst/>
          </a:prstGeom>
          <a:solidFill>
            <a:srgbClr val="F7F7F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1                    2                  3                    4                    5                   6                    7                   8</a:t>
            </a:r>
            <a:endParaRPr lang="en-US" b="1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1365704"/>
              </p:ext>
            </p:extLst>
          </p:nvPr>
        </p:nvGraphicFramePr>
        <p:xfrm>
          <a:off x="833116" y="2302382"/>
          <a:ext cx="6824983" cy="2698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 bwMode="auto">
          <a:xfrm>
            <a:off x="1176338" y="241487"/>
            <a:ext cx="754856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SDA Analysis: Prime Broker </a:t>
            </a:r>
          </a:p>
          <a:p>
            <a:r>
              <a:rPr lang="en-US" sz="2000" b="0" dirty="0" smtClean="0"/>
              <a:t>Low SDA rates, high T+2 rates</a:t>
            </a:r>
            <a:endParaRPr lang="en-US" sz="2000" b="0" dirty="0"/>
          </a:p>
        </p:txBody>
      </p:sp>
      <p:sp>
        <p:nvSpPr>
          <p:cNvPr id="16" name="TextBox 15"/>
          <p:cNvSpPr txBox="1"/>
          <p:nvPr/>
        </p:nvSpPr>
        <p:spPr>
          <a:xfrm>
            <a:off x="2921000" y="1461828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Top Volume Prime Brokers</a:t>
            </a:r>
          </a:p>
          <a:p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(Performing Role of Institution &amp; Agent)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1479508" y="3709601"/>
            <a:ext cx="60642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466808" y="2706302"/>
            <a:ext cx="607699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Oval 19"/>
          <p:cNvSpPr/>
          <p:nvPr/>
        </p:nvSpPr>
        <p:spPr bwMode="auto">
          <a:xfrm>
            <a:off x="3010424" y="4508293"/>
            <a:ext cx="471545" cy="4675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4551305" y="4513420"/>
            <a:ext cx="471545" cy="467543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04101" y="3576479"/>
            <a:ext cx="142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SDA Industry Ave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429501" y="2610078"/>
            <a:ext cx="1282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T+2 Industry Ave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06769" y="5338920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In Random Order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63765" y="3396799"/>
            <a:ext cx="1489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Affirmation  Rates</a:t>
            </a:r>
            <a:endParaRPr lang="en-US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73588" y="5329294"/>
            <a:ext cx="2066623" cy="941796"/>
            <a:chOff x="3514369" y="5462031"/>
            <a:chExt cx="2066623" cy="941796"/>
          </a:xfrm>
        </p:grpSpPr>
        <p:sp>
          <p:nvSpPr>
            <p:cNvPr id="15" name="TextBox 14"/>
            <p:cNvSpPr txBox="1"/>
            <p:nvPr/>
          </p:nvSpPr>
          <p:spPr>
            <a:xfrm>
              <a:off x="3641487" y="5462031"/>
              <a:ext cx="1939505" cy="941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Above Average SDA Rate</a:t>
              </a:r>
            </a:p>
            <a:p>
              <a:pPr algn="l"/>
              <a:r>
                <a:rPr lang="en-US" sz="1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Below Average SDA Rate</a:t>
              </a:r>
            </a:p>
            <a:p>
              <a:pPr algn="l"/>
              <a:r>
                <a:rPr lang="en-US" sz="1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Above Average T+2 Rate</a:t>
              </a:r>
            </a:p>
            <a:p>
              <a:pPr algn="l"/>
              <a:r>
                <a:rPr lang="en-US" sz="1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Below Average T+2 Rate</a:t>
              </a:r>
              <a:endParaRPr lang="en-US" sz="1200" dirty="0">
                <a:solidFill>
                  <a:schemeClr val="bg2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514369" y="5544781"/>
              <a:ext cx="89612" cy="9657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3514369" y="5773381"/>
              <a:ext cx="89612" cy="96578"/>
            </a:xfrm>
            <a:prstGeom prst="rect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3514369" y="6001981"/>
              <a:ext cx="89612" cy="9657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514369" y="6230581"/>
              <a:ext cx="89612" cy="96578"/>
            </a:xfrm>
            <a:prstGeom prst="rect">
              <a:avLst/>
            </a:prstGeom>
            <a:solidFill>
              <a:srgbClr val="F4979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609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986946"/>
              </p:ext>
            </p:extLst>
          </p:nvPr>
        </p:nvGraphicFramePr>
        <p:xfrm>
          <a:off x="668797" y="2193419"/>
          <a:ext cx="70655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 bwMode="auto">
          <a:xfrm>
            <a:off x="1176338" y="241487"/>
            <a:ext cx="777716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SDA Analysis: Agent Banks</a:t>
            </a:r>
            <a:br>
              <a:rPr lang="en-US" dirty="0" smtClean="0"/>
            </a:br>
            <a:r>
              <a:rPr lang="en-US" sz="2000" b="0" dirty="0" smtClean="0"/>
              <a:t>Above average SDA, low T+2 rates</a:t>
            </a:r>
            <a:endParaRPr lang="en-US" sz="2000" b="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313073" y="3620701"/>
            <a:ext cx="627463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301708" y="2592001"/>
            <a:ext cx="631829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465474" y="4813508"/>
            <a:ext cx="6306926" cy="246221"/>
          </a:xfrm>
          <a:prstGeom prst="rect">
            <a:avLst/>
          </a:prstGeom>
          <a:solidFill>
            <a:srgbClr val="F7F7F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1                2                3                4                5                 6                7                8                 9               10</a:t>
            </a:r>
            <a:endParaRPr lang="en-US" b="1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40601" y="3512979"/>
            <a:ext cx="142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SDA Industry Ave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442201" y="2495778"/>
            <a:ext cx="1282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T+2 Industry Ave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75068" y="5134689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In Random Order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21000" y="1461828"/>
            <a:ext cx="2971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Top 10 Volume Agent Banks</a:t>
            </a:r>
          </a:p>
          <a:p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(Combined Confirm Affirm &amp; OTM Workflows)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75934" y="3497591"/>
            <a:ext cx="1489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Affirmation  Rates</a:t>
            </a:r>
            <a:endParaRPr lang="en-US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373588" y="5329294"/>
            <a:ext cx="2066623" cy="941796"/>
            <a:chOff x="3514369" y="5462031"/>
            <a:chExt cx="2066623" cy="941796"/>
          </a:xfrm>
        </p:grpSpPr>
        <p:sp>
          <p:nvSpPr>
            <p:cNvPr id="15" name="TextBox 14"/>
            <p:cNvSpPr txBox="1"/>
            <p:nvPr/>
          </p:nvSpPr>
          <p:spPr>
            <a:xfrm>
              <a:off x="3641487" y="5462031"/>
              <a:ext cx="1939505" cy="9417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Above Average SDA Rate</a:t>
              </a:r>
            </a:p>
            <a:p>
              <a:pPr algn="l"/>
              <a:r>
                <a:rPr lang="en-US" sz="1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Below Average SDA Rate</a:t>
              </a:r>
            </a:p>
            <a:p>
              <a:pPr algn="l"/>
              <a:r>
                <a:rPr lang="en-US" sz="1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Above Average T+2 Rate</a:t>
              </a:r>
            </a:p>
            <a:p>
              <a:pPr algn="l"/>
              <a:r>
                <a:rPr lang="en-US" sz="1200" dirty="0" smtClean="0">
                  <a:solidFill>
                    <a:schemeClr val="bg2">
                      <a:lumMod val="50000"/>
                      <a:lumOff val="50000"/>
                    </a:schemeClr>
                  </a:solidFill>
                </a:rPr>
                <a:t>Below Average T+2 Rate</a:t>
              </a:r>
              <a:endParaRPr lang="en-US" sz="1200" dirty="0">
                <a:solidFill>
                  <a:schemeClr val="bg2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514369" y="5544781"/>
              <a:ext cx="89612" cy="96578"/>
            </a:xfrm>
            <a:prstGeom prst="rect">
              <a:avLst/>
            </a:prstGeom>
            <a:solidFill>
              <a:srgbClr val="0070C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514369" y="5773381"/>
              <a:ext cx="89612" cy="96578"/>
            </a:xfrm>
            <a:prstGeom prst="rect">
              <a:avLst/>
            </a:prstGeom>
            <a:solidFill>
              <a:srgbClr val="FF330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3" name="Rectangle 22"/>
            <p:cNvSpPr/>
            <p:nvPr/>
          </p:nvSpPr>
          <p:spPr bwMode="auto">
            <a:xfrm>
              <a:off x="3514369" y="6001981"/>
              <a:ext cx="89612" cy="96578"/>
            </a:xfrm>
            <a:prstGeom prst="rect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3514369" y="6230581"/>
              <a:ext cx="89612" cy="96578"/>
            </a:xfrm>
            <a:prstGeom prst="rect">
              <a:avLst/>
            </a:prstGeom>
            <a:solidFill>
              <a:srgbClr val="F49790"/>
            </a:solidFill>
            <a:ln w="9525" cap="flat" cmpd="sng" algn="ctr">
              <a:noFill/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0" rIns="91440" bIns="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78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Chart 3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998502"/>
              </p:ext>
            </p:extLst>
          </p:nvPr>
        </p:nvGraphicFramePr>
        <p:xfrm>
          <a:off x="957006" y="4219051"/>
          <a:ext cx="6112283" cy="22630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9" name="Chart 2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272579"/>
              </p:ext>
            </p:extLst>
          </p:nvPr>
        </p:nvGraphicFramePr>
        <p:xfrm>
          <a:off x="970573" y="1582900"/>
          <a:ext cx="6103328" cy="2360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33291" y="6359018"/>
            <a:ext cx="5399498" cy="246221"/>
          </a:xfrm>
          <a:prstGeom prst="rect">
            <a:avLst/>
          </a:prstGeom>
          <a:solidFill>
            <a:srgbClr val="F7F7F9"/>
          </a:solidFill>
          <a:ln>
            <a:solidFill>
              <a:srgbClr val="F7F7F9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1              2              3              4              5             6           7            8             9            10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1982" y="1192654"/>
            <a:ext cx="310351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Top 10 Volume OTM Institutions</a:t>
            </a:r>
          </a:p>
          <a:p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(Central Match Workflow)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1570863" y="5411401"/>
            <a:ext cx="53692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1570863" y="4573201"/>
            <a:ext cx="53692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2424305" y="3864330"/>
            <a:ext cx="40907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Top 10 Volume  Confirm Affirm Institutions</a:t>
            </a:r>
          </a:p>
          <a:p>
            <a:r>
              <a:rPr lang="en-US" b="1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(Agent Affirming as Institution or on Behalf of Institution))</a:t>
            </a:r>
            <a:endParaRPr lang="en-US" b="1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1608963" y="2731701"/>
            <a:ext cx="53692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608963" y="1944301"/>
            <a:ext cx="53692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itle 1"/>
          <p:cNvSpPr txBox="1">
            <a:spLocks/>
          </p:cNvSpPr>
          <p:nvPr/>
        </p:nvSpPr>
        <p:spPr bwMode="auto">
          <a:xfrm>
            <a:off x="1176338" y="241487"/>
            <a:ext cx="8145462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dirty="0" smtClean="0"/>
              <a:t>SDA Analysis: Institutions</a:t>
            </a:r>
            <a:br>
              <a:rPr lang="en-US" dirty="0" smtClean="0"/>
            </a:br>
            <a:r>
              <a:rPr lang="en-US" sz="2000" b="0" dirty="0" smtClean="0"/>
              <a:t>Central Match driving higher affirmation rates</a:t>
            </a:r>
            <a:endParaRPr lang="en-US" sz="2000" b="0" dirty="0"/>
          </a:p>
        </p:txBody>
      </p:sp>
      <p:sp>
        <p:nvSpPr>
          <p:cNvPr id="17" name="TextBox 16"/>
          <p:cNvSpPr txBox="1"/>
          <p:nvPr/>
        </p:nvSpPr>
        <p:spPr>
          <a:xfrm>
            <a:off x="6718301" y="2649379"/>
            <a:ext cx="142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SDA Industry Ave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9101" y="1836579"/>
            <a:ext cx="1282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T+2 Industry Ave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9567" y="5297101"/>
            <a:ext cx="1422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SDA Industry Ave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800367" y="4484301"/>
            <a:ext cx="12827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50000"/>
                  </a:schemeClr>
                </a:solidFill>
              </a:rPr>
              <a:t>T+2 Industry Ave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101865" y="2583999"/>
            <a:ext cx="1489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Affirmation  Rates</a:t>
            </a:r>
            <a:endParaRPr lang="en-US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89165" y="5123999"/>
            <a:ext cx="14894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65000"/>
                    <a:lumOff val="35000"/>
                  </a:schemeClr>
                </a:solidFill>
              </a:rPr>
              <a:t>Affirmation  Rates</a:t>
            </a:r>
            <a:endParaRPr lang="en-US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34507" y="3418832"/>
            <a:ext cx="165782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Above Average SDA Rate</a:t>
            </a:r>
          </a:p>
          <a:p>
            <a:pPr algn="l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Below Average SDA Rate</a:t>
            </a:r>
          </a:p>
          <a:p>
            <a:pPr algn="l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Above Average T+2 Rate</a:t>
            </a:r>
          </a:p>
          <a:p>
            <a:pPr algn="l"/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Below Average T+2 Rate</a:t>
            </a:r>
            <a:endParaRPr lang="en-US" dirty="0">
              <a:solidFill>
                <a:schemeClr val="bg2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7170889" y="3526982"/>
            <a:ext cx="89612" cy="96578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170889" y="3717482"/>
            <a:ext cx="89612" cy="96578"/>
          </a:xfrm>
          <a:prstGeom prst="rect">
            <a:avLst/>
          </a:prstGeom>
          <a:solidFill>
            <a:srgbClr val="FF330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183589" y="3895282"/>
            <a:ext cx="89612" cy="96578"/>
          </a:xfrm>
          <a:prstGeom prst="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183589" y="4073082"/>
            <a:ext cx="89612" cy="96578"/>
          </a:xfrm>
          <a:prstGeom prst="rect">
            <a:avLst/>
          </a:prstGeom>
          <a:solidFill>
            <a:srgbClr val="F49790"/>
          </a:solidFill>
          <a:ln w="9525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2247" y="3923439"/>
            <a:ext cx="11705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In Random Order</a:t>
            </a:r>
            <a:endParaRPr lang="en-US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1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">
  <a:themeElements>
    <a:clrScheme name="Blue 16">
      <a:dk1>
        <a:srgbClr val="808183"/>
      </a:dk1>
      <a:lt1>
        <a:srgbClr val="FFFFFF"/>
      </a:lt1>
      <a:dk2>
        <a:srgbClr val="00549C"/>
      </a:dk2>
      <a:lt2>
        <a:srgbClr val="000000"/>
      </a:lt2>
      <a:accent1>
        <a:srgbClr val="BBE0E3"/>
      </a:accent1>
      <a:accent2>
        <a:srgbClr val="3A7C3C"/>
      </a:accent2>
      <a:accent3>
        <a:srgbClr val="FFFFFF"/>
      </a:accent3>
      <a:accent4>
        <a:srgbClr val="6C6D6F"/>
      </a:accent4>
      <a:accent5>
        <a:srgbClr val="DAEDEF"/>
      </a:accent5>
      <a:accent6>
        <a:srgbClr val="347035"/>
      </a:accent6>
      <a:hlink>
        <a:srgbClr val="981A30"/>
      </a:hlink>
      <a:folHlink>
        <a:srgbClr val="DE7927"/>
      </a:folHlink>
    </a:clrScheme>
    <a:fontScheme name="Bl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 13">
        <a:dk1>
          <a:srgbClr val="000000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14">
        <a:dk1>
          <a:srgbClr val="808183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15">
        <a:dk1>
          <a:srgbClr val="808183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A7C3C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347035"/>
        </a:accent6>
        <a:hlink>
          <a:srgbClr val="981A30"/>
        </a:hlink>
        <a:folHlink>
          <a:srgbClr val="DE79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 16">
        <a:dk1>
          <a:srgbClr val="808183"/>
        </a:dk1>
        <a:lt1>
          <a:srgbClr val="FFFFFF"/>
        </a:lt1>
        <a:dk2>
          <a:srgbClr val="00549C"/>
        </a:dk2>
        <a:lt2>
          <a:srgbClr val="000000"/>
        </a:lt2>
        <a:accent1>
          <a:srgbClr val="BBE0E3"/>
        </a:accent1>
        <a:accent2>
          <a:srgbClr val="3A7C3C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347035"/>
        </a:accent6>
        <a:hlink>
          <a:srgbClr val="981A30"/>
        </a:hlink>
        <a:folHlink>
          <a:srgbClr val="DE79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mgeo Logo Slide 1">
  <a:themeElements>
    <a:clrScheme name="Omgeo Logo Slide 1 16">
      <a:dk1>
        <a:srgbClr val="808183"/>
      </a:dk1>
      <a:lt1>
        <a:srgbClr val="FFFFFF"/>
      </a:lt1>
      <a:dk2>
        <a:srgbClr val="00549C"/>
      </a:dk2>
      <a:lt2>
        <a:srgbClr val="000000"/>
      </a:lt2>
      <a:accent1>
        <a:srgbClr val="BBE0E3"/>
      </a:accent1>
      <a:accent2>
        <a:srgbClr val="3A7C3C"/>
      </a:accent2>
      <a:accent3>
        <a:srgbClr val="FFFFFF"/>
      </a:accent3>
      <a:accent4>
        <a:srgbClr val="6C6D6F"/>
      </a:accent4>
      <a:accent5>
        <a:srgbClr val="DAEDEF"/>
      </a:accent5>
      <a:accent6>
        <a:srgbClr val="347035"/>
      </a:accent6>
      <a:hlink>
        <a:srgbClr val="981A30"/>
      </a:hlink>
      <a:folHlink>
        <a:srgbClr val="DE7927"/>
      </a:folHlink>
    </a:clrScheme>
    <a:fontScheme name="Omgeo Logo Slide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mgeo Logo Slide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1 13">
        <a:dk1>
          <a:srgbClr val="000000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1 14">
        <a:dk1>
          <a:srgbClr val="808183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1 15">
        <a:dk1>
          <a:srgbClr val="808183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A7C3C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347035"/>
        </a:accent6>
        <a:hlink>
          <a:srgbClr val="981A30"/>
        </a:hlink>
        <a:folHlink>
          <a:srgbClr val="DE79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1 16">
        <a:dk1>
          <a:srgbClr val="808183"/>
        </a:dk1>
        <a:lt1>
          <a:srgbClr val="FFFFFF"/>
        </a:lt1>
        <a:dk2>
          <a:srgbClr val="00549C"/>
        </a:dk2>
        <a:lt2>
          <a:srgbClr val="000000"/>
        </a:lt2>
        <a:accent1>
          <a:srgbClr val="BBE0E3"/>
        </a:accent1>
        <a:accent2>
          <a:srgbClr val="3A7C3C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347035"/>
        </a:accent6>
        <a:hlink>
          <a:srgbClr val="981A30"/>
        </a:hlink>
        <a:folHlink>
          <a:srgbClr val="DE79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mgeo Logo Slide 2">
  <a:themeElements>
    <a:clrScheme name="Omgeo Logo Slide 2 16">
      <a:dk1>
        <a:srgbClr val="808183"/>
      </a:dk1>
      <a:lt1>
        <a:srgbClr val="FFFFFF"/>
      </a:lt1>
      <a:dk2>
        <a:srgbClr val="00549C"/>
      </a:dk2>
      <a:lt2>
        <a:srgbClr val="000000"/>
      </a:lt2>
      <a:accent1>
        <a:srgbClr val="BBE0E3"/>
      </a:accent1>
      <a:accent2>
        <a:srgbClr val="3A7C3C"/>
      </a:accent2>
      <a:accent3>
        <a:srgbClr val="FFFFFF"/>
      </a:accent3>
      <a:accent4>
        <a:srgbClr val="6C6D6F"/>
      </a:accent4>
      <a:accent5>
        <a:srgbClr val="DAEDEF"/>
      </a:accent5>
      <a:accent6>
        <a:srgbClr val="347035"/>
      </a:accent6>
      <a:hlink>
        <a:srgbClr val="981A30"/>
      </a:hlink>
      <a:folHlink>
        <a:srgbClr val="DE7927"/>
      </a:folHlink>
    </a:clrScheme>
    <a:fontScheme name="Omgeo Logo Slide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mgeo Logo Slide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2 13">
        <a:dk1>
          <a:srgbClr val="000000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2 14">
        <a:dk1>
          <a:srgbClr val="808183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2 15">
        <a:dk1>
          <a:srgbClr val="808183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A7C3C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347035"/>
        </a:accent6>
        <a:hlink>
          <a:srgbClr val="981A30"/>
        </a:hlink>
        <a:folHlink>
          <a:srgbClr val="DE79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2 16">
        <a:dk1>
          <a:srgbClr val="808183"/>
        </a:dk1>
        <a:lt1>
          <a:srgbClr val="FFFFFF"/>
        </a:lt1>
        <a:dk2>
          <a:srgbClr val="00549C"/>
        </a:dk2>
        <a:lt2>
          <a:srgbClr val="000000"/>
        </a:lt2>
        <a:accent1>
          <a:srgbClr val="BBE0E3"/>
        </a:accent1>
        <a:accent2>
          <a:srgbClr val="3A7C3C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347035"/>
        </a:accent6>
        <a:hlink>
          <a:srgbClr val="981A30"/>
        </a:hlink>
        <a:folHlink>
          <a:srgbClr val="DE79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mgeo Logo Slide 3">
  <a:themeElements>
    <a:clrScheme name="Omgeo Logo Slide 3 16">
      <a:dk1>
        <a:srgbClr val="808183"/>
      </a:dk1>
      <a:lt1>
        <a:srgbClr val="FFFFFF"/>
      </a:lt1>
      <a:dk2>
        <a:srgbClr val="00549C"/>
      </a:dk2>
      <a:lt2>
        <a:srgbClr val="000000"/>
      </a:lt2>
      <a:accent1>
        <a:srgbClr val="BBE0E3"/>
      </a:accent1>
      <a:accent2>
        <a:srgbClr val="3A7C3C"/>
      </a:accent2>
      <a:accent3>
        <a:srgbClr val="FFFFFF"/>
      </a:accent3>
      <a:accent4>
        <a:srgbClr val="6C6D6F"/>
      </a:accent4>
      <a:accent5>
        <a:srgbClr val="DAEDEF"/>
      </a:accent5>
      <a:accent6>
        <a:srgbClr val="347035"/>
      </a:accent6>
      <a:hlink>
        <a:srgbClr val="981A30"/>
      </a:hlink>
      <a:folHlink>
        <a:srgbClr val="DE7927"/>
      </a:folHlink>
    </a:clrScheme>
    <a:fontScheme name="Omgeo Logo Slide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mgeo Logo Slide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mgeo Logo Slide 3 13">
        <a:dk1>
          <a:srgbClr val="000000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3 14">
        <a:dk1>
          <a:srgbClr val="808183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3 15">
        <a:dk1>
          <a:srgbClr val="808183"/>
        </a:dk1>
        <a:lt1>
          <a:srgbClr val="FFFFFF"/>
        </a:lt1>
        <a:dk2>
          <a:srgbClr val="00549C"/>
        </a:dk2>
        <a:lt2>
          <a:srgbClr val="808080"/>
        </a:lt2>
        <a:accent1>
          <a:srgbClr val="BBE0E3"/>
        </a:accent1>
        <a:accent2>
          <a:srgbClr val="3A7C3C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347035"/>
        </a:accent6>
        <a:hlink>
          <a:srgbClr val="981A30"/>
        </a:hlink>
        <a:folHlink>
          <a:srgbClr val="DE792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mgeo Logo Slide 3 16">
        <a:dk1>
          <a:srgbClr val="808183"/>
        </a:dk1>
        <a:lt1>
          <a:srgbClr val="FFFFFF"/>
        </a:lt1>
        <a:dk2>
          <a:srgbClr val="00549C"/>
        </a:dk2>
        <a:lt2>
          <a:srgbClr val="000000"/>
        </a:lt2>
        <a:accent1>
          <a:srgbClr val="BBE0E3"/>
        </a:accent1>
        <a:accent2>
          <a:srgbClr val="3A7C3C"/>
        </a:accent2>
        <a:accent3>
          <a:srgbClr val="FFFFFF"/>
        </a:accent3>
        <a:accent4>
          <a:srgbClr val="6C6D6F"/>
        </a:accent4>
        <a:accent5>
          <a:srgbClr val="DAEDEF"/>
        </a:accent5>
        <a:accent6>
          <a:srgbClr val="347035"/>
        </a:accent6>
        <a:hlink>
          <a:srgbClr val="981A30"/>
        </a:hlink>
        <a:folHlink>
          <a:srgbClr val="DE792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29334</TotalTime>
  <Words>1171</Words>
  <Application>Microsoft Office PowerPoint</Application>
  <PresentationFormat>On-screen Show (4:3)</PresentationFormat>
  <Paragraphs>337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Blue</vt:lpstr>
      <vt:lpstr>Omgeo Logo Slide 1</vt:lpstr>
      <vt:lpstr>Omgeo Logo Slide 2</vt:lpstr>
      <vt:lpstr>Omgeo Logo Slide 3</vt:lpstr>
      <vt:lpstr>PowerPoint Presentation</vt:lpstr>
      <vt:lpstr>Industry Campaign to Drive “Trade Date Matching” Multi-pronged effort leveraging pricing, new tools &amp; consultation</vt:lpstr>
      <vt:lpstr>SDA: Alignment with Industry Best Practices Incenting Same Day Affirmations (SDA) &amp; Central Matching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SDA Analysis: Increasing SDA in Short Term         Initial findings and recommendations</vt:lpstr>
      <vt:lpstr>PowerPoint Presentation</vt:lpstr>
      <vt:lpstr>Introducing New Data Service in 2014 “Omgeo SDA Analytics”</vt:lpstr>
      <vt:lpstr>SDA MISSION: Benefits to the Industry Eye on US market readiness</vt:lpstr>
      <vt:lpstr>PowerPoint Presentation</vt:lpstr>
    </vt:vector>
  </TitlesOfParts>
  <Company>Omgeo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TradeSuite ID Price Announcement- Phase 2</dc:title>
  <dc:creator>Greg Johnston</dc:creator>
  <cp:lastModifiedBy>Olson, Charity</cp:lastModifiedBy>
  <cp:revision>1025</cp:revision>
  <cp:lastPrinted>2013-08-26T19:29:41Z</cp:lastPrinted>
  <dcterms:created xsi:type="dcterms:W3CDTF">2008-04-09T18:12:45Z</dcterms:created>
  <dcterms:modified xsi:type="dcterms:W3CDTF">2013-10-01T15:39:43Z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tion">
    <vt:lpwstr>;#Branding;#</vt:lpwstr>
  </property>
  <property fmtid="{D5CDD505-2E9C-101B-9397-08002B2CF9AE}" pid="3" name="ContentType">
    <vt:lpwstr>Document</vt:lpwstr>
  </property>
  <property fmtid="{D5CDD505-2E9C-101B-9397-08002B2CF9AE}" pid="4" name="Product">
    <vt:lpwstr/>
  </property>
</Properties>
</file>